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4" r:id="rId2"/>
  </p:sldMasterIdLst>
  <p:notesMasterIdLst>
    <p:notesMasterId r:id="rId33"/>
  </p:notesMasterIdLst>
  <p:sldIdLst>
    <p:sldId id="258" r:id="rId3"/>
    <p:sldId id="260" r:id="rId4"/>
    <p:sldId id="261" r:id="rId5"/>
    <p:sldId id="268" r:id="rId6"/>
    <p:sldId id="269" r:id="rId7"/>
    <p:sldId id="283" r:id="rId8"/>
    <p:sldId id="284" r:id="rId9"/>
    <p:sldId id="262" r:id="rId10"/>
    <p:sldId id="275" r:id="rId11"/>
    <p:sldId id="270" r:id="rId12"/>
    <p:sldId id="285" r:id="rId13"/>
    <p:sldId id="274" r:id="rId14"/>
    <p:sldId id="276" r:id="rId15"/>
    <p:sldId id="263" r:id="rId16"/>
    <p:sldId id="271" r:id="rId17"/>
    <p:sldId id="277" r:id="rId18"/>
    <p:sldId id="278" r:id="rId19"/>
    <p:sldId id="279" r:id="rId20"/>
    <p:sldId id="264" r:id="rId21"/>
    <p:sldId id="272" r:id="rId22"/>
    <p:sldId id="280" r:id="rId23"/>
    <p:sldId id="281" r:id="rId24"/>
    <p:sldId id="282" r:id="rId25"/>
    <p:sldId id="286" r:id="rId26"/>
    <p:sldId id="287" r:id="rId27"/>
    <p:sldId id="265" r:id="rId28"/>
    <p:sldId id="273" r:id="rId29"/>
    <p:sldId id="288" r:id="rId30"/>
    <p:sldId id="289" r:id="rId31"/>
    <p:sldId id="29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4D6F"/>
    <a:srgbClr val="E9C089"/>
    <a:srgbClr val="3C4C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171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8B28D-7CE4-4656-8CB7-8CC64E1809DB}" type="datetimeFigureOut">
              <a:rPr lang="zh-CN" altLang="en-US" smtClean="0"/>
              <a:t>2022/2/20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F4662-5B5C-428E-B17F-E5F1DA75BB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9733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05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7548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81236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64654" y="64363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4269137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183495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109018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7789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0131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2022/2/20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7564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154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35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72908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0091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6642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54570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1846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8219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22319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686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3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 rot="16200000">
            <a:off x="4381500" y="-952500"/>
            <a:ext cx="3429000" cy="12192000"/>
          </a:xfrm>
          <a:custGeom>
            <a:avLst/>
            <a:gdLst>
              <a:gd name="connsiteX0" fmla="*/ 0 w 5597353"/>
              <a:gd name="connsiteY0" fmla="*/ 0 h 6858000"/>
              <a:gd name="connsiteX1" fmla="*/ 5597353 w 5597353"/>
              <a:gd name="connsiteY1" fmla="*/ 0 h 6858000"/>
              <a:gd name="connsiteX2" fmla="*/ 5540061 w 5597353"/>
              <a:gd name="connsiteY2" fmla="*/ 49628 h 6858000"/>
              <a:gd name="connsiteX3" fmla="*/ 4044341 w 5597353"/>
              <a:gd name="connsiteY3" fmla="*/ 3429000 h 6858000"/>
              <a:gd name="connsiteX4" fmla="*/ 5540061 w 5597353"/>
              <a:gd name="connsiteY4" fmla="*/ 6808373 h 6858000"/>
              <a:gd name="connsiteX5" fmla="*/ 5597353 w 5597353"/>
              <a:gd name="connsiteY5" fmla="*/ 6858000 h 6858000"/>
              <a:gd name="connsiteX6" fmla="*/ 0 w 559735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7353" h="6858000">
                <a:moveTo>
                  <a:pt x="0" y="0"/>
                </a:moveTo>
                <a:lnTo>
                  <a:pt x="5597353" y="0"/>
                </a:lnTo>
                <a:lnTo>
                  <a:pt x="5540061" y="49628"/>
                </a:lnTo>
                <a:cubicBezTo>
                  <a:pt x="4621209" y="884762"/>
                  <a:pt x="4044341" y="2089514"/>
                  <a:pt x="4044341" y="3429000"/>
                </a:cubicBezTo>
                <a:cubicBezTo>
                  <a:pt x="4044341" y="4768487"/>
                  <a:pt x="4621209" y="5973239"/>
                  <a:pt x="5540061" y="6808373"/>
                </a:cubicBezTo>
                <a:lnTo>
                  <a:pt x="559735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D4D6F"/>
          </a:solidFill>
          <a:ln>
            <a:noFill/>
          </a:ln>
          <a:effectLst>
            <a:innerShdw blurRad="2921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61852" y="988820"/>
            <a:ext cx="10868297" cy="4880360"/>
          </a:xfrm>
          <a:prstGeom prst="roundRect">
            <a:avLst>
              <a:gd name="adj" fmla="val 10853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9248" y="344540"/>
            <a:ext cx="758498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STRIVE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11095" y="344540"/>
            <a:ext cx="860515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rgbClr val="E7BB81"/>
                </a:solidFill>
                <a:cs typeface="+mn-ea"/>
                <a:sym typeface="+mn-lt"/>
              </a:rPr>
              <a:t>POSITIVE</a:t>
            </a:r>
            <a:endParaRPr lang="zh-CN" altLang="en-US" sz="1200" dirty="0">
              <a:solidFill>
                <a:srgbClr val="E7BB8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64959" y="344540"/>
            <a:ext cx="675422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rPr>
              <a:t>INSIST</a:t>
            </a:r>
            <a:endParaRPr lang="zh-CN" altLang="en-US" sz="1200" dirty="0">
              <a:solidFill>
                <a:schemeClr val="bg2">
                  <a:lumMod val="1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7746" y="1613782"/>
            <a:ext cx="3630436" cy="3630436"/>
            <a:chOff x="7178232" y="1613782"/>
            <a:chExt cx="3630436" cy="3630436"/>
          </a:xfrm>
        </p:grpSpPr>
        <p:sp>
          <p:nvSpPr>
            <p:cNvPr id="26" name="椭圆 25"/>
            <p:cNvSpPr/>
            <p:nvPr/>
          </p:nvSpPr>
          <p:spPr>
            <a:xfrm>
              <a:off x="7178232" y="1613782"/>
              <a:ext cx="3630436" cy="3630436"/>
            </a:xfrm>
            <a:prstGeom prst="ellipse">
              <a:avLst/>
            </a:prstGeom>
            <a:solidFill>
              <a:srgbClr val="3D4D6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1978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413570" y="1849120"/>
              <a:ext cx="3159760" cy="3159760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71000">
                    <a:srgbClr val="EDCC9E">
                      <a:alpha val="0"/>
                    </a:srgbClr>
                  </a:gs>
                  <a:gs pos="0">
                    <a:srgbClr val="EDCC9E"/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0280" y="2075544"/>
              <a:ext cx="2846340" cy="2706912"/>
            </a:xfrm>
            <a:custGeom>
              <a:avLst/>
              <a:gdLst>
                <a:gd name="connsiteX0" fmla="*/ 1614482 w 3228964"/>
                <a:gd name="connsiteY0" fmla="*/ 0 h 3228964"/>
                <a:gd name="connsiteX1" fmla="*/ 3228964 w 3228964"/>
                <a:gd name="connsiteY1" fmla="*/ 1614482 h 3228964"/>
                <a:gd name="connsiteX2" fmla="*/ 1614482 w 3228964"/>
                <a:gd name="connsiteY2" fmla="*/ 3228964 h 3228964"/>
                <a:gd name="connsiteX3" fmla="*/ 0 w 3228964"/>
                <a:gd name="connsiteY3" fmla="*/ 1614482 h 3228964"/>
                <a:gd name="connsiteX4" fmla="*/ 1614482 w 3228964"/>
                <a:gd name="connsiteY4" fmla="*/ 0 h 322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64" h="3228964">
                  <a:moveTo>
                    <a:pt x="1614482" y="0"/>
                  </a:moveTo>
                  <a:cubicBezTo>
                    <a:pt x="2506136" y="0"/>
                    <a:pt x="3228964" y="722828"/>
                    <a:pt x="3228964" y="1614482"/>
                  </a:cubicBezTo>
                  <a:cubicBezTo>
                    <a:pt x="3228964" y="2506136"/>
                    <a:pt x="2506136" y="3228964"/>
                    <a:pt x="1614482" y="3228964"/>
                  </a:cubicBezTo>
                  <a:cubicBezTo>
                    <a:pt x="722828" y="3228964"/>
                    <a:pt x="0" y="2506136"/>
                    <a:pt x="0" y="1614482"/>
                  </a:cubicBezTo>
                  <a:cubicBezTo>
                    <a:pt x="0" y="722828"/>
                    <a:pt x="722828" y="0"/>
                    <a:pt x="1614482" y="0"/>
                  </a:cubicBezTo>
                  <a:close/>
                </a:path>
              </a:pathLst>
            </a:custGeom>
            <a:solidFill>
              <a:srgbClr val="3D4D6F"/>
            </a:solidFill>
          </p:spPr>
        </p:pic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87C2A42-8A02-416F-9AC1-CF5108B51E22}"/>
                </a:ext>
              </a:extLst>
            </p:cNvPr>
            <p:cNvSpPr/>
            <p:nvPr/>
          </p:nvSpPr>
          <p:spPr>
            <a:xfrm>
              <a:off x="7537518" y="4187471"/>
              <a:ext cx="1026233" cy="1026233"/>
            </a:xfrm>
            <a:prstGeom prst="ellipse">
              <a:avLst/>
            </a:prstGeom>
            <a:solidFill>
              <a:srgbClr val="E7BB81"/>
            </a:solidFill>
            <a:ln>
              <a:solidFill>
                <a:srgbClr val="EDCC9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1978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network-support_80787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7826828" y="4539421"/>
              <a:ext cx="447612" cy="322333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08037" h="437859">
                  <a:moveTo>
                    <a:pt x="435614" y="275305"/>
                  </a:moveTo>
                  <a:cubicBezTo>
                    <a:pt x="437271" y="274359"/>
                    <a:pt x="439284" y="274596"/>
                    <a:pt x="440823" y="275778"/>
                  </a:cubicBezTo>
                  <a:cubicBezTo>
                    <a:pt x="448635" y="281809"/>
                    <a:pt x="457277" y="285948"/>
                    <a:pt x="466273" y="287959"/>
                  </a:cubicBezTo>
                  <a:cubicBezTo>
                    <a:pt x="467930" y="288313"/>
                    <a:pt x="469232" y="289496"/>
                    <a:pt x="469824" y="291033"/>
                  </a:cubicBezTo>
                  <a:lnTo>
                    <a:pt x="478939" y="315276"/>
                  </a:lnTo>
                  <a:lnTo>
                    <a:pt x="488172" y="291033"/>
                  </a:lnTo>
                  <a:cubicBezTo>
                    <a:pt x="488764" y="289496"/>
                    <a:pt x="490066" y="288313"/>
                    <a:pt x="491723" y="287959"/>
                  </a:cubicBezTo>
                  <a:cubicBezTo>
                    <a:pt x="500838" y="285948"/>
                    <a:pt x="509361" y="281809"/>
                    <a:pt x="517174" y="275778"/>
                  </a:cubicBezTo>
                  <a:cubicBezTo>
                    <a:pt x="518713" y="274596"/>
                    <a:pt x="520725" y="274359"/>
                    <a:pt x="522382" y="275305"/>
                  </a:cubicBezTo>
                  <a:cubicBezTo>
                    <a:pt x="529485" y="278971"/>
                    <a:pt x="564878" y="298247"/>
                    <a:pt x="573875" y="309954"/>
                  </a:cubicBezTo>
                  <a:cubicBezTo>
                    <a:pt x="591157" y="332423"/>
                    <a:pt x="603468" y="399829"/>
                    <a:pt x="607966" y="427738"/>
                  </a:cubicBezTo>
                  <a:cubicBezTo>
                    <a:pt x="608203" y="429157"/>
                    <a:pt x="607848" y="430694"/>
                    <a:pt x="606901" y="431758"/>
                  </a:cubicBezTo>
                  <a:cubicBezTo>
                    <a:pt x="605954" y="432823"/>
                    <a:pt x="604652" y="433414"/>
                    <a:pt x="603231" y="433414"/>
                  </a:cubicBezTo>
                  <a:lnTo>
                    <a:pt x="354765" y="433414"/>
                  </a:lnTo>
                  <a:cubicBezTo>
                    <a:pt x="353344" y="433414"/>
                    <a:pt x="352042" y="432823"/>
                    <a:pt x="351095" y="431758"/>
                  </a:cubicBezTo>
                  <a:cubicBezTo>
                    <a:pt x="350148" y="430694"/>
                    <a:pt x="349793" y="429157"/>
                    <a:pt x="350030" y="427738"/>
                  </a:cubicBezTo>
                  <a:cubicBezTo>
                    <a:pt x="354528" y="399829"/>
                    <a:pt x="366839" y="332423"/>
                    <a:pt x="384122" y="309954"/>
                  </a:cubicBezTo>
                  <a:cubicBezTo>
                    <a:pt x="393118" y="298247"/>
                    <a:pt x="428512" y="278971"/>
                    <a:pt x="435614" y="275305"/>
                  </a:cubicBezTo>
                  <a:close/>
                  <a:moveTo>
                    <a:pt x="479051" y="123066"/>
                  </a:moveTo>
                  <a:cubicBezTo>
                    <a:pt x="542255" y="123066"/>
                    <a:pt x="548646" y="158180"/>
                    <a:pt x="548646" y="201334"/>
                  </a:cubicBezTo>
                  <a:cubicBezTo>
                    <a:pt x="548646" y="244607"/>
                    <a:pt x="517518" y="279721"/>
                    <a:pt x="479051" y="279721"/>
                  </a:cubicBezTo>
                  <a:cubicBezTo>
                    <a:pt x="440584" y="279721"/>
                    <a:pt x="409337" y="244607"/>
                    <a:pt x="409337" y="201334"/>
                  </a:cubicBezTo>
                  <a:cubicBezTo>
                    <a:pt x="409337" y="198852"/>
                    <a:pt x="409337" y="196369"/>
                    <a:pt x="409455" y="193886"/>
                  </a:cubicBezTo>
                  <a:cubicBezTo>
                    <a:pt x="405668" y="196723"/>
                    <a:pt x="402235" y="200389"/>
                    <a:pt x="400460" y="205000"/>
                  </a:cubicBezTo>
                  <a:cubicBezTo>
                    <a:pt x="397856" y="211502"/>
                    <a:pt x="399276" y="219305"/>
                    <a:pt x="404484" y="228173"/>
                  </a:cubicBezTo>
                  <a:cubicBezTo>
                    <a:pt x="406259" y="228646"/>
                    <a:pt x="407916" y="229710"/>
                    <a:pt x="408982" y="231365"/>
                  </a:cubicBezTo>
                  <a:lnTo>
                    <a:pt x="411822" y="235503"/>
                  </a:lnTo>
                  <a:cubicBezTo>
                    <a:pt x="413124" y="237276"/>
                    <a:pt x="413598" y="239405"/>
                    <a:pt x="413243" y="241651"/>
                  </a:cubicBezTo>
                  <a:cubicBezTo>
                    <a:pt x="412888" y="243779"/>
                    <a:pt x="411586" y="245671"/>
                    <a:pt x="409810" y="246853"/>
                  </a:cubicBezTo>
                  <a:cubicBezTo>
                    <a:pt x="408508" y="247799"/>
                    <a:pt x="406851" y="248390"/>
                    <a:pt x="405194" y="248390"/>
                  </a:cubicBezTo>
                  <a:cubicBezTo>
                    <a:pt x="402472" y="248390"/>
                    <a:pt x="399986" y="247090"/>
                    <a:pt x="398448" y="244843"/>
                  </a:cubicBezTo>
                  <a:lnTo>
                    <a:pt x="395489" y="240705"/>
                  </a:lnTo>
                  <a:cubicBezTo>
                    <a:pt x="394187" y="238695"/>
                    <a:pt x="393832" y="236331"/>
                    <a:pt x="394305" y="234202"/>
                  </a:cubicBezTo>
                  <a:cubicBezTo>
                    <a:pt x="387085" y="222143"/>
                    <a:pt x="385428" y="210793"/>
                    <a:pt x="389334" y="200625"/>
                  </a:cubicBezTo>
                  <a:cubicBezTo>
                    <a:pt x="393358" y="190221"/>
                    <a:pt x="402590" y="183482"/>
                    <a:pt x="410284" y="179344"/>
                  </a:cubicBezTo>
                  <a:cubicBezTo>
                    <a:pt x="413361" y="146830"/>
                    <a:pt x="426854" y="123066"/>
                    <a:pt x="479051" y="123066"/>
                  </a:cubicBezTo>
                  <a:close/>
                  <a:moveTo>
                    <a:pt x="251377" y="87196"/>
                  </a:moveTo>
                  <a:cubicBezTo>
                    <a:pt x="255047" y="87078"/>
                    <a:pt x="258599" y="88970"/>
                    <a:pt x="260493" y="92162"/>
                  </a:cubicBezTo>
                  <a:lnTo>
                    <a:pt x="294826" y="150452"/>
                  </a:lnTo>
                  <a:lnTo>
                    <a:pt x="373554" y="150452"/>
                  </a:lnTo>
                  <a:cubicBezTo>
                    <a:pt x="379118" y="150452"/>
                    <a:pt x="383735" y="155063"/>
                    <a:pt x="383735" y="160738"/>
                  </a:cubicBezTo>
                  <a:cubicBezTo>
                    <a:pt x="383735" y="166414"/>
                    <a:pt x="379118" y="171025"/>
                    <a:pt x="373554" y="171025"/>
                  </a:cubicBezTo>
                  <a:lnTo>
                    <a:pt x="289025" y="171025"/>
                  </a:lnTo>
                  <a:cubicBezTo>
                    <a:pt x="285355" y="171025"/>
                    <a:pt x="281921" y="169015"/>
                    <a:pt x="280145" y="165941"/>
                  </a:cubicBezTo>
                  <a:lnTo>
                    <a:pt x="252206" y="118529"/>
                  </a:lnTo>
                  <a:lnTo>
                    <a:pt x="201773" y="214890"/>
                  </a:lnTo>
                  <a:cubicBezTo>
                    <a:pt x="200115" y="217964"/>
                    <a:pt x="197155" y="219974"/>
                    <a:pt x="193722" y="220329"/>
                  </a:cubicBezTo>
                  <a:cubicBezTo>
                    <a:pt x="193367" y="220329"/>
                    <a:pt x="193012" y="220447"/>
                    <a:pt x="192657" y="220447"/>
                  </a:cubicBezTo>
                  <a:cubicBezTo>
                    <a:pt x="189579" y="220447"/>
                    <a:pt x="186619" y="219028"/>
                    <a:pt x="184606" y="216545"/>
                  </a:cubicBezTo>
                  <a:lnTo>
                    <a:pt x="148261" y="171025"/>
                  </a:lnTo>
                  <a:lnTo>
                    <a:pt x="75926" y="171025"/>
                  </a:lnTo>
                  <a:cubicBezTo>
                    <a:pt x="70243" y="171025"/>
                    <a:pt x="65626" y="166414"/>
                    <a:pt x="65626" y="160738"/>
                  </a:cubicBezTo>
                  <a:cubicBezTo>
                    <a:pt x="65626" y="155063"/>
                    <a:pt x="70243" y="150452"/>
                    <a:pt x="75926" y="150452"/>
                  </a:cubicBezTo>
                  <a:lnTo>
                    <a:pt x="153233" y="150452"/>
                  </a:lnTo>
                  <a:cubicBezTo>
                    <a:pt x="156311" y="150452"/>
                    <a:pt x="159271" y="151871"/>
                    <a:pt x="161284" y="154354"/>
                  </a:cubicBezTo>
                  <a:lnTo>
                    <a:pt x="190881" y="191480"/>
                  </a:lnTo>
                  <a:lnTo>
                    <a:pt x="242498" y="92635"/>
                  </a:lnTo>
                  <a:cubicBezTo>
                    <a:pt x="244274" y="89325"/>
                    <a:pt x="247589" y="87315"/>
                    <a:pt x="251377" y="87196"/>
                  </a:cubicBezTo>
                  <a:close/>
                  <a:moveTo>
                    <a:pt x="13735" y="0"/>
                  </a:moveTo>
                  <a:lnTo>
                    <a:pt x="495160" y="0"/>
                  </a:lnTo>
                  <a:cubicBezTo>
                    <a:pt x="502738" y="0"/>
                    <a:pt x="508776" y="6147"/>
                    <a:pt x="508776" y="13713"/>
                  </a:cubicBezTo>
                  <a:lnTo>
                    <a:pt x="508776" y="104618"/>
                  </a:lnTo>
                  <a:cubicBezTo>
                    <a:pt x="499186" y="102254"/>
                    <a:pt x="488411" y="101072"/>
                    <a:pt x="476452" y="101072"/>
                  </a:cubicBezTo>
                  <a:cubicBezTo>
                    <a:pt x="472308" y="101072"/>
                    <a:pt x="468282" y="101190"/>
                    <a:pt x="464375" y="101426"/>
                  </a:cubicBezTo>
                  <a:lnTo>
                    <a:pt x="464375" y="37946"/>
                  </a:lnTo>
                  <a:lnTo>
                    <a:pt x="44401" y="37946"/>
                  </a:lnTo>
                  <a:lnTo>
                    <a:pt x="44401" y="297896"/>
                  </a:lnTo>
                  <a:lnTo>
                    <a:pt x="203653" y="297896"/>
                  </a:lnTo>
                  <a:lnTo>
                    <a:pt x="305242" y="297896"/>
                  </a:lnTo>
                  <a:lnTo>
                    <a:pt x="362667" y="297896"/>
                  </a:lnTo>
                  <a:cubicBezTo>
                    <a:pt x="356037" y="306998"/>
                    <a:pt x="350117" y="320356"/>
                    <a:pt x="345025" y="335842"/>
                  </a:cubicBezTo>
                  <a:lnTo>
                    <a:pt x="325015" y="335842"/>
                  </a:lnTo>
                  <a:cubicBezTo>
                    <a:pt x="326673" y="345772"/>
                    <a:pt x="329515" y="359957"/>
                    <a:pt x="334132" y="375916"/>
                  </a:cubicBezTo>
                  <a:cubicBezTo>
                    <a:pt x="330343" y="392584"/>
                    <a:pt x="327265" y="409606"/>
                    <a:pt x="324778" y="424974"/>
                  </a:cubicBezTo>
                  <a:cubicBezTo>
                    <a:pt x="324068" y="429348"/>
                    <a:pt x="324542" y="433722"/>
                    <a:pt x="325844" y="437859"/>
                  </a:cubicBezTo>
                  <a:lnTo>
                    <a:pt x="171566" y="437859"/>
                  </a:lnTo>
                  <a:cubicBezTo>
                    <a:pt x="166829" y="437859"/>
                    <a:pt x="162567" y="435495"/>
                    <a:pt x="159962" y="431594"/>
                  </a:cubicBezTo>
                  <a:cubicBezTo>
                    <a:pt x="157476" y="427575"/>
                    <a:pt x="157120" y="422728"/>
                    <a:pt x="159133" y="418472"/>
                  </a:cubicBezTo>
                  <a:cubicBezTo>
                    <a:pt x="173815" y="386437"/>
                    <a:pt x="180801" y="354046"/>
                    <a:pt x="183761" y="335842"/>
                  </a:cubicBezTo>
                  <a:lnTo>
                    <a:pt x="13735" y="335842"/>
                  </a:lnTo>
                  <a:cubicBezTo>
                    <a:pt x="6157" y="335842"/>
                    <a:pt x="0" y="329695"/>
                    <a:pt x="0" y="322129"/>
                  </a:cubicBezTo>
                  <a:lnTo>
                    <a:pt x="0" y="13713"/>
                  </a:lnTo>
                  <a:cubicBezTo>
                    <a:pt x="0" y="6147"/>
                    <a:pt x="6157" y="0"/>
                    <a:pt x="137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87C2A42-8A02-416F-9AC1-CF5108B51E22}"/>
                </a:ext>
              </a:extLst>
            </p:cNvPr>
            <p:cNvSpPr/>
            <p:nvPr/>
          </p:nvSpPr>
          <p:spPr>
            <a:xfrm>
              <a:off x="10375392" y="4700588"/>
              <a:ext cx="321426" cy="321426"/>
            </a:xfrm>
            <a:prstGeom prst="ellipse">
              <a:avLst/>
            </a:prstGeom>
            <a:solidFill>
              <a:srgbClr val="3D4D6F"/>
            </a:solidFill>
            <a:ln>
              <a:solidFill>
                <a:srgbClr val="3D4D6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1978"/>
                </a:lnSpc>
              </a:pPr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581060" y="2700128"/>
            <a:ext cx="6066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3D4D6F"/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  <a:reflection blurRad="6350" stA="16000" endPos="24000" dist="29997" dir="5400000" sy="-100000" algn="bl" rotWithShape="0"/>
                </a:effectLst>
                <a:cs typeface="+mn-ea"/>
                <a:sym typeface="+mn-lt"/>
              </a:rPr>
              <a:t>Free </a:t>
            </a:r>
            <a:r>
              <a:rPr lang="en-US" altLang="zh-CN" sz="4800" b="1" dirty="0">
                <a:solidFill>
                  <a:srgbClr val="E7BB81"/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  <a:reflection blurRad="6350" stA="16000" endPos="24000" dist="29997" dir="5400000" sy="-100000" algn="bl" rotWithShape="0"/>
                </a:effectLst>
                <a:cs typeface="+mn-ea"/>
                <a:sym typeface="+mn-lt"/>
              </a:rPr>
              <a:t>PPT</a:t>
            </a:r>
            <a:r>
              <a:rPr lang="en-US" altLang="zh-CN" sz="4800" b="1" dirty="0">
                <a:solidFill>
                  <a:srgbClr val="3D4D6F"/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  <a:reflection blurRad="6350" stA="16000" endPos="24000" dist="29997" dir="5400000" sy="-100000" algn="bl" rotWithShape="0"/>
                </a:effectLst>
                <a:cs typeface="+mn-ea"/>
                <a:sym typeface="+mn-lt"/>
              </a:rPr>
              <a:t> </a:t>
            </a:r>
            <a:r>
              <a:rPr lang="en-US" altLang="zh-CN" sz="4800" b="1" dirty="0">
                <a:solidFill>
                  <a:srgbClr val="E7BB81"/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  <a:reflection blurRad="6350" stA="16000" endPos="24000" dist="29997" dir="5400000" sy="-100000" algn="bl" rotWithShape="0"/>
                </a:effectLst>
                <a:cs typeface="+mn-ea"/>
                <a:sym typeface="+mn-lt"/>
              </a:rPr>
              <a:t>template</a:t>
            </a:r>
            <a:endParaRPr lang="zh-CN" altLang="en-US" sz="4800" b="1" dirty="0">
              <a:solidFill>
                <a:srgbClr val="E7BB81"/>
              </a:solidFill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  <a:reflection blurRad="6350" stA="16000" endPos="24000" dist="29997" dir="5400000" sy="-100000" algn="bl" rotWithShape="0"/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6223" y="2040605"/>
            <a:ext cx="143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rgbClr val="3D4D6F"/>
                </a:solidFill>
                <a:cs typeface="+mn-ea"/>
                <a:sym typeface="+mn-lt"/>
              </a:rPr>
              <a:t>20</a:t>
            </a:r>
            <a:r>
              <a:rPr lang="en-US" altLang="zh-CN" sz="3600" dirty="0">
                <a:solidFill>
                  <a:srgbClr val="E7BB81"/>
                </a:solidFill>
                <a:cs typeface="+mn-ea"/>
                <a:sym typeface="+mn-lt"/>
              </a:rPr>
              <a:t>XX</a:t>
            </a:r>
            <a:endParaRPr lang="zh-CN" altLang="en-US" sz="3600" dirty="0">
              <a:solidFill>
                <a:srgbClr val="E7BB8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86223" y="4457996"/>
            <a:ext cx="1923670" cy="508768"/>
            <a:chOff x="1068799" y="4610448"/>
            <a:chExt cx="1923670" cy="508768"/>
          </a:xfrm>
        </p:grpSpPr>
        <p:sp>
          <p:nvSpPr>
            <p:cNvPr id="9" name="圆角矩形 8"/>
            <p:cNvSpPr/>
            <p:nvPr/>
          </p:nvSpPr>
          <p:spPr>
            <a:xfrm>
              <a:off x="1096792" y="4610448"/>
              <a:ext cx="1895677" cy="5087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92100" dist="38100" dir="5400000" sx="102000" sy="102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1200" dirty="0">
                  <a:solidFill>
                    <a:schemeClr val="bg2">
                      <a:lumMod val="10000"/>
                    </a:schemeClr>
                  </a:solidFill>
                  <a:cs typeface="+mn-ea"/>
                  <a:sym typeface="+mn-lt"/>
                </a:rPr>
                <a:t>Freeppt7.com</a:t>
              </a:r>
              <a:endParaRPr lang="zh-CN" altLang="en-US" sz="12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068799" y="4652564"/>
              <a:ext cx="566217" cy="412534"/>
            </a:xfrm>
            <a:prstGeom prst="roundRect">
              <a:avLst>
                <a:gd name="adj" fmla="val 50000"/>
              </a:avLst>
            </a:prstGeom>
            <a:solidFill>
              <a:srgbClr val="3D4D6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100" dirty="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iconfont-11899-5651479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1229674" y="4726942"/>
              <a:ext cx="259754" cy="259649"/>
            </a:xfrm>
            <a:custGeom>
              <a:avLst/>
              <a:gdLst>
                <a:gd name="T0" fmla="*/ 5482 w 10375"/>
                <a:gd name="T1" fmla="*/ 5170 h 10372"/>
                <a:gd name="T2" fmla="*/ 7765 w 10375"/>
                <a:gd name="T3" fmla="*/ 2887 h 10372"/>
                <a:gd name="T4" fmla="*/ 5187 w 10375"/>
                <a:gd name="T5" fmla="*/ 0 h 10372"/>
                <a:gd name="T6" fmla="*/ 2593 w 10375"/>
                <a:gd name="T7" fmla="*/ 2592 h 10372"/>
                <a:gd name="T8" fmla="*/ 2593 w 10375"/>
                <a:gd name="T9" fmla="*/ 2593 h 10372"/>
                <a:gd name="T10" fmla="*/ 5482 w 10375"/>
                <a:gd name="T11" fmla="*/ 5170 h 10372"/>
                <a:gd name="T12" fmla="*/ 5187 w 10375"/>
                <a:gd name="T13" fmla="*/ 5927 h 10372"/>
                <a:gd name="T14" fmla="*/ 0 w 10375"/>
                <a:gd name="T15" fmla="*/ 8891 h 10372"/>
                <a:gd name="T16" fmla="*/ 0 w 10375"/>
                <a:gd name="T17" fmla="*/ 10002 h 10372"/>
                <a:gd name="T18" fmla="*/ 370 w 10375"/>
                <a:gd name="T19" fmla="*/ 10372 h 10372"/>
                <a:gd name="T20" fmla="*/ 10003 w 10375"/>
                <a:gd name="T21" fmla="*/ 10372 h 10372"/>
                <a:gd name="T22" fmla="*/ 10373 w 10375"/>
                <a:gd name="T23" fmla="*/ 10002 h 10372"/>
                <a:gd name="T24" fmla="*/ 10373 w 10375"/>
                <a:gd name="T25" fmla="*/ 8891 h 10372"/>
                <a:gd name="T26" fmla="*/ 5187 w 10375"/>
                <a:gd name="T27" fmla="*/ 5927 h 10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75" h="10372">
                  <a:moveTo>
                    <a:pt x="5482" y="5170"/>
                  </a:moveTo>
                  <a:cubicBezTo>
                    <a:pt x="6671" y="5038"/>
                    <a:pt x="7633" y="4076"/>
                    <a:pt x="7765" y="2887"/>
                  </a:cubicBezTo>
                  <a:cubicBezTo>
                    <a:pt x="7937" y="1322"/>
                    <a:pt x="6717" y="0"/>
                    <a:pt x="5187" y="0"/>
                  </a:cubicBezTo>
                  <a:cubicBezTo>
                    <a:pt x="3755" y="0"/>
                    <a:pt x="2593" y="1160"/>
                    <a:pt x="2593" y="2592"/>
                  </a:cubicBezTo>
                  <a:lnTo>
                    <a:pt x="2593" y="2593"/>
                  </a:lnTo>
                  <a:cubicBezTo>
                    <a:pt x="2593" y="4123"/>
                    <a:pt x="3917" y="5342"/>
                    <a:pt x="5482" y="5170"/>
                  </a:cubicBezTo>
                  <a:close/>
                  <a:moveTo>
                    <a:pt x="5187" y="5927"/>
                  </a:moveTo>
                  <a:cubicBezTo>
                    <a:pt x="3456" y="5927"/>
                    <a:pt x="0" y="6919"/>
                    <a:pt x="0" y="8891"/>
                  </a:cubicBezTo>
                  <a:lnTo>
                    <a:pt x="0" y="10002"/>
                  </a:lnTo>
                  <a:cubicBezTo>
                    <a:pt x="0" y="10207"/>
                    <a:pt x="166" y="10372"/>
                    <a:pt x="370" y="10372"/>
                  </a:cubicBezTo>
                  <a:lnTo>
                    <a:pt x="10003" y="10372"/>
                  </a:lnTo>
                  <a:cubicBezTo>
                    <a:pt x="10208" y="10372"/>
                    <a:pt x="10373" y="10206"/>
                    <a:pt x="10373" y="10002"/>
                  </a:cubicBezTo>
                  <a:lnTo>
                    <a:pt x="10373" y="8891"/>
                  </a:lnTo>
                  <a:cubicBezTo>
                    <a:pt x="10375" y="6921"/>
                    <a:pt x="6918" y="5927"/>
                    <a:pt x="5187" y="5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>
                <a:solidFill>
                  <a:schemeClr val="bg2">
                    <a:lumMod val="1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5604076" y="3633251"/>
            <a:ext cx="5452335" cy="43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40000"/>
              </a:lnSpc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44822402-48BA-470F-A6DD-D22ECABF9A6A}"/>
              </a:ext>
            </a:extLst>
          </p:cNvPr>
          <p:cNvSpPr/>
          <p:nvPr/>
        </p:nvSpPr>
        <p:spPr>
          <a:xfrm>
            <a:off x="9845550" y="21082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D4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TextBox 3">
            <a:hlinkClick r:id="rId3"/>
            <a:extLst>
              <a:ext uri="{FF2B5EF4-FFF2-40B4-BE49-F238E27FC236}">
                <a16:creationId xmlns:a16="http://schemas.microsoft.com/office/drawing/2014/main" id="{2AACCC6E-6806-4173-8843-B845649A2EA6}"/>
              </a:ext>
            </a:extLst>
          </p:cNvPr>
          <p:cNvSpPr txBox="1"/>
          <p:nvPr/>
        </p:nvSpPr>
        <p:spPr>
          <a:xfrm>
            <a:off x="4077247" y="563615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8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" grpId="0"/>
      <p:bldP spid="6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70819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40621" y="477822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completion status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2A5A85E6-47BA-4FAF-8383-10390C8B5397}"/>
              </a:ext>
            </a:extLst>
          </p:cNvPr>
          <p:cNvGrpSpPr/>
          <p:nvPr/>
        </p:nvGrpSpPr>
        <p:grpSpPr>
          <a:xfrm>
            <a:off x="1608461" y="1461868"/>
            <a:ext cx="2853971" cy="4555048"/>
            <a:chOff x="4669015" y="1115412"/>
            <a:chExt cx="2853970" cy="4555048"/>
          </a:xfrm>
          <a:effectLst>
            <a:outerShdw blurRad="228600" dist="101600" dir="2700000" algn="tl" rotWithShape="0">
              <a:prstClr val="black">
                <a:alpha val="30000"/>
              </a:prstClr>
            </a:outerShdw>
          </a:effectLst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2BE4B3BC-A441-48A3-A1BC-AFA96FED25DF}"/>
                </a:ext>
              </a:extLst>
            </p:cNvPr>
            <p:cNvGrpSpPr/>
            <p:nvPr/>
          </p:nvGrpSpPr>
          <p:grpSpPr>
            <a:xfrm>
              <a:off x="5431978" y="4511883"/>
              <a:ext cx="1328044" cy="1158577"/>
              <a:chOff x="3667322" y="4667095"/>
              <a:chExt cx="1831730" cy="1597940"/>
            </a:xfrm>
          </p:grpSpPr>
          <p:sp>
            <p:nvSpPr>
              <p:cNvPr id="39" name="圆角矩形 14">
                <a:extLst>
                  <a:ext uri="{FF2B5EF4-FFF2-40B4-BE49-F238E27FC236}">
                    <a16:creationId xmlns:a16="http://schemas.microsoft.com/office/drawing/2014/main" id="{2E0EA1CD-DF33-46FF-915F-5D2F29662748}"/>
                  </a:ext>
                </a:extLst>
              </p:cNvPr>
              <p:cNvSpPr/>
              <p:nvPr/>
            </p:nvSpPr>
            <p:spPr>
              <a:xfrm>
                <a:off x="4210045" y="6028676"/>
                <a:ext cx="762006" cy="217706"/>
              </a:xfrm>
              <a:prstGeom prst="roundRect">
                <a:avLst/>
              </a:prstGeom>
              <a:gradFill>
                <a:gsLst>
                  <a:gs pos="53000">
                    <a:schemeClr val="bg1">
                      <a:lumMod val="75000"/>
                    </a:schemeClr>
                  </a:gs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任意多边形 15">
                <a:extLst>
                  <a:ext uri="{FF2B5EF4-FFF2-40B4-BE49-F238E27FC236}">
                    <a16:creationId xmlns:a16="http://schemas.microsoft.com/office/drawing/2014/main" id="{CB997E03-ECA1-4EAB-BD6E-FF1B0BD7C4BD}"/>
                  </a:ext>
                </a:extLst>
              </p:cNvPr>
              <p:cNvSpPr/>
              <p:nvPr/>
            </p:nvSpPr>
            <p:spPr>
              <a:xfrm rot="18900000">
                <a:off x="3939602" y="4935998"/>
                <a:ext cx="1302892" cy="1329037"/>
              </a:xfrm>
              <a:custGeom>
                <a:avLst/>
                <a:gdLst>
                  <a:gd name="connsiteX0" fmla="*/ 221518 w 1329080"/>
                  <a:gd name="connsiteY0" fmla="*/ 0 h 1329080"/>
                  <a:gd name="connsiteX1" fmla="*/ 1329080 w 1329080"/>
                  <a:gd name="connsiteY1" fmla="*/ 1107563 h 1329080"/>
                  <a:gd name="connsiteX2" fmla="*/ 1107563 w 1329080"/>
                  <a:gd name="connsiteY2" fmla="*/ 1329080 h 1329080"/>
                  <a:gd name="connsiteX3" fmla="*/ 543947 w 1329080"/>
                  <a:gd name="connsiteY3" fmla="*/ 1329080 h 1329080"/>
                  <a:gd name="connsiteX4" fmla="*/ 0 w 1329080"/>
                  <a:gd name="connsiteY4" fmla="*/ 785133 h 1329080"/>
                  <a:gd name="connsiteX5" fmla="*/ 0 w 1329080"/>
                  <a:gd name="connsiteY5" fmla="*/ 221518 h 1329080"/>
                  <a:gd name="connsiteX6" fmla="*/ 221518 w 1329080"/>
                  <a:gd name="connsiteY6" fmla="*/ 0 h 1329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29080" h="1329080">
                    <a:moveTo>
                      <a:pt x="221518" y="0"/>
                    </a:moveTo>
                    <a:lnTo>
                      <a:pt x="1329080" y="1107563"/>
                    </a:lnTo>
                    <a:cubicBezTo>
                      <a:pt x="1329080" y="1229903"/>
                      <a:pt x="1229903" y="1329080"/>
                      <a:pt x="1107563" y="1329080"/>
                    </a:cubicBezTo>
                    <a:lnTo>
                      <a:pt x="543947" y="1329080"/>
                    </a:lnTo>
                    <a:lnTo>
                      <a:pt x="0" y="785133"/>
                    </a:lnTo>
                    <a:lnTo>
                      <a:pt x="0" y="221518"/>
                    </a:lnTo>
                    <a:cubicBezTo>
                      <a:pt x="0" y="99177"/>
                      <a:pt x="99177" y="0"/>
                      <a:pt x="221518" y="0"/>
                    </a:cubicBezTo>
                    <a:close/>
                  </a:path>
                </a:pathLst>
              </a:custGeom>
              <a:gradFill>
                <a:gsLst>
                  <a:gs pos="48000">
                    <a:schemeClr val="bg1">
                      <a:lumMod val="65000"/>
                    </a:schemeClr>
                  </a:gs>
                  <a:gs pos="100000">
                    <a:schemeClr val="bg1">
                      <a:lumMod val="75000"/>
                      <a:alpha val="82000"/>
                    </a:schemeClr>
                  </a:gs>
                  <a:gs pos="3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任意多边形 16">
                <a:extLst>
                  <a:ext uri="{FF2B5EF4-FFF2-40B4-BE49-F238E27FC236}">
                    <a16:creationId xmlns:a16="http://schemas.microsoft.com/office/drawing/2014/main" id="{1BDF2EEC-CA7D-48C6-B0D9-0F6E37D3AA6D}"/>
                  </a:ext>
                </a:extLst>
              </p:cNvPr>
              <p:cNvSpPr/>
              <p:nvPr/>
            </p:nvSpPr>
            <p:spPr>
              <a:xfrm>
                <a:off x="3748086" y="4667095"/>
                <a:ext cx="1685925" cy="933422"/>
              </a:xfrm>
              <a:custGeom>
                <a:avLst/>
                <a:gdLst>
                  <a:gd name="connsiteX0" fmla="*/ 0 w 1685925"/>
                  <a:gd name="connsiteY0" fmla="*/ 0 h 933452"/>
                  <a:gd name="connsiteX1" fmla="*/ 1685925 w 1685925"/>
                  <a:gd name="connsiteY1" fmla="*/ 0 h 933452"/>
                  <a:gd name="connsiteX2" fmla="*/ 1685925 w 1685925"/>
                  <a:gd name="connsiteY2" fmla="*/ 933452 h 933452"/>
                  <a:gd name="connsiteX3" fmla="*/ 0 w 1685925"/>
                  <a:gd name="connsiteY3" fmla="*/ 933452 h 933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685925" h="933452">
                    <a:moveTo>
                      <a:pt x="0" y="0"/>
                    </a:moveTo>
                    <a:lnTo>
                      <a:pt x="1685925" y="0"/>
                    </a:lnTo>
                    <a:lnTo>
                      <a:pt x="1685925" y="933452"/>
                    </a:lnTo>
                    <a:lnTo>
                      <a:pt x="0" y="933452"/>
                    </a:lnTo>
                    <a:close/>
                  </a:path>
                </a:pathLst>
              </a:custGeom>
              <a:gradFill>
                <a:gsLst>
                  <a:gs pos="88000">
                    <a:schemeClr val="bg1">
                      <a:lumMod val="75000"/>
                    </a:schemeClr>
                  </a:gs>
                  <a:gs pos="51000">
                    <a:schemeClr val="bg1">
                      <a:lumMod val="65000"/>
                    </a:schemeClr>
                  </a:gs>
                  <a:gs pos="64000">
                    <a:schemeClr val="bg1">
                      <a:lumMod val="85000"/>
                    </a:schemeClr>
                  </a:gs>
                  <a:gs pos="76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  <a:gs pos="3000">
                    <a:schemeClr val="bg1">
                      <a:lumMod val="65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圆角矩形 17">
                <a:extLst>
                  <a:ext uri="{FF2B5EF4-FFF2-40B4-BE49-F238E27FC236}">
                    <a16:creationId xmlns:a16="http://schemas.microsoft.com/office/drawing/2014/main" id="{43D8DAE5-70E2-42CB-849E-F52F93849928}"/>
                  </a:ext>
                </a:extLst>
              </p:cNvPr>
              <p:cNvSpPr/>
              <p:nvPr/>
            </p:nvSpPr>
            <p:spPr>
              <a:xfrm rot="21300000">
                <a:off x="3745776" y="5473669"/>
                <a:ext cx="1674822" cy="82844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圆角矩形 18">
                <a:extLst>
                  <a:ext uri="{FF2B5EF4-FFF2-40B4-BE49-F238E27FC236}">
                    <a16:creationId xmlns:a16="http://schemas.microsoft.com/office/drawing/2014/main" id="{9FADFA60-BA15-4C70-A227-CC8CD9BDFE33}"/>
                  </a:ext>
                </a:extLst>
              </p:cNvPr>
              <p:cNvSpPr/>
              <p:nvPr/>
            </p:nvSpPr>
            <p:spPr>
              <a:xfrm rot="21300000">
                <a:off x="3745776" y="5002848"/>
                <a:ext cx="1674822" cy="78826"/>
              </a:xfrm>
              <a:prstGeom prst="roundRect">
                <a:avLst>
                  <a:gd name="adj" fmla="val 18590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圆角矩形 19">
                <a:extLst>
                  <a:ext uri="{FF2B5EF4-FFF2-40B4-BE49-F238E27FC236}">
                    <a16:creationId xmlns:a16="http://schemas.microsoft.com/office/drawing/2014/main" id="{08F00D41-AB24-4C97-986E-1AC4287646C8}"/>
                  </a:ext>
                </a:extLst>
              </p:cNvPr>
              <p:cNvSpPr/>
              <p:nvPr/>
            </p:nvSpPr>
            <p:spPr>
              <a:xfrm rot="21300000">
                <a:off x="3745776" y="5169520"/>
                <a:ext cx="1674822" cy="78826"/>
              </a:xfrm>
              <a:prstGeom prst="roundRect">
                <a:avLst>
                  <a:gd name="adj" fmla="val 1062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圆角矩形 20">
                <a:extLst>
                  <a:ext uri="{FF2B5EF4-FFF2-40B4-BE49-F238E27FC236}">
                    <a16:creationId xmlns:a16="http://schemas.microsoft.com/office/drawing/2014/main" id="{1E876FC3-4EB6-41C9-96E5-C56DA3D808BA}"/>
                  </a:ext>
                </a:extLst>
              </p:cNvPr>
              <p:cNvSpPr/>
              <p:nvPr/>
            </p:nvSpPr>
            <p:spPr>
              <a:xfrm rot="21300000">
                <a:off x="3745776" y="5338332"/>
                <a:ext cx="1674822" cy="78826"/>
              </a:xfrm>
              <a:prstGeom prst="roundRect">
                <a:avLst>
                  <a:gd name="adj" fmla="val 14265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圆角矩形 22">
                <a:extLst>
                  <a:ext uri="{FF2B5EF4-FFF2-40B4-BE49-F238E27FC236}">
                    <a16:creationId xmlns:a16="http://schemas.microsoft.com/office/drawing/2014/main" id="{A837A464-6CC1-418F-A0B5-483C68051311}"/>
                  </a:ext>
                </a:extLst>
              </p:cNvPr>
              <p:cNvSpPr/>
              <p:nvPr/>
            </p:nvSpPr>
            <p:spPr>
              <a:xfrm>
                <a:off x="3710112" y="4705663"/>
                <a:ext cx="1788888" cy="32661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1500">
                    <a:schemeClr val="bg1">
                      <a:lumMod val="85000"/>
                    </a:schemeClr>
                  </a:gs>
                  <a:gs pos="300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圆角矩形 23">
                <a:extLst>
                  <a:ext uri="{FF2B5EF4-FFF2-40B4-BE49-F238E27FC236}">
                    <a16:creationId xmlns:a16="http://schemas.microsoft.com/office/drawing/2014/main" id="{0677FA74-69D5-4623-964F-C49115DF4850}"/>
                  </a:ext>
                </a:extLst>
              </p:cNvPr>
              <p:cNvSpPr/>
              <p:nvPr/>
            </p:nvSpPr>
            <p:spPr>
              <a:xfrm rot="21300000">
                <a:off x="3667322" y="4909817"/>
                <a:ext cx="1831730" cy="788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圆角矩形 24">
                <a:extLst>
                  <a:ext uri="{FF2B5EF4-FFF2-40B4-BE49-F238E27FC236}">
                    <a16:creationId xmlns:a16="http://schemas.microsoft.com/office/drawing/2014/main" id="{CF71B77D-522C-49C9-B181-B5DCD52051AC}"/>
                  </a:ext>
                </a:extLst>
              </p:cNvPr>
              <p:cNvSpPr/>
              <p:nvPr/>
            </p:nvSpPr>
            <p:spPr>
              <a:xfrm rot="21300000">
                <a:off x="3667322" y="5069954"/>
                <a:ext cx="1831730" cy="78826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圆角矩形 25">
                <a:extLst>
                  <a:ext uri="{FF2B5EF4-FFF2-40B4-BE49-F238E27FC236}">
                    <a16:creationId xmlns:a16="http://schemas.microsoft.com/office/drawing/2014/main" id="{1C6209DF-EA97-4F93-B5DD-94DFBE6A42BC}"/>
                  </a:ext>
                </a:extLst>
              </p:cNvPr>
              <p:cNvSpPr/>
              <p:nvPr/>
            </p:nvSpPr>
            <p:spPr>
              <a:xfrm rot="21300000">
                <a:off x="3667322" y="5236631"/>
                <a:ext cx="1831730" cy="788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圆角矩形 26">
                <a:extLst>
                  <a:ext uri="{FF2B5EF4-FFF2-40B4-BE49-F238E27FC236}">
                    <a16:creationId xmlns:a16="http://schemas.microsoft.com/office/drawing/2014/main" id="{92ADF321-4A9F-48ED-9B65-3A0993191893}"/>
                  </a:ext>
                </a:extLst>
              </p:cNvPr>
              <p:cNvSpPr/>
              <p:nvPr/>
            </p:nvSpPr>
            <p:spPr>
              <a:xfrm rot="21300000">
                <a:off x="3667322" y="5405447"/>
                <a:ext cx="1831730" cy="78827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圆角矩形 27">
                <a:extLst>
                  <a:ext uri="{FF2B5EF4-FFF2-40B4-BE49-F238E27FC236}">
                    <a16:creationId xmlns:a16="http://schemas.microsoft.com/office/drawing/2014/main" id="{573078F8-616F-40CD-84A5-A9F1B80C3BFD}"/>
                  </a:ext>
                </a:extLst>
              </p:cNvPr>
              <p:cNvSpPr/>
              <p:nvPr/>
            </p:nvSpPr>
            <p:spPr>
              <a:xfrm rot="21300000">
                <a:off x="3667322" y="5540786"/>
                <a:ext cx="1831730" cy="82844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100000">
                    <a:schemeClr val="bg1">
                      <a:lumMod val="50000"/>
                    </a:schemeClr>
                  </a:gs>
                  <a:gs pos="50000">
                    <a:schemeClr val="bg1">
                      <a:lumMod val="75000"/>
                    </a:schemeClr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圆角矩形 28">
                <a:extLst>
                  <a:ext uri="{FF2B5EF4-FFF2-40B4-BE49-F238E27FC236}">
                    <a16:creationId xmlns:a16="http://schemas.microsoft.com/office/drawing/2014/main" id="{6A546F8B-4EC4-4E6D-B607-871C4D8F859B}"/>
                  </a:ext>
                </a:extLst>
              </p:cNvPr>
              <p:cNvSpPr/>
              <p:nvPr/>
            </p:nvSpPr>
            <p:spPr>
              <a:xfrm>
                <a:off x="4009766" y="5932936"/>
                <a:ext cx="1178587" cy="35135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圆角矩形 29">
                <a:extLst>
                  <a:ext uri="{FF2B5EF4-FFF2-40B4-BE49-F238E27FC236}">
                    <a16:creationId xmlns:a16="http://schemas.microsoft.com/office/drawing/2014/main" id="{2EAECE78-5D91-4417-A264-4FC8D01B0DE0}"/>
                  </a:ext>
                </a:extLst>
              </p:cNvPr>
              <p:cNvSpPr/>
              <p:nvPr/>
            </p:nvSpPr>
            <p:spPr>
              <a:xfrm>
                <a:off x="4201537" y="6135967"/>
                <a:ext cx="776005" cy="16226"/>
              </a:xfrm>
              <a:prstGeom prst="roundRect">
                <a:avLst>
                  <a:gd name="adj" fmla="val 13637"/>
                </a:avLst>
              </a:prstGeom>
              <a:gradFill>
                <a:gsLst>
                  <a:gs pos="78000">
                    <a:schemeClr val="bg1"/>
                  </a:gs>
                  <a:gs pos="53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50000"/>
                    </a:schemeClr>
                  </a:gs>
                  <a:gs pos="23000">
                    <a:schemeClr val="bg1"/>
                  </a:gs>
                  <a:gs pos="0">
                    <a:schemeClr val="bg1">
                      <a:lumMod val="5000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3" name="任意多边形 41">
              <a:extLst>
                <a:ext uri="{FF2B5EF4-FFF2-40B4-BE49-F238E27FC236}">
                  <a16:creationId xmlns:a16="http://schemas.microsoft.com/office/drawing/2014/main" id="{E1302355-520C-4E76-B83B-4A2579E341F6}"/>
                </a:ext>
              </a:extLst>
            </p:cNvPr>
            <p:cNvSpPr/>
            <p:nvPr/>
          </p:nvSpPr>
          <p:spPr>
            <a:xfrm>
              <a:off x="4935169" y="3387666"/>
              <a:ext cx="2321662" cy="1117574"/>
            </a:xfrm>
            <a:custGeom>
              <a:avLst/>
              <a:gdLst>
                <a:gd name="connsiteX0" fmla="*/ 0 w 2321662"/>
                <a:gd name="connsiteY0" fmla="*/ 0 h 1117574"/>
                <a:gd name="connsiteX1" fmla="*/ 2321662 w 2321662"/>
                <a:gd name="connsiteY1" fmla="*/ 0 h 1117574"/>
                <a:gd name="connsiteX2" fmla="*/ 2269467 w 2321662"/>
                <a:gd name="connsiteY2" fmla="*/ 85541 h 1117574"/>
                <a:gd name="connsiteX3" fmla="*/ 1971723 w 2321662"/>
                <a:gd name="connsiteY3" fmla="*/ 896583 h 1117574"/>
                <a:gd name="connsiteX4" fmla="*/ 1750732 w 2321662"/>
                <a:gd name="connsiteY4" fmla="*/ 1117574 h 1117574"/>
                <a:gd name="connsiteX5" fmla="*/ 576750 w 2321662"/>
                <a:gd name="connsiteY5" fmla="*/ 1117574 h 1117574"/>
                <a:gd name="connsiteX6" fmla="*/ 355759 w 2321662"/>
                <a:gd name="connsiteY6" fmla="*/ 896583 h 1117574"/>
                <a:gd name="connsiteX7" fmla="*/ 8803 w 2321662"/>
                <a:gd name="connsiteY7" fmla="*/ 15127 h 1117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21662" h="1117574">
                  <a:moveTo>
                    <a:pt x="0" y="0"/>
                  </a:moveTo>
                  <a:lnTo>
                    <a:pt x="2321662" y="0"/>
                  </a:lnTo>
                  <a:lnTo>
                    <a:pt x="2269467" y="85541"/>
                  </a:lnTo>
                  <a:cubicBezTo>
                    <a:pt x="2126405" y="319899"/>
                    <a:pt x="1969430" y="594587"/>
                    <a:pt x="1971723" y="896583"/>
                  </a:cubicBezTo>
                  <a:cubicBezTo>
                    <a:pt x="1971723" y="1018633"/>
                    <a:pt x="1872782" y="1117574"/>
                    <a:pt x="1750732" y="1117574"/>
                  </a:cubicBezTo>
                  <a:lnTo>
                    <a:pt x="576750" y="1117574"/>
                  </a:lnTo>
                  <a:cubicBezTo>
                    <a:pt x="454700" y="1117574"/>
                    <a:pt x="355759" y="1018633"/>
                    <a:pt x="355759" y="896583"/>
                  </a:cubicBezTo>
                  <a:cubicBezTo>
                    <a:pt x="367926" y="552035"/>
                    <a:pt x="174399" y="286286"/>
                    <a:pt x="8803" y="15127"/>
                  </a:cubicBezTo>
                  <a:close/>
                </a:path>
              </a:pathLst>
            </a:custGeom>
            <a:gradFill>
              <a:gsLst>
                <a:gs pos="0">
                  <a:srgbClr val="FDFDFD"/>
                </a:gs>
                <a:gs pos="100000">
                  <a:srgbClr val="E2E2E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6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任意多边形 39">
              <a:extLst>
                <a:ext uri="{FF2B5EF4-FFF2-40B4-BE49-F238E27FC236}">
                  <a16:creationId xmlns:a16="http://schemas.microsoft.com/office/drawing/2014/main" id="{761D05EF-1468-4607-8A2C-8D4525EB08EF}"/>
                </a:ext>
              </a:extLst>
            </p:cNvPr>
            <p:cNvSpPr/>
            <p:nvPr/>
          </p:nvSpPr>
          <p:spPr>
            <a:xfrm>
              <a:off x="4703967" y="1128834"/>
              <a:ext cx="2784066" cy="1129416"/>
            </a:xfrm>
            <a:custGeom>
              <a:avLst/>
              <a:gdLst>
                <a:gd name="connsiteX0" fmla="*/ 1392013 w 2784066"/>
                <a:gd name="connsiteY0" fmla="*/ 0 h 1129416"/>
                <a:gd name="connsiteX1" fmla="*/ 1392053 w 2784066"/>
                <a:gd name="connsiteY1" fmla="*/ 0 h 1129416"/>
                <a:gd name="connsiteX2" fmla="*/ 1537486 w 2784066"/>
                <a:gd name="connsiteY2" fmla="*/ 7344 h 1129416"/>
                <a:gd name="connsiteX3" fmla="*/ 2750677 w 2784066"/>
                <a:gd name="connsiteY3" fmla="*/ 999561 h 1129416"/>
                <a:gd name="connsiteX4" fmla="*/ 2784066 w 2784066"/>
                <a:gd name="connsiteY4" fmla="*/ 1129416 h 1129416"/>
                <a:gd name="connsiteX5" fmla="*/ 0 w 2784066"/>
                <a:gd name="connsiteY5" fmla="*/ 1129416 h 1129416"/>
                <a:gd name="connsiteX6" fmla="*/ 33389 w 2784066"/>
                <a:gd name="connsiteY6" fmla="*/ 999561 h 1129416"/>
                <a:gd name="connsiteX7" fmla="*/ 1246580 w 2784066"/>
                <a:gd name="connsiteY7" fmla="*/ 7344 h 112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84066" h="1129416">
                  <a:moveTo>
                    <a:pt x="1392013" y="0"/>
                  </a:moveTo>
                  <a:lnTo>
                    <a:pt x="1392053" y="0"/>
                  </a:lnTo>
                  <a:lnTo>
                    <a:pt x="1537486" y="7344"/>
                  </a:lnTo>
                  <a:cubicBezTo>
                    <a:pt x="2111370" y="65625"/>
                    <a:pt x="2584414" y="465011"/>
                    <a:pt x="2750677" y="999561"/>
                  </a:cubicBezTo>
                  <a:lnTo>
                    <a:pt x="2784066" y="1129416"/>
                  </a:lnTo>
                  <a:lnTo>
                    <a:pt x="0" y="1129416"/>
                  </a:lnTo>
                  <a:lnTo>
                    <a:pt x="33389" y="999561"/>
                  </a:lnTo>
                  <a:cubicBezTo>
                    <a:pt x="199652" y="465011"/>
                    <a:pt x="672696" y="65625"/>
                    <a:pt x="1246580" y="7344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DFDFD"/>
                </a:gs>
                <a:gs pos="100000">
                  <a:srgbClr val="E2E2E2"/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5" name="任意多边形 40">
              <a:extLst>
                <a:ext uri="{FF2B5EF4-FFF2-40B4-BE49-F238E27FC236}">
                  <a16:creationId xmlns:a16="http://schemas.microsoft.com/office/drawing/2014/main" id="{3DA1D5BC-588A-4FA5-8285-04634F9E7525}"/>
                </a:ext>
              </a:extLst>
            </p:cNvPr>
            <p:cNvSpPr/>
            <p:nvPr/>
          </p:nvSpPr>
          <p:spPr>
            <a:xfrm>
              <a:off x="4673399" y="2258250"/>
              <a:ext cx="2845202" cy="1129416"/>
            </a:xfrm>
            <a:custGeom>
              <a:avLst/>
              <a:gdLst>
                <a:gd name="connsiteX0" fmla="*/ 30568 w 2845202"/>
                <a:gd name="connsiteY0" fmla="*/ 0 h 1129416"/>
                <a:gd name="connsiteX1" fmla="*/ 2814634 w 2845202"/>
                <a:gd name="connsiteY1" fmla="*/ 0 h 1129416"/>
                <a:gd name="connsiteX2" fmla="*/ 2816300 w 2845202"/>
                <a:gd name="connsiteY2" fmla="*/ 6479 h 1129416"/>
                <a:gd name="connsiteX3" fmla="*/ 2845202 w 2845202"/>
                <a:gd name="connsiteY3" fmla="*/ 293182 h 1129416"/>
                <a:gd name="connsiteX4" fmla="*/ 2733407 w 2845202"/>
                <a:gd name="connsiteY4" fmla="*/ 846923 h 1129416"/>
                <a:gd name="connsiteX5" fmla="*/ 2611110 w 2845202"/>
                <a:gd name="connsiteY5" fmla="*/ 1086729 h 1129416"/>
                <a:gd name="connsiteX6" fmla="*/ 2585063 w 2845202"/>
                <a:gd name="connsiteY6" fmla="*/ 1129416 h 1129416"/>
                <a:gd name="connsiteX7" fmla="*/ 254528 w 2845202"/>
                <a:gd name="connsiteY7" fmla="*/ 1129416 h 1129416"/>
                <a:gd name="connsiteX8" fmla="*/ 188274 w 2845202"/>
                <a:gd name="connsiteY8" fmla="*/ 1015566 h 1129416"/>
                <a:gd name="connsiteX9" fmla="*/ 120030 w 2845202"/>
                <a:gd name="connsiteY9" fmla="*/ 875905 h 1129416"/>
                <a:gd name="connsiteX10" fmla="*/ 124755 w 2845202"/>
                <a:gd name="connsiteY10" fmla="*/ 873825 h 1129416"/>
                <a:gd name="connsiteX11" fmla="*/ 111796 w 2845202"/>
                <a:gd name="connsiteY11" fmla="*/ 846923 h 1129416"/>
                <a:gd name="connsiteX12" fmla="*/ 0 w 2845202"/>
                <a:gd name="connsiteY12" fmla="*/ 293182 h 1129416"/>
                <a:gd name="connsiteX13" fmla="*/ 28902 w 2845202"/>
                <a:gd name="connsiteY13" fmla="*/ 6479 h 1129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5202" h="1129416">
                  <a:moveTo>
                    <a:pt x="30568" y="0"/>
                  </a:moveTo>
                  <a:lnTo>
                    <a:pt x="2814634" y="0"/>
                  </a:lnTo>
                  <a:lnTo>
                    <a:pt x="2816300" y="6479"/>
                  </a:lnTo>
                  <a:cubicBezTo>
                    <a:pt x="2835250" y="99087"/>
                    <a:pt x="2845202" y="194972"/>
                    <a:pt x="2845202" y="293182"/>
                  </a:cubicBezTo>
                  <a:cubicBezTo>
                    <a:pt x="2845202" y="489603"/>
                    <a:pt x="2805395" y="676725"/>
                    <a:pt x="2733407" y="846923"/>
                  </a:cubicBezTo>
                  <a:cubicBezTo>
                    <a:pt x="2707798" y="919434"/>
                    <a:pt x="2663338" y="999647"/>
                    <a:pt x="2611110" y="1086729"/>
                  </a:cubicBezTo>
                  <a:lnTo>
                    <a:pt x="2585063" y="1129416"/>
                  </a:lnTo>
                  <a:lnTo>
                    <a:pt x="254528" y="1129416"/>
                  </a:lnTo>
                  <a:lnTo>
                    <a:pt x="188274" y="1015566"/>
                  </a:lnTo>
                  <a:cubicBezTo>
                    <a:pt x="163308" y="969683"/>
                    <a:pt x="140200" y="923259"/>
                    <a:pt x="120030" y="875905"/>
                  </a:cubicBezTo>
                  <a:lnTo>
                    <a:pt x="124755" y="873825"/>
                  </a:lnTo>
                  <a:lnTo>
                    <a:pt x="111796" y="846923"/>
                  </a:lnTo>
                  <a:cubicBezTo>
                    <a:pt x="39808" y="676725"/>
                    <a:pt x="0" y="489603"/>
                    <a:pt x="0" y="293182"/>
                  </a:cubicBezTo>
                  <a:cubicBezTo>
                    <a:pt x="0" y="194972"/>
                    <a:pt x="9952" y="99087"/>
                    <a:pt x="28902" y="6479"/>
                  </a:cubicBezTo>
                  <a:close/>
                </a:path>
              </a:pathLst>
            </a:custGeom>
            <a:gradFill>
              <a:gsLst>
                <a:gs pos="100000">
                  <a:schemeClr val="bg1"/>
                </a:gs>
                <a:gs pos="0">
                  <a:srgbClr val="EAEAEA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D267E0B3-5CCE-4CBF-B307-8CFC710E8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808404" y="2258250"/>
              <a:ext cx="1710197" cy="180150"/>
            </a:xfrm>
            <a:prstGeom prst="rect">
              <a:avLst/>
            </a:prstGeom>
          </p:spPr>
        </p:pic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8B3BA59F-1E28-4B86-BD33-95F447D87E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4930321" y="3387666"/>
              <a:ext cx="1399580" cy="180150"/>
            </a:xfrm>
            <a:custGeom>
              <a:avLst/>
              <a:gdLst>
                <a:gd name="connsiteX0" fmla="*/ 1399580 w 1399580"/>
                <a:gd name="connsiteY0" fmla="*/ 0 h 180150"/>
                <a:gd name="connsiteX1" fmla="*/ 0 w 1399580"/>
                <a:gd name="connsiteY1" fmla="*/ 0 h 180150"/>
                <a:gd name="connsiteX2" fmla="*/ 0 w 1399580"/>
                <a:gd name="connsiteY2" fmla="*/ 180150 h 180150"/>
                <a:gd name="connsiteX3" fmla="*/ 1283178 w 1399580"/>
                <a:gd name="connsiteY3" fmla="*/ 180150 h 180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99580" h="180150">
                  <a:moveTo>
                    <a:pt x="1399580" y="0"/>
                  </a:moveTo>
                  <a:lnTo>
                    <a:pt x="0" y="0"/>
                  </a:lnTo>
                  <a:lnTo>
                    <a:pt x="0" y="180150"/>
                  </a:lnTo>
                  <a:lnTo>
                    <a:pt x="1283178" y="180150"/>
                  </a:lnTo>
                  <a:close/>
                </a:path>
              </a:pathLst>
            </a:custGeom>
          </p:spPr>
        </p:pic>
        <p:sp>
          <p:nvSpPr>
            <p:cNvPr id="38" name="任意多边形 34">
              <a:extLst>
                <a:ext uri="{FF2B5EF4-FFF2-40B4-BE49-F238E27FC236}">
                  <a16:creationId xmlns:a16="http://schemas.microsoft.com/office/drawing/2014/main" id="{44D73FA1-7FEE-420D-8CEC-ACE0DF087186}"/>
                </a:ext>
              </a:extLst>
            </p:cNvPr>
            <p:cNvSpPr/>
            <p:nvPr/>
          </p:nvSpPr>
          <p:spPr>
            <a:xfrm>
              <a:off x="4669015" y="1115412"/>
              <a:ext cx="2853970" cy="3394286"/>
            </a:xfrm>
            <a:custGeom>
              <a:avLst/>
              <a:gdLst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769902 w 3924300"/>
                <a:gd name="connsiteY3" fmla="*/ 2726328 h 4667248"/>
                <a:gd name="connsiteX4" fmla="*/ 3802289 w 3924300"/>
                <a:gd name="connsiteY4" fmla="*/ 2740482 h 4667248"/>
                <a:gd name="connsiteX5" fmla="*/ 3076575 w 3924300"/>
                <a:gd name="connsiteY5" fmla="*/ 4362442 h 4667248"/>
                <a:gd name="connsiteX6" fmla="*/ 2771769 w 3924300"/>
                <a:gd name="connsiteY6" fmla="*/ 4667248 h 4667248"/>
                <a:gd name="connsiteX7" fmla="*/ 1152531 w 3924300"/>
                <a:gd name="connsiteY7" fmla="*/ 4667248 h 4667248"/>
                <a:gd name="connsiteX8" fmla="*/ 847725 w 3924300"/>
                <a:gd name="connsiteY8" fmla="*/ 4362442 h 4667248"/>
                <a:gd name="connsiteX9" fmla="*/ 165554 w 3924300"/>
                <a:gd name="connsiteY9" fmla="*/ 2765883 h 4667248"/>
                <a:gd name="connsiteX10" fmla="*/ 172070 w 3924300"/>
                <a:gd name="connsiteY10" fmla="*/ 2763013 h 4667248"/>
                <a:gd name="connsiteX11" fmla="*/ 154196 w 3924300"/>
                <a:gd name="connsiteY11" fmla="*/ 2725908 h 4667248"/>
                <a:gd name="connsiteX12" fmla="*/ 0 w 3924300"/>
                <a:gd name="connsiteY12" fmla="*/ 1962150 h 4667248"/>
                <a:gd name="connsiteX13" fmla="*/ 1962150 w 3924300"/>
                <a:gd name="connsiteY13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802289 w 3924300"/>
                <a:gd name="connsiteY3" fmla="*/ 2740482 h 4667248"/>
                <a:gd name="connsiteX4" fmla="*/ 3076575 w 3924300"/>
                <a:gd name="connsiteY4" fmla="*/ 4362442 h 4667248"/>
                <a:gd name="connsiteX5" fmla="*/ 2771769 w 3924300"/>
                <a:gd name="connsiteY5" fmla="*/ 4667248 h 4667248"/>
                <a:gd name="connsiteX6" fmla="*/ 1152531 w 3924300"/>
                <a:gd name="connsiteY6" fmla="*/ 4667248 h 4667248"/>
                <a:gd name="connsiteX7" fmla="*/ 847725 w 3924300"/>
                <a:gd name="connsiteY7" fmla="*/ 4362442 h 4667248"/>
                <a:gd name="connsiteX8" fmla="*/ 165554 w 3924300"/>
                <a:gd name="connsiteY8" fmla="*/ 2765883 h 4667248"/>
                <a:gd name="connsiteX9" fmla="*/ 172070 w 3924300"/>
                <a:gd name="connsiteY9" fmla="*/ 2763013 h 4667248"/>
                <a:gd name="connsiteX10" fmla="*/ 154196 w 3924300"/>
                <a:gd name="connsiteY10" fmla="*/ 2725908 h 4667248"/>
                <a:gd name="connsiteX11" fmla="*/ 0 w 3924300"/>
                <a:gd name="connsiteY11" fmla="*/ 1962150 h 4667248"/>
                <a:gd name="connsiteX12" fmla="*/ 1962150 w 3924300"/>
                <a:gd name="connsiteY12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076575 w 3924300"/>
                <a:gd name="connsiteY3" fmla="*/ 4362442 h 4667248"/>
                <a:gd name="connsiteX4" fmla="*/ 2771769 w 3924300"/>
                <a:gd name="connsiteY4" fmla="*/ 4667248 h 4667248"/>
                <a:gd name="connsiteX5" fmla="*/ 1152531 w 3924300"/>
                <a:gd name="connsiteY5" fmla="*/ 4667248 h 4667248"/>
                <a:gd name="connsiteX6" fmla="*/ 847725 w 3924300"/>
                <a:gd name="connsiteY6" fmla="*/ 4362442 h 4667248"/>
                <a:gd name="connsiteX7" fmla="*/ 165554 w 3924300"/>
                <a:gd name="connsiteY7" fmla="*/ 2765883 h 4667248"/>
                <a:gd name="connsiteX8" fmla="*/ 172070 w 3924300"/>
                <a:gd name="connsiteY8" fmla="*/ 2763013 h 4667248"/>
                <a:gd name="connsiteX9" fmla="*/ 154196 w 3924300"/>
                <a:gd name="connsiteY9" fmla="*/ 2725908 h 4667248"/>
                <a:gd name="connsiteX10" fmla="*/ 0 w 3924300"/>
                <a:gd name="connsiteY10" fmla="*/ 1962150 h 4667248"/>
                <a:gd name="connsiteX11" fmla="*/ 1962150 w 3924300"/>
                <a:gd name="connsiteY11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076575 w 3924300"/>
                <a:gd name="connsiteY3" fmla="*/ 4362442 h 4667248"/>
                <a:gd name="connsiteX4" fmla="*/ 2771769 w 3924300"/>
                <a:gd name="connsiteY4" fmla="*/ 4667248 h 4667248"/>
                <a:gd name="connsiteX5" fmla="*/ 1152531 w 3924300"/>
                <a:gd name="connsiteY5" fmla="*/ 4667248 h 4667248"/>
                <a:gd name="connsiteX6" fmla="*/ 847725 w 3924300"/>
                <a:gd name="connsiteY6" fmla="*/ 4362442 h 4667248"/>
                <a:gd name="connsiteX7" fmla="*/ 165554 w 3924300"/>
                <a:gd name="connsiteY7" fmla="*/ 2765883 h 4667248"/>
                <a:gd name="connsiteX8" fmla="*/ 172070 w 3924300"/>
                <a:gd name="connsiteY8" fmla="*/ 2763013 h 4667248"/>
                <a:gd name="connsiteX9" fmla="*/ 154196 w 3924300"/>
                <a:gd name="connsiteY9" fmla="*/ 2725908 h 4667248"/>
                <a:gd name="connsiteX10" fmla="*/ 0 w 3924300"/>
                <a:gd name="connsiteY10" fmla="*/ 1962150 h 4667248"/>
                <a:gd name="connsiteX11" fmla="*/ 1962150 w 3924300"/>
                <a:gd name="connsiteY11" fmla="*/ 0 h 4667248"/>
                <a:gd name="connsiteX0" fmla="*/ 1962150 w 3924300"/>
                <a:gd name="connsiteY0" fmla="*/ 0 h 4667248"/>
                <a:gd name="connsiteX1" fmla="*/ 3924300 w 3924300"/>
                <a:gd name="connsiteY1" fmla="*/ 1962150 h 4667248"/>
                <a:gd name="connsiteX2" fmla="*/ 3770105 w 3924300"/>
                <a:gd name="connsiteY2" fmla="*/ 2725908 h 4667248"/>
                <a:gd name="connsiteX3" fmla="*/ 3076575 w 3924300"/>
                <a:gd name="connsiteY3" fmla="*/ 4362442 h 4667248"/>
                <a:gd name="connsiteX4" fmla="*/ 2771769 w 3924300"/>
                <a:gd name="connsiteY4" fmla="*/ 4667248 h 4667248"/>
                <a:gd name="connsiteX5" fmla="*/ 1152531 w 3924300"/>
                <a:gd name="connsiteY5" fmla="*/ 4667248 h 4667248"/>
                <a:gd name="connsiteX6" fmla="*/ 847725 w 3924300"/>
                <a:gd name="connsiteY6" fmla="*/ 4362442 h 4667248"/>
                <a:gd name="connsiteX7" fmla="*/ 165554 w 3924300"/>
                <a:gd name="connsiteY7" fmla="*/ 2765883 h 4667248"/>
                <a:gd name="connsiteX8" fmla="*/ 172070 w 3924300"/>
                <a:gd name="connsiteY8" fmla="*/ 2763013 h 4667248"/>
                <a:gd name="connsiteX9" fmla="*/ 154196 w 3924300"/>
                <a:gd name="connsiteY9" fmla="*/ 2725908 h 4667248"/>
                <a:gd name="connsiteX10" fmla="*/ 0 w 3924300"/>
                <a:gd name="connsiteY10" fmla="*/ 1962150 h 4667248"/>
                <a:gd name="connsiteX11" fmla="*/ 1962150 w 3924300"/>
                <a:gd name="connsiteY11" fmla="*/ 0 h 466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24300" h="4667248">
                  <a:moveTo>
                    <a:pt x="1962150" y="0"/>
                  </a:moveTo>
                  <a:cubicBezTo>
                    <a:pt x="3045816" y="0"/>
                    <a:pt x="3924300" y="878484"/>
                    <a:pt x="3924300" y="1962150"/>
                  </a:cubicBezTo>
                  <a:cubicBezTo>
                    <a:pt x="3924300" y="2233067"/>
                    <a:pt x="3869395" y="2491159"/>
                    <a:pt x="3770105" y="2725908"/>
                  </a:cubicBezTo>
                  <a:cubicBezTo>
                    <a:pt x="3628818" y="3125957"/>
                    <a:pt x="3071514" y="3695985"/>
                    <a:pt x="3076575" y="4362442"/>
                  </a:cubicBezTo>
                  <a:cubicBezTo>
                    <a:pt x="3076575" y="4530782"/>
                    <a:pt x="2940109" y="4667248"/>
                    <a:pt x="2771769" y="4667248"/>
                  </a:cubicBezTo>
                  <a:lnTo>
                    <a:pt x="1152531" y="4667248"/>
                  </a:lnTo>
                  <a:cubicBezTo>
                    <a:pt x="984191" y="4667248"/>
                    <a:pt x="847725" y="4530782"/>
                    <a:pt x="847725" y="4362442"/>
                  </a:cubicBezTo>
                  <a:cubicBezTo>
                    <a:pt x="870101" y="3728807"/>
                    <a:pt x="388106" y="3288393"/>
                    <a:pt x="165554" y="2765883"/>
                  </a:cubicBezTo>
                  <a:lnTo>
                    <a:pt x="172070" y="2763013"/>
                  </a:lnTo>
                  <a:lnTo>
                    <a:pt x="154196" y="2725908"/>
                  </a:lnTo>
                  <a:cubicBezTo>
                    <a:pt x="54905" y="2491159"/>
                    <a:pt x="0" y="2233067"/>
                    <a:pt x="0" y="1962150"/>
                  </a:cubicBezTo>
                  <a:cubicBezTo>
                    <a:pt x="0" y="878484"/>
                    <a:pt x="878484" y="0"/>
                    <a:pt x="1962150" y="0"/>
                  </a:cubicBezTo>
                  <a:close/>
                </a:path>
              </a:pathLst>
            </a:custGeom>
            <a:noFill/>
            <a:ln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27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文本框 53">
            <a:extLst>
              <a:ext uri="{FF2B5EF4-FFF2-40B4-BE49-F238E27FC236}">
                <a16:creationId xmlns:a16="http://schemas.microsoft.com/office/drawing/2014/main" id="{6255840A-73DD-4E8D-9AAC-09279DC88304}"/>
              </a:ext>
            </a:extLst>
          </p:cNvPr>
          <p:cNvSpPr txBox="1"/>
          <p:nvPr/>
        </p:nvSpPr>
        <p:spPr>
          <a:xfrm>
            <a:off x="2716917" y="2071275"/>
            <a:ext cx="178046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5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73BC6D98-F9C3-4DD1-A7D6-B58783F14FC0}"/>
              </a:ext>
            </a:extLst>
          </p:cNvPr>
          <p:cNvSpPr txBox="1"/>
          <p:nvPr/>
        </p:nvSpPr>
        <p:spPr>
          <a:xfrm>
            <a:off x="2716917" y="3972592"/>
            <a:ext cx="178046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5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A0FEDB6E-1E74-425A-AC88-3CD0B3C13CB5}"/>
              </a:ext>
            </a:extLst>
          </p:cNvPr>
          <p:cNvSpPr txBox="1"/>
          <p:nvPr/>
        </p:nvSpPr>
        <p:spPr>
          <a:xfrm>
            <a:off x="2716917" y="3021934"/>
            <a:ext cx="1780467" cy="300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1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351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Freeform 51">
            <a:extLst>
              <a:ext uri="{FF2B5EF4-FFF2-40B4-BE49-F238E27FC236}">
                <a16:creationId xmlns:a16="http://schemas.microsoft.com/office/drawing/2014/main" id="{876F1E97-96C4-436F-A990-C3CC8CD9A9B2}"/>
              </a:ext>
            </a:extLst>
          </p:cNvPr>
          <p:cNvSpPr>
            <a:spLocks noEditPoints="1"/>
          </p:cNvSpPr>
          <p:nvPr/>
        </p:nvSpPr>
        <p:spPr bwMode="auto">
          <a:xfrm>
            <a:off x="2270060" y="2091294"/>
            <a:ext cx="349643" cy="246846"/>
          </a:xfrm>
          <a:custGeom>
            <a:avLst/>
            <a:gdLst>
              <a:gd name="T0" fmla="*/ 56 w 376"/>
              <a:gd name="T1" fmla="*/ 29 h 274"/>
              <a:gd name="T2" fmla="*/ 318 w 376"/>
              <a:gd name="T3" fmla="*/ 29 h 274"/>
              <a:gd name="T4" fmla="*/ 318 w 376"/>
              <a:gd name="T5" fmla="*/ 187 h 274"/>
              <a:gd name="T6" fmla="*/ 56 w 376"/>
              <a:gd name="T7" fmla="*/ 187 h 274"/>
              <a:gd name="T8" fmla="*/ 56 w 376"/>
              <a:gd name="T9" fmla="*/ 29 h 274"/>
              <a:gd name="T10" fmla="*/ 86 w 376"/>
              <a:gd name="T11" fmla="*/ 146 h 274"/>
              <a:gd name="T12" fmla="*/ 86 w 376"/>
              <a:gd name="T13" fmla="*/ 155 h 274"/>
              <a:gd name="T14" fmla="*/ 256 w 376"/>
              <a:gd name="T15" fmla="*/ 155 h 274"/>
              <a:gd name="T16" fmla="*/ 256 w 376"/>
              <a:gd name="T17" fmla="*/ 146 h 274"/>
              <a:gd name="T18" fmla="*/ 86 w 376"/>
              <a:gd name="T19" fmla="*/ 146 h 274"/>
              <a:gd name="T20" fmla="*/ 86 w 376"/>
              <a:gd name="T21" fmla="*/ 125 h 274"/>
              <a:gd name="T22" fmla="*/ 86 w 376"/>
              <a:gd name="T23" fmla="*/ 134 h 274"/>
              <a:gd name="T24" fmla="*/ 256 w 376"/>
              <a:gd name="T25" fmla="*/ 134 h 274"/>
              <a:gd name="T26" fmla="*/ 256 w 376"/>
              <a:gd name="T27" fmla="*/ 125 h 274"/>
              <a:gd name="T28" fmla="*/ 86 w 376"/>
              <a:gd name="T29" fmla="*/ 125 h 274"/>
              <a:gd name="T30" fmla="*/ 86 w 376"/>
              <a:gd name="T31" fmla="*/ 100 h 274"/>
              <a:gd name="T32" fmla="*/ 86 w 376"/>
              <a:gd name="T33" fmla="*/ 108 h 274"/>
              <a:gd name="T34" fmla="*/ 304 w 376"/>
              <a:gd name="T35" fmla="*/ 108 h 274"/>
              <a:gd name="T36" fmla="*/ 304 w 376"/>
              <a:gd name="T37" fmla="*/ 100 h 274"/>
              <a:gd name="T38" fmla="*/ 86 w 376"/>
              <a:gd name="T39" fmla="*/ 100 h 274"/>
              <a:gd name="T40" fmla="*/ 86 w 376"/>
              <a:gd name="T41" fmla="*/ 76 h 274"/>
              <a:gd name="T42" fmla="*/ 86 w 376"/>
              <a:gd name="T43" fmla="*/ 85 h 274"/>
              <a:gd name="T44" fmla="*/ 304 w 376"/>
              <a:gd name="T45" fmla="*/ 85 h 274"/>
              <a:gd name="T46" fmla="*/ 304 w 376"/>
              <a:gd name="T47" fmla="*/ 76 h 274"/>
              <a:gd name="T48" fmla="*/ 86 w 376"/>
              <a:gd name="T49" fmla="*/ 76 h 274"/>
              <a:gd name="T50" fmla="*/ 86 w 376"/>
              <a:gd name="T51" fmla="*/ 52 h 274"/>
              <a:gd name="T52" fmla="*/ 86 w 376"/>
              <a:gd name="T53" fmla="*/ 61 h 274"/>
              <a:gd name="T54" fmla="*/ 304 w 376"/>
              <a:gd name="T55" fmla="*/ 61 h 274"/>
              <a:gd name="T56" fmla="*/ 304 w 376"/>
              <a:gd name="T57" fmla="*/ 52 h 274"/>
              <a:gd name="T58" fmla="*/ 86 w 376"/>
              <a:gd name="T59" fmla="*/ 52 h 274"/>
              <a:gd name="T60" fmla="*/ 167 w 376"/>
              <a:gd name="T61" fmla="*/ 230 h 274"/>
              <a:gd name="T62" fmla="*/ 207 w 376"/>
              <a:gd name="T63" fmla="*/ 230 h 274"/>
              <a:gd name="T64" fmla="*/ 221 w 376"/>
              <a:gd name="T65" fmla="*/ 253 h 274"/>
              <a:gd name="T66" fmla="*/ 155 w 376"/>
              <a:gd name="T67" fmla="*/ 253 h 274"/>
              <a:gd name="T68" fmla="*/ 167 w 376"/>
              <a:gd name="T69" fmla="*/ 230 h 274"/>
              <a:gd name="T70" fmla="*/ 57 w 376"/>
              <a:gd name="T71" fmla="*/ 0 h 274"/>
              <a:gd name="T72" fmla="*/ 30 w 376"/>
              <a:gd name="T73" fmla="*/ 27 h 274"/>
              <a:gd name="T74" fmla="*/ 30 w 376"/>
              <a:gd name="T75" fmla="*/ 183 h 274"/>
              <a:gd name="T76" fmla="*/ 50 w 376"/>
              <a:gd name="T77" fmla="*/ 210 h 274"/>
              <a:gd name="T78" fmla="*/ 50 w 376"/>
              <a:gd name="T79" fmla="*/ 210 h 274"/>
              <a:gd name="T80" fmla="*/ 0 w 376"/>
              <a:gd name="T81" fmla="*/ 249 h 274"/>
              <a:gd name="T82" fmla="*/ 0 w 376"/>
              <a:gd name="T83" fmla="*/ 274 h 274"/>
              <a:gd name="T84" fmla="*/ 376 w 376"/>
              <a:gd name="T85" fmla="*/ 274 h 274"/>
              <a:gd name="T86" fmla="*/ 376 w 376"/>
              <a:gd name="T87" fmla="*/ 249 h 274"/>
              <a:gd name="T88" fmla="*/ 322 w 376"/>
              <a:gd name="T89" fmla="*/ 210 h 274"/>
              <a:gd name="T90" fmla="*/ 344 w 376"/>
              <a:gd name="T91" fmla="*/ 183 h 274"/>
              <a:gd name="T92" fmla="*/ 344 w 376"/>
              <a:gd name="T93" fmla="*/ 27 h 274"/>
              <a:gd name="T94" fmla="*/ 316 w 376"/>
              <a:gd name="T95" fmla="*/ 0 h 274"/>
              <a:gd name="T96" fmla="*/ 57 w 376"/>
              <a:gd name="T97" fmla="*/ 0 h 2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76" h="274">
                <a:moveTo>
                  <a:pt x="56" y="29"/>
                </a:moveTo>
                <a:cubicBezTo>
                  <a:pt x="318" y="29"/>
                  <a:pt x="318" y="29"/>
                  <a:pt x="318" y="29"/>
                </a:cubicBezTo>
                <a:cubicBezTo>
                  <a:pt x="318" y="187"/>
                  <a:pt x="318" y="187"/>
                  <a:pt x="318" y="187"/>
                </a:cubicBezTo>
                <a:cubicBezTo>
                  <a:pt x="56" y="187"/>
                  <a:pt x="56" y="187"/>
                  <a:pt x="56" y="187"/>
                </a:cubicBezTo>
                <a:cubicBezTo>
                  <a:pt x="56" y="29"/>
                  <a:pt x="56" y="29"/>
                  <a:pt x="56" y="29"/>
                </a:cubicBezTo>
                <a:close/>
                <a:moveTo>
                  <a:pt x="86" y="146"/>
                </a:moveTo>
                <a:cubicBezTo>
                  <a:pt x="86" y="155"/>
                  <a:pt x="86" y="155"/>
                  <a:pt x="86" y="155"/>
                </a:cubicBezTo>
                <a:cubicBezTo>
                  <a:pt x="256" y="155"/>
                  <a:pt x="256" y="155"/>
                  <a:pt x="256" y="155"/>
                </a:cubicBezTo>
                <a:cubicBezTo>
                  <a:pt x="256" y="146"/>
                  <a:pt x="256" y="146"/>
                  <a:pt x="256" y="146"/>
                </a:cubicBezTo>
                <a:cubicBezTo>
                  <a:pt x="86" y="146"/>
                  <a:pt x="86" y="146"/>
                  <a:pt x="86" y="146"/>
                </a:cubicBezTo>
                <a:close/>
                <a:moveTo>
                  <a:pt x="86" y="125"/>
                </a:moveTo>
                <a:cubicBezTo>
                  <a:pt x="86" y="134"/>
                  <a:pt x="86" y="134"/>
                  <a:pt x="86" y="134"/>
                </a:cubicBezTo>
                <a:cubicBezTo>
                  <a:pt x="256" y="134"/>
                  <a:pt x="256" y="134"/>
                  <a:pt x="256" y="134"/>
                </a:cubicBezTo>
                <a:cubicBezTo>
                  <a:pt x="256" y="125"/>
                  <a:pt x="256" y="125"/>
                  <a:pt x="256" y="125"/>
                </a:cubicBezTo>
                <a:cubicBezTo>
                  <a:pt x="86" y="125"/>
                  <a:pt x="86" y="125"/>
                  <a:pt x="86" y="125"/>
                </a:cubicBezTo>
                <a:close/>
                <a:moveTo>
                  <a:pt x="86" y="100"/>
                </a:moveTo>
                <a:cubicBezTo>
                  <a:pt x="86" y="108"/>
                  <a:pt x="86" y="108"/>
                  <a:pt x="86" y="108"/>
                </a:cubicBezTo>
                <a:cubicBezTo>
                  <a:pt x="304" y="108"/>
                  <a:pt x="304" y="108"/>
                  <a:pt x="304" y="108"/>
                </a:cubicBezTo>
                <a:cubicBezTo>
                  <a:pt x="304" y="100"/>
                  <a:pt x="304" y="100"/>
                  <a:pt x="304" y="100"/>
                </a:cubicBezTo>
                <a:cubicBezTo>
                  <a:pt x="86" y="100"/>
                  <a:pt x="86" y="100"/>
                  <a:pt x="86" y="100"/>
                </a:cubicBezTo>
                <a:close/>
                <a:moveTo>
                  <a:pt x="86" y="76"/>
                </a:moveTo>
                <a:cubicBezTo>
                  <a:pt x="86" y="85"/>
                  <a:pt x="86" y="85"/>
                  <a:pt x="86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76"/>
                  <a:pt x="304" y="76"/>
                  <a:pt x="304" y="76"/>
                </a:cubicBezTo>
                <a:cubicBezTo>
                  <a:pt x="86" y="76"/>
                  <a:pt x="86" y="76"/>
                  <a:pt x="86" y="76"/>
                </a:cubicBezTo>
                <a:close/>
                <a:moveTo>
                  <a:pt x="86" y="52"/>
                </a:moveTo>
                <a:cubicBezTo>
                  <a:pt x="86" y="61"/>
                  <a:pt x="86" y="61"/>
                  <a:pt x="86" y="61"/>
                </a:cubicBezTo>
                <a:cubicBezTo>
                  <a:pt x="304" y="61"/>
                  <a:pt x="304" y="61"/>
                  <a:pt x="304" y="61"/>
                </a:cubicBezTo>
                <a:cubicBezTo>
                  <a:pt x="304" y="52"/>
                  <a:pt x="304" y="52"/>
                  <a:pt x="304" y="52"/>
                </a:cubicBezTo>
                <a:cubicBezTo>
                  <a:pt x="86" y="52"/>
                  <a:pt x="86" y="52"/>
                  <a:pt x="86" y="52"/>
                </a:cubicBezTo>
                <a:close/>
                <a:moveTo>
                  <a:pt x="167" y="230"/>
                </a:moveTo>
                <a:cubicBezTo>
                  <a:pt x="207" y="230"/>
                  <a:pt x="207" y="230"/>
                  <a:pt x="207" y="230"/>
                </a:cubicBezTo>
                <a:cubicBezTo>
                  <a:pt x="221" y="253"/>
                  <a:pt x="221" y="253"/>
                  <a:pt x="221" y="253"/>
                </a:cubicBezTo>
                <a:cubicBezTo>
                  <a:pt x="155" y="253"/>
                  <a:pt x="155" y="253"/>
                  <a:pt x="155" y="253"/>
                </a:cubicBezTo>
                <a:cubicBezTo>
                  <a:pt x="167" y="230"/>
                  <a:pt x="167" y="230"/>
                  <a:pt x="167" y="230"/>
                </a:cubicBezTo>
                <a:close/>
                <a:moveTo>
                  <a:pt x="57" y="0"/>
                </a:moveTo>
                <a:cubicBezTo>
                  <a:pt x="42" y="0"/>
                  <a:pt x="30" y="12"/>
                  <a:pt x="30" y="27"/>
                </a:cubicBezTo>
                <a:cubicBezTo>
                  <a:pt x="30" y="183"/>
                  <a:pt x="30" y="183"/>
                  <a:pt x="30" y="183"/>
                </a:cubicBezTo>
                <a:cubicBezTo>
                  <a:pt x="30" y="196"/>
                  <a:pt x="38" y="207"/>
                  <a:pt x="50" y="210"/>
                </a:cubicBezTo>
                <a:cubicBezTo>
                  <a:pt x="50" y="210"/>
                  <a:pt x="50" y="210"/>
                  <a:pt x="50" y="210"/>
                </a:cubicBezTo>
                <a:cubicBezTo>
                  <a:pt x="0" y="249"/>
                  <a:pt x="0" y="249"/>
                  <a:pt x="0" y="249"/>
                </a:cubicBezTo>
                <a:cubicBezTo>
                  <a:pt x="0" y="274"/>
                  <a:pt x="0" y="274"/>
                  <a:pt x="0" y="274"/>
                </a:cubicBezTo>
                <a:cubicBezTo>
                  <a:pt x="376" y="274"/>
                  <a:pt x="376" y="274"/>
                  <a:pt x="376" y="274"/>
                </a:cubicBezTo>
                <a:cubicBezTo>
                  <a:pt x="376" y="249"/>
                  <a:pt x="376" y="249"/>
                  <a:pt x="376" y="249"/>
                </a:cubicBezTo>
                <a:cubicBezTo>
                  <a:pt x="322" y="210"/>
                  <a:pt x="322" y="210"/>
                  <a:pt x="322" y="210"/>
                </a:cubicBezTo>
                <a:cubicBezTo>
                  <a:pt x="335" y="208"/>
                  <a:pt x="344" y="196"/>
                  <a:pt x="344" y="183"/>
                </a:cubicBezTo>
                <a:cubicBezTo>
                  <a:pt x="344" y="27"/>
                  <a:pt x="344" y="27"/>
                  <a:pt x="344" y="27"/>
                </a:cubicBezTo>
                <a:cubicBezTo>
                  <a:pt x="344" y="12"/>
                  <a:pt x="332" y="0"/>
                  <a:pt x="316" y="0"/>
                </a:cubicBezTo>
                <a:lnTo>
                  <a:pt x="57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8" name="Freeform 104">
            <a:extLst>
              <a:ext uri="{FF2B5EF4-FFF2-40B4-BE49-F238E27FC236}">
                <a16:creationId xmlns:a16="http://schemas.microsoft.com/office/drawing/2014/main" id="{102B0537-BFB7-4A29-8406-77B80C7851AD}"/>
              </a:ext>
            </a:extLst>
          </p:cNvPr>
          <p:cNvSpPr>
            <a:spLocks noEditPoints="1"/>
          </p:cNvSpPr>
          <p:nvPr/>
        </p:nvSpPr>
        <p:spPr bwMode="auto">
          <a:xfrm>
            <a:off x="2314139" y="3025851"/>
            <a:ext cx="261485" cy="316080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9" name="Freeform 283">
            <a:extLst>
              <a:ext uri="{FF2B5EF4-FFF2-40B4-BE49-F238E27FC236}">
                <a16:creationId xmlns:a16="http://schemas.microsoft.com/office/drawing/2014/main" id="{D8BC168F-75EC-43E1-AF53-0BE6E20553E9}"/>
              </a:ext>
            </a:extLst>
          </p:cNvPr>
          <p:cNvSpPr>
            <a:spLocks noEditPoints="1"/>
          </p:cNvSpPr>
          <p:nvPr/>
        </p:nvSpPr>
        <p:spPr bwMode="auto">
          <a:xfrm>
            <a:off x="2343133" y="4029642"/>
            <a:ext cx="203496" cy="282206"/>
          </a:xfrm>
          <a:custGeom>
            <a:avLst/>
            <a:gdLst>
              <a:gd name="T0" fmla="*/ 6 w 45"/>
              <a:gd name="T1" fmla="*/ 0 h 62"/>
              <a:gd name="T2" fmla="*/ 39 w 45"/>
              <a:gd name="T3" fmla="*/ 0 h 62"/>
              <a:gd name="T4" fmla="*/ 45 w 45"/>
              <a:gd name="T5" fmla="*/ 5 h 62"/>
              <a:gd name="T6" fmla="*/ 45 w 45"/>
              <a:gd name="T7" fmla="*/ 56 h 62"/>
              <a:gd name="T8" fmla="*/ 39 w 45"/>
              <a:gd name="T9" fmla="*/ 62 h 62"/>
              <a:gd name="T10" fmla="*/ 6 w 45"/>
              <a:gd name="T11" fmla="*/ 62 h 62"/>
              <a:gd name="T12" fmla="*/ 0 w 45"/>
              <a:gd name="T13" fmla="*/ 56 h 62"/>
              <a:gd name="T14" fmla="*/ 0 w 45"/>
              <a:gd name="T15" fmla="*/ 5 h 62"/>
              <a:gd name="T16" fmla="*/ 6 w 45"/>
              <a:gd name="T17" fmla="*/ 0 h 62"/>
              <a:gd name="T18" fmla="*/ 20 w 45"/>
              <a:gd name="T19" fmla="*/ 54 h 62"/>
              <a:gd name="T20" fmla="*/ 20 w 45"/>
              <a:gd name="T21" fmla="*/ 59 h 62"/>
              <a:gd name="T22" fmla="*/ 25 w 45"/>
              <a:gd name="T23" fmla="*/ 59 h 62"/>
              <a:gd name="T24" fmla="*/ 25 w 45"/>
              <a:gd name="T25" fmla="*/ 54 h 62"/>
              <a:gd name="T26" fmla="*/ 20 w 45"/>
              <a:gd name="T27" fmla="*/ 54 h 62"/>
              <a:gd name="T28" fmla="*/ 15 w 45"/>
              <a:gd name="T29" fmla="*/ 3 h 62"/>
              <a:gd name="T30" fmla="*/ 15 w 45"/>
              <a:gd name="T31" fmla="*/ 5 h 62"/>
              <a:gd name="T32" fmla="*/ 29 w 45"/>
              <a:gd name="T33" fmla="*/ 5 h 62"/>
              <a:gd name="T34" fmla="*/ 29 w 45"/>
              <a:gd name="T35" fmla="*/ 3 h 62"/>
              <a:gd name="T36" fmla="*/ 15 w 45"/>
              <a:gd name="T37" fmla="*/ 3 h 62"/>
              <a:gd name="T38" fmla="*/ 5 w 45"/>
              <a:gd name="T39" fmla="*/ 8 h 62"/>
              <a:gd name="T40" fmla="*/ 5 w 45"/>
              <a:gd name="T41" fmla="*/ 51 h 62"/>
              <a:gd name="T42" fmla="*/ 40 w 45"/>
              <a:gd name="T43" fmla="*/ 51 h 62"/>
              <a:gd name="T44" fmla="*/ 40 w 45"/>
              <a:gd name="T45" fmla="*/ 8 h 62"/>
              <a:gd name="T46" fmla="*/ 5 w 45"/>
              <a:gd name="T47" fmla="*/ 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" h="62">
                <a:moveTo>
                  <a:pt x="6" y="0"/>
                </a:moveTo>
                <a:cubicBezTo>
                  <a:pt x="39" y="0"/>
                  <a:pt x="39" y="0"/>
                  <a:pt x="39" y="0"/>
                </a:cubicBezTo>
                <a:cubicBezTo>
                  <a:pt x="42" y="0"/>
                  <a:pt x="45" y="2"/>
                  <a:pt x="45" y="5"/>
                </a:cubicBezTo>
                <a:cubicBezTo>
                  <a:pt x="45" y="56"/>
                  <a:pt x="45" y="56"/>
                  <a:pt x="45" y="56"/>
                </a:cubicBezTo>
                <a:cubicBezTo>
                  <a:pt x="45" y="59"/>
                  <a:pt x="42" y="62"/>
                  <a:pt x="39" y="62"/>
                </a:cubicBezTo>
                <a:cubicBezTo>
                  <a:pt x="6" y="62"/>
                  <a:pt x="6" y="62"/>
                  <a:pt x="6" y="62"/>
                </a:cubicBezTo>
                <a:cubicBezTo>
                  <a:pt x="2" y="62"/>
                  <a:pt x="0" y="59"/>
                  <a:pt x="0" y="56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6" y="0"/>
                </a:cubicBezTo>
                <a:close/>
                <a:moveTo>
                  <a:pt x="20" y="54"/>
                </a:moveTo>
                <a:cubicBezTo>
                  <a:pt x="20" y="59"/>
                  <a:pt x="20" y="59"/>
                  <a:pt x="20" y="59"/>
                </a:cubicBezTo>
                <a:cubicBezTo>
                  <a:pt x="25" y="59"/>
                  <a:pt x="25" y="59"/>
                  <a:pt x="25" y="59"/>
                </a:cubicBezTo>
                <a:cubicBezTo>
                  <a:pt x="25" y="54"/>
                  <a:pt x="25" y="54"/>
                  <a:pt x="25" y="54"/>
                </a:cubicBezTo>
                <a:cubicBezTo>
                  <a:pt x="20" y="54"/>
                  <a:pt x="20" y="54"/>
                  <a:pt x="20" y="54"/>
                </a:cubicBezTo>
                <a:close/>
                <a:moveTo>
                  <a:pt x="15" y="3"/>
                </a:moveTo>
                <a:cubicBezTo>
                  <a:pt x="15" y="5"/>
                  <a:pt x="15" y="5"/>
                  <a:pt x="15" y="5"/>
                </a:cubicBezTo>
                <a:cubicBezTo>
                  <a:pt x="29" y="5"/>
                  <a:pt x="29" y="5"/>
                  <a:pt x="29" y="5"/>
                </a:cubicBezTo>
                <a:cubicBezTo>
                  <a:pt x="29" y="3"/>
                  <a:pt x="29" y="3"/>
                  <a:pt x="29" y="3"/>
                </a:cubicBezTo>
                <a:cubicBezTo>
                  <a:pt x="15" y="3"/>
                  <a:pt x="15" y="3"/>
                  <a:pt x="15" y="3"/>
                </a:cubicBezTo>
                <a:close/>
                <a:moveTo>
                  <a:pt x="5" y="8"/>
                </a:moveTo>
                <a:cubicBezTo>
                  <a:pt x="5" y="51"/>
                  <a:pt x="5" y="51"/>
                  <a:pt x="5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0" y="8"/>
                  <a:pt x="40" y="8"/>
                  <a:pt x="40" y="8"/>
                </a:cubicBezTo>
                <a:lnTo>
                  <a:pt x="5" y="8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CEF51754-5410-4D62-B10F-040D36C5D502}"/>
              </a:ext>
            </a:extLst>
          </p:cNvPr>
          <p:cNvGrpSpPr/>
          <p:nvPr/>
        </p:nvGrpSpPr>
        <p:grpSpPr>
          <a:xfrm>
            <a:off x="5651438" y="1692656"/>
            <a:ext cx="880246" cy="782355"/>
            <a:chOff x="5623293" y="1853265"/>
            <a:chExt cx="1069608" cy="950658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505FE346-0B70-4048-AB11-ADEA0AD6B51C}"/>
                </a:ext>
              </a:extLst>
            </p:cNvPr>
            <p:cNvSpPr/>
            <p:nvPr/>
          </p:nvSpPr>
          <p:spPr bwMode="auto">
            <a:xfrm>
              <a:off x="5623293" y="1853265"/>
              <a:ext cx="1069608" cy="950658"/>
            </a:xfrm>
            <a:custGeom>
              <a:avLst/>
              <a:gdLst>
                <a:gd name="T0" fmla="*/ 145 w 477"/>
                <a:gd name="T1" fmla="*/ 0 h 423"/>
                <a:gd name="T2" fmla="*/ 331 w 477"/>
                <a:gd name="T3" fmla="*/ 0 h 423"/>
                <a:gd name="T4" fmla="*/ 375 w 477"/>
                <a:gd name="T5" fmla="*/ 25 h 423"/>
                <a:gd name="T6" fmla="*/ 468 w 477"/>
                <a:gd name="T7" fmla="*/ 186 h 423"/>
                <a:gd name="T8" fmla="*/ 468 w 477"/>
                <a:gd name="T9" fmla="*/ 237 h 423"/>
                <a:gd name="T10" fmla="*/ 375 w 477"/>
                <a:gd name="T11" fmla="*/ 398 h 423"/>
                <a:gd name="T12" fmla="*/ 331 w 477"/>
                <a:gd name="T13" fmla="*/ 423 h 423"/>
                <a:gd name="T14" fmla="*/ 146 w 477"/>
                <a:gd name="T15" fmla="*/ 423 h 423"/>
                <a:gd name="T16" fmla="*/ 101 w 477"/>
                <a:gd name="T17" fmla="*/ 398 h 423"/>
                <a:gd name="T18" fmla="*/ 55 w 477"/>
                <a:gd name="T19" fmla="*/ 317 h 423"/>
                <a:gd name="T20" fmla="*/ 9 w 477"/>
                <a:gd name="T21" fmla="*/ 237 h 423"/>
                <a:gd name="T22" fmla="*/ 9 w 477"/>
                <a:gd name="T23" fmla="*/ 186 h 423"/>
                <a:gd name="T24" fmla="*/ 101 w 477"/>
                <a:gd name="T25" fmla="*/ 25 h 423"/>
                <a:gd name="T26" fmla="*/ 145 w 477"/>
                <a:gd name="T2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7" h="423">
                  <a:moveTo>
                    <a:pt x="145" y="0"/>
                  </a:moveTo>
                  <a:cubicBezTo>
                    <a:pt x="207" y="0"/>
                    <a:pt x="269" y="0"/>
                    <a:pt x="331" y="0"/>
                  </a:cubicBezTo>
                  <a:cubicBezTo>
                    <a:pt x="349" y="1"/>
                    <a:pt x="366" y="10"/>
                    <a:pt x="375" y="25"/>
                  </a:cubicBezTo>
                  <a:cubicBezTo>
                    <a:pt x="406" y="79"/>
                    <a:pt x="437" y="132"/>
                    <a:pt x="468" y="186"/>
                  </a:cubicBezTo>
                  <a:cubicBezTo>
                    <a:pt x="476" y="202"/>
                    <a:pt x="477" y="221"/>
                    <a:pt x="468" y="237"/>
                  </a:cubicBezTo>
                  <a:cubicBezTo>
                    <a:pt x="375" y="398"/>
                    <a:pt x="375" y="398"/>
                    <a:pt x="375" y="398"/>
                  </a:cubicBezTo>
                  <a:cubicBezTo>
                    <a:pt x="366" y="413"/>
                    <a:pt x="349" y="423"/>
                    <a:pt x="331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28" y="423"/>
                    <a:pt x="111" y="413"/>
                    <a:pt x="101" y="398"/>
                  </a:cubicBezTo>
                  <a:cubicBezTo>
                    <a:pt x="55" y="317"/>
                    <a:pt x="55" y="317"/>
                    <a:pt x="55" y="31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0" y="222"/>
                    <a:pt x="0" y="202"/>
                    <a:pt x="9" y="18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1" y="10"/>
                    <a:pt x="128" y="1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419100" dist="3810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51">
              <a:extLst>
                <a:ext uri="{FF2B5EF4-FFF2-40B4-BE49-F238E27FC236}">
                  <a16:creationId xmlns:a16="http://schemas.microsoft.com/office/drawing/2014/main" id="{B779CDD8-0535-41E9-8450-4A61D4392F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3276" y="2205171"/>
              <a:ext cx="349643" cy="246846"/>
            </a:xfrm>
            <a:custGeom>
              <a:avLst/>
              <a:gdLst>
                <a:gd name="T0" fmla="*/ 56 w 376"/>
                <a:gd name="T1" fmla="*/ 29 h 274"/>
                <a:gd name="T2" fmla="*/ 318 w 376"/>
                <a:gd name="T3" fmla="*/ 29 h 274"/>
                <a:gd name="T4" fmla="*/ 318 w 376"/>
                <a:gd name="T5" fmla="*/ 187 h 274"/>
                <a:gd name="T6" fmla="*/ 56 w 376"/>
                <a:gd name="T7" fmla="*/ 187 h 274"/>
                <a:gd name="T8" fmla="*/ 56 w 376"/>
                <a:gd name="T9" fmla="*/ 29 h 274"/>
                <a:gd name="T10" fmla="*/ 86 w 376"/>
                <a:gd name="T11" fmla="*/ 146 h 274"/>
                <a:gd name="T12" fmla="*/ 86 w 376"/>
                <a:gd name="T13" fmla="*/ 155 h 274"/>
                <a:gd name="T14" fmla="*/ 256 w 376"/>
                <a:gd name="T15" fmla="*/ 155 h 274"/>
                <a:gd name="T16" fmla="*/ 256 w 376"/>
                <a:gd name="T17" fmla="*/ 146 h 274"/>
                <a:gd name="T18" fmla="*/ 86 w 376"/>
                <a:gd name="T19" fmla="*/ 146 h 274"/>
                <a:gd name="T20" fmla="*/ 86 w 376"/>
                <a:gd name="T21" fmla="*/ 125 h 274"/>
                <a:gd name="T22" fmla="*/ 86 w 376"/>
                <a:gd name="T23" fmla="*/ 134 h 274"/>
                <a:gd name="T24" fmla="*/ 256 w 376"/>
                <a:gd name="T25" fmla="*/ 134 h 274"/>
                <a:gd name="T26" fmla="*/ 256 w 376"/>
                <a:gd name="T27" fmla="*/ 125 h 274"/>
                <a:gd name="T28" fmla="*/ 86 w 376"/>
                <a:gd name="T29" fmla="*/ 125 h 274"/>
                <a:gd name="T30" fmla="*/ 86 w 376"/>
                <a:gd name="T31" fmla="*/ 100 h 274"/>
                <a:gd name="T32" fmla="*/ 86 w 376"/>
                <a:gd name="T33" fmla="*/ 108 h 274"/>
                <a:gd name="T34" fmla="*/ 304 w 376"/>
                <a:gd name="T35" fmla="*/ 108 h 274"/>
                <a:gd name="T36" fmla="*/ 304 w 376"/>
                <a:gd name="T37" fmla="*/ 100 h 274"/>
                <a:gd name="T38" fmla="*/ 86 w 376"/>
                <a:gd name="T39" fmla="*/ 100 h 274"/>
                <a:gd name="T40" fmla="*/ 86 w 376"/>
                <a:gd name="T41" fmla="*/ 76 h 274"/>
                <a:gd name="T42" fmla="*/ 86 w 376"/>
                <a:gd name="T43" fmla="*/ 85 h 274"/>
                <a:gd name="T44" fmla="*/ 304 w 376"/>
                <a:gd name="T45" fmla="*/ 85 h 274"/>
                <a:gd name="T46" fmla="*/ 304 w 376"/>
                <a:gd name="T47" fmla="*/ 76 h 274"/>
                <a:gd name="T48" fmla="*/ 86 w 376"/>
                <a:gd name="T49" fmla="*/ 76 h 274"/>
                <a:gd name="T50" fmla="*/ 86 w 376"/>
                <a:gd name="T51" fmla="*/ 52 h 274"/>
                <a:gd name="T52" fmla="*/ 86 w 376"/>
                <a:gd name="T53" fmla="*/ 61 h 274"/>
                <a:gd name="T54" fmla="*/ 304 w 376"/>
                <a:gd name="T55" fmla="*/ 61 h 274"/>
                <a:gd name="T56" fmla="*/ 304 w 376"/>
                <a:gd name="T57" fmla="*/ 52 h 274"/>
                <a:gd name="T58" fmla="*/ 86 w 376"/>
                <a:gd name="T59" fmla="*/ 52 h 274"/>
                <a:gd name="T60" fmla="*/ 167 w 376"/>
                <a:gd name="T61" fmla="*/ 230 h 274"/>
                <a:gd name="T62" fmla="*/ 207 w 376"/>
                <a:gd name="T63" fmla="*/ 230 h 274"/>
                <a:gd name="T64" fmla="*/ 221 w 376"/>
                <a:gd name="T65" fmla="*/ 253 h 274"/>
                <a:gd name="T66" fmla="*/ 155 w 376"/>
                <a:gd name="T67" fmla="*/ 253 h 274"/>
                <a:gd name="T68" fmla="*/ 167 w 376"/>
                <a:gd name="T69" fmla="*/ 230 h 274"/>
                <a:gd name="T70" fmla="*/ 57 w 376"/>
                <a:gd name="T71" fmla="*/ 0 h 274"/>
                <a:gd name="T72" fmla="*/ 30 w 376"/>
                <a:gd name="T73" fmla="*/ 27 h 274"/>
                <a:gd name="T74" fmla="*/ 30 w 376"/>
                <a:gd name="T75" fmla="*/ 183 h 274"/>
                <a:gd name="T76" fmla="*/ 50 w 376"/>
                <a:gd name="T77" fmla="*/ 210 h 274"/>
                <a:gd name="T78" fmla="*/ 50 w 376"/>
                <a:gd name="T79" fmla="*/ 210 h 274"/>
                <a:gd name="T80" fmla="*/ 0 w 376"/>
                <a:gd name="T81" fmla="*/ 249 h 274"/>
                <a:gd name="T82" fmla="*/ 0 w 376"/>
                <a:gd name="T83" fmla="*/ 274 h 274"/>
                <a:gd name="T84" fmla="*/ 376 w 376"/>
                <a:gd name="T85" fmla="*/ 274 h 274"/>
                <a:gd name="T86" fmla="*/ 376 w 376"/>
                <a:gd name="T87" fmla="*/ 249 h 274"/>
                <a:gd name="T88" fmla="*/ 322 w 376"/>
                <a:gd name="T89" fmla="*/ 210 h 274"/>
                <a:gd name="T90" fmla="*/ 344 w 376"/>
                <a:gd name="T91" fmla="*/ 183 h 274"/>
                <a:gd name="T92" fmla="*/ 344 w 376"/>
                <a:gd name="T93" fmla="*/ 27 h 274"/>
                <a:gd name="T94" fmla="*/ 316 w 376"/>
                <a:gd name="T95" fmla="*/ 0 h 274"/>
                <a:gd name="T96" fmla="*/ 57 w 376"/>
                <a:gd name="T9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6" h="274">
                  <a:moveTo>
                    <a:pt x="56" y="29"/>
                  </a:moveTo>
                  <a:cubicBezTo>
                    <a:pt x="318" y="29"/>
                    <a:pt x="318" y="29"/>
                    <a:pt x="318" y="29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29"/>
                    <a:pt x="56" y="29"/>
                    <a:pt x="56" y="29"/>
                  </a:cubicBezTo>
                  <a:close/>
                  <a:moveTo>
                    <a:pt x="86" y="146"/>
                  </a:moveTo>
                  <a:cubicBezTo>
                    <a:pt x="86" y="155"/>
                    <a:pt x="86" y="155"/>
                    <a:pt x="86" y="155"/>
                  </a:cubicBezTo>
                  <a:cubicBezTo>
                    <a:pt x="256" y="155"/>
                    <a:pt x="256" y="155"/>
                    <a:pt x="256" y="15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86" y="146"/>
                    <a:pt x="86" y="146"/>
                    <a:pt x="86" y="146"/>
                  </a:cubicBezTo>
                  <a:close/>
                  <a:moveTo>
                    <a:pt x="86" y="125"/>
                  </a:moveTo>
                  <a:cubicBezTo>
                    <a:pt x="86" y="134"/>
                    <a:pt x="86" y="134"/>
                    <a:pt x="86" y="134"/>
                  </a:cubicBezTo>
                  <a:cubicBezTo>
                    <a:pt x="256" y="134"/>
                    <a:pt x="256" y="134"/>
                    <a:pt x="256" y="134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86" y="125"/>
                    <a:pt x="86" y="125"/>
                    <a:pt x="86" y="125"/>
                  </a:cubicBezTo>
                  <a:close/>
                  <a:moveTo>
                    <a:pt x="86" y="100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86" y="100"/>
                    <a:pt x="86" y="100"/>
                    <a:pt x="86" y="100"/>
                  </a:cubicBezTo>
                  <a:close/>
                  <a:moveTo>
                    <a:pt x="86" y="76"/>
                  </a:moveTo>
                  <a:cubicBezTo>
                    <a:pt x="86" y="85"/>
                    <a:pt x="86" y="85"/>
                    <a:pt x="86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86" y="76"/>
                    <a:pt x="86" y="76"/>
                    <a:pt x="86" y="76"/>
                  </a:cubicBezTo>
                  <a:close/>
                  <a:moveTo>
                    <a:pt x="86" y="52"/>
                  </a:moveTo>
                  <a:cubicBezTo>
                    <a:pt x="86" y="61"/>
                    <a:pt x="86" y="61"/>
                    <a:pt x="86" y="61"/>
                  </a:cubicBezTo>
                  <a:cubicBezTo>
                    <a:pt x="304" y="61"/>
                    <a:pt x="304" y="61"/>
                    <a:pt x="304" y="6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86" y="52"/>
                    <a:pt x="86" y="52"/>
                    <a:pt x="86" y="52"/>
                  </a:cubicBezTo>
                  <a:close/>
                  <a:moveTo>
                    <a:pt x="167" y="230"/>
                  </a:moveTo>
                  <a:cubicBezTo>
                    <a:pt x="207" y="230"/>
                    <a:pt x="207" y="230"/>
                    <a:pt x="207" y="230"/>
                  </a:cubicBezTo>
                  <a:cubicBezTo>
                    <a:pt x="221" y="253"/>
                    <a:pt x="221" y="253"/>
                    <a:pt x="221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67" y="230"/>
                    <a:pt x="167" y="230"/>
                    <a:pt x="167" y="230"/>
                  </a:cubicBezTo>
                  <a:close/>
                  <a:moveTo>
                    <a:pt x="57" y="0"/>
                  </a:moveTo>
                  <a:cubicBezTo>
                    <a:pt x="42" y="0"/>
                    <a:pt x="30" y="12"/>
                    <a:pt x="30" y="27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96"/>
                    <a:pt x="38" y="207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76" y="249"/>
                    <a:pt x="376" y="249"/>
                    <a:pt x="376" y="249"/>
                  </a:cubicBezTo>
                  <a:cubicBezTo>
                    <a:pt x="322" y="210"/>
                    <a:pt x="322" y="210"/>
                    <a:pt x="322" y="210"/>
                  </a:cubicBezTo>
                  <a:cubicBezTo>
                    <a:pt x="335" y="208"/>
                    <a:pt x="344" y="196"/>
                    <a:pt x="344" y="183"/>
                  </a:cubicBezTo>
                  <a:cubicBezTo>
                    <a:pt x="344" y="27"/>
                    <a:pt x="344" y="27"/>
                    <a:pt x="344" y="27"/>
                  </a:cubicBezTo>
                  <a:cubicBezTo>
                    <a:pt x="344" y="12"/>
                    <a:pt x="332" y="0"/>
                    <a:pt x="316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296D415E-8EBA-4AC0-BBFB-F1A082BF0580}"/>
              </a:ext>
            </a:extLst>
          </p:cNvPr>
          <p:cNvGrpSpPr/>
          <p:nvPr/>
        </p:nvGrpSpPr>
        <p:grpSpPr>
          <a:xfrm>
            <a:off x="5651438" y="3182638"/>
            <a:ext cx="880246" cy="782355"/>
            <a:chOff x="5623293" y="3343247"/>
            <a:chExt cx="1069608" cy="950658"/>
          </a:xfrm>
        </p:grpSpPr>
        <p:sp>
          <p:nvSpPr>
            <p:cNvPr id="64" name="Freeform 5">
              <a:extLst>
                <a:ext uri="{FF2B5EF4-FFF2-40B4-BE49-F238E27FC236}">
                  <a16:creationId xmlns:a16="http://schemas.microsoft.com/office/drawing/2014/main" id="{680B3746-6645-40C9-A0EA-24F0621D44F6}"/>
                </a:ext>
              </a:extLst>
            </p:cNvPr>
            <p:cNvSpPr/>
            <p:nvPr/>
          </p:nvSpPr>
          <p:spPr bwMode="auto">
            <a:xfrm>
              <a:off x="5623293" y="3343247"/>
              <a:ext cx="1069608" cy="950658"/>
            </a:xfrm>
            <a:custGeom>
              <a:avLst/>
              <a:gdLst>
                <a:gd name="T0" fmla="*/ 145 w 477"/>
                <a:gd name="T1" fmla="*/ 0 h 423"/>
                <a:gd name="T2" fmla="*/ 331 w 477"/>
                <a:gd name="T3" fmla="*/ 0 h 423"/>
                <a:gd name="T4" fmla="*/ 375 w 477"/>
                <a:gd name="T5" fmla="*/ 25 h 423"/>
                <a:gd name="T6" fmla="*/ 468 w 477"/>
                <a:gd name="T7" fmla="*/ 186 h 423"/>
                <a:gd name="T8" fmla="*/ 468 w 477"/>
                <a:gd name="T9" fmla="*/ 237 h 423"/>
                <a:gd name="T10" fmla="*/ 375 w 477"/>
                <a:gd name="T11" fmla="*/ 398 h 423"/>
                <a:gd name="T12" fmla="*/ 331 w 477"/>
                <a:gd name="T13" fmla="*/ 423 h 423"/>
                <a:gd name="T14" fmla="*/ 146 w 477"/>
                <a:gd name="T15" fmla="*/ 423 h 423"/>
                <a:gd name="T16" fmla="*/ 101 w 477"/>
                <a:gd name="T17" fmla="*/ 398 h 423"/>
                <a:gd name="T18" fmla="*/ 55 w 477"/>
                <a:gd name="T19" fmla="*/ 317 h 423"/>
                <a:gd name="T20" fmla="*/ 9 w 477"/>
                <a:gd name="T21" fmla="*/ 237 h 423"/>
                <a:gd name="T22" fmla="*/ 9 w 477"/>
                <a:gd name="T23" fmla="*/ 186 h 423"/>
                <a:gd name="T24" fmla="*/ 101 w 477"/>
                <a:gd name="T25" fmla="*/ 25 h 423"/>
                <a:gd name="T26" fmla="*/ 145 w 477"/>
                <a:gd name="T2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7" h="423">
                  <a:moveTo>
                    <a:pt x="145" y="0"/>
                  </a:moveTo>
                  <a:cubicBezTo>
                    <a:pt x="207" y="0"/>
                    <a:pt x="269" y="0"/>
                    <a:pt x="331" y="0"/>
                  </a:cubicBezTo>
                  <a:cubicBezTo>
                    <a:pt x="349" y="1"/>
                    <a:pt x="366" y="10"/>
                    <a:pt x="375" y="25"/>
                  </a:cubicBezTo>
                  <a:cubicBezTo>
                    <a:pt x="406" y="79"/>
                    <a:pt x="437" y="132"/>
                    <a:pt x="468" y="186"/>
                  </a:cubicBezTo>
                  <a:cubicBezTo>
                    <a:pt x="476" y="202"/>
                    <a:pt x="477" y="221"/>
                    <a:pt x="468" y="237"/>
                  </a:cubicBezTo>
                  <a:cubicBezTo>
                    <a:pt x="375" y="398"/>
                    <a:pt x="375" y="398"/>
                    <a:pt x="375" y="398"/>
                  </a:cubicBezTo>
                  <a:cubicBezTo>
                    <a:pt x="366" y="413"/>
                    <a:pt x="349" y="423"/>
                    <a:pt x="331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28" y="423"/>
                    <a:pt x="111" y="413"/>
                    <a:pt x="101" y="398"/>
                  </a:cubicBezTo>
                  <a:cubicBezTo>
                    <a:pt x="55" y="317"/>
                    <a:pt x="55" y="317"/>
                    <a:pt x="55" y="31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0" y="222"/>
                    <a:pt x="0" y="202"/>
                    <a:pt x="9" y="18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1" y="10"/>
                    <a:pt x="128" y="1"/>
                    <a:pt x="145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</a:ln>
            <a:effectLst>
              <a:outerShdw blurRad="419100" dist="3810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solidFill>
                  <a:srgbClr val="96FFFF"/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104">
              <a:extLst>
                <a:ext uri="{FF2B5EF4-FFF2-40B4-BE49-F238E27FC236}">
                  <a16:creationId xmlns:a16="http://schemas.microsoft.com/office/drawing/2014/main" id="{E69CD40B-2C96-4FE5-B9D1-C916D30398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27355" y="3660536"/>
              <a:ext cx="261485" cy="316080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C8BB4CD8-144F-47BD-BF77-CA526449304F}"/>
              </a:ext>
            </a:extLst>
          </p:cNvPr>
          <p:cNvGrpSpPr/>
          <p:nvPr/>
        </p:nvGrpSpPr>
        <p:grpSpPr>
          <a:xfrm>
            <a:off x="5651438" y="4672620"/>
            <a:ext cx="880246" cy="782355"/>
            <a:chOff x="5623293" y="4833229"/>
            <a:chExt cx="1069608" cy="950658"/>
          </a:xfrm>
        </p:grpSpPr>
        <p:sp>
          <p:nvSpPr>
            <p:cNvPr id="67" name="Freeform 5">
              <a:extLst>
                <a:ext uri="{FF2B5EF4-FFF2-40B4-BE49-F238E27FC236}">
                  <a16:creationId xmlns:a16="http://schemas.microsoft.com/office/drawing/2014/main" id="{CDEDA1DD-5529-43F9-B557-3CCD46A3C706}"/>
                </a:ext>
              </a:extLst>
            </p:cNvPr>
            <p:cNvSpPr/>
            <p:nvPr/>
          </p:nvSpPr>
          <p:spPr bwMode="auto">
            <a:xfrm>
              <a:off x="5623293" y="4833229"/>
              <a:ext cx="1069608" cy="950658"/>
            </a:xfrm>
            <a:custGeom>
              <a:avLst/>
              <a:gdLst>
                <a:gd name="T0" fmla="*/ 145 w 477"/>
                <a:gd name="T1" fmla="*/ 0 h 423"/>
                <a:gd name="T2" fmla="*/ 331 w 477"/>
                <a:gd name="T3" fmla="*/ 0 h 423"/>
                <a:gd name="T4" fmla="*/ 375 w 477"/>
                <a:gd name="T5" fmla="*/ 25 h 423"/>
                <a:gd name="T6" fmla="*/ 468 w 477"/>
                <a:gd name="T7" fmla="*/ 186 h 423"/>
                <a:gd name="T8" fmla="*/ 468 w 477"/>
                <a:gd name="T9" fmla="*/ 237 h 423"/>
                <a:gd name="T10" fmla="*/ 375 w 477"/>
                <a:gd name="T11" fmla="*/ 398 h 423"/>
                <a:gd name="T12" fmla="*/ 331 w 477"/>
                <a:gd name="T13" fmla="*/ 423 h 423"/>
                <a:gd name="T14" fmla="*/ 146 w 477"/>
                <a:gd name="T15" fmla="*/ 423 h 423"/>
                <a:gd name="T16" fmla="*/ 101 w 477"/>
                <a:gd name="T17" fmla="*/ 398 h 423"/>
                <a:gd name="T18" fmla="*/ 55 w 477"/>
                <a:gd name="T19" fmla="*/ 317 h 423"/>
                <a:gd name="T20" fmla="*/ 9 w 477"/>
                <a:gd name="T21" fmla="*/ 237 h 423"/>
                <a:gd name="T22" fmla="*/ 9 w 477"/>
                <a:gd name="T23" fmla="*/ 186 h 423"/>
                <a:gd name="T24" fmla="*/ 101 w 477"/>
                <a:gd name="T25" fmla="*/ 25 h 423"/>
                <a:gd name="T26" fmla="*/ 145 w 477"/>
                <a:gd name="T2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7" h="423">
                  <a:moveTo>
                    <a:pt x="145" y="0"/>
                  </a:moveTo>
                  <a:cubicBezTo>
                    <a:pt x="207" y="0"/>
                    <a:pt x="269" y="0"/>
                    <a:pt x="331" y="0"/>
                  </a:cubicBezTo>
                  <a:cubicBezTo>
                    <a:pt x="349" y="1"/>
                    <a:pt x="366" y="10"/>
                    <a:pt x="375" y="25"/>
                  </a:cubicBezTo>
                  <a:cubicBezTo>
                    <a:pt x="406" y="79"/>
                    <a:pt x="437" y="132"/>
                    <a:pt x="468" y="186"/>
                  </a:cubicBezTo>
                  <a:cubicBezTo>
                    <a:pt x="476" y="202"/>
                    <a:pt x="477" y="221"/>
                    <a:pt x="468" y="237"/>
                  </a:cubicBezTo>
                  <a:cubicBezTo>
                    <a:pt x="375" y="398"/>
                    <a:pt x="375" y="398"/>
                    <a:pt x="375" y="398"/>
                  </a:cubicBezTo>
                  <a:cubicBezTo>
                    <a:pt x="366" y="413"/>
                    <a:pt x="349" y="423"/>
                    <a:pt x="331" y="423"/>
                  </a:cubicBezTo>
                  <a:cubicBezTo>
                    <a:pt x="146" y="423"/>
                    <a:pt x="146" y="423"/>
                    <a:pt x="146" y="423"/>
                  </a:cubicBezTo>
                  <a:cubicBezTo>
                    <a:pt x="128" y="423"/>
                    <a:pt x="111" y="413"/>
                    <a:pt x="101" y="398"/>
                  </a:cubicBezTo>
                  <a:cubicBezTo>
                    <a:pt x="55" y="317"/>
                    <a:pt x="55" y="317"/>
                    <a:pt x="55" y="317"/>
                  </a:cubicBezTo>
                  <a:cubicBezTo>
                    <a:pt x="9" y="237"/>
                    <a:pt x="9" y="237"/>
                    <a:pt x="9" y="237"/>
                  </a:cubicBezTo>
                  <a:cubicBezTo>
                    <a:pt x="0" y="222"/>
                    <a:pt x="0" y="202"/>
                    <a:pt x="9" y="18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1" y="10"/>
                    <a:pt x="128" y="1"/>
                    <a:pt x="145" y="0"/>
                  </a:cubicBezTo>
                  <a:close/>
                </a:path>
              </a:pathLst>
            </a:custGeom>
            <a:solidFill>
              <a:schemeClr val="accent1"/>
            </a:solidFill>
            <a:ln w="19050">
              <a:noFill/>
            </a:ln>
            <a:effectLst>
              <a:outerShdw blurRad="419100" dist="381000" dir="2700000" sx="90000" sy="90000" algn="tl" rotWithShape="0">
                <a:schemeClr val="tx1">
                  <a:lumMod val="95000"/>
                  <a:lumOff val="5000"/>
                  <a:alpha val="2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 sz="2000" b="1" dirty="0">
                <a:solidFill>
                  <a:srgbClr val="4B78C4"/>
                </a:solidFill>
                <a:cs typeface="+mn-ea"/>
                <a:sym typeface="+mn-lt"/>
              </a:endParaRPr>
            </a:p>
          </p:txBody>
        </p:sp>
        <p:sp>
          <p:nvSpPr>
            <p:cNvPr id="68" name="Freeform 283">
              <a:extLst>
                <a:ext uri="{FF2B5EF4-FFF2-40B4-BE49-F238E27FC236}">
                  <a16:creationId xmlns:a16="http://schemas.microsoft.com/office/drawing/2014/main" id="{5CB503F6-AEF6-45AA-976D-07E3149631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6349" y="5191767"/>
              <a:ext cx="203496" cy="282206"/>
            </a:xfrm>
            <a:custGeom>
              <a:avLst/>
              <a:gdLst>
                <a:gd name="T0" fmla="*/ 6 w 45"/>
                <a:gd name="T1" fmla="*/ 0 h 62"/>
                <a:gd name="T2" fmla="*/ 39 w 45"/>
                <a:gd name="T3" fmla="*/ 0 h 62"/>
                <a:gd name="T4" fmla="*/ 45 w 45"/>
                <a:gd name="T5" fmla="*/ 5 h 62"/>
                <a:gd name="T6" fmla="*/ 45 w 45"/>
                <a:gd name="T7" fmla="*/ 56 h 62"/>
                <a:gd name="T8" fmla="*/ 39 w 45"/>
                <a:gd name="T9" fmla="*/ 62 h 62"/>
                <a:gd name="T10" fmla="*/ 6 w 45"/>
                <a:gd name="T11" fmla="*/ 62 h 62"/>
                <a:gd name="T12" fmla="*/ 0 w 45"/>
                <a:gd name="T13" fmla="*/ 56 h 62"/>
                <a:gd name="T14" fmla="*/ 0 w 45"/>
                <a:gd name="T15" fmla="*/ 5 h 62"/>
                <a:gd name="T16" fmla="*/ 6 w 45"/>
                <a:gd name="T17" fmla="*/ 0 h 62"/>
                <a:gd name="T18" fmla="*/ 20 w 45"/>
                <a:gd name="T19" fmla="*/ 54 h 62"/>
                <a:gd name="T20" fmla="*/ 20 w 45"/>
                <a:gd name="T21" fmla="*/ 59 h 62"/>
                <a:gd name="T22" fmla="*/ 25 w 45"/>
                <a:gd name="T23" fmla="*/ 59 h 62"/>
                <a:gd name="T24" fmla="*/ 25 w 45"/>
                <a:gd name="T25" fmla="*/ 54 h 62"/>
                <a:gd name="T26" fmla="*/ 20 w 45"/>
                <a:gd name="T27" fmla="*/ 54 h 62"/>
                <a:gd name="T28" fmla="*/ 15 w 45"/>
                <a:gd name="T29" fmla="*/ 3 h 62"/>
                <a:gd name="T30" fmla="*/ 15 w 45"/>
                <a:gd name="T31" fmla="*/ 5 h 62"/>
                <a:gd name="T32" fmla="*/ 29 w 45"/>
                <a:gd name="T33" fmla="*/ 5 h 62"/>
                <a:gd name="T34" fmla="*/ 29 w 45"/>
                <a:gd name="T35" fmla="*/ 3 h 62"/>
                <a:gd name="T36" fmla="*/ 15 w 45"/>
                <a:gd name="T37" fmla="*/ 3 h 62"/>
                <a:gd name="T38" fmla="*/ 5 w 45"/>
                <a:gd name="T39" fmla="*/ 8 h 62"/>
                <a:gd name="T40" fmla="*/ 5 w 45"/>
                <a:gd name="T41" fmla="*/ 51 h 62"/>
                <a:gd name="T42" fmla="*/ 40 w 45"/>
                <a:gd name="T43" fmla="*/ 51 h 62"/>
                <a:gd name="T44" fmla="*/ 40 w 45"/>
                <a:gd name="T45" fmla="*/ 8 h 62"/>
                <a:gd name="T46" fmla="*/ 5 w 45"/>
                <a:gd name="T47" fmla="*/ 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62">
                  <a:moveTo>
                    <a:pt x="6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42" y="0"/>
                    <a:pt x="45" y="2"/>
                    <a:pt x="45" y="5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9"/>
                    <a:pt x="42" y="62"/>
                    <a:pt x="39" y="62"/>
                  </a:cubicBezTo>
                  <a:cubicBezTo>
                    <a:pt x="6" y="62"/>
                    <a:pt x="6" y="62"/>
                    <a:pt x="6" y="62"/>
                  </a:cubicBezTo>
                  <a:cubicBezTo>
                    <a:pt x="2" y="62"/>
                    <a:pt x="0" y="59"/>
                    <a:pt x="0" y="5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6" y="0"/>
                  </a:cubicBezTo>
                  <a:close/>
                  <a:moveTo>
                    <a:pt x="20" y="54"/>
                  </a:moveTo>
                  <a:cubicBezTo>
                    <a:pt x="20" y="59"/>
                    <a:pt x="20" y="59"/>
                    <a:pt x="20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0" y="54"/>
                    <a:pt x="20" y="54"/>
                    <a:pt x="20" y="54"/>
                  </a:cubicBezTo>
                  <a:close/>
                  <a:moveTo>
                    <a:pt x="15" y="3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15" y="3"/>
                    <a:pt x="15" y="3"/>
                    <a:pt x="15" y="3"/>
                  </a:cubicBezTo>
                  <a:close/>
                  <a:moveTo>
                    <a:pt x="5" y="8"/>
                  </a:moveTo>
                  <a:cubicBezTo>
                    <a:pt x="5" y="51"/>
                    <a:pt x="5" y="51"/>
                    <a:pt x="5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8"/>
                    <a:pt x="40" y="8"/>
                    <a:pt x="40" y="8"/>
                  </a:cubicBezTo>
                  <a:lnTo>
                    <a:pt x="5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69" name="Text Placeholder 32">
            <a:extLst>
              <a:ext uri="{FF2B5EF4-FFF2-40B4-BE49-F238E27FC236}">
                <a16:creationId xmlns:a16="http://schemas.microsoft.com/office/drawing/2014/main" id="{4BBBFA7C-1C68-4B11-804F-975BB231C13A}"/>
              </a:ext>
            </a:extLst>
          </p:cNvPr>
          <p:cNvSpPr txBox="1">
            <a:spLocks/>
          </p:cNvSpPr>
          <p:nvPr/>
        </p:nvSpPr>
        <p:spPr>
          <a:xfrm>
            <a:off x="6827937" y="1936516"/>
            <a:ext cx="4482488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70" name="Text Placeholder 33">
            <a:extLst>
              <a:ext uri="{FF2B5EF4-FFF2-40B4-BE49-F238E27FC236}">
                <a16:creationId xmlns:a16="http://schemas.microsoft.com/office/drawing/2014/main" id="{9F8567B4-0F4D-4970-A088-2579A0C2644A}"/>
              </a:ext>
            </a:extLst>
          </p:cNvPr>
          <p:cNvSpPr txBox="1">
            <a:spLocks/>
          </p:cNvSpPr>
          <p:nvPr/>
        </p:nvSpPr>
        <p:spPr>
          <a:xfrm>
            <a:off x="6827936" y="1635767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A874756A-37E0-4146-9B4D-0D5967D4C1FE}"/>
              </a:ext>
            </a:extLst>
          </p:cNvPr>
          <p:cNvSpPr txBox="1">
            <a:spLocks/>
          </p:cNvSpPr>
          <p:nvPr/>
        </p:nvSpPr>
        <p:spPr>
          <a:xfrm>
            <a:off x="6827937" y="3435482"/>
            <a:ext cx="4482488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72" name="Text Placeholder 33">
            <a:extLst>
              <a:ext uri="{FF2B5EF4-FFF2-40B4-BE49-F238E27FC236}">
                <a16:creationId xmlns:a16="http://schemas.microsoft.com/office/drawing/2014/main" id="{DB5F246B-1286-4C66-B220-923AC480BED2}"/>
              </a:ext>
            </a:extLst>
          </p:cNvPr>
          <p:cNvSpPr txBox="1">
            <a:spLocks/>
          </p:cNvSpPr>
          <p:nvPr/>
        </p:nvSpPr>
        <p:spPr>
          <a:xfrm>
            <a:off x="6827936" y="3134733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3" name="Text Placeholder 32">
            <a:extLst>
              <a:ext uri="{FF2B5EF4-FFF2-40B4-BE49-F238E27FC236}">
                <a16:creationId xmlns:a16="http://schemas.microsoft.com/office/drawing/2014/main" id="{23CCACEC-4A48-4825-BD19-643F9605C622}"/>
              </a:ext>
            </a:extLst>
          </p:cNvPr>
          <p:cNvSpPr txBox="1">
            <a:spLocks/>
          </p:cNvSpPr>
          <p:nvPr/>
        </p:nvSpPr>
        <p:spPr>
          <a:xfrm>
            <a:off x="6827937" y="4934448"/>
            <a:ext cx="4482488" cy="5213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+mn-lt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74" name="Text Placeholder 33">
            <a:extLst>
              <a:ext uri="{FF2B5EF4-FFF2-40B4-BE49-F238E27FC236}">
                <a16:creationId xmlns:a16="http://schemas.microsoft.com/office/drawing/2014/main" id="{0985D754-C054-436B-9FD9-4EE165BA42C4}"/>
              </a:ext>
            </a:extLst>
          </p:cNvPr>
          <p:cNvSpPr txBox="1">
            <a:spLocks/>
          </p:cNvSpPr>
          <p:nvPr/>
        </p:nvSpPr>
        <p:spPr>
          <a:xfrm>
            <a:off x="6827936" y="4633699"/>
            <a:ext cx="220391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en-US" altLang="zh-CN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en-AU" sz="1400" b="1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099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6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  <p:bldP spid="56" grpId="0"/>
      <p:bldP spid="57" grpId="0" animBg="1"/>
      <p:bldP spid="58" grpId="0" animBg="1"/>
      <p:bldP spid="59" grpId="0" animBg="1"/>
      <p:bldP spid="69" grpId="0"/>
      <p:bldP spid="70" grpId="0"/>
      <p:bldP spid="71" grpId="0"/>
      <p:bldP spid="72" grpId="0"/>
      <p:bldP spid="73" grpId="0"/>
      <p:bldP spid="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62173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67908" y="470847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completion status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78" name="图片 77">
            <a:extLst>
              <a:ext uri="{FF2B5EF4-FFF2-40B4-BE49-F238E27FC236}">
                <a16:creationId xmlns:a16="http://schemas.microsoft.com/office/drawing/2014/main" id="{037F0F71-4DB9-4D0E-BACA-DF536F0E6CF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5412" y="1772816"/>
            <a:ext cx="4012023" cy="2674682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pic>
        <p:nvPicPr>
          <p:cNvPr id="79" name="图片 78">
            <a:extLst>
              <a:ext uri="{FF2B5EF4-FFF2-40B4-BE49-F238E27FC236}">
                <a16:creationId xmlns:a16="http://schemas.microsoft.com/office/drawing/2014/main" id="{26C9EBA7-F3A9-473B-A81D-729BEB86C4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972" y="1772816"/>
            <a:ext cx="4012023" cy="2674682"/>
          </a:xfrm>
          <a:prstGeom prst="rect">
            <a:avLst/>
          </a:prstGeo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80" name="矩形 79">
            <a:extLst>
              <a:ext uri="{FF2B5EF4-FFF2-40B4-BE49-F238E27FC236}">
                <a16:creationId xmlns:a16="http://schemas.microsoft.com/office/drawing/2014/main" id="{A528E02F-57FB-4ACF-81B3-CDE9852A2255}"/>
              </a:ext>
            </a:extLst>
          </p:cNvPr>
          <p:cNvSpPr/>
          <p:nvPr/>
        </p:nvSpPr>
        <p:spPr>
          <a:xfrm>
            <a:off x="4067908" y="1772816"/>
            <a:ext cx="4056184" cy="267468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1" name="TextBox 19">
            <a:extLst>
              <a:ext uri="{FF2B5EF4-FFF2-40B4-BE49-F238E27FC236}">
                <a16:creationId xmlns:a16="http://schemas.microsoft.com/office/drawing/2014/main" id="{83D44661-5D19-4B1E-AC46-3E9F65AA4F94}"/>
              </a:ext>
            </a:extLst>
          </p:cNvPr>
          <p:cNvSpPr txBox="1"/>
          <p:nvPr/>
        </p:nvSpPr>
        <p:spPr>
          <a:xfrm>
            <a:off x="4465005" y="2288838"/>
            <a:ext cx="3261983" cy="742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891CD9F4-499D-4333-8908-46C6D76B78AB}"/>
              </a:ext>
            </a:extLst>
          </p:cNvPr>
          <p:cNvSpPr/>
          <p:nvPr/>
        </p:nvSpPr>
        <p:spPr>
          <a:xfrm>
            <a:off x="4583038" y="3057812"/>
            <a:ext cx="3024336" cy="939572"/>
          </a:xfrm>
          <a:prstGeom prst="rect">
            <a:avLst/>
          </a:prstGeom>
        </p:spPr>
        <p:txBody>
          <a:bodyPr wrap="square" lIns="91840" tIns="45920" rIns="91840" bIns="4592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  <a:p>
            <a:pPr algn="ctr">
              <a:lnSpc>
                <a:spcPct val="130000"/>
              </a:lnSpc>
            </a:pP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61057753-6C9E-4511-82C5-F8F9302E41D0}"/>
              </a:ext>
            </a:extLst>
          </p:cNvPr>
          <p:cNvSpPr/>
          <p:nvPr/>
        </p:nvSpPr>
        <p:spPr>
          <a:xfrm>
            <a:off x="478582" y="5874672"/>
            <a:ext cx="3508375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4" name="文本框 9">
            <a:extLst>
              <a:ext uri="{FF2B5EF4-FFF2-40B4-BE49-F238E27FC236}">
                <a16:creationId xmlns:a16="http://schemas.microsoft.com/office/drawing/2014/main" id="{AC8BC070-004C-47FB-8E6C-CFB698A8C748}"/>
              </a:ext>
            </a:extLst>
          </p:cNvPr>
          <p:cNvSpPr txBox="1"/>
          <p:nvPr/>
        </p:nvSpPr>
        <p:spPr>
          <a:xfrm flipH="1">
            <a:off x="478582" y="4797152"/>
            <a:ext cx="35083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C9F4BB9E-BF07-4E83-8741-E77E06D11A4D}"/>
              </a:ext>
            </a:extLst>
          </p:cNvPr>
          <p:cNvSpPr/>
          <p:nvPr/>
        </p:nvSpPr>
        <p:spPr>
          <a:xfrm>
            <a:off x="4295006" y="5874672"/>
            <a:ext cx="3508375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6" name="文本框 11">
            <a:extLst>
              <a:ext uri="{FF2B5EF4-FFF2-40B4-BE49-F238E27FC236}">
                <a16:creationId xmlns:a16="http://schemas.microsoft.com/office/drawing/2014/main" id="{6DCBAF2C-077B-478D-8801-8E812E058F36}"/>
              </a:ext>
            </a:extLst>
          </p:cNvPr>
          <p:cNvSpPr txBox="1"/>
          <p:nvPr/>
        </p:nvSpPr>
        <p:spPr>
          <a:xfrm flipH="1">
            <a:off x="4341018" y="4797152"/>
            <a:ext cx="35083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D0C071DF-57DE-4490-9981-A211F9FE39B2}"/>
              </a:ext>
            </a:extLst>
          </p:cNvPr>
          <p:cNvSpPr/>
          <p:nvPr/>
        </p:nvSpPr>
        <p:spPr>
          <a:xfrm>
            <a:off x="8167688" y="5874672"/>
            <a:ext cx="3508375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zh-CN" altLang="en-US" dirty="0">
              <a:solidFill>
                <a:schemeClr val="bg1">
                  <a:lumMod val="6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8" name="文本框 87">
            <a:extLst>
              <a:ext uri="{FF2B5EF4-FFF2-40B4-BE49-F238E27FC236}">
                <a16:creationId xmlns:a16="http://schemas.microsoft.com/office/drawing/2014/main" id="{5C0AF7A4-3EC2-460F-9E93-3AA3C92A5BD5}"/>
              </a:ext>
            </a:extLst>
          </p:cNvPr>
          <p:cNvSpPr txBox="1"/>
          <p:nvPr/>
        </p:nvSpPr>
        <p:spPr>
          <a:xfrm flipH="1">
            <a:off x="8167688" y="4797152"/>
            <a:ext cx="3508375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Add title text</a:t>
            </a:r>
          </a:p>
          <a:p>
            <a:pPr algn="ctr">
              <a:lnSpc>
                <a:spcPct val="130000"/>
              </a:lnSpc>
            </a:pPr>
            <a:r>
              <a: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</p:spTree>
    <p:extLst>
      <p:ext uri="{BB962C8B-B14F-4D97-AF65-F5344CB8AC3E}">
        <p14:creationId xmlns:p14="http://schemas.microsoft.com/office/powerpoint/2010/main" val="74402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1" grpId="0"/>
      <p:bldP spid="82" grpId="0"/>
      <p:bldP spid="83" grpId="0" animBg="1"/>
      <p:bldP spid="84" grpId="0"/>
      <p:bldP spid="85" grpId="0" animBg="1"/>
      <p:bldP spid="86" grpId="0"/>
      <p:bldP spid="87" grpId="0" animBg="1"/>
      <p:bldP spid="8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52282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57671" y="453004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completion status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2EB22850-5A42-4684-8260-B5B233886F45}"/>
              </a:ext>
            </a:extLst>
          </p:cNvPr>
          <p:cNvGrpSpPr/>
          <p:nvPr/>
        </p:nvGrpSpPr>
        <p:grpSpPr>
          <a:xfrm>
            <a:off x="1118389" y="2117649"/>
            <a:ext cx="10340683" cy="3038263"/>
            <a:chOff x="1004090" y="1727124"/>
            <a:chExt cx="7313120" cy="2148716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93418729-40CB-4503-AF75-D6E6F673554A}"/>
                </a:ext>
              </a:extLst>
            </p:cNvPr>
            <p:cNvGrpSpPr/>
            <p:nvPr/>
          </p:nvGrpSpPr>
          <p:grpSpPr>
            <a:xfrm>
              <a:off x="1004090" y="1733918"/>
              <a:ext cx="1687498" cy="2141921"/>
              <a:chOff x="1025740" y="2081328"/>
              <a:chExt cx="2249997" cy="2855894"/>
            </a:xfrm>
          </p:grpSpPr>
          <p:cxnSp>
            <p:nvCxnSpPr>
              <p:cNvPr id="66" name="Straight Connector 2">
                <a:extLst>
                  <a:ext uri="{FF2B5EF4-FFF2-40B4-BE49-F238E27FC236}">
                    <a16:creationId xmlns:a16="http://schemas.microsoft.com/office/drawing/2014/main" id="{1BFFD933-8EAB-4A54-A112-BDD22CAC7797}"/>
                  </a:ext>
                </a:extLst>
              </p:cNvPr>
              <p:cNvCxnSpPr/>
              <p:nvPr/>
            </p:nvCxnSpPr>
            <p:spPr>
              <a:xfrm rot="5400000">
                <a:off x="1908984" y="4086343"/>
                <a:ext cx="485778" cy="2268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67" name="Rectangle: Rounded Corners 4">
                <a:extLst>
                  <a:ext uri="{FF2B5EF4-FFF2-40B4-BE49-F238E27FC236}">
                    <a16:creationId xmlns:a16="http://schemas.microsoft.com/office/drawing/2014/main" id="{BD457EFE-F5D3-42FD-9E9A-F76B3EE7A8B4}"/>
                  </a:ext>
                </a:extLst>
              </p:cNvPr>
              <p:cNvSpPr/>
              <p:nvPr/>
            </p:nvSpPr>
            <p:spPr>
              <a:xfrm rot="10800000">
                <a:off x="1233713" y="2081328"/>
                <a:ext cx="1836321" cy="1514581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68" name="Rectangle: Rounded Corners 5">
                <a:extLst>
                  <a:ext uri="{FF2B5EF4-FFF2-40B4-BE49-F238E27FC236}">
                    <a16:creationId xmlns:a16="http://schemas.microsoft.com/office/drawing/2014/main" id="{447CCE7E-7D11-4D71-A229-684F671ADA6A}"/>
                  </a:ext>
                </a:extLst>
              </p:cNvPr>
              <p:cNvSpPr/>
              <p:nvPr/>
            </p:nvSpPr>
            <p:spPr>
              <a:xfrm rot="10800000" flipV="1">
                <a:off x="1514247" y="3333767"/>
                <a:ext cx="1259463" cy="50084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endParaRPr lang="zh-CN" altLang="en-US" sz="825" b="1" dirty="0">
                  <a:cs typeface="+mn-ea"/>
                  <a:sym typeface="+mn-lt"/>
                </a:endParaRPr>
              </a:p>
            </p:txBody>
          </p:sp>
          <p:sp>
            <p:nvSpPr>
              <p:cNvPr id="69" name="Freeform: Shape 7">
                <a:extLst>
                  <a:ext uri="{FF2B5EF4-FFF2-40B4-BE49-F238E27FC236}">
                    <a16:creationId xmlns:a16="http://schemas.microsoft.com/office/drawing/2014/main" id="{4FB5E563-6F31-48CA-9DE1-F6712A833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8196" y="2599165"/>
                <a:ext cx="707353" cy="468728"/>
              </a:xfrm>
              <a:custGeom>
                <a:avLst/>
                <a:gdLst/>
                <a:ahLst/>
                <a:cxnLst>
                  <a:cxn ang="0">
                    <a:pos x="77" y="43"/>
                  </a:cxn>
                  <a:cxn ang="0">
                    <a:pos x="77" y="47"/>
                  </a:cxn>
                  <a:cxn ang="0">
                    <a:pos x="70" y="51"/>
                  </a:cxn>
                  <a:cxn ang="0">
                    <a:pos x="6" y="51"/>
                  </a:cxn>
                  <a:cxn ang="0">
                    <a:pos x="0" y="47"/>
                  </a:cxn>
                  <a:cxn ang="0">
                    <a:pos x="0" y="43"/>
                  </a:cxn>
                  <a:cxn ang="0">
                    <a:pos x="6" y="43"/>
                  </a:cxn>
                  <a:cxn ang="0">
                    <a:pos x="70" y="43"/>
                  </a:cxn>
                  <a:cxn ang="0">
                    <a:pos x="77" y="43"/>
                  </a:cxn>
                  <a:cxn ang="0">
                    <a:pos x="10" y="34"/>
                  </a:cxn>
                  <a:cxn ang="0">
                    <a:pos x="10" y="6"/>
                  </a:cxn>
                  <a:cxn ang="0">
                    <a:pos x="16" y="0"/>
                  </a:cxn>
                  <a:cxn ang="0">
                    <a:pos x="60" y="0"/>
                  </a:cxn>
                  <a:cxn ang="0">
                    <a:pos x="67" y="6"/>
                  </a:cxn>
                  <a:cxn ang="0">
                    <a:pos x="67" y="34"/>
                  </a:cxn>
                  <a:cxn ang="0">
                    <a:pos x="60" y="41"/>
                  </a:cxn>
                  <a:cxn ang="0">
                    <a:pos x="16" y="41"/>
                  </a:cxn>
                  <a:cxn ang="0">
                    <a:pos x="10" y="34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60" y="36"/>
                  </a:cxn>
                  <a:cxn ang="0">
                    <a:pos x="61" y="34"/>
                  </a:cxn>
                  <a:cxn ang="0">
                    <a:pos x="61" y="6"/>
                  </a:cxn>
                  <a:cxn ang="0">
                    <a:pos x="60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15" y="34"/>
                  </a:cxn>
                  <a:cxn ang="0">
                    <a:pos x="42" y="47"/>
                  </a:cxn>
                  <a:cxn ang="0">
                    <a:pos x="42" y="46"/>
                  </a:cxn>
                  <a:cxn ang="0">
                    <a:pos x="35" y="46"/>
                  </a:cxn>
                  <a:cxn ang="0">
                    <a:pos x="34" y="47"/>
                  </a:cxn>
                  <a:cxn ang="0">
                    <a:pos x="35" y="47"/>
                  </a:cxn>
                  <a:cxn ang="0">
                    <a:pos x="42" y="47"/>
                  </a:cxn>
                  <a:cxn ang="0">
                    <a:pos x="42" y="47"/>
                  </a:cxn>
                </a:cxnLst>
                <a:rect l="0" t="0" r="r" b="b"/>
                <a:pathLst>
                  <a:path w="77" h="51">
                    <a:moveTo>
                      <a:pt x="77" y="43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9"/>
                      <a:pt x="74" y="51"/>
                      <a:pt x="70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49"/>
                      <a:pt x="0" y="4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0" y="43"/>
                      <a:pt x="70" y="43"/>
                      <a:pt x="70" y="43"/>
                    </a:cubicBezTo>
                    <a:lnTo>
                      <a:pt x="77" y="43"/>
                    </a:lnTo>
                    <a:close/>
                    <a:moveTo>
                      <a:pt x="10" y="34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2"/>
                      <a:pt x="13" y="0"/>
                      <a:pt x="1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4" y="0"/>
                      <a:pt x="67" y="2"/>
                      <a:pt x="67" y="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8"/>
                      <a:pt x="64" y="41"/>
                      <a:pt x="60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8"/>
                      <a:pt x="10" y="34"/>
                    </a:cubicBezTo>
                    <a:close/>
                    <a:moveTo>
                      <a:pt x="15" y="34"/>
                    </a:moveTo>
                    <a:cubicBezTo>
                      <a:pt x="15" y="35"/>
                      <a:pt x="16" y="36"/>
                      <a:pt x="16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5"/>
                      <a:pt x="61" y="3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lnTo>
                      <a:pt x="15" y="34"/>
                    </a:lnTo>
                    <a:close/>
                    <a:moveTo>
                      <a:pt x="42" y="47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4" y="46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grpSp>
            <p:nvGrpSpPr>
              <p:cNvPr id="70" name="组合 69">
                <a:extLst>
                  <a:ext uri="{FF2B5EF4-FFF2-40B4-BE49-F238E27FC236}">
                    <a16:creationId xmlns:a16="http://schemas.microsoft.com/office/drawing/2014/main" id="{FC329149-C8D6-43BE-8853-8DD75480C85B}"/>
                  </a:ext>
                </a:extLst>
              </p:cNvPr>
              <p:cNvGrpSpPr/>
              <p:nvPr/>
            </p:nvGrpSpPr>
            <p:grpSpPr>
              <a:xfrm>
                <a:off x="1025740" y="3377270"/>
                <a:ext cx="2249997" cy="1559952"/>
                <a:chOff x="1025740" y="3377270"/>
                <a:chExt cx="2249997" cy="1559952"/>
              </a:xfrm>
            </p:grpSpPr>
            <p:sp>
              <p:nvSpPr>
                <p:cNvPr id="71" name="矩形 70">
                  <a:extLst>
                    <a:ext uri="{FF2B5EF4-FFF2-40B4-BE49-F238E27FC236}">
                      <a16:creationId xmlns:a16="http://schemas.microsoft.com/office/drawing/2014/main" id="{3C7ECE8F-5AE7-4A26-98A3-AD38CE4AF535}"/>
                    </a:ext>
                  </a:extLst>
                </p:cNvPr>
                <p:cNvSpPr/>
                <p:nvPr/>
              </p:nvSpPr>
              <p:spPr>
                <a:xfrm>
                  <a:off x="1025740" y="4449953"/>
                  <a:ext cx="2249997" cy="487269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200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rPr>
                    <a:t>Click here to add content that matches the title.</a:t>
                  </a:r>
                  <a:endParaRPr lang="zh-CN" altLang="en-US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2" name="矩形 71">
                  <a:extLst>
                    <a:ext uri="{FF2B5EF4-FFF2-40B4-BE49-F238E27FC236}">
                      <a16:creationId xmlns:a16="http://schemas.microsoft.com/office/drawing/2014/main" id="{3061AF6B-FE5B-4D83-BCCA-E68705ECA2F0}"/>
                    </a:ext>
                  </a:extLst>
                </p:cNvPr>
                <p:cNvSpPr/>
                <p:nvPr/>
              </p:nvSpPr>
              <p:spPr>
                <a:xfrm>
                  <a:off x="1514247" y="3377270"/>
                  <a:ext cx="1259464" cy="310173"/>
                </a:xfrm>
                <a:prstGeom prst="rect">
                  <a:avLst/>
                </a:prstGeom>
              </p:spPr>
              <p:txBody>
                <a:bodyPr wrap="square">
                  <a:spAutoFit/>
                  <a:scene3d>
                    <a:camera prst="orthographicFront"/>
                    <a:lightRig rig="threePt" dir="t"/>
                  </a:scene3d>
                  <a:sp3d contourW="127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400" b="1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Add title</a:t>
                  </a:r>
                  <a:endParaRPr lang="zh-CN" altLang="en-US" sz="1400" b="1" dirty="0">
                    <a:solidFill>
                      <a:schemeClr val="bg1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id="{83C549C1-46F5-436B-A570-4521DF9EDBE7}"/>
                </a:ext>
              </a:extLst>
            </p:cNvPr>
            <p:cNvGrpSpPr/>
            <p:nvPr/>
          </p:nvGrpSpPr>
          <p:grpSpPr>
            <a:xfrm>
              <a:off x="2876298" y="1730513"/>
              <a:ext cx="1687498" cy="2145327"/>
              <a:chOff x="3666368" y="2076788"/>
              <a:chExt cx="2249997" cy="2860436"/>
            </a:xfrm>
          </p:grpSpPr>
          <p:cxnSp>
            <p:nvCxnSpPr>
              <p:cNvPr id="60" name="Straight Connector 9">
                <a:extLst>
                  <a:ext uri="{FF2B5EF4-FFF2-40B4-BE49-F238E27FC236}">
                    <a16:creationId xmlns:a16="http://schemas.microsoft.com/office/drawing/2014/main" id="{04B209F6-D495-4BCB-8DAC-D694A59C5D0C}"/>
                  </a:ext>
                </a:extLst>
              </p:cNvPr>
              <p:cNvCxnSpPr/>
              <p:nvPr/>
            </p:nvCxnSpPr>
            <p:spPr>
              <a:xfrm rot="5400000">
                <a:off x="4550149" y="4079085"/>
                <a:ext cx="485778" cy="2268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61" name="Rectangle: Rounded Corners 11">
                <a:extLst>
                  <a:ext uri="{FF2B5EF4-FFF2-40B4-BE49-F238E27FC236}">
                    <a16:creationId xmlns:a16="http://schemas.microsoft.com/office/drawing/2014/main" id="{EFFF0827-511E-4E1C-A164-0DBF2BD1C57A}"/>
                  </a:ext>
                </a:extLst>
              </p:cNvPr>
              <p:cNvSpPr/>
              <p:nvPr/>
            </p:nvSpPr>
            <p:spPr>
              <a:xfrm rot="10800000">
                <a:off x="3874878" y="2076788"/>
                <a:ext cx="1836320" cy="1514580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62" name="Rectangle: Rounded Corners 12">
                <a:extLst>
                  <a:ext uri="{FF2B5EF4-FFF2-40B4-BE49-F238E27FC236}">
                    <a16:creationId xmlns:a16="http://schemas.microsoft.com/office/drawing/2014/main" id="{B7740BF1-08D0-454B-9C23-45D1DA18D1D9}"/>
                  </a:ext>
                </a:extLst>
              </p:cNvPr>
              <p:cNvSpPr/>
              <p:nvPr/>
            </p:nvSpPr>
            <p:spPr>
              <a:xfrm rot="10800000" flipV="1">
                <a:off x="4115629" y="3329227"/>
                <a:ext cx="1259461" cy="5008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sz="825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Freeform: Shape 14">
                <a:extLst>
                  <a:ext uri="{FF2B5EF4-FFF2-40B4-BE49-F238E27FC236}">
                    <a16:creationId xmlns:a16="http://schemas.microsoft.com/office/drawing/2014/main" id="{4E438614-D359-4414-A86B-3E5C9F0221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7297" y="2594895"/>
                <a:ext cx="611483" cy="478371"/>
              </a:xfrm>
              <a:custGeom>
                <a:avLst/>
                <a:gdLst/>
                <a:ahLst/>
                <a:cxnLst>
                  <a:cxn ang="0">
                    <a:pos x="68" y="8"/>
                  </a:cxn>
                  <a:cxn ang="0">
                    <a:pos x="67" y="9"/>
                  </a:cxn>
                  <a:cxn ang="0">
                    <a:pos x="2" y="9"/>
                  </a:cxn>
                  <a:cxn ang="0">
                    <a:pos x="0" y="8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0"/>
                  </a:cxn>
                  <a:cxn ang="0">
                    <a:pos x="68" y="1"/>
                  </a:cxn>
                  <a:cxn ang="0">
                    <a:pos x="68" y="8"/>
                  </a:cxn>
                  <a:cxn ang="0">
                    <a:pos x="13" y="27"/>
                  </a:cxn>
                  <a:cxn ang="0">
                    <a:pos x="3" y="38"/>
                  </a:cxn>
                  <a:cxn ang="0">
                    <a:pos x="2" y="38"/>
                  </a:cxn>
                  <a:cxn ang="0">
                    <a:pos x="0" y="37"/>
                  </a:cxn>
                  <a:cxn ang="0">
                    <a:pos x="0" y="15"/>
                  </a:cxn>
                  <a:cxn ang="0">
                    <a:pos x="2" y="14"/>
                  </a:cxn>
                  <a:cxn ang="0">
                    <a:pos x="3" y="14"/>
                  </a:cxn>
                  <a:cxn ang="0">
                    <a:pos x="13" y="25"/>
                  </a:cxn>
                  <a:cxn ang="0">
                    <a:pos x="14" y="26"/>
                  </a:cxn>
                  <a:cxn ang="0">
                    <a:pos x="13" y="27"/>
                  </a:cxn>
                  <a:cxn ang="0">
                    <a:pos x="68" y="52"/>
                  </a:cxn>
                  <a:cxn ang="0">
                    <a:pos x="67" y="53"/>
                  </a:cxn>
                  <a:cxn ang="0">
                    <a:pos x="2" y="53"/>
                  </a:cxn>
                  <a:cxn ang="0">
                    <a:pos x="0" y="52"/>
                  </a:cxn>
                  <a:cxn ang="0">
                    <a:pos x="0" y="44"/>
                  </a:cxn>
                  <a:cxn ang="0">
                    <a:pos x="2" y="43"/>
                  </a:cxn>
                  <a:cxn ang="0">
                    <a:pos x="67" y="43"/>
                  </a:cxn>
                  <a:cxn ang="0">
                    <a:pos x="68" y="44"/>
                  </a:cxn>
                  <a:cxn ang="0">
                    <a:pos x="68" y="52"/>
                  </a:cxn>
                  <a:cxn ang="0">
                    <a:pos x="68" y="23"/>
                  </a:cxn>
                  <a:cxn ang="0">
                    <a:pos x="67" y="24"/>
                  </a:cxn>
                  <a:cxn ang="0">
                    <a:pos x="26" y="24"/>
                  </a:cxn>
                  <a:cxn ang="0">
                    <a:pos x="25" y="23"/>
                  </a:cxn>
                  <a:cxn ang="0">
                    <a:pos x="25" y="15"/>
                  </a:cxn>
                  <a:cxn ang="0">
                    <a:pos x="26" y="14"/>
                  </a:cxn>
                  <a:cxn ang="0">
                    <a:pos x="67" y="14"/>
                  </a:cxn>
                  <a:cxn ang="0">
                    <a:pos x="68" y="15"/>
                  </a:cxn>
                  <a:cxn ang="0">
                    <a:pos x="68" y="23"/>
                  </a:cxn>
                  <a:cxn ang="0">
                    <a:pos x="68" y="37"/>
                  </a:cxn>
                  <a:cxn ang="0">
                    <a:pos x="67" y="38"/>
                  </a:cxn>
                  <a:cxn ang="0">
                    <a:pos x="26" y="38"/>
                  </a:cxn>
                  <a:cxn ang="0">
                    <a:pos x="25" y="37"/>
                  </a:cxn>
                  <a:cxn ang="0">
                    <a:pos x="25" y="30"/>
                  </a:cxn>
                  <a:cxn ang="0">
                    <a:pos x="26" y="29"/>
                  </a:cxn>
                  <a:cxn ang="0">
                    <a:pos x="67" y="29"/>
                  </a:cxn>
                  <a:cxn ang="0">
                    <a:pos x="68" y="30"/>
                  </a:cxn>
                  <a:cxn ang="0">
                    <a:pos x="68" y="37"/>
                  </a:cxn>
                </a:cxnLst>
                <a:rect l="0" t="0" r="r" b="b"/>
                <a:pathLst>
                  <a:path w="68" h="53">
                    <a:moveTo>
                      <a:pt x="68" y="8"/>
                    </a:moveTo>
                    <a:cubicBezTo>
                      <a:pt x="68" y="9"/>
                      <a:pt x="68" y="9"/>
                      <a:pt x="67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0" y="9"/>
                      <a:pt x="0" y="8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8" y="0"/>
                      <a:pt x="68" y="0"/>
                      <a:pt x="68" y="1"/>
                    </a:cubicBezTo>
                    <a:lnTo>
                      <a:pt x="68" y="8"/>
                    </a:lnTo>
                    <a:close/>
                    <a:moveTo>
                      <a:pt x="13" y="27"/>
                    </a:moveTo>
                    <a:cubicBezTo>
                      <a:pt x="3" y="38"/>
                      <a:pt x="3" y="38"/>
                      <a:pt x="3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1" y="38"/>
                      <a:pt x="0" y="38"/>
                      <a:pt x="0" y="3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1" y="14"/>
                      <a:pt x="2" y="14"/>
                    </a:cubicBezTo>
                    <a:cubicBezTo>
                      <a:pt x="2" y="14"/>
                      <a:pt x="2" y="14"/>
                      <a:pt x="3" y="14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7"/>
                      <a:pt x="14" y="27"/>
                      <a:pt x="13" y="27"/>
                    </a:cubicBezTo>
                    <a:close/>
                    <a:moveTo>
                      <a:pt x="68" y="52"/>
                    </a:moveTo>
                    <a:cubicBezTo>
                      <a:pt x="68" y="52"/>
                      <a:pt x="68" y="53"/>
                      <a:pt x="67" y="53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1" y="53"/>
                      <a:pt x="0" y="52"/>
                      <a:pt x="0" y="52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4"/>
                      <a:pt x="1" y="43"/>
                      <a:pt x="2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8" y="43"/>
                      <a:pt x="68" y="44"/>
                      <a:pt x="68" y="44"/>
                    </a:cubicBezTo>
                    <a:lnTo>
                      <a:pt x="68" y="52"/>
                    </a:lnTo>
                    <a:close/>
                    <a:moveTo>
                      <a:pt x="68" y="23"/>
                    </a:moveTo>
                    <a:cubicBezTo>
                      <a:pt x="68" y="23"/>
                      <a:pt x="68" y="24"/>
                      <a:pt x="67" y="24"/>
                    </a:cubicBezTo>
                    <a:cubicBezTo>
                      <a:pt x="26" y="24"/>
                      <a:pt x="26" y="24"/>
                      <a:pt x="26" y="24"/>
                    </a:cubicBezTo>
                    <a:cubicBezTo>
                      <a:pt x="25" y="24"/>
                      <a:pt x="25" y="23"/>
                      <a:pt x="25" y="23"/>
                    </a:cubicBezTo>
                    <a:cubicBezTo>
                      <a:pt x="25" y="15"/>
                      <a:pt x="25" y="15"/>
                      <a:pt x="25" y="15"/>
                    </a:cubicBezTo>
                    <a:cubicBezTo>
                      <a:pt x="25" y="15"/>
                      <a:pt x="25" y="14"/>
                      <a:pt x="26" y="14"/>
                    </a:cubicBezTo>
                    <a:cubicBezTo>
                      <a:pt x="67" y="14"/>
                      <a:pt x="67" y="14"/>
                      <a:pt x="67" y="14"/>
                    </a:cubicBezTo>
                    <a:cubicBezTo>
                      <a:pt x="68" y="14"/>
                      <a:pt x="68" y="15"/>
                      <a:pt x="68" y="15"/>
                    </a:cubicBezTo>
                    <a:lnTo>
                      <a:pt x="68" y="23"/>
                    </a:lnTo>
                    <a:close/>
                    <a:moveTo>
                      <a:pt x="68" y="37"/>
                    </a:moveTo>
                    <a:cubicBezTo>
                      <a:pt x="68" y="38"/>
                      <a:pt x="68" y="38"/>
                      <a:pt x="67" y="38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5" y="38"/>
                      <a:pt x="25" y="38"/>
                      <a:pt x="25" y="37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5" y="29"/>
                      <a:pt x="25" y="29"/>
                      <a:pt x="26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8" y="29"/>
                      <a:pt x="68" y="29"/>
                      <a:pt x="68" y="30"/>
                    </a:cubicBezTo>
                    <a:lnTo>
                      <a:pt x="68" y="37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557E00D3-DE54-4E93-990E-AFA0DC9ECC19}"/>
                  </a:ext>
                </a:extLst>
              </p:cNvPr>
              <p:cNvSpPr/>
              <p:nvPr/>
            </p:nvSpPr>
            <p:spPr>
              <a:xfrm>
                <a:off x="4161635" y="3365037"/>
                <a:ext cx="1259464" cy="3101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9C2B7E91-39D6-4533-B918-EE441F296F99}"/>
                  </a:ext>
                </a:extLst>
              </p:cNvPr>
              <p:cNvSpPr/>
              <p:nvPr/>
            </p:nvSpPr>
            <p:spPr>
              <a:xfrm>
                <a:off x="3666368" y="4449955"/>
                <a:ext cx="2249997" cy="4872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A3F6E1E9-4D7F-4737-9124-33C70FCB7A40}"/>
                </a:ext>
              </a:extLst>
            </p:cNvPr>
            <p:cNvGrpSpPr/>
            <p:nvPr/>
          </p:nvGrpSpPr>
          <p:grpSpPr>
            <a:xfrm>
              <a:off x="4748506" y="1727124"/>
              <a:ext cx="1687498" cy="2148716"/>
              <a:chOff x="6306996" y="2072270"/>
              <a:chExt cx="2249997" cy="2864953"/>
            </a:xfrm>
          </p:grpSpPr>
          <p:cxnSp>
            <p:nvCxnSpPr>
              <p:cNvPr id="54" name="Straight Connector 16">
                <a:extLst>
                  <a:ext uri="{FF2B5EF4-FFF2-40B4-BE49-F238E27FC236}">
                    <a16:creationId xmlns:a16="http://schemas.microsoft.com/office/drawing/2014/main" id="{588169AD-A499-4F97-B500-378E0BAFC639}"/>
                  </a:ext>
                </a:extLst>
              </p:cNvPr>
              <p:cNvCxnSpPr/>
              <p:nvPr/>
            </p:nvCxnSpPr>
            <p:spPr>
              <a:xfrm rot="5400000">
                <a:off x="7208955" y="4074566"/>
                <a:ext cx="485778" cy="2268"/>
              </a:xfrm>
              <a:prstGeom prst="line">
                <a:avLst/>
              </a:prstGeom>
              <a:ln>
                <a:solidFill>
                  <a:schemeClr val="accent2"/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5" name="Rectangle: Rounded Corners 18">
                <a:extLst>
                  <a:ext uri="{FF2B5EF4-FFF2-40B4-BE49-F238E27FC236}">
                    <a16:creationId xmlns:a16="http://schemas.microsoft.com/office/drawing/2014/main" id="{92921B95-CF60-42D5-A4DD-007D1DA8C4C8}"/>
                  </a:ext>
                </a:extLst>
              </p:cNvPr>
              <p:cNvSpPr/>
              <p:nvPr/>
            </p:nvSpPr>
            <p:spPr>
              <a:xfrm rot="10800000">
                <a:off x="6533684" y="2072270"/>
                <a:ext cx="1836321" cy="1514581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56" name="Rectangle: Rounded Corners 19">
                <a:extLst>
                  <a:ext uri="{FF2B5EF4-FFF2-40B4-BE49-F238E27FC236}">
                    <a16:creationId xmlns:a16="http://schemas.microsoft.com/office/drawing/2014/main" id="{C02F1C69-DFC9-4B61-8738-AE0E773DB116}"/>
                  </a:ext>
                </a:extLst>
              </p:cNvPr>
              <p:cNvSpPr/>
              <p:nvPr/>
            </p:nvSpPr>
            <p:spPr>
              <a:xfrm rot="10800000" flipV="1">
                <a:off x="6822112" y="3368151"/>
                <a:ext cx="1259462" cy="500845"/>
              </a:xfrm>
              <a:prstGeom prst="roundRect">
                <a:avLst>
                  <a:gd name="adj" fmla="val 50000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sz="825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Freeform: Shape 21">
                <a:extLst>
                  <a:ext uri="{FF2B5EF4-FFF2-40B4-BE49-F238E27FC236}">
                    <a16:creationId xmlns:a16="http://schemas.microsoft.com/office/drawing/2014/main" id="{A18E1D41-2105-4DE8-87C2-5F59965CB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9785" y="2555325"/>
                <a:ext cx="544118" cy="548470"/>
              </a:xfrm>
              <a:custGeom>
                <a:avLst/>
                <a:gdLst/>
                <a:ahLst/>
                <a:cxnLst>
                  <a:cxn ang="0">
                    <a:pos x="58" y="47"/>
                  </a:cxn>
                  <a:cxn ang="0">
                    <a:pos x="47" y="58"/>
                  </a:cxn>
                  <a:cxn ang="0">
                    <a:pos x="11" y="58"/>
                  </a:cxn>
                  <a:cxn ang="0">
                    <a:pos x="0" y="47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47" y="0"/>
                  </a:cxn>
                  <a:cxn ang="0">
                    <a:pos x="58" y="10"/>
                  </a:cxn>
                  <a:cxn ang="0">
                    <a:pos x="58" y="47"/>
                  </a:cxn>
                  <a:cxn ang="0">
                    <a:pos x="41" y="27"/>
                  </a:cxn>
                  <a:cxn ang="0">
                    <a:pos x="30" y="17"/>
                  </a:cxn>
                  <a:cxn ang="0">
                    <a:pos x="9" y="37"/>
                  </a:cxn>
                  <a:cxn ang="0">
                    <a:pos x="9" y="48"/>
                  </a:cxn>
                  <a:cxn ang="0">
                    <a:pos x="20" y="48"/>
                  </a:cxn>
                  <a:cxn ang="0">
                    <a:pos x="41" y="27"/>
                  </a:cxn>
                  <a:cxn ang="0">
                    <a:pos x="21" y="43"/>
                  </a:cxn>
                  <a:cxn ang="0">
                    <a:pos x="19" y="44"/>
                  </a:cxn>
                  <a:cxn ang="0">
                    <a:pos x="17" y="44"/>
                  </a:cxn>
                  <a:cxn ang="0">
                    <a:pos x="17" y="41"/>
                  </a:cxn>
                  <a:cxn ang="0">
                    <a:pos x="13" y="41"/>
                  </a:cxn>
                  <a:cxn ang="0">
                    <a:pos x="13" y="39"/>
                  </a:cxn>
                  <a:cxn ang="0">
                    <a:pos x="15" y="37"/>
                  </a:cxn>
                  <a:cxn ang="0">
                    <a:pos x="21" y="43"/>
                  </a:cxn>
                  <a:cxn ang="0">
                    <a:pos x="31" y="23"/>
                  </a:cxn>
                  <a:cxn ang="0">
                    <a:pos x="20" y="34"/>
                  </a:cxn>
                  <a:cxn ang="0">
                    <a:pos x="19" y="34"/>
                  </a:cxn>
                  <a:cxn ang="0">
                    <a:pos x="19" y="33"/>
                  </a:cxn>
                  <a:cxn ang="0">
                    <a:pos x="30" y="22"/>
                  </a:cxn>
                  <a:cxn ang="0">
                    <a:pos x="31" y="22"/>
                  </a:cxn>
                  <a:cxn ang="0">
                    <a:pos x="31" y="23"/>
                  </a:cxn>
                  <a:cxn ang="0">
                    <a:pos x="47" y="22"/>
                  </a:cxn>
                  <a:cxn ang="0">
                    <a:pos x="47" y="16"/>
                  </a:cxn>
                  <a:cxn ang="0">
                    <a:pos x="41" y="11"/>
                  </a:cxn>
                  <a:cxn ang="0">
                    <a:pos x="36" y="11"/>
                  </a:cxn>
                  <a:cxn ang="0">
                    <a:pos x="33" y="14"/>
                  </a:cxn>
                  <a:cxn ang="0">
                    <a:pos x="43" y="25"/>
                  </a:cxn>
                  <a:cxn ang="0">
                    <a:pos x="47" y="22"/>
                  </a:cxn>
                </a:cxnLst>
                <a:rect l="0" t="0" r="r" b="b"/>
                <a:pathLst>
                  <a:path w="58" h="58">
                    <a:moveTo>
                      <a:pt x="58" y="47"/>
                    </a:moveTo>
                    <a:cubicBezTo>
                      <a:pt x="58" y="53"/>
                      <a:pt x="53" y="58"/>
                      <a:pt x="47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5" y="58"/>
                      <a:pt x="0" y="53"/>
                      <a:pt x="0" y="4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0"/>
                      <a:pt x="58" y="4"/>
                      <a:pt x="58" y="10"/>
                    </a:cubicBezTo>
                    <a:lnTo>
                      <a:pt x="58" y="47"/>
                    </a:lnTo>
                    <a:close/>
                    <a:moveTo>
                      <a:pt x="41" y="27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20" y="48"/>
                      <a:pt x="20" y="48"/>
                      <a:pt x="20" y="48"/>
                    </a:cubicBezTo>
                    <a:lnTo>
                      <a:pt x="41" y="27"/>
                    </a:lnTo>
                    <a:close/>
                    <a:moveTo>
                      <a:pt x="21" y="43"/>
                    </a:moveTo>
                    <a:cubicBezTo>
                      <a:pt x="19" y="44"/>
                      <a:pt x="19" y="44"/>
                      <a:pt x="19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7"/>
                      <a:pt x="15" y="37"/>
                      <a:pt x="15" y="37"/>
                    </a:cubicBezTo>
                    <a:lnTo>
                      <a:pt x="21" y="43"/>
                    </a:lnTo>
                    <a:close/>
                    <a:moveTo>
                      <a:pt x="31" y="23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8" y="34"/>
                      <a:pt x="18" y="33"/>
                      <a:pt x="19" y="3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1" y="22"/>
                      <a:pt x="31" y="23"/>
                      <a:pt x="31" y="23"/>
                    </a:cubicBezTo>
                    <a:close/>
                    <a:moveTo>
                      <a:pt x="47" y="22"/>
                    </a:moveTo>
                    <a:cubicBezTo>
                      <a:pt x="48" y="20"/>
                      <a:pt x="48" y="18"/>
                      <a:pt x="47" y="16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9"/>
                      <a:pt x="37" y="9"/>
                      <a:pt x="36" y="1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47" y="2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:a16="http://schemas.microsoft.com/office/drawing/2014/main" id="{9D4B85F1-137E-462F-B0E0-076BC050DC4B}"/>
                  </a:ext>
                </a:extLst>
              </p:cNvPr>
              <p:cNvSpPr/>
              <p:nvPr/>
            </p:nvSpPr>
            <p:spPr>
              <a:xfrm>
                <a:off x="6819307" y="3365037"/>
                <a:ext cx="1259464" cy="310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:a16="http://schemas.microsoft.com/office/drawing/2014/main" id="{9AF3D4D7-3BD5-4AFE-9FA4-C3FCC5BCC586}"/>
                  </a:ext>
                </a:extLst>
              </p:cNvPr>
              <p:cNvSpPr/>
              <p:nvPr/>
            </p:nvSpPr>
            <p:spPr>
              <a:xfrm>
                <a:off x="6306996" y="4449954"/>
                <a:ext cx="2249997" cy="4872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77CE047E-DA3F-4AC6-9E5C-6CC43B36A0B2}"/>
                </a:ext>
              </a:extLst>
            </p:cNvPr>
            <p:cNvGrpSpPr/>
            <p:nvPr/>
          </p:nvGrpSpPr>
          <p:grpSpPr>
            <a:xfrm>
              <a:off x="6629712" y="1737338"/>
              <a:ext cx="1687498" cy="2138502"/>
              <a:chOff x="8947624" y="2085887"/>
              <a:chExt cx="2249997" cy="2851335"/>
            </a:xfrm>
          </p:grpSpPr>
          <p:cxnSp>
            <p:nvCxnSpPr>
              <p:cNvPr id="48" name="Straight Connector 23">
                <a:extLst>
                  <a:ext uri="{FF2B5EF4-FFF2-40B4-BE49-F238E27FC236}">
                    <a16:creationId xmlns:a16="http://schemas.microsoft.com/office/drawing/2014/main" id="{89982F14-CDA4-438D-8351-C753E389422D}"/>
                  </a:ext>
                </a:extLst>
              </p:cNvPr>
              <p:cNvCxnSpPr/>
              <p:nvPr/>
            </p:nvCxnSpPr>
            <p:spPr>
              <a:xfrm rot="5400000">
                <a:off x="9797236" y="4088183"/>
                <a:ext cx="485778" cy="2268"/>
              </a:xfrm>
              <a:prstGeom prst="line">
                <a:avLst/>
              </a:prstGeom>
              <a:ln>
                <a:solidFill>
                  <a:schemeClr val="accent1"/>
                </a:solidFill>
                <a:prstDash val="sysDot"/>
                <a:tailEnd type="oval"/>
              </a:ln>
            </p:spPr>
            <p:style>
              <a:lnRef idx="2">
                <a:schemeClr val="accent5"/>
              </a:lnRef>
              <a:fillRef idx="0">
                <a:schemeClr val="accent5"/>
              </a:fillRef>
              <a:effectRef idx="1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9" name="Rectangle: Rounded Corners 25">
                <a:extLst>
                  <a:ext uri="{FF2B5EF4-FFF2-40B4-BE49-F238E27FC236}">
                    <a16:creationId xmlns:a16="http://schemas.microsoft.com/office/drawing/2014/main" id="{D88CA931-A15F-4681-8296-DD25CD79ED57}"/>
                  </a:ext>
                </a:extLst>
              </p:cNvPr>
              <p:cNvSpPr/>
              <p:nvPr/>
            </p:nvSpPr>
            <p:spPr>
              <a:xfrm rot="10800000">
                <a:off x="9121966" y="2085887"/>
                <a:ext cx="1836321" cy="1514580"/>
              </a:xfrm>
              <a:prstGeom prst="roundRect">
                <a:avLst>
                  <a:gd name="adj" fmla="val 10000"/>
                </a:avLst>
              </a:pr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50" name="Rectangle: Rounded Corners 26">
                <a:extLst>
                  <a:ext uri="{FF2B5EF4-FFF2-40B4-BE49-F238E27FC236}">
                    <a16:creationId xmlns:a16="http://schemas.microsoft.com/office/drawing/2014/main" id="{62882FDE-E7CE-4429-BB41-3C765541039F}"/>
                  </a:ext>
                </a:extLst>
              </p:cNvPr>
              <p:cNvSpPr/>
              <p:nvPr/>
            </p:nvSpPr>
            <p:spPr>
              <a:xfrm rot="10800000" flipV="1">
                <a:off x="9362717" y="3338326"/>
                <a:ext cx="1259463" cy="500845"/>
              </a:xfrm>
              <a:prstGeom prst="roundRect">
                <a:avLst>
                  <a:gd name="adj" fmla="val 50000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lvl="0" algn="ctr"/>
                <a:endParaRPr lang="zh-CN" altLang="en-US" sz="825" b="1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Freeform: Shape 28">
                <a:extLst>
                  <a:ext uri="{FF2B5EF4-FFF2-40B4-BE49-F238E27FC236}">
                    <a16:creationId xmlns:a16="http://schemas.microsoft.com/office/drawing/2014/main" id="{5B4FBC61-E697-499C-9FEA-5F12FC4FA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32157" y="2597581"/>
                <a:ext cx="615937" cy="491189"/>
              </a:xfrm>
              <a:custGeom>
                <a:avLst/>
                <a:gdLst/>
                <a:ahLst/>
                <a:cxnLst>
                  <a:cxn ang="0">
                    <a:pos x="73" y="52"/>
                  </a:cxn>
                  <a:cxn ang="0">
                    <a:pos x="67" y="58"/>
                  </a:cxn>
                  <a:cxn ang="0">
                    <a:pos x="7" y="58"/>
                  </a:cxn>
                  <a:cxn ang="0">
                    <a:pos x="0" y="52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67" y="0"/>
                  </a:cxn>
                  <a:cxn ang="0">
                    <a:pos x="73" y="6"/>
                  </a:cxn>
                  <a:cxn ang="0">
                    <a:pos x="73" y="52"/>
                  </a:cxn>
                  <a:cxn ang="0">
                    <a:pos x="7" y="4"/>
                  </a:cxn>
                  <a:cxn ang="0">
                    <a:pos x="5" y="6"/>
                  </a:cxn>
                  <a:cxn ang="0">
                    <a:pos x="5" y="52"/>
                  </a:cxn>
                  <a:cxn ang="0">
                    <a:pos x="7" y="53"/>
                  </a:cxn>
                  <a:cxn ang="0">
                    <a:pos x="67" y="53"/>
                  </a:cxn>
                  <a:cxn ang="0">
                    <a:pos x="68" y="52"/>
                  </a:cxn>
                  <a:cxn ang="0">
                    <a:pos x="68" y="6"/>
                  </a:cxn>
                  <a:cxn ang="0">
                    <a:pos x="67" y="4"/>
                  </a:cxn>
                  <a:cxn ang="0">
                    <a:pos x="7" y="4"/>
                  </a:cxn>
                  <a:cxn ang="0">
                    <a:pos x="17" y="24"/>
                  </a:cxn>
                  <a:cxn ang="0">
                    <a:pos x="10" y="17"/>
                  </a:cxn>
                  <a:cxn ang="0">
                    <a:pos x="17" y="9"/>
                  </a:cxn>
                  <a:cxn ang="0">
                    <a:pos x="25" y="17"/>
                  </a:cxn>
                  <a:cxn ang="0">
                    <a:pos x="17" y="24"/>
                  </a:cxn>
                  <a:cxn ang="0">
                    <a:pos x="64" y="48"/>
                  </a:cxn>
                  <a:cxn ang="0">
                    <a:pos x="10" y="48"/>
                  </a:cxn>
                  <a:cxn ang="0">
                    <a:pos x="10" y="41"/>
                  </a:cxn>
                  <a:cxn ang="0">
                    <a:pos x="22" y="29"/>
                  </a:cxn>
                  <a:cxn ang="0">
                    <a:pos x="28" y="35"/>
                  </a:cxn>
                  <a:cxn ang="0">
                    <a:pos x="48" y="15"/>
                  </a:cxn>
                  <a:cxn ang="0">
                    <a:pos x="64" y="31"/>
                  </a:cxn>
                  <a:cxn ang="0">
                    <a:pos x="64" y="48"/>
                  </a:cxn>
                </a:cxnLst>
                <a:rect l="0" t="0" r="r" b="b"/>
                <a:pathLst>
                  <a:path w="73" h="58">
                    <a:moveTo>
                      <a:pt x="73" y="52"/>
                    </a:moveTo>
                    <a:cubicBezTo>
                      <a:pt x="73" y="55"/>
                      <a:pt x="71" y="58"/>
                      <a:pt x="67" y="58"/>
                    </a:cubicBezTo>
                    <a:cubicBezTo>
                      <a:pt x="7" y="58"/>
                      <a:pt x="7" y="58"/>
                      <a:pt x="7" y="58"/>
                    </a:cubicBezTo>
                    <a:cubicBezTo>
                      <a:pt x="3" y="58"/>
                      <a:pt x="0" y="55"/>
                      <a:pt x="0" y="5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2"/>
                    </a:ln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52"/>
                      <a:pt x="5" y="52"/>
                      <a:pt x="5" y="52"/>
                    </a:cubicBezTo>
                    <a:cubicBezTo>
                      <a:pt x="5" y="52"/>
                      <a:pt x="6" y="53"/>
                      <a:pt x="7" y="53"/>
                    </a:cubicBezTo>
                    <a:cubicBezTo>
                      <a:pt x="67" y="53"/>
                      <a:pt x="67" y="53"/>
                      <a:pt x="67" y="53"/>
                    </a:cubicBezTo>
                    <a:cubicBezTo>
                      <a:pt x="68" y="53"/>
                      <a:pt x="68" y="52"/>
                      <a:pt x="68" y="52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5"/>
                      <a:pt x="68" y="4"/>
                      <a:pt x="67" y="4"/>
                    </a:cubicBezTo>
                    <a:lnTo>
                      <a:pt x="7" y="4"/>
                    </a:lnTo>
                    <a:close/>
                    <a:moveTo>
                      <a:pt x="17" y="24"/>
                    </a:moveTo>
                    <a:cubicBezTo>
                      <a:pt x="13" y="24"/>
                      <a:pt x="10" y="21"/>
                      <a:pt x="10" y="17"/>
                    </a:cubicBezTo>
                    <a:cubicBezTo>
                      <a:pt x="10" y="13"/>
                      <a:pt x="13" y="9"/>
                      <a:pt x="17" y="9"/>
                    </a:cubicBezTo>
                    <a:cubicBezTo>
                      <a:pt x="21" y="9"/>
                      <a:pt x="25" y="13"/>
                      <a:pt x="25" y="17"/>
                    </a:cubicBezTo>
                    <a:cubicBezTo>
                      <a:pt x="25" y="21"/>
                      <a:pt x="21" y="24"/>
                      <a:pt x="17" y="24"/>
                    </a:cubicBezTo>
                    <a:close/>
                    <a:moveTo>
                      <a:pt x="64" y="48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8" y="35"/>
                      <a:pt x="28" y="35"/>
                      <a:pt x="28" y="35"/>
                    </a:cubicBezTo>
                    <a:cubicBezTo>
                      <a:pt x="48" y="15"/>
                      <a:pt x="48" y="15"/>
                      <a:pt x="48" y="15"/>
                    </a:cubicBezTo>
                    <a:cubicBezTo>
                      <a:pt x="64" y="31"/>
                      <a:pt x="64" y="31"/>
                      <a:pt x="64" y="31"/>
                    </a:cubicBezTo>
                    <a:lnTo>
                      <a:pt x="64" y="4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>
                <a:outerShdw blurRad="190500" dist="381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B5B6B8FB-7939-4503-8218-B80A9FA8294A}"/>
                  </a:ext>
                </a:extLst>
              </p:cNvPr>
              <p:cNvSpPr/>
              <p:nvPr/>
            </p:nvSpPr>
            <p:spPr>
              <a:xfrm>
                <a:off x="9359912" y="3365036"/>
                <a:ext cx="1259464" cy="310173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</a:t>
                </a:r>
                <a:endParaRPr lang="zh-CN" altLang="en-US" sz="14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666E9F48-B6CC-4467-960F-CAAAF7D2F76E}"/>
                  </a:ext>
                </a:extLst>
              </p:cNvPr>
              <p:cNvSpPr/>
              <p:nvPr/>
            </p:nvSpPr>
            <p:spPr>
              <a:xfrm>
                <a:off x="8947624" y="4449953"/>
                <a:ext cx="2249997" cy="487269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158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4588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70734" y="437120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completion status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73A0CD7-1541-4DB1-8B9F-1BE7BA033CD3}"/>
              </a:ext>
            </a:extLst>
          </p:cNvPr>
          <p:cNvGrpSpPr/>
          <p:nvPr/>
        </p:nvGrpSpPr>
        <p:grpSpPr>
          <a:xfrm>
            <a:off x="1128276" y="1954094"/>
            <a:ext cx="10308482" cy="3494496"/>
            <a:chOff x="1042551" y="1639770"/>
            <a:chExt cx="7148826" cy="2423397"/>
          </a:xfrm>
        </p:grpSpPr>
        <p:sp>
          <p:nvSpPr>
            <p:cNvPr id="20" name="文本框 49">
              <a:extLst>
                <a:ext uri="{FF2B5EF4-FFF2-40B4-BE49-F238E27FC236}">
                  <a16:creationId xmlns:a16="http://schemas.microsoft.com/office/drawing/2014/main" id="{3CA4CE02-6202-44C7-8F9E-0EC1F32E2F64}"/>
                </a:ext>
              </a:extLst>
            </p:cNvPr>
            <p:cNvSpPr txBox="1"/>
            <p:nvPr/>
          </p:nvSpPr>
          <p:spPr>
            <a:xfrm>
              <a:off x="2268538" y="1639770"/>
              <a:ext cx="1952121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文本框 49">
              <a:extLst>
                <a:ext uri="{FF2B5EF4-FFF2-40B4-BE49-F238E27FC236}">
                  <a16:creationId xmlns:a16="http://schemas.microsoft.com/office/drawing/2014/main" id="{E88A39C9-A79A-4D3B-B0F0-13D80B5C8BCA}"/>
                </a:ext>
              </a:extLst>
            </p:cNvPr>
            <p:cNvSpPr txBox="1"/>
            <p:nvPr/>
          </p:nvSpPr>
          <p:spPr>
            <a:xfrm>
              <a:off x="2268538" y="3165718"/>
              <a:ext cx="1788265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49">
              <a:extLst>
                <a:ext uri="{FF2B5EF4-FFF2-40B4-BE49-F238E27FC236}">
                  <a16:creationId xmlns:a16="http://schemas.microsoft.com/office/drawing/2014/main" id="{59A71D44-E074-4247-918C-5D9BF163E86D}"/>
                </a:ext>
              </a:extLst>
            </p:cNvPr>
            <p:cNvSpPr txBox="1"/>
            <p:nvPr/>
          </p:nvSpPr>
          <p:spPr>
            <a:xfrm>
              <a:off x="6012954" y="1643200"/>
              <a:ext cx="1567873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49">
              <a:extLst>
                <a:ext uri="{FF2B5EF4-FFF2-40B4-BE49-F238E27FC236}">
                  <a16:creationId xmlns:a16="http://schemas.microsoft.com/office/drawing/2014/main" id="{300D1CFA-B2B3-475C-87A7-3CD895CD1AEB}"/>
                </a:ext>
              </a:extLst>
            </p:cNvPr>
            <p:cNvSpPr txBox="1"/>
            <p:nvPr/>
          </p:nvSpPr>
          <p:spPr>
            <a:xfrm>
              <a:off x="6012954" y="3223945"/>
              <a:ext cx="1863650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5F485DCA-BBA6-4154-95AB-5AC941FDD933}"/>
                </a:ext>
              </a:extLst>
            </p:cNvPr>
            <p:cNvGrpSpPr/>
            <p:nvPr/>
          </p:nvGrpSpPr>
          <p:grpSpPr>
            <a:xfrm>
              <a:off x="1042551" y="1712069"/>
              <a:ext cx="3355363" cy="821669"/>
              <a:chOff x="1390067" y="2282758"/>
              <a:chExt cx="4473817" cy="1095559"/>
            </a:xfrm>
          </p:grpSpPr>
          <p:grpSp>
            <p:nvGrpSpPr>
              <p:cNvPr id="63" name="组合 62">
                <a:extLst>
                  <a:ext uri="{FF2B5EF4-FFF2-40B4-BE49-F238E27FC236}">
                    <a16:creationId xmlns:a16="http://schemas.microsoft.com/office/drawing/2014/main" id="{6E7E6C62-F3AE-4DDA-8BF0-A97E8E851244}"/>
                  </a:ext>
                </a:extLst>
              </p:cNvPr>
              <p:cNvGrpSpPr/>
              <p:nvPr/>
            </p:nvGrpSpPr>
            <p:grpSpPr>
              <a:xfrm>
                <a:off x="1390067" y="2282758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65" name="直接连接符 64">
                  <a:extLst>
                    <a:ext uri="{FF2B5EF4-FFF2-40B4-BE49-F238E27FC236}">
                      <a16:creationId xmlns:a16="http://schemas.microsoft.com/office/drawing/2014/main" id="{B1A26CDE-5361-48ED-B3F4-0A93B564D5D9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直接连接符 65">
                  <a:extLst>
                    <a:ext uri="{FF2B5EF4-FFF2-40B4-BE49-F238E27FC236}">
                      <a16:creationId xmlns:a16="http://schemas.microsoft.com/office/drawing/2014/main" id="{F01DEAD2-1023-4843-9DF5-66023E9005FD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组合 66">
                  <a:extLst>
                    <a:ext uri="{FF2B5EF4-FFF2-40B4-BE49-F238E27FC236}">
                      <a16:creationId xmlns:a16="http://schemas.microsoft.com/office/drawing/2014/main" id="{F5527321-89B9-44AF-A789-4D67CD332777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69" name="椭圆 68">
                    <a:extLst>
                      <a:ext uri="{FF2B5EF4-FFF2-40B4-BE49-F238E27FC236}">
                        <a16:creationId xmlns:a16="http://schemas.microsoft.com/office/drawing/2014/main" id="{50EF8091-4AFA-49DA-AC5C-79A969CBAC3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0" name="椭圆 69">
                    <a:extLst>
                      <a:ext uri="{FF2B5EF4-FFF2-40B4-BE49-F238E27FC236}">
                        <a16:creationId xmlns:a16="http://schemas.microsoft.com/office/drawing/2014/main" id="{3A90AFE4-1406-44B7-AFDB-BA138EA22BAA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8" name="任意多边形 104">
                  <a:extLst>
                    <a:ext uri="{FF2B5EF4-FFF2-40B4-BE49-F238E27FC236}">
                      <a16:creationId xmlns:a16="http://schemas.microsoft.com/office/drawing/2014/main" id="{727123CA-9315-407D-B191-1704510E6BA4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38BAAD76-4DEA-4FDB-978E-F19599DE8D96}"/>
                  </a:ext>
                </a:extLst>
              </p:cNvPr>
              <p:cNvSpPr/>
              <p:nvPr/>
            </p:nvSpPr>
            <p:spPr>
              <a:xfrm>
                <a:off x="2990674" y="2565961"/>
                <a:ext cx="2873210" cy="68271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81D65BD9-A785-4787-B682-61B65E269271}"/>
                </a:ext>
              </a:extLst>
            </p:cNvPr>
            <p:cNvGrpSpPr/>
            <p:nvPr/>
          </p:nvGrpSpPr>
          <p:grpSpPr>
            <a:xfrm>
              <a:off x="1042551" y="3241498"/>
              <a:ext cx="3355363" cy="821669"/>
              <a:chOff x="1390067" y="3960813"/>
              <a:chExt cx="4473817" cy="1095559"/>
            </a:xfrm>
          </p:grpSpPr>
          <p:grpSp>
            <p:nvGrpSpPr>
              <p:cNvPr id="55" name="组合 54">
                <a:extLst>
                  <a:ext uri="{FF2B5EF4-FFF2-40B4-BE49-F238E27FC236}">
                    <a16:creationId xmlns:a16="http://schemas.microsoft.com/office/drawing/2014/main" id="{AE08F689-EFBC-4057-A502-9500416064F7}"/>
                  </a:ext>
                </a:extLst>
              </p:cNvPr>
              <p:cNvGrpSpPr/>
              <p:nvPr/>
            </p:nvGrpSpPr>
            <p:grpSpPr>
              <a:xfrm>
                <a:off x="1390067" y="3960813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57" name="直接连接符 56">
                  <a:extLst>
                    <a:ext uri="{FF2B5EF4-FFF2-40B4-BE49-F238E27FC236}">
                      <a16:creationId xmlns:a16="http://schemas.microsoft.com/office/drawing/2014/main" id="{BFA8A655-CD1A-4359-AFAF-03086A668A50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 57">
                  <a:extLst>
                    <a:ext uri="{FF2B5EF4-FFF2-40B4-BE49-F238E27FC236}">
                      <a16:creationId xmlns:a16="http://schemas.microsoft.com/office/drawing/2014/main" id="{7CA8C8B4-8B24-4948-A846-DCAB8CB52BED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组合 58">
                  <a:extLst>
                    <a:ext uri="{FF2B5EF4-FFF2-40B4-BE49-F238E27FC236}">
                      <a16:creationId xmlns:a16="http://schemas.microsoft.com/office/drawing/2014/main" id="{8A7BB294-A012-4181-87FF-11D6F6CC9DD5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61" name="椭圆 60">
                    <a:extLst>
                      <a:ext uri="{FF2B5EF4-FFF2-40B4-BE49-F238E27FC236}">
                        <a16:creationId xmlns:a16="http://schemas.microsoft.com/office/drawing/2014/main" id="{837343CD-1254-4DD5-948A-AE6EBABE7D7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2" name="椭圆 61">
                    <a:extLst>
                      <a:ext uri="{FF2B5EF4-FFF2-40B4-BE49-F238E27FC236}">
                        <a16:creationId xmlns:a16="http://schemas.microsoft.com/office/drawing/2014/main" id="{BC17D0D1-72DE-4CA9-BD5F-965CB3456352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0" name="任意多边形 113">
                  <a:extLst>
                    <a:ext uri="{FF2B5EF4-FFF2-40B4-BE49-F238E27FC236}">
                      <a16:creationId xmlns:a16="http://schemas.microsoft.com/office/drawing/2014/main" id="{F638130B-A526-4829-A3C6-BE65505DCC51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6" name="矩形 55">
                <a:extLst>
                  <a:ext uri="{FF2B5EF4-FFF2-40B4-BE49-F238E27FC236}">
                    <a16:creationId xmlns:a16="http://schemas.microsoft.com/office/drawing/2014/main" id="{DDFD829C-F0C8-4234-AE45-DFB894CAFFB7}"/>
                  </a:ext>
                </a:extLst>
              </p:cNvPr>
              <p:cNvSpPr/>
              <p:nvPr/>
            </p:nvSpPr>
            <p:spPr>
              <a:xfrm>
                <a:off x="2990674" y="4221002"/>
                <a:ext cx="2873210" cy="68271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80862E1E-AC3F-4420-8710-56234EFEC36F}"/>
                </a:ext>
              </a:extLst>
            </p:cNvPr>
            <p:cNvGrpSpPr/>
            <p:nvPr/>
          </p:nvGrpSpPr>
          <p:grpSpPr>
            <a:xfrm>
              <a:off x="4835881" y="1712069"/>
              <a:ext cx="3355496" cy="821669"/>
              <a:chOff x="6447842" y="2282758"/>
              <a:chExt cx="4473994" cy="1095559"/>
            </a:xfrm>
          </p:grpSpPr>
          <p:grpSp>
            <p:nvGrpSpPr>
              <p:cNvPr id="47" name="组合 46">
                <a:extLst>
                  <a:ext uri="{FF2B5EF4-FFF2-40B4-BE49-F238E27FC236}">
                    <a16:creationId xmlns:a16="http://schemas.microsoft.com/office/drawing/2014/main" id="{BF4A7DB7-6FAC-4D65-AF69-BB93FF1D432E}"/>
                  </a:ext>
                </a:extLst>
              </p:cNvPr>
              <p:cNvGrpSpPr/>
              <p:nvPr/>
            </p:nvGrpSpPr>
            <p:grpSpPr>
              <a:xfrm>
                <a:off x="6447842" y="2282758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49" name="直接连接符 48">
                  <a:extLst>
                    <a:ext uri="{FF2B5EF4-FFF2-40B4-BE49-F238E27FC236}">
                      <a16:creationId xmlns:a16="http://schemas.microsoft.com/office/drawing/2014/main" id="{54AE60F4-FF1D-4BA5-85C0-25C53E49BD2A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直接连接符 49">
                  <a:extLst>
                    <a:ext uri="{FF2B5EF4-FFF2-40B4-BE49-F238E27FC236}">
                      <a16:creationId xmlns:a16="http://schemas.microsoft.com/office/drawing/2014/main" id="{2097CE5D-6181-4C03-B5C3-5D53D059076F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1" name="组合 50">
                  <a:extLst>
                    <a:ext uri="{FF2B5EF4-FFF2-40B4-BE49-F238E27FC236}">
                      <a16:creationId xmlns:a16="http://schemas.microsoft.com/office/drawing/2014/main" id="{8E35522B-79BB-4B51-B311-2DFB0F780AF9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53" name="椭圆 52">
                    <a:extLst>
                      <a:ext uri="{FF2B5EF4-FFF2-40B4-BE49-F238E27FC236}">
                        <a16:creationId xmlns:a16="http://schemas.microsoft.com/office/drawing/2014/main" id="{F5361539-6C38-449C-956A-CD7B4B7C05F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4" name="椭圆 53">
                    <a:extLst>
                      <a:ext uri="{FF2B5EF4-FFF2-40B4-BE49-F238E27FC236}">
                        <a16:creationId xmlns:a16="http://schemas.microsoft.com/office/drawing/2014/main" id="{3CF7461E-8484-4347-8324-043D7CF616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2" name="任意多边形 122">
                  <a:extLst>
                    <a:ext uri="{FF2B5EF4-FFF2-40B4-BE49-F238E27FC236}">
                      <a16:creationId xmlns:a16="http://schemas.microsoft.com/office/drawing/2014/main" id="{FF6AE93C-05EE-49FE-9279-9862386DD335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9595D951-3810-4E49-AB3B-FB392892A155}"/>
                  </a:ext>
                </a:extLst>
              </p:cNvPr>
              <p:cNvSpPr/>
              <p:nvPr/>
            </p:nvSpPr>
            <p:spPr>
              <a:xfrm>
                <a:off x="8048626" y="2531349"/>
                <a:ext cx="2873210" cy="68271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CBF1AAE-9A2D-4FD3-84B0-07D3117FBC29}"/>
                </a:ext>
              </a:extLst>
            </p:cNvPr>
            <p:cNvGrpSpPr/>
            <p:nvPr/>
          </p:nvGrpSpPr>
          <p:grpSpPr>
            <a:xfrm>
              <a:off x="4835881" y="3241498"/>
              <a:ext cx="3355496" cy="821669"/>
              <a:chOff x="6447842" y="3960813"/>
              <a:chExt cx="4473994" cy="1095559"/>
            </a:xfrm>
          </p:grpSpPr>
          <p:grpSp>
            <p:nvGrpSpPr>
              <p:cNvPr id="28" name="组合 27">
                <a:extLst>
                  <a:ext uri="{FF2B5EF4-FFF2-40B4-BE49-F238E27FC236}">
                    <a16:creationId xmlns:a16="http://schemas.microsoft.com/office/drawing/2014/main" id="{5FB02E22-44C7-4C41-A9C2-2219286511F4}"/>
                  </a:ext>
                </a:extLst>
              </p:cNvPr>
              <p:cNvGrpSpPr/>
              <p:nvPr/>
            </p:nvGrpSpPr>
            <p:grpSpPr>
              <a:xfrm>
                <a:off x="6447842" y="3960813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41" name="直接连接符 40">
                  <a:extLst>
                    <a:ext uri="{FF2B5EF4-FFF2-40B4-BE49-F238E27FC236}">
                      <a16:creationId xmlns:a16="http://schemas.microsoft.com/office/drawing/2014/main" id="{7B9445A9-F992-4F3D-AE51-3285E7E665A5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 41">
                  <a:extLst>
                    <a:ext uri="{FF2B5EF4-FFF2-40B4-BE49-F238E27FC236}">
                      <a16:creationId xmlns:a16="http://schemas.microsoft.com/office/drawing/2014/main" id="{EE0C7721-F8ED-4E01-BD97-551EDD09B3FB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组合 42">
                  <a:extLst>
                    <a:ext uri="{FF2B5EF4-FFF2-40B4-BE49-F238E27FC236}">
                      <a16:creationId xmlns:a16="http://schemas.microsoft.com/office/drawing/2014/main" id="{7A3832DA-5C99-4223-AF49-D5037CC2C1D0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45" name="椭圆 44">
                    <a:extLst>
                      <a:ext uri="{FF2B5EF4-FFF2-40B4-BE49-F238E27FC236}">
                        <a16:creationId xmlns:a16="http://schemas.microsoft.com/office/drawing/2014/main" id="{FFBB18C3-5EB7-4261-9FEF-832EE0BA003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46" name="椭圆 45">
                    <a:extLst>
                      <a:ext uri="{FF2B5EF4-FFF2-40B4-BE49-F238E27FC236}">
                        <a16:creationId xmlns:a16="http://schemas.microsoft.com/office/drawing/2014/main" id="{3EC7B710-D5F7-43B2-BC05-5EEAED2B2387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4" name="任意多边形 131">
                  <a:extLst>
                    <a:ext uri="{FF2B5EF4-FFF2-40B4-BE49-F238E27FC236}">
                      <a16:creationId xmlns:a16="http://schemas.microsoft.com/office/drawing/2014/main" id="{B729093D-384E-4B81-BBF6-0A5029C3DDC4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B04AC85C-811D-4124-9F65-0D614E9B8E82}"/>
                  </a:ext>
                </a:extLst>
              </p:cNvPr>
              <p:cNvSpPr/>
              <p:nvPr/>
            </p:nvSpPr>
            <p:spPr>
              <a:xfrm>
                <a:off x="8048626" y="4282401"/>
                <a:ext cx="2873210" cy="68271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238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5">
            <a:extLst>
              <a:ext uri="{FF2B5EF4-FFF2-40B4-BE49-F238E27FC236}">
                <a16:creationId xmlns:a16="http://schemas.microsoft.com/office/drawing/2014/main" id="{2771D9CD-B6B2-4919-B461-87C59EC4056D}"/>
              </a:ext>
            </a:extLst>
          </p:cNvPr>
          <p:cNvSpPr/>
          <p:nvPr/>
        </p:nvSpPr>
        <p:spPr>
          <a:xfrm rot="10800000">
            <a:off x="0" y="1687011"/>
            <a:ext cx="12192000" cy="3483979"/>
          </a:xfrm>
          <a:custGeom>
            <a:avLst/>
            <a:gdLst>
              <a:gd name="connsiteX0" fmla="*/ 4524058 w 12192000"/>
              <a:gd name="connsiteY0" fmla="*/ 0 h 3483979"/>
              <a:gd name="connsiteX1" fmla="*/ 12192000 w 12192000"/>
              <a:gd name="connsiteY1" fmla="*/ 0 h 3483979"/>
              <a:gd name="connsiteX2" fmla="*/ 12192000 w 12192000"/>
              <a:gd name="connsiteY2" fmla="*/ 3483979 h 3483979"/>
              <a:gd name="connsiteX3" fmla="*/ 4524057 w 12192000"/>
              <a:gd name="connsiteY3" fmla="*/ 3483979 h 3483979"/>
              <a:gd name="connsiteX4" fmla="*/ 4594651 w 12192000"/>
              <a:gd name="connsiteY4" fmla="*/ 3419819 h 3483979"/>
              <a:gd name="connsiteX5" fmla="*/ 5289631 w 12192000"/>
              <a:gd name="connsiteY5" fmla="*/ 1741989 h 3483979"/>
              <a:gd name="connsiteX6" fmla="*/ 4594651 w 12192000"/>
              <a:gd name="connsiteY6" fmla="*/ 64159 h 3483979"/>
              <a:gd name="connsiteX7" fmla="*/ 0 w 12192000"/>
              <a:gd name="connsiteY7" fmla="*/ 0 h 3483979"/>
              <a:gd name="connsiteX8" fmla="*/ 1309583 w 12192000"/>
              <a:gd name="connsiteY8" fmla="*/ 0 h 3483979"/>
              <a:gd name="connsiteX9" fmla="*/ 1238990 w 12192000"/>
              <a:gd name="connsiteY9" fmla="*/ 64159 h 3483979"/>
              <a:gd name="connsiteX10" fmla="*/ 544010 w 12192000"/>
              <a:gd name="connsiteY10" fmla="*/ 1741989 h 3483979"/>
              <a:gd name="connsiteX11" fmla="*/ 1238990 w 12192000"/>
              <a:gd name="connsiteY11" fmla="*/ 3419819 h 3483979"/>
              <a:gd name="connsiteX12" fmla="*/ 1309584 w 12192000"/>
              <a:gd name="connsiteY12" fmla="*/ 3483979 h 3483979"/>
              <a:gd name="connsiteX13" fmla="*/ 0 w 12192000"/>
              <a:gd name="connsiteY13" fmla="*/ 3483979 h 348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483979">
                <a:moveTo>
                  <a:pt x="4524058" y="0"/>
                </a:moveTo>
                <a:lnTo>
                  <a:pt x="12192000" y="0"/>
                </a:lnTo>
                <a:lnTo>
                  <a:pt x="12192000" y="3483979"/>
                </a:lnTo>
                <a:lnTo>
                  <a:pt x="4524057" y="3483979"/>
                </a:lnTo>
                <a:lnTo>
                  <a:pt x="4594651" y="3419819"/>
                </a:lnTo>
                <a:cubicBezTo>
                  <a:pt x="5024045" y="2990425"/>
                  <a:pt x="5289631" y="2397223"/>
                  <a:pt x="5289631" y="1741989"/>
                </a:cubicBezTo>
                <a:cubicBezTo>
                  <a:pt x="5289631" y="1086756"/>
                  <a:pt x="5024045" y="493553"/>
                  <a:pt x="4594651" y="64159"/>
                </a:cubicBezTo>
                <a:close/>
                <a:moveTo>
                  <a:pt x="0" y="0"/>
                </a:moveTo>
                <a:lnTo>
                  <a:pt x="1309583" y="0"/>
                </a:lnTo>
                <a:lnTo>
                  <a:pt x="1238990" y="64159"/>
                </a:lnTo>
                <a:cubicBezTo>
                  <a:pt x="809596" y="493553"/>
                  <a:pt x="544010" y="1086756"/>
                  <a:pt x="544010" y="1741989"/>
                </a:cubicBezTo>
                <a:cubicBezTo>
                  <a:pt x="544010" y="2397223"/>
                  <a:pt x="809596" y="2990425"/>
                  <a:pt x="1238990" y="3419819"/>
                </a:cubicBezTo>
                <a:lnTo>
                  <a:pt x="1309584" y="3483979"/>
                </a:lnTo>
                <a:lnTo>
                  <a:pt x="0" y="3483979"/>
                </a:lnTo>
                <a:close/>
              </a:path>
            </a:pathLst>
          </a:custGeom>
          <a:solidFill>
            <a:srgbClr val="3D4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27DA8AF-2AD6-4B87-AE4C-43E34162C9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530" y="1314451"/>
            <a:ext cx="4277436" cy="4229100"/>
          </a:xfrm>
          <a:custGeom>
            <a:avLst/>
            <a:gdLst>
              <a:gd name="connsiteX0" fmla="*/ 2028464 w 4056928"/>
              <a:gd name="connsiteY0" fmla="*/ 0 h 4056928"/>
              <a:gd name="connsiteX1" fmla="*/ 4056928 w 4056928"/>
              <a:gd name="connsiteY1" fmla="*/ 2028464 h 4056928"/>
              <a:gd name="connsiteX2" fmla="*/ 2028464 w 4056928"/>
              <a:gd name="connsiteY2" fmla="*/ 4056928 h 4056928"/>
              <a:gd name="connsiteX3" fmla="*/ 0 w 4056928"/>
              <a:gd name="connsiteY3" fmla="*/ 2028464 h 4056928"/>
              <a:gd name="connsiteX4" fmla="*/ 2028464 w 4056928"/>
              <a:gd name="connsiteY4" fmla="*/ 0 h 40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6928" h="4056928">
                <a:moveTo>
                  <a:pt x="2028464" y="0"/>
                </a:moveTo>
                <a:cubicBezTo>
                  <a:pt x="3148754" y="0"/>
                  <a:pt x="4056928" y="908174"/>
                  <a:pt x="4056928" y="2028464"/>
                </a:cubicBezTo>
                <a:cubicBezTo>
                  <a:pt x="4056928" y="3148754"/>
                  <a:pt x="3148754" y="4056928"/>
                  <a:pt x="2028464" y="4056928"/>
                </a:cubicBezTo>
                <a:cubicBezTo>
                  <a:pt x="908174" y="4056928"/>
                  <a:pt x="0" y="3148754"/>
                  <a:pt x="0" y="2028464"/>
                </a:cubicBezTo>
                <a:cubicBezTo>
                  <a:pt x="0" y="908174"/>
                  <a:pt x="908174" y="0"/>
                  <a:pt x="2028464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BB81"/>
            </a:solidFill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E036DDE6-6557-4048-96FC-DAC57626AB6B}"/>
              </a:ext>
            </a:extLst>
          </p:cNvPr>
          <p:cNvSpPr txBox="1"/>
          <p:nvPr/>
        </p:nvSpPr>
        <p:spPr>
          <a:xfrm>
            <a:off x="942270" y="2875002"/>
            <a:ext cx="5454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i="1">
                <a:solidFill>
                  <a:schemeClr val="bg1"/>
                </a:solidFill>
                <a:effectLst>
                  <a:outerShdw blurRad="63500" dist="38100" dir="16200000" rotWithShape="0">
                    <a:prstClr val="black">
                      <a:alpha val="22000"/>
                    </a:prstClr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r>
              <a:rPr lang="en-US" altLang="zh-CN" sz="6600" i="0" dirty="0">
                <a:gradFill flip="none" rotWithShape="1">
                  <a:gsLst>
                    <a:gs pos="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7000"/>
                    </a:prstClr>
                  </a:outerShdw>
                  <a:reflection blurRad="6350" stA="37000" endPos="29000" dist="38100" dir="5400000" sy="-100000" algn="bl" rotWithShape="0"/>
                </a:effectLst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600" i="0" dirty="0">
              <a:gradFill flip="none" rotWithShape="1">
                <a:gsLst>
                  <a:gs pos="0">
                    <a:srgbClr val="EFD2AB"/>
                  </a:gs>
                  <a:gs pos="100000">
                    <a:srgbClr val="E7BB81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7000"/>
                  </a:prstClr>
                </a:outerShdw>
                <a:reflection blurRad="6350" stA="37000" endPos="29000" dist="38100" dir="5400000" sy="-100000" algn="bl" rotWithShape="0"/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C68ABAC-788F-485F-8762-774066C9CEF7}"/>
              </a:ext>
            </a:extLst>
          </p:cNvPr>
          <p:cNvSpPr txBox="1"/>
          <p:nvPr/>
        </p:nvSpPr>
        <p:spPr>
          <a:xfrm>
            <a:off x="1048540" y="2244182"/>
            <a:ext cx="1882388" cy="400110"/>
          </a:xfrm>
          <a:prstGeom prst="rect">
            <a:avLst/>
          </a:prstGeom>
          <a:gradFill>
            <a:gsLst>
              <a:gs pos="0">
                <a:srgbClr val="E7BB81"/>
              </a:gs>
              <a:gs pos="100000">
                <a:srgbClr val="EFD2AB"/>
              </a:gs>
            </a:gsLst>
            <a:lin ang="0" scaled="1"/>
          </a:gradFill>
          <a:ln>
            <a:noFill/>
          </a:ln>
          <a:effectLst>
            <a:outerShdw blurRad="215900" dist="38100" dir="2700000" algn="tl" rotWithShape="0">
              <a:srgbClr val="E54641">
                <a:alpha val="31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PART THREE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F7E1546-F41A-45E6-BBF3-AA6D20547EFF}"/>
              </a:ext>
            </a:extLst>
          </p:cNvPr>
          <p:cNvSpPr/>
          <p:nvPr/>
        </p:nvSpPr>
        <p:spPr>
          <a:xfrm>
            <a:off x="939524" y="4059820"/>
            <a:ext cx="527099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6109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4914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91223" y="435685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208138BF-E303-43C6-B9CC-0AEBEE4BF6C8}"/>
              </a:ext>
            </a:extLst>
          </p:cNvPr>
          <p:cNvGrpSpPr/>
          <p:nvPr/>
        </p:nvGrpSpPr>
        <p:grpSpPr>
          <a:xfrm>
            <a:off x="3511029" y="2293011"/>
            <a:ext cx="2584971" cy="3118490"/>
            <a:chOff x="3511029" y="2320358"/>
            <a:chExt cx="2584971" cy="3118490"/>
          </a:xfrm>
        </p:grpSpPr>
        <p:sp>
          <p:nvSpPr>
            <p:cNvPr id="74" name="ís1iḍè">
              <a:extLst>
                <a:ext uri="{FF2B5EF4-FFF2-40B4-BE49-F238E27FC236}">
                  <a16:creationId xmlns:a16="http://schemas.microsoft.com/office/drawing/2014/main" id="{7DA4CB69-57EF-46BC-A293-6BB84049C728}"/>
                </a:ext>
              </a:extLst>
            </p:cNvPr>
            <p:cNvSpPr/>
            <p:nvPr/>
          </p:nvSpPr>
          <p:spPr>
            <a:xfrm>
              <a:off x="3511029" y="2320358"/>
              <a:ext cx="2584971" cy="341687"/>
            </a:xfrm>
            <a:prstGeom prst="flowChartProcess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75" name="íśľïḍé">
              <a:extLst>
                <a:ext uri="{FF2B5EF4-FFF2-40B4-BE49-F238E27FC236}">
                  <a16:creationId xmlns:a16="http://schemas.microsoft.com/office/drawing/2014/main" id="{AA19580F-D8ED-4AB3-8C49-B042B8A3344A}"/>
                </a:ext>
              </a:extLst>
            </p:cNvPr>
            <p:cNvSpPr/>
            <p:nvPr/>
          </p:nvSpPr>
          <p:spPr>
            <a:xfrm>
              <a:off x="3511029" y="2783157"/>
              <a:ext cx="1571684" cy="341687"/>
            </a:xfrm>
            <a:prstGeom prst="flowChartProcess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76" name="íśľîďê">
              <a:extLst>
                <a:ext uri="{FF2B5EF4-FFF2-40B4-BE49-F238E27FC236}">
                  <a16:creationId xmlns:a16="http://schemas.microsoft.com/office/drawing/2014/main" id="{51D8AA55-C917-4D5D-9CA4-1FC03E2394E8}"/>
                </a:ext>
              </a:extLst>
            </p:cNvPr>
            <p:cNvSpPr/>
            <p:nvPr/>
          </p:nvSpPr>
          <p:spPr>
            <a:xfrm>
              <a:off x="3513390" y="3245958"/>
              <a:ext cx="1269973" cy="341687"/>
            </a:xfrm>
            <a:prstGeom prst="flowChartProcess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77" name="ïṡḷiḑê">
              <a:extLst>
                <a:ext uri="{FF2B5EF4-FFF2-40B4-BE49-F238E27FC236}">
                  <a16:creationId xmlns:a16="http://schemas.microsoft.com/office/drawing/2014/main" id="{49A253FE-71CE-4796-9D3C-577DD08CAB09}"/>
                </a:ext>
              </a:extLst>
            </p:cNvPr>
            <p:cNvSpPr/>
            <p:nvPr/>
          </p:nvSpPr>
          <p:spPr>
            <a:xfrm>
              <a:off x="3516143" y="3708757"/>
              <a:ext cx="2284476" cy="341687"/>
            </a:xfrm>
            <a:prstGeom prst="flowChartProcess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78" name="iṥlîďê">
              <a:extLst>
                <a:ext uri="{FF2B5EF4-FFF2-40B4-BE49-F238E27FC236}">
                  <a16:creationId xmlns:a16="http://schemas.microsoft.com/office/drawing/2014/main" id="{307A1D18-7A7F-479B-8A3F-5D275B7F589A}"/>
                </a:ext>
              </a:extLst>
            </p:cNvPr>
            <p:cNvSpPr/>
            <p:nvPr/>
          </p:nvSpPr>
          <p:spPr>
            <a:xfrm>
              <a:off x="3513390" y="4171558"/>
              <a:ext cx="548548" cy="341687"/>
            </a:xfrm>
            <a:prstGeom prst="flowChartProcess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79" name="íṩ1íḑè">
              <a:extLst>
                <a:ext uri="{FF2B5EF4-FFF2-40B4-BE49-F238E27FC236}">
                  <a16:creationId xmlns:a16="http://schemas.microsoft.com/office/drawing/2014/main" id="{7B8ED242-57EA-4ECC-BA24-67EB9968720B}"/>
                </a:ext>
              </a:extLst>
            </p:cNvPr>
            <p:cNvSpPr/>
            <p:nvPr/>
          </p:nvSpPr>
          <p:spPr>
            <a:xfrm>
              <a:off x="3516143" y="4634357"/>
              <a:ext cx="1070269" cy="341687"/>
            </a:xfrm>
            <a:prstGeom prst="flowChartProcess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  <p:sp>
          <p:nvSpPr>
            <p:cNvPr id="80" name="işľídè">
              <a:extLst>
                <a:ext uri="{FF2B5EF4-FFF2-40B4-BE49-F238E27FC236}">
                  <a16:creationId xmlns:a16="http://schemas.microsoft.com/office/drawing/2014/main" id="{7B5DBCEC-3AAE-45BC-8931-15F3ABA2056D}"/>
                </a:ext>
              </a:extLst>
            </p:cNvPr>
            <p:cNvSpPr/>
            <p:nvPr/>
          </p:nvSpPr>
          <p:spPr>
            <a:xfrm>
              <a:off x="3511029" y="5097161"/>
              <a:ext cx="1745005" cy="341687"/>
            </a:xfrm>
            <a:prstGeom prst="flowChartProcess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81" name="i$ḻîďè">
            <a:extLst>
              <a:ext uri="{FF2B5EF4-FFF2-40B4-BE49-F238E27FC236}">
                <a16:creationId xmlns:a16="http://schemas.microsoft.com/office/drawing/2014/main" id="{1F8F2332-C58D-4BA1-B426-CCF05C7FAFFE}"/>
              </a:ext>
            </a:extLst>
          </p:cNvPr>
          <p:cNvGrpSpPr/>
          <p:nvPr/>
        </p:nvGrpSpPr>
        <p:grpSpPr>
          <a:xfrm>
            <a:off x="1380822" y="1774610"/>
            <a:ext cx="2124774" cy="4124324"/>
            <a:chOff x="-3768725" y="1125538"/>
            <a:chExt cx="2505074" cy="4862513"/>
          </a:xfrm>
        </p:grpSpPr>
        <p:sp>
          <p:nvSpPr>
            <p:cNvPr id="82" name="iŝ1íďè">
              <a:extLst>
                <a:ext uri="{FF2B5EF4-FFF2-40B4-BE49-F238E27FC236}">
                  <a16:creationId xmlns:a16="http://schemas.microsoft.com/office/drawing/2014/main" id="{3A3B7A85-CCEE-4E30-B163-035C51D84AD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41738" y="1125538"/>
              <a:ext cx="2478087" cy="4862513"/>
            </a:xfrm>
            <a:custGeom>
              <a:avLst/>
              <a:gdLst>
                <a:gd name="T0" fmla="*/ 1393 w 1393"/>
                <a:gd name="T1" fmla="*/ 2559 h 2739"/>
                <a:gd name="T2" fmla="*/ 1213 w 1393"/>
                <a:gd name="T3" fmla="*/ 2739 h 2739"/>
                <a:gd name="T4" fmla="*/ 180 w 1393"/>
                <a:gd name="T5" fmla="*/ 2739 h 2739"/>
                <a:gd name="T6" fmla="*/ 0 w 1393"/>
                <a:gd name="T7" fmla="*/ 2559 h 2739"/>
                <a:gd name="T8" fmla="*/ 0 w 1393"/>
                <a:gd name="T9" fmla="*/ 180 h 2739"/>
                <a:gd name="T10" fmla="*/ 180 w 1393"/>
                <a:gd name="T11" fmla="*/ 0 h 2739"/>
                <a:gd name="T12" fmla="*/ 1213 w 1393"/>
                <a:gd name="T13" fmla="*/ 0 h 2739"/>
                <a:gd name="T14" fmla="*/ 1393 w 1393"/>
                <a:gd name="T15" fmla="*/ 180 h 2739"/>
                <a:gd name="T16" fmla="*/ 1393 w 1393"/>
                <a:gd name="T17" fmla="*/ 2559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2739">
                  <a:moveTo>
                    <a:pt x="1393" y="2559"/>
                  </a:moveTo>
                  <a:cubicBezTo>
                    <a:pt x="1393" y="2658"/>
                    <a:pt x="1312" y="2739"/>
                    <a:pt x="1213" y="2739"/>
                  </a:cubicBezTo>
                  <a:cubicBezTo>
                    <a:pt x="180" y="2739"/>
                    <a:pt x="180" y="2739"/>
                    <a:pt x="180" y="2739"/>
                  </a:cubicBezTo>
                  <a:cubicBezTo>
                    <a:pt x="81" y="2739"/>
                    <a:pt x="0" y="2658"/>
                    <a:pt x="0" y="2559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81"/>
                    <a:pt x="81" y="0"/>
                    <a:pt x="180" y="0"/>
                  </a:cubicBezTo>
                  <a:cubicBezTo>
                    <a:pt x="1213" y="0"/>
                    <a:pt x="1213" y="0"/>
                    <a:pt x="1213" y="0"/>
                  </a:cubicBezTo>
                  <a:cubicBezTo>
                    <a:pt x="1312" y="0"/>
                    <a:pt x="1393" y="81"/>
                    <a:pt x="1393" y="180"/>
                  </a:cubicBezTo>
                  <a:cubicBezTo>
                    <a:pt x="1393" y="2559"/>
                    <a:pt x="1393" y="2559"/>
                    <a:pt x="1393" y="2559"/>
                  </a:cubicBezTo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3" name="îṩḻiḋè">
              <a:extLst>
                <a:ext uri="{FF2B5EF4-FFF2-40B4-BE49-F238E27FC236}">
                  <a16:creationId xmlns:a16="http://schemas.microsoft.com/office/drawing/2014/main" id="{3CC68C1A-E9B2-468C-AC1D-32D7B907F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13163" y="1141413"/>
              <a:ext cx="2430462" cy="4830763"/>
            </a:xfrm>
            <a:custGeom>
              <a:avLst/>
              <a:gdLst>
                <a:gd name="T0" fmla="*/ 1366 w 1366"/>
                <a:gd name="T1" fmla="*/ 2542 h 2721"/>
                <a:gd name="T2" fmla="*/ 1189 w 1366"/>
                <a:gd name="T3" fmla="*/ 2721 h 2721"/>
                <a:gd name="T4" fmla="*/ 176 w 1366"/>
                <a:gd name="T5" fmla="*/ 2721 h 2721"/>
                <a:gd name="T6" fmla="*/ 0 w 1366"/>
                <a:gd name="T7" fmla="*/ 2542 h 2721"/>
                <a:gd name="T8" fmla="*/ 0 w 1366"/>
                <a:gd name="T9" fmla="*/ 179 h 2721"/>
                <a:gd name="T10" fmla="*/ 176 w 1366"/>
                <a:gd name="T11" fmla="*/ 0 h 2721"/>
                <a:gd name="T12" fmla="*/ 1189 w 1366"/>
                <a:gd name="T13" fmla="*/ 0 h 2721"/>
                <a:gd name="T14" fmla="*/ 1366 w 1366"/>
                <a:gd name="T15" fmla="*/ 179 h 2721"/>
                <a:gd name="T16" fmla="*/ 1366 w 1366"/>
                <a:gd name="T17" fmla="*/ 2542 h 2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66" h="2721">
                  <a:moveTo>
                    <a:pt x="1366" y="2542"/>
                  </a:moveTo>
                  <a:cubicBezTo>
                    <a:pt x="1366" y="2641"/>
                    <a:pt x="1287" y="2721"/>
                    <a:pt x="1189" y="2721"/>
                  </a:cubicBezTo>
                  <a:cubicBezTo>
                    <a:pt x="176" y="2721"/>
                    <a:pt x="176" y="2721"/>
                    <a:pt x="176" y="2721"/>
                  </a:cubicBezTo>
                  <a:cubicBezTo>
                    <a:pt x="79" y="2721"/>
                    <a:pt x="0" y="2641"/>
                    <a:pt x="0" y="2542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80"/>
                    <a:pt x="79" y="0"/>
                    <a:pt x="176" y="0"/>
                  </a:cubicBezTo>
                  <a:cubicBezTo>
                    <a:pt x="1189" y="0"/>
                    <a:pt x="1189" y="0"/>
                    <a:pt x="1189" y="0"/>
                  </a:cubicBezTo>
                  <a:cubicBezTo>
                    <a:pt x="1287" y="0"/>
                    <a:pt x="1366" y="80"/>
                    <a:pt x="1366" y="179"/>
                  </a:cubicBezTo>
                  <a:cubicBezTo>
                    <a:pt x="1366" y="2542"/>
                    <a:pt x="1366" y="2542"/>
                    <a:pt x="1366" y="2542"/>
                  </a:cubicBez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4" name="iślíḓe">
              <a:extLst>
                <a:ext uri="{FF2B5EF4-FFF2-40B4-BE49-F238E27FC236}">
                  <a16:creationId xmlns:a16="http://schemas.microsoft.com/office/drawing/2014/main" id="{87291E54-FD0F-4189-A58A-AFB48B417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93988" y="5486400"/>
              <a:ext cx="403225" cy="40163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5" name="îSľíḑé">
              <a:extLst>
                <a:ext uri="{FF2B5EF4-FFF2-40B4-BE49-F238E27FC236}">
                  <a16:creationId xmlns:a16="http://schemas.microsoft.com/office/drawing/2014/main" id="{B57A2ABA-A76F-4DA1-9AC5-B7AA64191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73350" y="5507038"/>
              <a:ext cx="361950" cy="3603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6" name="iŝḷiḋê">
              <a:extLst>
                <a:ext uri="{FF2B5EF4-FFF2-40B4-BE49-F238E27FC236}">
                  <a16:creationId xmlns:a16="http://schemas.microsoft.com/office/drawing/2014/main" id="{F64F0DC7-7890-4178-8DFB-664F8C727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0950" y="1254125"/>
              <a:ext cx="47625" cy="46038"/>
            </a:xfrm>
            <a:custGeom>
              <a:avLst/>
              <a:gdLst>
                <a:gd name="T0" fmla="*/ 13 w 27"/>
                <a:gd name="T1" fmla="*/ 0 h 26"/>
                <a:gd name="T2" fmla="*/ 0 w 27"/>
                <a:gd name="T3" fmla="*/ 13 h 26"/>
                <a:gd name="T4" fmla="*/ 13 w 27"/>
                <a:gd name="T5" fmla="*/ 26 h 26"/>
                <a:gd name="T6" fmla="*/ 25 w 27"/>
                <a:gd name="T7" fmla="*/ 13 h 26"/>
                <a:gd name="T8" fmla="*/ 27 w 27"/>
                <a:gd name="T9" fmla="*/ 13 h 26"/>
                <a:gd name="T10" fmla="*/ 27 w 27"/>
                <a:gd name="T11" fmla="*/ 13 h 26"/>
                <a:gd name="T12" fmla="*/ 25 w 27"/>
                <a:gd name="T13" fmla="*/ 13 h 26"/>
                <a:gd name="T14" fmla="*/ 13 w 27"/>
                <a:gd name="T1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20"/>
                    <a:pt x="6" y="26"/>
                    <a:pt x="13" y="26"/>
                  </a:cubicBezTo>
                  <a:cubicBezTo>
                    <a:pt x="20" y="26"/>
                    <a:pt x="25" y="20"/>
                    <a:pt x="25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6"/>
                    <a:pt x="20" y="0"/>
                    <a:pt x="13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7" name="išľíḓé">
              <a:extLst>
                <a:ext uri="{FF2B5EF4-FFF2-40B4-BE49-F238E27FC236}">
                  <a16:creationId xmlns:a16="http://schemas.microsoft.com/office/drawing/2014/main" id="{A512F009-F9F9-4F60-AA3E-355848DD0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2528888" y="1246188"/>
              <a:ext cx="58737" cy="60325"/>
            </a:xfrm>
            <a:custGeom>
              <a:avLst/>
              <a:gdLst>
                <a:gd name="T0" fmla="*/ 33 w 33"/>
                <a:gd name="T1" fmla="*/ 17 h 34"/>
                <a:gd name="T2" fmla="*/ 33 w 33"/>
                <a:gd name="T3" fmla="*/ 17 h 34"/>
                <a:gd name="T4" fmla="*/ 33 w 33"/>
                <a:gd name="T5" fmla="*/ 17 h 34"/>
                <a:gd name="T6" fmla="*/ 17 w 33"/>
                <a:gd name="T7" fmla="*/ 0 h 34"/>
                <a:gd name="T8" fmla="*/ 0 w 33"/>
                <a:gd name="T9" fmla="*/ 17 h 34"/>
                <a:gd name="T10" fmla="*/ 17 w 33"/>
                <a:gd name="T11" fmla="*/ 34 h 34"/>
                <a:gd name="T12" fmla="*/ 33 w 33"/>
                <a:gd name="T13" fmla="*/ 17 h 34"/>
                <a:gd name="T14" fmla="*/ 31 w 33"/>
                <a:gd name="T15" fmla="*/ 17 h 34"/>
                <a:gd name="T16" fmla="*/ 29 w 33"/>
                <a:gd name="T17" fmla="*/ 17 h 34"/>
                <a:gd name="T18" fmla="*/ 17 w 33"/>
                <a:gd name="T19" fmla="*/ 30 h 34"/>
                <a:gd name="T20" fmla="*/ 4 w 33"/>
                <a:gd name="T21" fmla="*/ 17 h 34"/>
                <a:gd name="T22" fmla="*/ 17 w 33"/>
                <a:gd name="T23" fmla="*/ 4 h 34"/>
                <a:gd name="T24" fmla="*/ 29 w 33"/>
                <a:gd name="T25" fmla="*/ 17 h 34"/>
                <a:gd name="T26" fmla="*/ 31 w 33"/>
                <a:gd name="T27" fmla="*/ 17 h 34"/>
                <a:gd name="T28" fmla="*/ 33 w 33"/>
                <a:gd name="T29" fmla="*/ 17 h 34"/>
                <a:gd name="T30" fmla="*/ 33 w 33"/>
                <a:gd name="T31" fmla="*/ 17 h 34"/>
                <a:gd name="T32" fmla="*/ 17 w 33"/>
                <a:gd name="T33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" h="34">
                  <a:moveTo>
                    <a:pt x="33" y="17"/>
                  </a:move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moveTo>
                    <a:pt x="17" y="0"/>
                  </a:moveTo>
                  <a:cubicBezTo>
                    <a:pt x="7" y="0"/>
                    <a:pt x="0" y="8"/>
                    <a:pt x="0" y="17"/>
                  </a:cubicBezTo>
                  <a:cubicBezTo>
                    <a:pt x="0" y="26"/>
                    <a:pt x="7" y="34"/>
                    <a:pt x="17" y="34"/>
                  </a:cubicBezTo>
                  <a:cubicBezTo>
                    <a:pt x="26" y="34"/>
                    <a:pt x="33" y="26"/>
                    <a:pt x="33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29" y="17"/>
                    <a:pt x="29" y="17"/>
                    <a:pt x="29" y="17"/>
                  </a:cubicBezTo>
                  <a:cubicBezTo>
                    <a:pt x="29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29" y="10"/>
                    <a:pt x="29" y="17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8"/>
                    <a:pt x="26" y="0"/>
                    <a:pt x="1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8" name="ïsḷíḍé">
              <a:extLst>
                <a:ext uri="{FF2B5EF4-FFF2-40B4-BE49-F238E27FC236}">
                  <a16:creationId xmlns:a16="http://schemas.microsoft.com/office/drawing/2014/main" id="{1B9BA69D-685B-4CD8-9FF5-C388307C6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0525" y="1395413"/>
              <a:ext cx="77787" cy="74613"/>
            </a:xfrm>
            <a:custGeom>
              <a:avLst/>
              <a:gdLst>
                <a:gd name="T0" fmla="*/ 21 w 44"/>
                <a:gd name="T1" fmla="*/ 0 h 42"/>
                <a:gd name="T2" fmla="*/ 6 w 44"/>
                <a:gd name="T3" fmla="*/ 6 h 42"/>
                <a:gd name="T4" fmla="*/ 0 w 44"/>
                <a:gd name="T5" fmla="*/ 21 h 42"/>
                <a:gd name="T6" fmla="*/ 6 w 44"/>
                <a:gd name="T7" fmla="*/ 36 h 42"/>
                <a:gd name="T8" fmla="*/ 21 w 44"/>
                <a:gd name="T9" fmla="*/ 42 h 42"/>
                <a:gd name="T10" fmla="*/ 36 w 44"/>
                <a:gd name="T11" fmla="*/ 36 h 42"/>
                <a:gd name="T12" fmla="*/ 42 w 44"/>
                <a:gd name="T13" fmla="*/ 21 h 42"/>
                <a:gd name="T14" fmla="*/ 44 w 44"/>
                <a:gd name="T15" fmla="*/ 21 h 42"/>
                <a:gd name="T16" fmla="*/ 44 w 44"/>
                <a:gd name="T17" fmla="*/ 21 h 42"/>
                <a:gd name="T18" fmla="*/ 42 w 44"/>
                <a:gd name="T19" fmla="*/ 21 h 42"/>
                <a:gd name="T20" fmla="*/ 36 w 44"/>
                <a:gd name="T21" fmla="*/ 6 h 42"/>
                <a:gd name="T22" fmla="*/ 21 w 44"/>
                <a:gd name="T23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4" h="42">
                  <a:moveTo>
                    <a:pt x="21" y="0"/>
                  </a:moveTo>
                  <a:cubicBezTo>
                    <a:pt x="15" y="0"/>
                    <a:pt x="10" y="3"/>
                    <a:pt x="6" y="6"/>
                  </a:cubicBezTo>
                  <a:cubicBezTo>
                    <a:pt x="3" y="10"/>
                    <a:pt x="0" y="15"/>
                    <a:pt x="0" y="21"/>
                  </a:cubicBezTo>
                  <a:cubicBezTo>
                    <a:pt x="0" y="27"/>
                    <a:pt x="3" y="32"/>
                    <a:pt x="6" y="36"/>
                  </a:cubicBezTo>
                  <a:cubicBezTo>
                    <a:pt x="10" y="39"/>
                    <a:pt x="15" y="42"/>
                    <a:pt x="21" y="42"/>
                  </a:cubicBezTo>
                  <a:cubicBezTo>
                    <a:pt x="27" y="42"/>
                    <a:pt x="32" y="39"/>
                    <a:pt x="36" y="36"/>
                  </a:cubicBezTo>
                  <a:cubicBezTo>
                    <a:pt x="39" y="32"/>
                    <a:pt x="42" y="27"/>
                    <a:pt x="42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4" y="21"/>
                    <a:pt x="44" y="21"/>
                    <a:pt x="44" y="21"/>
                  </a:cubicBezTo>
                  <a:cubicBezTo>
                    <a:pt x="42" y="21"/>
                    <a:pt x="42" y="21"/>
                    <a:pt x="42" y="21"/>
                  </a:cubicBezTo>
                  <a:cubicBezTo>
                    <a:pt x="42" y="15"/>
                    <a:pt x="39" y="10"/>
                    <a:pt x="36" y="6"/>
                  </a:cubicBezTo>
                  <a:cubicBezTo>
                    <a:pt x="32" y="3"/>
                    <a:pt x="27" y="0"/>
                    <a:pt x="21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9" name="iṡľíḑè">
              <a:extLst>
                <a:ext uri="{FF2B5EF4-FFF2-40B4-BE49-F238E27FC236}">
                  <a16:creationId xmlns:a16="http://schemas.microsoft.com/office/drawing/2014/main" id="{D7391477-34EA-48CF-B42D-A3898F590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-2938463" y="1389063"/>
              <a:ext cx="88900" cy="88900"/>
            </a:xfrm>
            <a:custGeom>
              <a:avLst/>
              <a:gdLst>
                <a:gd name="T0" fmla="*/ 50 w 50"/>
                <a:gd name="T1" fmla="*/ 25 h 50"/>
                <a:gd name="T2" fmla="*/ 50 w 50"/>
                <a:gd name="T3" fmla="*/ 25 h 50"/>
                <a:gd name="T4" fmla="*/ 50 w 50"/>
                <a:gd name="T5" fmla="*/ 25 h 50"/>
                <a:gd name="T6" fmla="*/ 25 w 50"/>
                <a:gd name="T7" fmla="*/ 0 h 50"/>
                <a:gd name="T8" fmla="*/ 0 w 50"/>
                <a:gd name="T9" fmla="*/ 25 h 50"/>
                <a:gd name="T10" fmla="*/ 25 w 50"/>
                <a:gd name="T11" fmla="*/ 50 h 50"/>
                <a:gd name="T12" fmla="*/ 50 w 50"/>
                <a:gd name="T13" fmla="*/ 25 h 50"/>
                <a:gd name="T14" fmla="*/ 48 w 50"/>
                <a:gd name="T15" fmla="*/ 25 h 50"/>
                <a:gd name="T16" fmla="*/ 46 w 50"/>
                <a:gd name="T17" fmla="*/ 25 h 50"/>
                <a:gd name="T18" fmla="*/ 40 w 50"/>
                <a:gd name="T19" fmla="*/ 40 h 50"/>
                <a:gd name="T20" fmla="*/ 25 w 50"/>
                <a:gd name="T21" fmla="*/ 46 h 50"/>
                <a:gd name="T22" fmla="*/ 10 w 50"/>
                <a:gd name="T23" fmla="*/ 40 h 50"/>
                <a:gd name="T24" fmla="*/ 4 w 50"/>
                <a:gd name="T25" fmla="*/ 25 h 50"/>
                <a:gd name="T26" fmla="*/ 10 w 50"/>
                <a:gd name="T27" fmla="*/ 10 h 50"/>
                <a:gd name="T28" fmla="*/ 25 w 50"/>
                <a:gd name="T29" fmla="*/ 4 h 50"/>
                <a:gd name="T30" fmla="*/ 40 w 50"/>
                <a:gd name="T31" fmla="*/ 10 h 50"/>
                <a:gd name="T32" fmla="*/ 46 w 50"/>
                <a:gd name="T33" fmla="*/ 25 h 50"/>
                <a:gd name="T34" fmla="*/ 48 w 50"/>
                <a:gd name="T35" fmla="*/ 25 h 50"/>
                <a:gd name="T36" fmla="*/ 50 w 50"/>
                <a:gd name="T37" fmla="*/ 25 h 50"/>
                <a:gd name="T38" fmla="*/ 50 w 50"/>
                <a:gd name="T39" fmla="*/ 25 h 50"/>
                <a:gd name="T40" fmla="*/ 25 w 50"/>
                <a:gd name="T4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" h="50">
                  <a:moveTo>
                    <a:pt x="50" y="25"/>
                  </a:move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moveTo>
                    <a:pt x="25" y="0"/>
                  </a:moveTo>
                  <a:cubicBezTo>
                    <a:pt x="11" y="0"/>
                    <a:pt x="0" y="11"/>
                    <a:pt x="0" y="25"/>
                  </a:cubicBezTo>
                  <a:cubicBezTo>
                    <a:pt x="0" y="39"/>
                    <a:pt x="11" y="50"/>
                    <a:pt x="25" y="50"/>
                  </a:cubicBezTo>
                  <a:cubicBezTo>
                    <a:pt x="39" y="50"/>
                    <a:pt x="50" y="39"/>
                    <a:pt x="50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31"/>
                    <a:pt x="43" y="36"/>
                    <a:pt x="40" y="40"/>
                  </a:cubicBezTo>
                  <a:cubicBezTo>
                    <a:pt x="36" y="43"/>
                    <a:pt x="31" y="46"/>
                    <a:pt x="25" y="46"/>
                  </a:cubicBezTo>
                  <a:cubicBezTo>
                    <a:pt x="19" y="46"/>
                    <a:pt x="14" y="43"/>
                    <a:pt x="10" y="40"/>
                  </a:cubicBezTo>
                  <a:cubicBezTo>
                    <a:pt x="7" y="36"/>
                    <a:pt x="4" y="31"/>
                    <a:pt x="4" y="25"/>
                  </a:cubicBezTo>
                  <a:cubicBezTo>
                    <a:pt x="4" y="19"/>
                    <a:pt x="7" y="14"/>
                    <a:pt x="10" y="10"/>
                  </a:cubicBezTo>
                  <a:cubicBezTo>
                    <a:pt x="14" y="7"/>
                    <a:pt x="19" y="4"/>
                    <a:pt x="25" y="4"/>
                  </a:cubicBezTo>
                  <a:cubicBezTo>
                    <a:pt x="31" y="4"/>
                    <a:pt x="36" y="7"/>
                    <a:pt x="40" y="10"/>
                  </a:cubicBezTo>
                  <a:cubicBezTo>
                    <a:pt x="43" y="14"/>
                    <a:pt x="46" y="19"/>
                    <a:pt x="46" y="25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25"/>
                    <a:pt x="50" y="25"/>
                    <a:pt x="50" y="25"/>
                  </a:cubicBezTo>
                  <a:cubicBezTo>
                    <a:pt x="50" y="11"/>
                    <a:pt x="39" y="0"/>
                    <a:pt x="2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0" name="ïṧḷiḍé">
              <a:extLst>
                <a:ext uri="{FF2B5EF4-FFF2-40B4-BE49-F238E27FC236}">
                  <a16:creationId xmlns:a16="http://schemas.microsoft.com/office/drawing/2014/main" id="{76B8EE52-7A23-4797-9971-25FD1B01D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95575" y="1419225"/>
              <a:ext cx="393700" cy="39688"/>
            </a:xfrm>
            <a:custGeom>
              <a:avLst/>
              <a:gdLst>
                <a:gd name="T0" fmla="*/ 210 w 221"/>
                <a:gd name="T1" fmla="*/ 0 h 23"/>
                <a:gd name="T2" fmla="*/ 11 w 221"/>
                <a:gd name="T3" fmla="*/ 0 h 23"/>
                <a:gd name="T4" fmla="*/ 0 w 221"/>
                <a:gd name="T5" fmla="*/ 11 h 23"/>
                <a:gd name="T6" fmla="*/ 11 w 221"/>
                <a:gd name="T7" fmla="*/ 23 h 23"/>
                <a:gd name="T8" fmla="*/ 210 w 221"/>
                <a:gd name="T9" fmla="*/ 23 h 23"/>
                <a:gd name="T10" fmla="*/ 221 w 221"/>
                <a:gd name="T11" fmla="*/ 11 h 23"/>
                <a:gd name="T12" fmla="*/ 210 w 221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1" h="23">
                  <a:moveTo>
                    <a:pt x="210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8"/>
                    <a:pt x="5" y="23"/>
                    <a:pt x="11" y="23"/>
                  </a:cubicBezTo>
                  <a:cubicBezTo>
                    <a:pt x="210" y="23"/>
                    <a:pt x="210" y="23"/>
                    <a:pt x="210" y="23"/>
                  </a:cubicBezTo>
                  <a:cubicBezTo>
                    <a:pt x="216" y="23"/>
                    <a:pt x="221" y="18"/>
                    <a:pt x="221" y="11"/>
                  </a:cubicBezTo>
                  <a:cubicBezTo>
                    <a:pt x="221" y="5"/>
                    <a:pt x="216" y="0"/>
                    <a:pt x="210" y="0"/>
                  </a:cubicBezTo>
                </a:path>
              </a:pathLst>
            </a:custGeom>
            <a:solidFill>
              <a:srgbClr val="9F9F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1" name="ïṧļîḑé">
              <a:extLst>
                <a:ext uri="{FF2B5EF4-FFF2-40B4-BE49-F238E27FC236}">
                  <a16:creationId xmlns:a16="http://schemas.microsoft.com/office/drawing/2014/main" id="{877B1FF1-1968-4B0D-9BE8-91DC3372C27F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8725" y="1736725"/>
              <a:ext cx="31750" cy="215900"/>
            </a:xfrm>
            <a:custGeom>
              <a:avLst/>
              <a:gdLst>
                <a:gd name="T0" fmla="*/ 18 w 18"/>
                <a:gd name="T1" fmla="*/ 113 h 122"/>
                <a:gd name="T2" fmla="*/ 9 w 18"/>
                <a:gd name="T3" fmla="*/ 122 h 122"/>
                <a:gd name="T4" fmla="*/ 0 w 18"/>
                <a:gd name="T5" fmla="*/ 113 h 122"/>
                <a:gd name="T6" fmla="*/ 0 w 18"/>
                <a:gd name="T7" fmla="*/ 9 h 122"/>
                <a:gd name="T8" fmla="*/ 9 w 18"/>
                <a:gd name="T9" fmla="*/ 0 h 122"/>
                <a:gd name="T10" fmla="*/ 18 w 18"/>
                <a:gd name="T11" fmla="*/ 9 h 122"/>
                <a:gd name="T12" fmla="*/ 18 w 18"/>
                <a:gd name="T13" fmla="*/ 113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22">
                  <a:moveTo>
                    <a:pt x="18" y="113"/>
                  </a:moveTo>
                  <a:cubicBezTo>
                    <a:pt x="18" y="118"/>
                    <a:pt x="14" y="122"/>
                    <a:pt x="9" y="122"/>
                  </a:cubicBezTo>
                  <a:cubicBezTo>
                    <a:pt x="4" y="122"/>
                    <a:pt x="0" y="118"/>
                    <a:pt x="0" y="11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lnTo>
                    <a:pt x="18" y="11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2" name="i$ļïḋe">
              <a:extLst>
                <a:ext uri="{FF2B5EF4-FFF2-40B4-BE49-F238E27FC236}">
                  <a16:creationId xmlns:a16="http://schemas.microsoft.com/office/drawing/2014/main" id="{CF07FDA1-26BD-486F-8B4E-E721EEC5E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8725" y="2147888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3" name="iṧ1íḋè">
              <a:extLst>
                <a:ext uri="{FF2B5EF4-FFF2-40B4-BE49-F238E27FC236}">
                  <a16:creationId xmlns:a16="http://schemas.microsoft.com/office/drawing/2014/main" id="{035E77B4-D066-4710-A257-E6837EB5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3768725" y="2609850"/>
              <a:ext cx="31750" cy="363538"/>
            </a:xfrm>
            <a:custGeom>
              <a:avLst/>
              <a:gdLst>
                <a:gd name="T0" fmla="*/ 18 w 18"/>
                <a:gd name="T1" fmla="*/ 190 h 205"/>
                <a:gd name="T2" fmla="*/ 9 w 18"/>
                <a:gd name="T3" fmla="*/ 205 h 205"/>
                <a:gd name="T4" fmla="*/ 0 w 18"/>
                <a:gd name="T5" fmla="*/ 190 h 205"/>
                <a:gd name="T6" fmla="*/ 0 w 18"/>
                <a:gd name="T7" fmla="*/ 15 h 205"/>
                <a:gd name="T8" fmla="*/ 9 w 18"/>
                <a:gd name="T9" fmla="*/ 0 h 205"/>
                <a:gd name="T10" fmla="*/ 18 w 18"/>
                <a:gd name="T11" fmla="*/ 15 h 205"/>
                <a:gd name="T12" fmla="*/ 18 w 18"/>
                <a:gd name="T13" fmla="*/ 19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05">
                  <a:moveTo>
                    <a:pt x="18" y="190"/>
                  </a:moveTo>
                  <a:cubicBezTo>
                    <a:pt x="18" y="198"/>
                    <a:pt x="14" y="205"/>
                    <a:pt x="9" y="205"/>
                  </a:cubicBezTo>
                  <a:cubicBezTo>
                    <a:pt x="4" y="205"/>
                    <a:pt x="0" y="198"/>
                    <a:pt x="0" y="19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4" y="0"/>
                    <a:pt x="9" y="0"/>
                  </a:cubicBezTo>
                  <a:cubicBezTo>
                    <a:pt x="14" y="0"/>
                    <a:pt x="18" y="7"/>
                    <a:pt x="18" y="15"/>
                  </a:cubicBezTo>
                  <a:lnTo>
                    <a:pt x="18" y="19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pic>
        <p:nvPicPr>
          <p:cNvPr id="94" name="图片占位符 8">
            <a:extLst>
              <a:ext uri="{FF2B5EF4-FFF2-40B4-BE49-F238E27FC236}">
                <a16:creationId xmlns:a16="http://schemas.microsoft.com/office/drawing/2014/main" id="{2964A7A3-E291-4A2C-AB76-6CAF60FD23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14125" y="2309170"/>
            <a:ext cx="1886444" cy="3180428"/>
          </a:xfrm>
          <a:custGeom>
            <a:avLst/>
            <a:gdLst>
              <a:gd name="connsiteX0" fmla="*/ 0 w 1886444"/>
              <a:gd name="connsiteY0" fmla="*/ 0 h 3146766"/>
              <a:gd name="connsiteX1" fmla="*/ 1886444 w 1886444"/>
              <a:gd name="connsiteY1" fmla="*/ 0 h 3146766"/>
              <a:gd name="connsiteX2" fmla="*/ 1886444 w 1886444"/>
              <a:gd name="connsiteY2" fmla="*/ 3146766 h 3146766"/>
              <a:gd name="connsiteX3" fmla="*/ 0 w 1886444"/>
              <a:gd name="connsiteY3" fmla="*/ 3146766 h 314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6444" h="3146766">
                <a:moveTo>
                  <a:pt x="0" y="0"/>
                </a:moveTo>
                <a:lnTo>
                  <a:pt x="1886444" y="0"/>
                </a:lnTo>
                <a:lnTo>
                  <a:pt x="1886444" y="3146766"/>
                </a:lnTo>
                <a:lnTo>
                  <a:pt x="0" y="3146766"/>
                </a:lnTo>
                <a:close/>
              </a:path>
            </a:pathLst>
          </a:custGeom>
        </p:spPr>
      </p:pic>
      <p:grpSp>
        <p:nvGrpSpPr>
          <p:cNvPr id="95" name="组合 94">
            <a:extLst>
              <a:ext uri="{FF2B5EF4-FFF2-40B4-BE49-F238E27FC236}">
                <a16:creationId xmlns:a16="http://schemas.microsoft.com/office/drawing/2014/main" id="{C19F99D9-303D-404F-919A-7878B9574C76}"/>
              </a:ext>
            </a:extLst>
          </p:cNvPr>
          <p:cNvGrpSpPr/>
          <p:nvPr/>
        </p:nvGrpSpPr>
        <p:grpSpPr>
          <a:xfrm>
            <a:off x="6661889" y="1978440"/>
            <a:ext cx="2105060" cy="1540179"/>
            <a:chOff x="6661889" y="2005787"/>
            <a:chExt cx="2105060" cy="1540179"/>
          </a:xfrm>
        </p:grpSpPr>
        <p:sp>
          <p:nvSpPr>
            <p:cNvPr id="96" name="椭圆 95">
              <a:extLst>
                <a:ext uri="{FF2B5EF4-FFF2-40B4-BE49-F238E27FC236}">
                  <a16:creationId xmlns:a16="http://schemas.microsoft.com/office/drawing/2014/main" id="{79387849-7CDD-4358-8315-7FC7A7209ABE}"/>
                </a:ext>
              </a:extLst>
            </p:cNvPr>
            <p:cNvSpPr/>
            <p:nvPr/>
          </p:nvSpPr>
          <p:spPr>
            <a:xfrm>
              <a:off x="6745553" y="2005787"/>
              <a:ext cx="521622" cy="52162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accent1"/>
              </a:solidFill>
            </a:ln>
            <a:effectLst>
              <a:outerShdw blurRad="698500" dist="190500" dir="8100000" algn="tr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椭圆 40">
              <a:extLst>
                <a:ext uri="{FF2B5EF4-FFF2-40B4-BE49-F238E27FC236}">
                  <a16:creationId xmlns:a16="http://schemas.microsoft.com/office/drawing/2014/main" id="{C2DAC7F8-4F63-4C51-B6AD-7DA00618CD98}"/>
                </a:ext>
              </a:extLst>
            </p:cNvPr>
            <p:cNvSpPr/>
            <p:nvPr/>
          </p:nvSpPr>
          <p:spPr>
            <a:xfrm>
              <a:off x="6895734" y="2152265"/>
              <a:ext cx="221261" cy="228666"/>
            </a:xfrm>
            <a:custGeom>
              <a:avLst/>
              <a:gdLst>
                <a:gd name="T0" fmla="*/ 743 w 743"/>
                <a:gd name="T1" fmla="*/ 27 h 769"/>
                <a:gd name="T2" fmla="*/ 736 w 743"/>
                <a:gd name="T3" fmla="*/ 8 h 769"/>
                <a:gd name="T4" fmla="*/ 717 w 743"/>
                <a:gd name="T5" fmla="*/ 0 h 769"/>
                <a:gd name="T6" fmla="*/ 599 w 743"/>
                <a:gd name="T7" fmla="*/ 0 h 769"/>
                <a:gd name="T8" fmla="*/ 591 w 743"/>
                <a:gd name="T9" fmla="*/ 1 h 769"/>
                <a:gd name="T10" fmla="*/ 569 w 743"/>
                <a:gd name="T11" fmla="*/ 1 h 769"/>
                <a:gd name="T12" fmla="*/ 555 w 743"/>
                <a:gd name="T13" fmla="*/ 2 h 769"/>
                <a:gd name="T14" fmla="*/ 184 w 743"/>
                <a:gd name="T15" fmla="*/ 2 h 769"/>
                <a:gd name="T16" fmla="*/ 171 w 743"/>
                <a:gd name="T17" fmla="*/ 1 h 769"/>
                <a:gd name="T18" fmla="*/ 152 w 743"/>
                <a:gd name="T19" fmla="*/ 1 h 769"/>
                <a:gd name="T20" fmla="*/ 144 w 743"/>
                <a:gd name="T21" fmla="*/ 0 h 769"/>
                <a:gd name="T22" fmla="*/ 26 w 743"/>
                <a:gd name="T23" fmla="*/ 0 h 769"/>
                <a:gd name="T24" fmla="*/ 8 w 743"/>
                <a:gd name="T25" fmla="*/ 8 h 769"/>
                <a:gd name="T26" fmla="*/ 0 w 743"/>
                <a:gd name="T27" fmla="*/ 27 h 769"/>
                <a:gd name="T28" fmla="*/ 118 w 743"/>
                <a:gd name="T29" fmla="*/ 266 h 769"/>
                <a:gd name="T30" fmla="*/ 118 w 743"/>
                <a:gd name="T31" fmla="*/ 267 h 769"/>
                <a:gd name="T32" fmla="*/ 118 w 743"/>
                <a:gd name="T33" fmla="*/ 270 h 769"/>
                <a:gd name="T34" fmla="*/ 342 w 743"/>
                <a:gd name="T35" fmla="*/ 511 h 769"/>
                <a:gd name="T36" fmla="*/ 342 w 743"/>
                <a:gd name="T37" fmla="*/ 713 h 769"/>
                <a:gd name="T38" fmla="*/ 242 w 743"/>
                <a:gd name="T39" fmla="*/ 713 h 769"/>
                <a:gd name="T40" fmla="*/ 228 w 743"/>
                <a:gd name="T41" fmla="*/ 727 h 769"/>
                <a:gd name="T42" fmla="*/ 228 w 743"/>
                <a:gd name="T43" fmla="*/ 756 h 769"/>
                <a:gd name="T44" fmla="*/ 242 w 743"/>
                <a:gd name="T45" fmla="*/ 769 h 769"/>
                <a:gd name="T46" fmla="*/ 498 w 743"/>
                <a:gd name="T47" fmla="*/ 769 h 769"/>
                <a:gd name="T48" fmla="*/ 511 w 743"/>
                <a:gd name="T49" fmla="*/ 756 h 769"/>
                <a:gd name="T50" fmla="*/ 511 w 743"/>
                <a:gd name="T51" fmla="*/ 727 h 769"/>
                <a:gd name="T52" fmla="*/ 498 w 743"/>
                <a:gd name="T53" fmla="*/ 713 h 769"/>
                <a:gd name="T54" fmla="*/ 398 w 743"/>
                <a:gd name="T55" fmla="*/ 713 h 769"/>
                <a:gd name="T56" fmla="*/ 398 w 743"/>
                <a:gd name="T57" fmla="*/ 511 h 769"/>
                <a:gd name="T58" fmla="*/ 621 w 743"/>
                <a:gd name="T59" fmla="*/ 279 h 769"/>
                <a:gd name="T60" fmla="*/ 623 w 743"/>
                <a:gd name="T61" fmla="*/ 271 h 769"/>
                <a:gd name="T62" fmla="*/ 623 w 743"/>
                <a:gd name="T63" fmla="*/ 266 h 769"/>
                <a:gd name="T64" fmla="*/ 743 w 743"/>
                <a:gd name="T65" fmla="*/ 27 h 769"/>
                <a:gd name="T66" fmla="*/ 370 w 743"/>
                <a:gd name="T67" fmla="*/ 457 h 769"/>
                <a:gd name="T68" fmla="*/ 174 w 743"/>
                <a:gd name="T69" fmla="*/ 261 h 769"/>
                <a:gd name="T70" fmla="*/ 174 w 743"/>
                <a:gd name="T71" fmla="*/ 58 h 769"/>
                <a:gd name="T72" fmla="*/ 566 w 743"/>
                <a:gd name="T73" fmla="*/ 58 h 769"/>
                <a:gd name="T74" fmla="*/ 566 w 743"/>
                <a:gd name="T75" fmla="*/ 261 h 769"/>
                <a:gd name="T76" fmla="*/ 370 w 743"/>
                <a:gd name="T77" fmla="*/ 457 h 769"/>
                <a:gd name="T78" fmla="*/ 118 w 743"/>
                <a:gd name="T79" fmla="*/ 209 h 769"/>
                <a:gd name="T80" fmla="*/ 55 w 743"/>
                <a:gd name="T81" fmla="*/ 53 h 769"/>
                <a:gd name="T82" fmla="*/ 118 w 743"/>
                <a:gd name="T83" fmla="*/ 53 h 769"/>
                <a:gd name="T84" fmla="*/ 118 w 743"/>
                <a:gd name="T85" fmla="*/ 209 h 769"/>
                <a:gd name="T86" fmla="*/ 626 w 743"/>
                <a:gd name="T87" fmla="*/ 209 h 769"/>
                <a:gd name="T88" fmla="*/ 626 w 743"/>
                <a:gd name="T89" fmla="*/ 53 h 769"/>
                <a:gd name="T90" fmla="*/ 688 w 743"/>
                <a:gd name="T91" fmla="*/ 53 h 769"/>
                <a:gd name="T92" fmla="*/ 626 w 743"/>
                <a:gd name="T93" fmla="*/ 209 h 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43" h="769">
                  <a:moveTo>
                    <a:pt x="743" y="27"/>
                  </a:moveTo>
                  <a:cubicBezTo>
                    <a:pt x="743" y="20"/>
                    <a:pt x="741" y="13"/>
                    <a:pt x="736" y="8"/>
                  </a:cubicBezTo>
                  <a:cubicBezTo>
                    <a:pt x="731" y="3"/>
                    <a:pt x="724" y="0"/>
                    <a:pt x="717" y="0"/>
                  </a:cubicBezTo>
                  <a:lnTo>
                    <a:pt x="599" y="0"/>
                  </a:lnTo>
                  <a:cubicBezTo>
                    <a:pt x="596" y="0"/>
                    <a:pt x="594" y="0"/>
                    <a:pt x="591" y="1"/>
                  </a:cubicBezTo>
                  <a:lnTo>
                    <a:pt x="569" y="1"/>
                  </a:lnTo>
                  <a:cubicBezTo>
                    <a:pt x="565" y="1"/>
                    <a:pt x="560" y="1"/>
                    <a:pt x="555" y="2"/>
                  </a:cubicBezTo>
                  <a:lnTo>
                    <a:pt x="184" y="2"/>
                  </a:lnTo>
                  <a:cubicBezTo>
                    <a:pt x="179" y="1"/>
                    <a:pt x="175" y="1"/>
                    <a:pt x="171" y="1"/>
                  </a:cubicBezTo>
                  <a:lnTo>
                    <a:pt x="152" y="1"/>
                  </a:lnTo>
                  <a:cubicBezTo>
                    <a:pt x="149" y="0"/>
                    <a:pt x="147" y="0"/>
                    <a:pt x="144" y="0"/>
                  </a:cubicBezTo>
                  <a:lnTo>
                    <a:pt x="26" y="0"/>
                  </a:lnTo>
                  <a:cubicBezTo>
                    <a:pt x="19" y="0"/>
                    <a:pt x="13" y="3"/>
                    <a:pt x="8" y="8"/>
                  </a:cubicBezTo>
                  <a:cubicBezTo>
                    <a:pt x="2" y="13"/>
                    <a:pt x="0" y="20"/>
                    <a:pt x="0" y="27"/>
                  </a:cubicBezTo>
                  <a:cubicBezTo>
                    <a:pt x="0" y="36"/>
                    <a:pt x="3" y="239"/>
                    <a:pt x="118" y="266"/>
                  </a:cubicBezTo>
                  <a:lnTo>
                    <a:pt x="118" y="267"/>
                  </a:lnTo>
                  <a:cubicBezTo>
                    <a:pt x="118" y="268"/>
                    <a:pt x="118" y="269"/>
                    <a:pt x="118" y="270"/>
                  </a:cubicBezTo>
                  <a:cubicBezTo>
                    <a:pt x="123" y="394"/>
                    <a:pt x="220" y="497"/>
                    <a:pt x="342" y="511"/>
                  </a:cubicBezTo>
                  <a:lnTo>
                    <a:pt x="342" y="713"/>
                  </a:lnTo>
                  <a:lnTo>
                    <a:pt x="242" y="713"/>
                  </a:lnTo>
                  <a:cubicBezTo>
                    <a:pt x="234" y="713"/>
                    <a:pt x="228" y="719"/>
                    <a:pt x="228" y="727"/>
                  </a:cubicBezTo>
                  <a:lnTo>
                    <a:pt x="228" y="756"/>
                  </a:lnTo>
                  <a:cubicBezTo>
                    <a:pt x="228" y="763"/>
                    <a:pt x="234" y="769"/>
                    <a:pt x="242" y="769"/>
                  </a:cubicBezTo>
                  <a:lnTo>
                    <a:pt x="498" y="769"/>
                  </a:lnTo>
                  <a:cubicBezTo>
                    <a:pt x="505" y="769"/>
                    <a:pt x="511" y="763"/>
                    <a:pt x="511" y="756"/>
                  </a:cubicBezTo>
                  <a:lnTo>
                    <a:pt x="511" y="727"/>
                  </a:lnTo>
                  <a:cubicBezTo>
                    <a:pt x="511" y="719"/>
                    <a:pt x="505" y="713"/>
                    <a:pt x="498" y="713"/>
                  </a:cubicBezTo>
                  <a:lnTo>
                    <a:pt x="398" y="713"/>
                  </a:lnTo>
                  <a:lnTo>
                    <a:pt x="398" y="511"/>
                  </a:lnTo>
                  <a:cubicBezTo>
                    <a:pt x="519" y="498"/>
                    <a:pt x="612" y="401"/>
                    <a:pt x="621" y="279"/>
                  </a:cubicBezTo>
                  <a:cubicBezTo>
                    <a:pt x="622" y="277"/>
                    <a:pt x="623" y="274"/>
                    <a:pt x="623" y="271"/>
                  </a:cubicBezTo>
                  <a:lnTo>
                    <a:pt x="623" y="266"/>
                  </a:lnTo>
                  <a:cubicBezTo>
                    <a:pt x="740" y="242"/>
                    <a:pt x="743" y="36"/>
                    <a:pt x="743" y="27"/>
                  </a:cubicBezTo>
                  <a:close/>
                  <a:moveTo>
                    <a:pt x="370" y="457"/>
                  </a:moveTo>
                  <a:cubicBezTo>
                    <a:pt x="262" y="457"/>
                    <a:pt x="174" y="369"/>
                    <a:pt x="174" y="261"/>
                  </a:cubicBezTo>
                  <a:lnTo>
                    <a:pt x="174" y="58"/>
                  </a:lnTo>
                  <a:lnTo>
                    <a:pt x="566" y="58"/>
                  </a:lnTo>
                  <a:lnTo>
                    <a:pt x="566" y="261"/>
                  </a:lnTo>
                  <a:cubicBezTo>
                    <a:pt x="566" y="369"/>
                    <a:pt x="478" y="457"/>
                    <a:pt x="370" y="457"/>
                  </a:cubicBezTo>
                  <a:close/>
                  <a:moveTo>
                    <a:pt x="118" y="209"/>
                  </a:moveTo>
                  <a:cubicBezTo>
                    <a:pt x="73" y="184"/>
                    <a:pt x="59" y="98"/>
                    <a:pt x="55" y="53"/>
                  </a:cubicBezTo>
                  <a:lnTo>
                    <a:pt x="118" y="53"/>
                  </a:lnTo>
                  <a:lnTo>
                    <a:pt x="118" y="209"/>
                  </a:lnTo>
                  <a:close/>
                  <a:moveTo>
                    <a:pt x="626" y="209"/>
                  </a:moveTo>
                  <a:lnTo>
                    <a:pt x="626" y="53"/>
                  </a:lnTo>
                  <a:lnTo>
                    <a:pt x="688" y="53"/>
                  </a:lnTo>
                  <a:cubicBezTo>
                    <a:pt x="684" y="98"/>
                    <a:pt x="670" y="184"/>
                    <a:pt x="626" y="20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矩形 71">
              <a:extLst>
                <a:ext uri="{FF2B5EF4-FFF2-40B4-BE49-F238E27FC236}">
                  <a16:creationId xmlns:a16="http://schemas.microsoft.com/office/drawing/2014/main" id="{0FFA3FD7-DB6B-4F6E-A6E3-701DF3FC0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1889" y="2606463"/>
              <a:ext cx="1855799" cy="341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 algn="dist">
                <a:buNone/>
              </a:pPr>
              <a:r>
                <a:rPr lang="en-US" altLang="zh-CN" sz="1800" dirty="0">
                  <a:solidFill>
                    <a:schemeClr val="bg2">
                      <a:lumMod val="1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矩形 47">
              <a:extLst>
                <a:ext uri="{FF2B5EF4-FFF2-40B4-BE49-F238E27FC236}">
                  <a16:creationId xmlns:a16="http://schemas.microsoft.com/office/drawing/2014/main" id="{B8CA8486-A134-431E-8C78-4FBC9796AE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5064" y="3017624"/>
              <a:ext cx="2101885" cy="52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31" tIns="45716" rIns="91431" bIns="45716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方正兰亭黑_GBK" panose="02000000000000000000" pitchFamily="2" charset="-122"/>
                  <a:ea typeface="方正兰亭黑_GBK" panose="02000000000000000000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ts val="1800"/>
                </a:lnSpc>
                <a:buNone/>
              </a:pP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1" name="椭圆 100">
            <a:extLst>
              <a:ext uri="{FF2B5EF4-FFF2-40B4-BE49-F238E27FC236}">
                <a16:creationId xmlns:a16="http://schemas.microsoft.com/office/drawing/2014/main" id="{FD51F518-DD87-41B2-B9F4-6CB9A59951AD}"/>
              </a:ext>
            </a:extLst>
          </p:cNvPr>
          <p:cNvSpPr/>
          <p:nvPr/>
        </p:nvSpPr>
        <p:spPr>
          <a:xfrm>
            <a:off x="9034474" y="1978440"/>
            <a:ext cx="521622" cy="52162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2" name="椭圆 41">
            <a:extLst>
              <a:ext uri="{FF2B5EF4-FFF2-40B4-BE49-F238E27FC236}">
                <a16:creationId xmlns:a16="http://schemas.microsoft.com/office/drawing/2014/main" id="{96B2D5E6-320E-4A98-A3CA-88A5D57413AA}"/>
              </a:ext>
            </a:extLst>
          </p:cNvPr>
          <p:cNvSpPr/>
          <p:nvPr/>
        </p:nvSpPr>
        <p:spPr>
          <a:xfrm>
            <a:off x="9182580" y="2124918"/>
            <a:ext cx="225411" cy="228666"/>
          </a:xfrm>
          <a:custGeom>
            <a:avLst/>
            <a:gdLst>
              <a:gd name="T0" fmla="*/ 375 w 500"/>
              <a:gd name="T1" fmla="*/ 188 h 508"/>
              <a:gd name="T2" fmla="*/ 188 w 500"/>
              <a:gd name="T3" fmla="*/ 0 h 508"/>
              <a:gd name="T4" fmla="*/ 0 w 500"/>
              <a:gd name="T5" fmla="*/ 188 h 508"/>
              <a:gd name="T6" fmla="*/ 188 w 500"/>
              <a:gd name="T7" fmla="*/ 375 h 508"/>
              <a:gd name="T8" fmla="*/ 375 w 500"/>
              <a:gd name="T9" fmla="*/ 188 h 508"/>
              <a:gd name="T10" fmla="*/ 188 w 500"/>
              <a:gd name="T11" fmla="*/ 328 h 508"/>
              <a:gd name="T12" fmla="*/ 47 w 500"/>
              <a:gd name="T13" fmla="*/ 188 h 508"/>
              <a:gd name="T14" fmla="*/ 188 w 500"/>
              <a:gd name="T15" fmla="*/ 47 h 508"/>
              <a:gd name="T16" fmla="*/ 328 w 500"/>
              <a:gd name="T17" fmla="*/ 188 h 508"/>
              <a:gd name="T18" fmla="*/ 188 w 500"/>
              <a:gd name="T19" fmla="*/ 328 h 508"/>
              <a:gd name="T20" fmla="*/ 500 w 500"/>
              <a:gd name="T21" fmla="*/ 466 h 508"/>
              <a:gd name="T22" fmla="*/ 458 w 500"/>
              <a:gd name="T23" fmla="*/ 508 h 508"/>
              <a:gd name="T24" fmla="*/ 314 w 500"/>
              <a:gd name="T25" fmla="*/ 364 h 508"/>
              <a:gd name="T26" fmla="*/ 356 w 500"/>
              <a:gd name="T27" fmla="*/ 322 h 508"/>
              <a:gd name="T28" fmla="*/ 500 w 500"/>
              <a:gd name="T29" fmla="*/ 466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0" h="508">
                <a:moveTo>
                  <a:pt x="375" y="188"/>
                </a:moveTo>
                <a:cubicBezTo>
                  <a:pt x="375" y="84"/>
                  <a:pt x="291" y="0"/>
                  <a:pt x="188" y="0"/>
                </a:cubicBezTo>
                <a:cubicBezTo>
                  <a:pt x="84" y="0"/>
                  <a:pt x="0" y="84"/>
                  <a:pt x="0" y="188"/>
                </a:cubicBezTo>
                <a:cubicBezTo>
                  <a:pt x="0" y="291"/>
                  <a:pt x="84" y="375"/>
                  <a:pt x="188" y="375"/>
                </a:cubicBezTo>
                <a:cubicBezTo>
                  <a:pt x="291" y="375"/>
                  <a:pt x="375" y="291"/>
                  <a:pt x="375" y="188"/>
                </a:cubicBezTo>
                <a:close/>
                <a:moveTo>
                  <a:pt x="188" y="328"/>
                </a:moveTo>
                <a:cubicBezTo>
                  <a:pt x="110" y="328"/>
                  <a:pt x="47" y="265"/>
                  <a:pt x="47" y="188"/>
                </a:cubicBezTo>
                <a:cubicBezTo>
                  <a:pt x="47" y="110"/>
                  <a:pt x="110" y="47"/>
                  <a:pt x="188" y="47"/>
                </a:cubicBezTo>
                <a:cubicBezTo>
                  <a:pt x="265" y="47"/>
                  <a:pt x="328" y="110"/>
                  <a:pt x="328" y="188"/>
                </a:cubicBezTo>
                <a:cubicBezTo>
                  <a:pt x="328" y="265"/>
                  <a:pt x="265" y="328"/>
                  <a:pt x="188" y="328"/>
                </a:cubicBezTo>
                <a:close/>
                <a:moveTo>
                  <a:pt x="500" y="466"/>
                </a:moveTo>
                <a:lnTo>
                  <a:pt x="458" y="508"/>
                </a:lnTo>
                <a:lnTo>
                  <a:pt x="314" y="364"/>
                </a:lnTo>
                <a:lnTo>
                  <a:pt x="356" y="322"/>
                </a:lnTo>
                <a:lnTo>
                  <a:pt x="500" y="46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3" name="矩形 71">
            <a:extLst>
              <a:ext uri="{FF2B5EF4-FFF2-40B4-BE49-F238E27FC236}">
                <a16:creationId xmlns:a16="http://schemas.microsoft.com/office/drawing/2014/main" id="{449E5CAE-19D0-4F0B-917A-83605230E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3955" y="2579116"/>
            <a:ext cx="1745005" cy="34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4" name="矩形 47">
            <a:extLst>
              <a:ext uri="{FF2B5EF4-FFF2-40B4-BE49-F238E27FC236}">
                <a16:creationId xmlns:a16="http://schemas.microsoft.com/office/drawing/2014/main" id="{ACECBF0A-94E7-4960-BA33-22CA32DAA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7130" y="2990277"/>
            <a:ext cx="2101885" cy="52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03A87D61-CEE0-439D-90F5-1378194AD59C}"/>
              </a:ext>
            </a:extLst>
          </p:cNvPr>
          <p:cNvSpPr/>
          <p:nvPr/>
        </p:nvSpPr>
        <p:spPr>
          <a:xfrm>
            <a:off x="6745553" y="4024679"/>
            <a:ext cx="521622" cy="521622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7" name="椭圆 42">
            <a:extLst>
              <a:ext uri="{FF2B5EF4-FFF2-40B4-BE49-F238E27FC236}">
                <a16:creationId xmlns:a16="http://schemas.microsoft.com/office/drawing/2014/main" id="{C6050698-9DDB-4809-B8E6-89833251F3B2}"/>
              </a:ext>
            </a:extLst>
          </p:cNvPr>
          <p:cNvSpPr/>
          <p:nvPr/>
        </p:nvSpPr>
        <p:spPr>
          <a:xfrm>
            <a:off x="6910954" y="4171157"/>
            <a:ext cx="190820" cy="228666"/>
          </a:xfrm>
          <a:custGeom>
            <a:avLst/>
            <a:gdLst>
              <a:gd name="connsiteX0" fmla="*/ 234347 w 506307"/>
              <a:gd name="connsiteY0" fmla="*/ 379219 h 606722"/>
              <a:gd name="connsiteX1" fmla="*/ 271960 w 506307"/>
              <a:gd name="connsiteY1" fmla="*/ 379219 h 606722"/>
              <a:gd name="connsiteX2" fmla="*/ 278451 w 506307"/>
              <a:gd name="connsiteY2" fmla="*/ 385705 h 606722"/>
              <a:gd name="connsiteX3" fmla="*/ 278451 w 506307"/>
              <a:gd name="connsiteY3" fmla="*/ 448520 h 606722"/>
              <a:gd name="connsiteX4" fmla="*/ 271960 w 506307"/>
              <a:gd name="connsiteY4" fmla="*/ 455006 h 606722"/>
              <a:gd name="connsiteX5" fmla="*/ 234347 w 506307"/>
              <a:gd name="connsiteY5" fmla="*/ 455006 h 606722"/>
              <a:gd name="connsiteX6" fmla="*/ 227856 w 506307"/>
              <a:gd name="connsiteY6" fmla="*/ 448520 h 606722"/>
              <a:gd name="connsiteX7" fmla="*/ 227856 w 506307"/>
              <a:gd name="connsiteY7" fmla="*/ 385705 h 606722"/>
              <a:gd name="connsiteX8" fmla="*/ 234347 w 506307"/>
              <a:gd name="connsiteY8" fmla="*/ 379219 h 606722"/>
              <a:gd name="connsiteX9" fmla="*/ 234331 w 506307"/>
              <a:gd name="connsiteY9" fmla="*/ 328645 h 606722"/>
              <a:gd name="connsiteX10" fmla="*/ 177194 w 506307"/>
              <a:gd name="connsiteY10" fmla="*/ 385700 h 606722"/>
              <a:gd name="connsiteX11" fmla="*/ 177194 w 506307"/>
              <a:gd name="connsiteY11" fmla="*/ 448532 h 606722"/>
              <a:gd name="connsiteX12" fmla="*/ 234331 w 506307"/>
              <a:gd name="connsiteY12" fmla="*/ 505587 h 606722"/>
              <a:gd name="connsiteX13" fmla="*/ 271977 w 506307"/>
              <a:gd name="connsiteY13" fmla="*/ 505587 h 606722"/>
              <a:gd name="connsiteX14" fmla="*/ 329113 w 506307"/>
              <a:gd name="connsiteY14" fmla="*/ 448532 h 606722"/>
              <a:gd name="connsiteX15" fmla="*/ 329113 w 506307"/>
              <a:gd name="connsiteY15" fmla="*/ 385700 h 606722"/>
              <a:gd name="connsiteX16" fmla="*/ 271977 w 506307"/>
              <a:gd name="connsiteY16" fmla="*/ 328645 h 606722"/>
              <a:gd name="connsiteX17" fmla="*/ 253109 w 506307"/>
              <a:gd name="connsiteY17" fmla="*/ 0 h 606722"/>
              <a:gd name="connsiteX18" fmla="*/ 430303 w 506307"/>
              <a:gd name="connsiteY18" fmla="*/ 176942 h 606722"/>
              <a:gd name="connsiteX19" fmla="*/ 430303 w 506307"/>
              <a:gd name="connsiteY19" fmla="*/ 252749 h 606722"/>
              <a:gd name="connsiteX20" fmla="*/ 480943 w 506307"/>
              <a:gd name="connsiteY20" fmla="*/ 252749 h 606722"/>
              <a:gd name="connsiteX21" fmla="*/ 506307 w 506307"/>
              <a:gd name="connsiteY21" fmla="*/ 278077 h 606722"/>
              <a:gd name="connsiteX22" fmla="*/ 506307 w 506307"/>
              <a:gd name="connsiteY22" fmla="*/ 581394 h 606722"/>
              <a:gd name="connsiteX23" fmla="*/ 480943 w 506307"/>
              <a:gd name="connsiteY23" fmla="*/ 606722 h 606722"/>
              <a:gd name="connsiteX24" fmla="*/ 25275 w 506307"/>
              <a:gd name="connsiteY24" fmla="*/ 606722 h 606722"/>
              <a:gd name="connsiteX25" fmla="*/ 0 w 506307"/>
              <a:gd name="connsiteY25" fmla="*/ 581394 h 606722"/>
              <a:gd name="connsiteX26" fmla="*/ 0 w 506307"/>
              <a:gd name="connsiteY26" fmla="*/ 278077 h 606722"/>
              <a:gd name="connsiteX27" fmla="*/ 25275 w 506307"/>
              <a:gd name="connsiteY27" fmla="*/ 252749 h 606722"/>
              <a:gd name="connsiteX28" fmla="*/ 379753 w 506307"/>
              <a:gd name="connsiteY28" fmla="*/ 252749 h 606722"/>
              <a:gd name="connsiteX29" fmla="*/ 379753 w 506307"/>
              <a:gd name="connsiteY29" fmla="*/ 176942 h 606722"/>
              <a:gd name="connsiteX30" fmla="*/ 253109 w 506307"/>
              <a:gd name="connsiteY30" fmla="*/ 50568 h 606722"/>
              <a:gd name="connsiteX31" fmla="*/ 126554 w 506307"/>
              <a:gd name="connsiteY31" fmla="*/ 176942 h 606722"/>
              <a:gd name="connsiteX32" fmla="*/ 101279 w 506307"/>
              <a:gd name="connsiteY32" fmla="*/ 202270 h 606722"/>
              <a:gd name="connsiteX33" fmla="*/ 75915 w 506307"/>
              <a:gd name="connsiteY33" fmla="*/ 176942 h 606722"/>
              <a:gd name="connsiteX34" fmla="*/ 253109 w 506307"/>
              <a:gd name="connsiteY34" fmla="*/ 0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06307" h="606722">
                <a:moveTo>
                  <a:pt x="234347" y="379219"/>
                </a:moveTo>
                <a:lnTo>
                  <a:pt x="271960" y="379219"/>
                </a:lnTo>
                <a:cubicBezTo>
                  <a:pt x="275517" y="379219"/>
                  <a:pt x="278451" y="382062"/>
                  <a:pt x="278451" y="385705"/>
                </a:cubicBezTo>
                <a:lnTo>
                  <a:pt x="278451" y="448520"/>
                </a:lnTo>
                <a:cubicBezTo>
                  <a:pt x="278451" y="452074"/>
                  <a:pt x="275517" y="455006"/>
                  <a:pt x="271960" y="455006"/>
                </a:cubicBezTo>
                <a:lnTo>
                  <a:pt x="234347" y="455006"/>
                </a:lnTo>
                <a:cubicBezTo>
                  <a:pt x="230791" y="455006"/>
                  <a:pt x="227856" y="452074"/>
                  <a:pt x="227856" y="448520"/>
                </a:cubicBezTo>
                <a:lnTo>
                  <a:pt x="227856" y="385705"/>
                </a:lnTo>
                <a:cubicBezTo>
                  <a:pt x="227856" y="382062"/>
                  <a:pt x="230791" y="379219"/>
                  <a:pt x="234347" y="379219"/>
                </a:cubicBezTo>
                <a:close/>
                <a:moveTo>
                  <a:pt x="234331" y="328645"/>
                </a:moveTo>
                <a:cubicBezTo>
                  <a:pt x="202825" y="328645"/>
                  <a:pt x="177194" y="354240"/>
                  <a:pt x="177194" y="385700"/>
                </a:cubicBezTo>
                <a:lnTo>
                  <a:pt x="177194" y="448532"/>
                </a:lnTo>
                <a:cubicBezTo>
                  <a:pt x="177194" y="479992"/>
                  <a:pt x="202825" y="505587"/>
                  <a:pt x="234331" y="505587"/>
                </a:cubicBezTo>
                <a:lnTo>
                  <a:pt x="271977" y="505587"/>
                </a:lnTo>
                <a:cubicBezTo>
                  <a:pt x="303482" y="505587"/>
                  <a:pt x="329113" y="479992"/>
                  <a:pt x="329113" y="448532"/>
                </a:cubicBezTo>
                <a:lnTo>
                  <a:pt x="329113" y="385700"/>
                </a:lnTo>
                <a:cubicBezTo>
                  <a:pt x="329113" y="354240"/>
                  <a:pt x="303482" y="328645"/>
                  <a:pt x="271977" y="328645"/>
                </a:cubicBezTo>
                <a:close/>
                <a:moveTo>
                  <a:pt x="253109" y="0"/>
                </a:moveTo>
                <a:cubicBezTo>
                  <a:pt x="350829" y="0"/>
                  <a:pt x="430303" y="79362"/>
                  <a:pt x="430303" y="176942"/>
                </a:cubicBezTo>
                <a:lnTo>
                  <a:pt x="430303" y="252749"/>
                </a:lnTo>
                <a:lnTo>
                  <a:pt x="480943" y="252749"/>
                </a:lnTo>
                <a:cubicBezTo>
                  <a:pt x="494916" y="252749"/>
                  <a:pt x="506307" y="264124"/>
                  <a:pt x="506307" y="278077"/>
                </a:cubicBezTo>
                <a:lnTo>
                  <a:pt x="506307" y="581394"/>
                </a:lnTo>
                <a:cubicBezTo>
                  <a:pt x="506307" y="595435"/>
                  <a:pt x="494916" y="606722"/>
                  <a:pt x="480943" y="606722"/>
                </a:cubicBezTo>
                <a:lnTo>
                  <a:pt x="25275" y="606722"/>
                </a:lnTo>
                <a:cubicBezTo>
                  <a:pt x="11302" y="606722"/>
                  <a:pt x="0" y="595435"/>
                  <a:pt x="0" y="581394"/>
                </a:cubicBezTo>
                <a:lnTo>
                  <a:pt x="0" y="278077"/>
                </a:lnTo>
                <a:cubicBezTo>
                  <a:pt x="0" y="264124"/>
                  <a:pt x="11302" y="252749"/>
                  <a:pt x="25275" y="252749"/>
                </a:cubicBezTo>
                <a:lnTo>
                  <a:pt x="379753" y="252749"/>
                </a:lnTo>
                <a:lnTo>
                  <a:pt x="379753" y="176942"/>
                </a:lnTo>
                <a:cubicBezTo>
                  <a:pt x="379753" y="107267"/>
                  <a:pt x="322972" y="50568"/>
                  <a:pt x="253109" y="50568"/>
                </a:cubicBezTo>
                <a:cubicBezTo>
                  <a:pt x="183335" y="50568"/>
                  <a:pt x="126554" y="107267"/>
                  <a:pt x="126554" y="176942"/>
                </a:cubicBezTo>
                <a:cubicBezTo>
                  <a:pt x="126554" y="190895"/>
                  <a:pt x="115252" y="202270"/>
                  <a:pt x="101279" y="202270"/>
                </a:cubicBezTo>
                <a:cubicBezTo>
                  <a:pt x="87306" y="202270"/>
                  <a:pt x="75915" y="190895"/>
                  <a:pt x="75915" y="176942"/>
                </a:cubicBezTo>
                <a:cubicBezTo>
                  <a:pt x="75915" y="79362"/>
                  <a:pt x="155389" y="0"/>
                  <a:pt x="253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8" name="矩形 71">
            <a:extLst>
              <a:ext uri="{FF2B5EF4-FFF2-40B4-BE49-F238E27FC236}">
                <a16:creationId xmlns:a16="http://schemas.microsoft.com/office/drawing/2014/main" id="{DB132F23-98EA-4F02-B841-30F1D240F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889" y="4665934"/>
            <a:ext cx="1745005" cy="34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 algn="dist">
              <a:buNone/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9" name="矩形 47">
            <a:extLst>
              <a:ext uri="{FF2B5EF4-FFF2-40B4-BE49-F238E27FC236}">
                <a16:creationId xmlns:a16="http://schemas.microsoft.com/office/drawing/2014/main" id="{D21564EC-5005-456A-B5B4-114B275F7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5064" y="5077095"/>
            <a:ext cx="2101885" cy="52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95EDBB82-5C5A-40A8-B63D-59106EC9A03D}"/>
              </a:ext>
            </a:extLst>
          </p:cNvPr>
          <p:cNvSpPr/>
          <p:nvPr/>
        </p:nvSpPr>
        <p:spPr>
          <a:xfrm>
            <a:off x="9034728" y="4024679"/>
            <a:ext cx="521622" cy="521622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  <a:effectLst>
            <a:outerShdw blurRad="698500" dist="190500" dir="8100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2" name="椭圆 43">
            <a:extLst>
              <a:ext uri="{FF2B5EF4-FFF2-40B4-BE49-F238E27FC236}">
                <a16:creationId xmlns:a16="http://schemas.microsoft.com/office/drawing/2014/main" id="{758AEF73-A3A1-4AE8-9552-755FE055A87C}"/>
              </a:ext>
            </a:extLst>
          </p:cNvPr>
          <p:cNvSpPr/>
          <p:nvPr/>
        </p:nvSpPr>
        <p:spPr>
          <a:xfrm>
            <a:off x="9181206" y="4179905"/>
            <a:ext cx="228666" cy="211170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3" name="矩形 71">
            <a:extLst>
              <a:ext uri="{FF2B5EF4-FFF2-40B4-BE49-F238E27FC236}">
                <a16:creationId xmlns:a16="http://schemas.microsoft.com/office/drawing/2014/main" id="{4EA3B234-703B-412D-9902-EE7506EC1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5082" y="4665934"/>
            <a:ext cx="2316368" cy="341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8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Add  title  text</a:t>
            </a:r>
            <a:endParaRPr lang="zh-CN" altLang="en-US" sz="1800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4" name="矩形 47">
            <a:extLst>
              <a:ext uri="{FF2B5EF4-FFF2-40B4-BE49-F238E27FC236}">
                <a16:creationId xmlns:a16="http://schemas.microsoft.com/office/drawing/2014/main" id="{D17AEB92-4EEF-4210-ABA4-9D4ADDA07E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8257" y="5077095"/>
            <a:ext cx="2101885" cy="528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方正兰亭黑_GBK" panose="02000000000000000000" pitchFamily="2" charset="-122"/>
                <a:ea typeface="方正兰亭黑_GBK" panose="02000000000000000000" pitchFamily="2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ts val="1800"/>
              </a:lnSpc>
              <a:buNone/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69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4914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91223" y="435685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24DE251B-9014-4314-9CCA-275E2F271F86}"/>
              </a:ext>
            </a:extLst>
          </p:cNvPr>
          <p:cNvGrpSpPr/>
          <p:nvPr/>
        </p:nvGrpSpPr>
        <p:grpSpPr>
          <a:xfrm>
            <a:off x="1128276" y="1954094"/>
            <a:ext cx="10308482" cy="3494496"/>
            <a:chOff x="1042551" y="1639770"/>
            <a:chExt cx="7148826" cy="2423397"/>
          </a:xfrm>
        </p:grpSpPr>
        <p:sp>
          <p:nvSpPr>
            <p:cNvPr id="36" name="文本框 49">
              <a:extLst>
                <a:ext uri="{FF2B5EF4-FFF2-40B4-BE49-F238E27FC236}">
                  <a16:creationId xmlns:a16="http://schemas.microsoft.com/office/drawing/2014/main" id="{C7E9BA6F-A967-40AA-AFD4-ECB1C84B04E3}"/>
                </a:ext>
              </a:extLst>
            </p:cNvPr>
            <p:cNvSpPr txBox="1"/>
            <p:nvPr/>
          </p:nvSpPr>
          <p:spPr>
            <a:xfrm>
              <a:off x="2268538" y="1639770"/>
              <a:ext cx="1059172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49">
              <a:extLst>
                <a:ext uri="{FF2B5EF4-FFF2-40B4-BE49-F238E27FC236}">
                  <a16:creationId xmlns:a16="http://schemas.microsoft.com/office/drawing/2014/main" id="{627C6FC4-CB38-44F5-B0A3-A97B16F15E1C}"/>
                </a:ext>
              </a:extLst>
            </p:cNvPr>
            <p:cNvSpPr txBox="1"/>
            <p:nvPr/>
          </p:nvSpPr>
          <p:spPr>
            <a:xfrm>
              <a:off x="2268539" y="3165718"/>
              <a:ext cx="970268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49">
              <a:extLst>
                <a:ext uri="{FF2B5EF4-FFF2-40B4-BE49-F238E27FC236}">
                  <a16:creationId xmlns:a16="http://schemas.microsoft.com/office/drawing/2014/main" id="{83AE1AC0-A028-49ED-9529-C553AAC43FEC}"/>
                </a:ext>
              </a:extLst>
            </p:cNvPr>
            <p:cNvSpPr txBox="1"/>
            <p:nvPr/>
          </p:nvSpPr>
          <p:spPr>
            <a:xfrm>
              <a:off x="6012955" y="1643200"/>
              <a:ext cx="1356618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49">
              <a:extLst>
                <a:ext uri="{FF2B5EF4-FFF2-40B4-BE49-F238E27FC236}">
                  <a16:creationId xmlns:a16="http://schemas.microsoft.com/office/drawing/2014/main" id="{8AC48F22-0BA2-4579-9740-0F89AA3A6E40}"/>
                </a:ext>
              </a:extLst>
            </p:cNvPr>
            <p:cNvSpPr txBox="1"/>
            <p:nvPr/>
          </p:nvSpPr>
          <p:spPr>
            <a:xfrm>
              <a:off x="6012955" y="3223945"/>
              <a:ext cx="1011170" cy="19743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38A541A-F853-4B41-BCB6-44DDBFD70CB7}"/>
                </a:ext>
              </a:extLst>
            </p:cNvPr>
            <p:cNvGrpSpPr/>
            <p:nvPr/>
          </p:nvGrpSpPr>
          <p:grpSpPr>
            <a:xfrm>
              <a:off x="1042551" y="1712069"/>
              <a:ext cx="3355363" cy="821669"/>
              <a:chOff x="1390067" y="2282758"/>
              <a:chExt cx="4473817" cy="1095559"/>
            </a:xfrm>
          </p:grpSpPr>
          <p:grpSp>
            <p:nvGrpSpPr>
              <p:cNvPr id="68" name="组合 67">
                <a:extLst>
                  <a:ext uri="{FF2B5EF4-FFF2-40B4-BE49-F238E27FC236}">
                    <a16:creationId xmlns:a16="http://schemas.microsoft.com/office/drawing/2014/main" id="{D6F0CF54-EA75-4621-B27F-00B3B4C72B44}"/>
                  </a:ext>
                </a:extLst>
              </p:cNvPr>
              <p:cNvGrpSpPr/>
              <p:nvPr/>
            </p:nvGrpSpPr>
            <p:grpSpPr>
              <a:xfrm>
                <a:off x="1390067" y="2282758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70" name="直接连接符 69">
                  <a:extLst>
                    <a:ext uri="{FF2B5EF4-FFF2-40B4-BE49-F238E27FC236}">
                      <a16:creationId xmlns:a16="http://schemas.microsoft.com/office/drawing/2014/main" id="{7820BE0B-6A03-449F-BDCF-7811854F6273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直接连接符 70">
                  <a:extLst>
                    <a:ext uri="{FF2B5EF4-FFF2-40B4-BE49-F238E27FC236}">
                      <a16:creationId xmlns:a16="http://schemas.microsoft.com/office/drawing/2014/main" id="{E78DD33C-AF18-4266-8C1D-6DC263C170BF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组合 71">
                  <a:extLst>
                    <a:ext uri="{FF2B5EF4-FFF2-40B4-BE49-F238E27FC236}">
                      <a16:creationId xmlns:a16="http://schemas.microsoft.com/office/drawing/2014/main" id="{D52C84F6-5BA9-479F-94F1-CDB421D149B3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74" name="椭圆 73">
                    <a:extLst>
                      <a:ext uri="{FF2B5EF4-FFF2-40B4-BE49-F238E27FC236}">
                        <a16:creationId xmlns:a16="http://schemas.microsoft.com/office/drawing/2014/main" id="{1E0F2C1D-1CD3-4E28-9D16-10DD6AA234C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75" name="椭圆 74">
                    <a:extLst>
                      <a:ext uri="{FF2B5EF4-FFF2-40B4-BE49-F238E27FC236}">
                        <a16:creationId xmlns:a16="http://schemas.microsoft.com/office/drawing/2014/main" id="{AFC29BD4-5A44-49F6-AC34-C017207817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73" name="任意多边形 104">
                  <a:extLst>
                    <a:ext uri="{FF2B5EF4-FFF2-40B4-BE49-F238E27FC236}">
                      <a16:creationId xmlns:a16="http://schemas.microsoft.com/office/drawing/2014/main" id="{085A5893-69C9-4CC9-9106-357798524CB5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9" name="矩形 68">
                <a:extLst>
                  <a:ext uri="{FF2B5EF4-FFF2-40B4-BE49-F238E27FC236}">
                    <a16:creationId xmlns:a16="http://schemas.microsoft.com/office/drawing/2014/main" id="{4F00884F-C103-4FB2-9273-997856829A2D}"/>
                  </a:ext>
                </a:extLst>
              </p:cNvPr>
              <p:cNvSpPr/>
              <p:nvPr/>
            </p:nvSpPr>
            <p:spPr>
              <a:xfrm>
                <a:off x="2990674" y="2565961"/>
                <a:ext cx="2873210" cy="5831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DE003104-A71C-4560-AE3C-0D9DBD752A74}"/>
                </a:ext>
              </a:extLst>
            </p:cNvPr>
            <p:cNvGrpSpPr/>
            <p:nvPr/>
          </p:nvGrpSpPr>
          <p:grpSpPr>
            <a:xfrm>
              <a:off x="1042551" y="3241498"/>
              <a:ext cx="3355363" cy="821669"/>
              <a:chOff x="1390067" y="3960813"/>
              <a:chExt cx="4473817" cy="1095559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5582BEFC-D488-4ED1-8879-D84D815740A5}"/>
                  </a:ext>
                </a:extLst>
              </p:cNvPr>
              <p:cNvGrpSpPr/>
              <p:nvPr/>
            </p:nvGrpSpPr>
            <p:grpSpPr>
              <a:xfrm>
                <a:off x="1390067" y="3960813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62" name="直接连接符 61">
                  <a:extLst>
                    <a:ext uri="{FF2B5EF4-FFF2-40B4-BE49-F238E27FC236}">
                      <a16:creationId xmlns:a16="http://schemas.microsoft.com/office/drawing/2014/main" id="{D72D1B13-3BF3-47DA-A1AA-9BB9F9497CE6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直接连接符 62">
                  <a:extLst>
                    <a:ext uri="{FF2B5EF4-FFF2-40B4-BE49-F238E27FC236}">
                      <a16:creationId xmlns:a16="http://schemas.microsoft.com/office/drawing/2014/main" id="{42220593-0870-4095-A15D-56132C44CC4F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组合 63">
                  <a:extLst>
                    <a:ext uri="{FF2B5EF4-FFF2-40B4-BE49-F238E27FC236}">
                      <a16:creationId xmlns:a16="http://schemas.microsoft.com/office/drawing/2014/main" id="{CF1F0120-2BF4-4583-8545-D99BA1892B69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66" name="椭圆 65">
                    <a:extLst>
                      <a:ext uri="{FF2B5EF4-FFF2-40B4-BE49-F238E27FC236}">
                        <a16:creationId xmlns:a16="http://schemas.microsoft.com/office/drawing/2014/main" id="{295CE7E4-C77E-4FFC-8758-E6A40D7E673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67" name="椭圆 66">
                    <a:extLst>
                      <a:ext uri="{FF2B5EF4-FFF2-40B4-BE49-F238E27FC236}">
                        <a16:creationId xmlns:a16="http://schemas.microsoft.com/office/drawing/2014/main" id="{4794E019-3A06-4E7F-8999-3F79C8AC636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5" name="任意多边形 113">
                  <a:extLst>
                    <a:ext uri="{FF2B5EF4-FFF2-40B4-BE49-F238E27FC236}">
                      <a16:creationId xmlns:a16="http://schemas.microsoft.com/office/drawing/2014/main" id="{39DE8E74-B2A6-4A45-A348-C5D4563D0DD1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23AFD2B3-100F-4C97-8401-CA1F59BCA2D2}"/>
                  </a:ext>
                </a:extLst>
              </p:cNvPr>
              <p:cNvSpPr/>
              <p:nvPr/>
            </p:nvSpPr>
            <p:spPr>
              <a:xfrm>
                <a:off x="2990674" y="4221002"/>
                <a:ext cx="2873210" cy="5831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id="{652B9508-6F03-4184-9C8D-29B41D77D68D}"/>
                </a:ext>
              </a:extLst>
            </p:cNvPr>
            <p:cNvGrpSpPr/>
            <p:nvPr/>
          </p:nvGrpSpPr>
          <p:grpSpPr>
            <a:xfrm>
              <a:off x="4835881" y="1712069"/>
              <a:ext cx="3355496" cy="821669"/>
              <a:chOff x="6447842" y="2282758"/>
              <a:chExt cx="4473994" cy="1095559"/>
            </a:xfrm>
          </p:grpSpPr>
          <p:grpSp>
            <p:nvGrpSpPr>
              <p:cNvPr id="52" name="组合 51">
                <a:extLst>
                  <a:ext uri="{FF2B5EF4-FFF2-40B4-BE49-F238E27FC236}">
                    <a16:creationId xmlns:a16="http://schemas.microsoft.com/office/drawing/2014/main" id="{3E6AC9D0-A95A-481B-8199-9B1B5A722C88}"/>
                  </a:ext>
                </a:extLst>
              </p:cNvPr>
              <p:cNvGrpSpPr/>
              <p:nvPr/>
            </p:nvGrpSpPr>
            <p:grpSpPr>
              <a:xfrm>
                <a:off x="6447842" y="2282758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54" name="直接连接符 53">
                  <a:extLst>
                    <a:ext uri="{FF2B5EF4-FFF2-40B4-BE49-F238E27FC236}">
                      <a16:creationId xmlns:a16="http://schemas.microsoft.com/office/drawing/2014/main" id="{E37C9E37-6274-459A-82E7-99EAF4F3B6AB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 54">
                  <a:extLst>
                    <a:ext uri="{FF2B5EF4-FFF2-40B4-BE49-F238E27FC236}">
                      <a16:creationId xmlns:a16="http://schemas.microsoft.com/office/drawing/2014/main" id="{7A712142-C6EF-4368-956A-4843C0A2F53F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6" name="组合 55">
                  <a:extLst>
                    <a:ext uri="{FF2B5EF4-FFF2-40B4-BE49-F238E27FC236}">
                      <a16:creationId xmlns:a16="http://schemas.microsoft.com/office/drawing/2014/main" id="{61B7E45A-4CD9-45DD-BCB2-1375D5D18AA7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58" name="椭圆 57">
                    <a:extLst>
                      <a:ext uri="{FF2B5EF4-FFF2-40B4-BE49-F238E27FC236}">
                        <a16:creationId xmlns:a16="http://schemas.microsoft.com/office/drawing/2014/main" id="{836E7870-6BBF-41D8-88E3-46C35770E58F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9" name="椭圆 58">
                    <a:extLst>
                      <a:ext uri="{FF2B5EF4-FFF2-40B4-BE49-F238E27FC236}">
                        <a16:creationId xmlns:a16="http://schemas.microsoft.com/office/drawing/2014/main" id="{0664F4C6-3798-4B76-8002-E65044F262A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57" name="任意多边形 122">
                  <a:extLst>
                    <a:ext uri="{FF2B5EF4-FFF2-40B4-BE49-F238E27FC236}">
                      <a16:creationId xmlns:a16="http://schemas.microsoft.com/office/drawing/2014/main" id="{84A6E545-0A24-47DC-ABD0-81388A55ED42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3" name="矩形 52">
                <a:extLst>
                  <a:ext uri="{FF2B5EF4-FFF2-40B4-BE49-F238E27FC236}">
                    <a16:creationId xmlns:a16="http://schemas.microsoft.com/office/drawing/2014/main" id="{38C952AB-E219-407F-BA08-E0A57DB62B1A}"/>
                  </a:ext>
                </a:extLst>
              </p:cNvPr>
              <p:cNvSpPr/>
              <p:nvPr/>
            </p:nvSpPr>
            <p:spPr>
              <a:xfrm>
                <a:off x="8048626" y="2531349"/>
                <a:ext cx="2873210" cy="5831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4B90AB1C-9EEC-46D2-B4A7-0D57EE063302}"/>
                </a:ext>
              </a:extLst>
            </p:cNvPr>
            <p:cNvGrpSpPr/>
            <p:nvPr/>
          </p:nvGrpSpPr>
          <p:grpSpPr>
            <a:xfrm>
              <a:off x="4835881" y="3241498"/>
              <a:ext cx="3355496" cy="821669"/>
              <a:chOff x="6447842" y="3960813"/>
              <a:chExt cx="4473994" cy="1095559"/>
            </a:xfrm>
          </p:grpSpPr>
          <p:grpSp>
            <p:nvGrpSpPr>
              <p:cNvPr id="44" name="组合 43">
                <a:extLst>
                  <a:ext uri="{FF2B5EF4-FFF2-40B4-BE49-F238E27FC236}">
                    <a16:creationId xmlns:a16="http://schemas.microsoft.com/office/drawing/2014/main" id="{4DF55006-27E2-485A-8DED-5159289768CE}"/>
                  </a:ext>
                </a:extLst>
              </p:cNvPr>
              <p:cNvGrpSpPr/>
              <p:nvPr/>
            </p:nvGrpSpPr>
            <p:grpSpPr>
              <a:xfrm>
                <a:off x="6447842" y="3960813"/>
                <a:ext cx="1543634" cy="1095559"/>
                <a:chOff x="863017" y="2149408"/>
                <a:chExt cx="1543634" cy="1095559"/>
              </a:xfrm>
            </p:grpSpPr>
            <p:cxnSp>
              <p:nvCxnSpPr>
                <p:cNvPr id="46" name="直接连接符 45">
                  <a:extLst>
                    <a:ext uri="{FF2B5EF4-FFF2-40B4-BE49-F238E27FC236}">
                      <a16:creationId xmlns:a16="http://schemas.microsoft.com/office/drawing/2014/main" id="{A8CAB047-FF1A-486B-8FE8-A73F9E1B20F1}"/>
                    </a:ext>
                  </a:extLst>
                </p:cNvPr>
                <p:cNvCxnSpPr/>
                <p:nvPr/>
              </p:nvCxnSpPr>
              <p:spPr>
                <a:xfrm>
                  <a:off x="1952226" y="2697189"/>
                  <a:ext cx="454425" cy="803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直接连接符 46">
                  <a:extLst>
                    <a:ext uri="{FF2B5EF4-FFF2-40B4-BE49-F238E27FC236}">
                      <a16:creationId xmlns:a16="http://schemas.microsoft.com/office/drawing/2014/main" id="{CB09FF39-9169-4148-8699-4EF97341809A}"/>
                    </a:ext>
                  </a:extLst>
                </p:cNvPr>
                <p:cNvCxnSpPr/>
                <p:nvPr/>
              </p:nvCxnSpPr>
              <p:spPr>
                <a:xfrm>
                  <a:off x="2406651" y="2200698"/>
                  <a:ext cx="0" cy="994588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组合 47">
                  <a:extLst>
                    <a:ext uri="{FF2B5EF4-FFF2-40B4-BE49-F238E27FC236}">
                      <a16:creationId xmlns:a16="http://schemas.microsoft.com/office/drawing/2014/main" id="{9EC133B0-DF59-4CAF-9D3B-5D848AACDDA5}"/>
                    </a:ext>
                  </a:extLst>
                </p:cNvPr>
                <p:cNvGrpSpPr/>
                <p:nvPr/>
              </p:nvGrpSpPr>
              <p:grpSpPr>
                <a:xfrm>
                  <a:off x="863017" y="2149408"/>
                  <a:ext cx="1095558" cy="1095559"/>
                  <a:chOff x="808238" y="1990456"/>
                  <a:chExt cx="1205114" cy="1205114"/>
                </a:xfrm>
              </p:grpSpPr>
              <p:sp>
                <p:nvSpPr>
                  <p:cNvPr id="50" name="椭圆 49">
                    <a:extLst>
                      <a:ext uri="{FF2B5EF4-FFF2-40B4-BE49-F238E27FC236}">
                        <a16:creationId xmlns:a16="http://schemas.microsoft.com/office/drawing/2014/main" id="{2023275A-47BC-4822-A5D5-244F99AD2636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08238" y="1990456"/>
                    <a:ext cx="1205114" cy="120511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  <a:alpha val="40000"/>
                    </a:schemeClr>
                  </a:solidFill>
                  <a:ln>
                    <a:noFill/>
                  </a:ln>
                  <a:effectLst>
                    <a:outerShdw blurRad="190500" dist="38100" dir="2700000" algn="tl" rotWithShape="0">
                      <a:prstClr val="black">
                        <a:alpha val="30000"/>
                      </a:prstClr>
                    </a:outerShdw>
                  </a:effectLst>
                </p:spPr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51" name="椭圆 50">
                    <a:extLst>
                      <a:ext uri="{FF2B5EF4-FFF2-40B4-BE49-F238E27FC236}">
                        <a16:creationId xmlns:a16="http://schemas.microsoft.com/office/drawing/2014/main" id="{E0537940-66BA-4C81-95D0-C4E4D82B113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915793" y="2098012"/>
                    <a:ext cx="989999" cy="990000"/>
                  </a:xfrm>
                  <a:prstGeom prst="ellipse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013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49" name="任意多边形 131">
                  <a:extLst>
                    <a:ext uri="{FF2B5EF4-FFF2-40B4-BE49-F238E27FC236}">
                      <a16:creationId xmlns:a16="http://schemas.microsoft.com/office/drawing/2014/main" id="{A68F145B-03AC-4BF7-8C58-7A76E16C917E}"/>
                    </a:ext>
                  </a:extLst>
                </p:cNvPr>
                <p:cNvSpPr/>
                <p:nvPr/>
              </p:nvSpPr>
              <p:spPr>
                <a:xfrm>
                  <a:off x="1198923" y="2486309"/>
                  <a:ext cx="423746" cy="421756"/>
                </a:xfrm>
                <a:custGeom>
                  <a:avLst/>
                  <a:gdLst>
                    <a:gd name="connsiteX0" fmla="*/ 256117 w 338138"/>
                    <a:gd name="connsiteY0" fmla="*/ 200025 h 336550"/>
                    <a:gd name="connsiteX1" fmla="*/ 257440 w 338138"/>
                    <a:gd name="connsiteY1" fmla="*/ 201324 h 336550"/>
                    <a:gd name="connsiteX2" fmla="*/ 258763 w 338138"/>
                    <a:gd name="connsiteY2" fmla="*/ 202623 h 336550"/>
                    <a:gd name="connsiteX3" fmla="*/ 258763 w 338138"/>
                    <a:gd name="connsiteY3" fmla="*/ 203922 h 336550"/>
                    <a:gd name="connsiteX4" fmla="*/ 258763 w 338138"/>
                    <a:gd name="connsiteY4" fmla="*/ 205221 h 336550"/>
                    <a:gd name="connsiteX5" fmla="*/ 258763 w 338138"/>
                    <a:gd name="connsiteY5" fmla="*/ 206520 h 336550"/>
                    <a:gd name="connsiteX6" fmla="*/ 257440 w 338138"/>
                    <a:gd name="connsiteY6" fmla="*/ 207819 h 336550"/>
                    <a:gd name="connsiteX7" fmla="*/ 254794 w 338138"/>
                    <a:gd name="connsiteY7" fmla="*/ 216911 h 336550"/>
                    <a:gd name="connsiteX8" fmla="*/ 246857 w 338138"/>
                    <a:gd name="connsiteY8" fmla="*/ 233796 h 336550"/>
                    <a:gd name="connsiteX9" fmla="*/ 245534 w 338138"/>
                    <a:gd name="connsiteY9" fmla="*/ 240290 h 336550"/>
                    <a:gd name="connsiteX10" fmla="*/ 241565 w 338138"/>
                    <a:gd name="connsiteY10" fmla="*/ 242888 h 336550"/>
                    <a:gd name="connsiteX11" fmla="*/ 237596 w 338138"/>
                    <a:gd name="connsiteY11" fmla="*/ 241589 h 336550"/>
                    <a:gd name="connsiteX12" fmla="*/ 236273 w 338138"/>
                    <a:gd name="connsiteY12" fmla="*/ 238992 h 336550"/>
                    <a:gd name="connsiteX13" fmla="*/ 234950 w 338138"/>
                    <a:gd name="connsiteY13" fmla="*/ 237693 h 336550"/>
                    <a:gd name="connsiteX14" fmla="*/ 236273 w 338138"/>
                    <a:gd name="connsiteY14" fmla="*/ 235095 h 336550"/>
                    <a:gd name="connsiteX15" fmla="*/ 236273 w 338138"/>
                    <a:gd name="connsiteY15" fmla="*/ 233796 h 336550"/>
                    <a:gd name="connsiteX16" fmla="*/ 238919 w 338138"/>
                    <a:gd name="connsiteY16" fmla="*/ 226003 h 336550"/>
                    <a:gd name="connsiteX17" fmla="*/ 238919 w 338138"/>
                    <a:gd name="connsiteY17" fmla="*/ 218210 h 336550"/>
                    <a:gd name="connsiteX18" fmla="*/ 238919 w 338138"/>
                    <a:gd name="connsiteY18" fmla="*/ 216911 h 336550"/>
                    <a:gd name="connsiteX19" fmla="*/ 240242 w 338138"/>
                    <a:gd name="connsiteY19" fmla="*/ 215612 h 336550"/>
                    <a:gd name="connsiteX20" fmla="*/ 240242 w 338138"/>
                    <a:gd name="connsiteY20" fmla="*/ 214313 h 336550"/>
                    <a:gd name="connsiteX21" fmla="*/ 246857 w 338138"/>
                    <a:gd name="connsiteY21" fmla="*/ 210416 h 336550"/>
                    <a:gd name="connsiteX22" fmla="*/ 253471 w 338138"/>
                    <a:gd name="connsiteY22" fmla="*/ 202623 h 336550"/>
                    <a:gd name="connsiteX23" fmla="*/ 253471 w 338138"/>
                    <a:gd name="connsiteY23" fmla="*/ 201324 h 336550"/>
                    <a:gd name="connsiteX24" fmla="*/ 256117 w 338138"/>
                    <a:gd name="connsiteY24" fmla="*/ 200025 h 336550"/>
                    <a:gd name="connsiteX25" fmla="*/ 300038 w 338138"/>
                    <a:gd name="connsiteY25" fmla="*/ 171450 h 336550"/>
                    <a:gd name="connsiteX26" fmla="*/ 301625 w 338138"/>
                    <a:gd name="connsiteY26" fmla="*/ 171450 h 336550"/>
                    <a:gd name="connsiteX27" fmla="*/ 298450 w 338138"/>
                    <a:gd name="connsiteY27" fmla="*/ 176213 h 336550"/>
                    <a:gd name="connsiteX28" fmla="*/ 296863 w 338138"/>
                    <a:gd name="connsiteY28" fmla="*/ 177800 h 336550"/>
                    <a:gd name="connsiteX29" fmla="*/ 295275 w 338138"/>
                    <a:gd name="connsiteY29" fmla="*/ 177800 h 336550"/>
                    <a:gd name="connsiteX30" fmla="*/ 295275 w 338138"/>
                    <a:gd name="connsiteY30" fmla="*/ 176213 h 336550"/>
                    <a:gd name="connsiteX31" fmla="*/ 296863 w 338138"/>
                    <a:gd name="connsiteY31" fmla="*/ 174625 h 336550"/>
                    <a:gd name="connsiteX32" fmla="*/ 298450 w 338138"/>
                    <a:gd name="connsiteY32" fmla="*/ 173038 h 336550"/>
                    <a:gd name="connsiteX33" fmla="*/ 293688 w 338138"/>
                    <a:gd name="connsiteY33" fmla="*/ 171450 h 336550"/>
                    <a:gd name="connsiteX34" fmla="*/ 296863 w 338138"/>
                    <a:gd name="connsiteY34" fmla="*/ 171450 h 336550"/>
                    <a:gd name="connsiteX35" fmla="*/ 293688 w 338138"/>
                    <a:gd name="connsiteY35" fmla="*/ 174625 h 336550"/>
                    <a:gd name="connsiteX36" fmla="*/ 292100 w 338138"/>
                    <a:gd name="connsiteY36" fmla="*/ 174625 h 336550"/>
                    <a:gd name="connsiteX37" fmla="*/ 292100 w 338138"/>
                    <a:gd name="connsiteY37" fmla="*/ 173038 h 336550"/>
                    <a:gd name="connsiteX38" fmla="*/ 303946 w 338138"/>
                    <a:gd name="connsiteY38" fmla="*/ 169998 h 336550"/>
                    <a:gd name="connsiteX39" fmla="*/ 303457 w 338138"/>
                    <a:gd name="connsiteY39" fmla="*/ 173083 h 336550"/>
                    <a:gd name="connsiteX40" fmla="*/ 303213 w 338138"/>
                    <a:gd name="connsiteY40" fmla="*/ 174625 h 336550"/>
                    <a:gd name="connsiteX41" fmla="*/ 303213 w 338138"/>
                    <a:gd name="connsiteY41" fmla="*/ 173288 h 336550"/>
                    <a:gd name="connsiteX42" fmla="*/ 303213 w 338138"/>
                    <a:gd name="connsiteY42" fmla="*/ 171952 h 336550"/>
                    <a:gd name="connsiteX43" fmla="*/ 303213 w 338138"/>
                    <a:gd name="connsiteY43" fmla="*/ 170615 h 336550"/>
                    <a:gd name="connsiteX44" fmla="*/ 288926 w 338138"/>
                    <a:gd name="connsiteY44" fmla="*/ 169862 h 336550"/>
                    <a:gd name="connsiteX45" fmla="*/ 290513 w 338138"/>
                    <a:gd name="connsiteY45" fmla="*/ 169862 h 336550"/>
                    <a:gd name="connsiteX46" fmla="*/ 293688 w 338138"/>
                    <a:gd name="connsiteY46" fmla="*/ 169862 h 336550"/>
                    <a:gd name="connsiteX47" fmla="*/ 293688 w 338138"/>
                    <a:gd name="connsiteY47" fmla="*/ 170656 h 336550"/>
                    <a:gd name="connsiteX48" fmla="*/ 292101 w 338138"/>
                    <a:gd name="connsiteY48" fmla="*/ 171450 h 336550"/>
                    <a:gd name="connsiteX49" fmla="*/ 290513 w 338138"/>
                    <a:gd name="connsiteY49" fmla="*/ 171450 h 336550"/>
                    <a:gd name="connsiteX50" fmla="*/ 288926 w 338138"/>
                    <a:gd name="connsiteY50" fmla="*/ 171450 h 336550"/>
                    <a:gd name="connsiteX51" fmla="*/ 287338 w 338138"/>
                    <a:gd name="connsiteY51" fmla="*/ 170656 h 336550"/>
                    <a:gd name="connsiteX52" fmla="*/ 288926 w 338138"/>
                    <a:gd name="connsiteY52" fmla="*/ 169862 h 336550"/>
                    <a:gd name="connsiteX53" fmla="*/ 304800 w 338138"/>
                    <a:gd name="connsiteY53" fmla="*/ 164600 h 336550"/>
                    <a:gd name="connsiteX54" fmla="*/ 304800 w 338138"/>
                    <a:gd name="connsiteY54" fmla="*/ 165267 h 336550"/>
                    <a:gd name="connsiteX55" fmla="*/ 304800 w 338138"/>
                    <a:gd name="connsiteY55" fmla="*/ 166604 h 336550"/>
                    <a:gd name="connsiteX56" fmla="*/ 304800 w 338138"/>
                    <a:gd name="connsiteY56" fmla="*/ 167941 h 336550"/>
                    <a:gd name="connsiteX57" fmla="*/ 304800 w 338138"/>
                    <a:gd name="connsiteY57" fmla="*/ 169278 h 336550"/>
                    <a:gd name="connsiteX58" fmla="*/ 303946 w 338138"/>
                    <a:gd name="connsiteY58" fmla="*/ 169998 h 336550"/>
                    <a:gd name="connsiteX59" fmla="*/ 301626 w 338138"/>
                    <a:gd name="connsiteY59" fmla="*/ 149225 h 336550"/>
                    <a:gd name="connsiteX60" fmla="*/ 303213 w 338138"/>
                    <a:gd name="connsiteY60" fmla="*/ 149225 h 336550"/>
                    <a:gd name="connsiteX61" fmla="*/ 304800 w 338138"/>
                    <a:gd name="connsiteY61" fmla="*/ 150562 h 336550"/>
                    <a:gd name="connsiteX62" fmla="*/ 304800 w 338138"/>
                    <a:gd name="connsiteY62" fmla="*/ 151899 h 336550"/>
                    <a:gd name="connsiteX63" fmla="*/ 304800 w 338138"/>
                    <a:gd name="connsiteY63" fmla="*/ 154573 h 336550"/>
                    <a:gd name="connsiteX64" fmla="*/ 305656 w 338138"/>
                    <a:gd name="connsiteY64" fmla="*/ 153133 h 336550"/>
                    <a:gd name="connsiteX65" fmla="*/ 306128 w 338138"/>
                    <a:gd name="connsiteY65" fmla="*/ 156215 h 336550"/>
                    <a:gd name="connsiteX66" fmla="*/ 304800 w 338138"/>
                    <a:gd name="connsiteY66" fmla="*/ 164600 h 336550"/>
                    <a:gd name="connsiteX67" fmla="*/ 304800 w 338138"/>
                    <a:gd name="connsiteY67" fmla="*/ 162594 h 336550"/>
                    <a:gd name="connsiteX68" fmla="*/ 304800 w 338138"/>
                    <a:gd name="connsiteY68" fmla="*/ 161257 h 336550"/>
                    <a:gd name="connsiteX69" fmla="*/ 304800 w 338138"/>
                    <a:gd name="connsiteY69" fmla="*/ 159920 h 336550"/>
                    <a:gd name="connsiteX70" fmla="*/ 304800 w 338138"/>
                    <a:gd name="connsiteY70" fmla="*/ 158583 h 336550"/>
                    <a:gd name="connsiteX71" fmla="*/ 303213 w 338138"/>
                    <a:gd name="connsiteY71" fmla="*/ 158583 h 336550"/>
                    <a:gd name="connsiteX72" fmla="*/ 303213 w 338138"/>
                    <a:gd name="connsiteY72" fmla="*/ 157246 h 336550"/>
                    <a:gd name="connsiteX73" fmla="*/ 303213 w 338138"/>
                    <a:gd name="connsiteY73" fmla="*/ 155909 h 336550"/>
                    <a:gd name="connsiteX74" fmla="*/ 303213 w 338138"/>
                    <a:gd name="connsiteY74" fmla="*/ 154573 h 336550"/>
                    <a:gd name="connsiteX75" fmla="*/ 301625 w 338138"/>
                    <a:gd name="connsiteY75" fmla="*/ 154573 h 336550"/>
                    <a:gd name="connsiteX76" fmla="*/ 301625 w 338138"/>
                    <a:gd name="connsiteY76" fmla="*/ 153236 h 336550"/>
                    <a:gd name="connsiteX77" fmla="*/ 301625 w 338138"/>
                    <a:gd name="connsiteY77" fmla="*/ 151899 h 336550"/>
                    <a:gd name="connsiteX78" fmla="*/ 301625 w 338138"/>
                    <a:gd name="connsiteY78" fmla="*/ 150812 h 336550"/>
                    <a:gd name="connsiteX79" fmla="*/ 301626 w 338138"/>
                    <a:gd name="connsiteY79" fmla="*/ 150813 h 336550"/>
                    <a:gd name="connsiteX80" fmla="*/ 301626 w 338138"/>
                    <a:gd name="connsiteY80" fmla="*/ 149226 h 336550"/>
                    <a:gd name="connsiteX81" fmla="*/ 298450 w 338138"/>
                    <a:gd name="connsiteY81" fmla="*/ 147637 h 336550"/>
                    <a:gd name="connsiteX82" fmla="*/ 298450 w 338138"/>
                    <a:gd name="connsiteY82" fmla="*/ 148907 h 336550"/>
                    <a:gd name="connsiteX83" fmla="*/ 298450 w 338138"/>
                    <a:gd name="connsiteY83" fmla="*/ 150177 h 336550"/>
                    <a:gd name="connsiteX84" fmla="*/ 297180 w 338138"/>
                    <a:gd name="connsiteY84" fmla="*/ 150177 h 336550"/>
                    <a:gd name="connsiteX85" fmla="*/ 295910 w 338138"/>
                    <a:gd name="connsiteY85" fmla="*/ 150177 h 336550"/>
                    <a:gd name="connsiteX86" fmla="*/ 294640 w 338138"/>
                    <a:gd name="connsiteY86" fmla="*/ 150177 h 336550"/>
                    <a:gd name="connsiteX87" fmla="*/ 294640 w 338138"/>
                    <a:gd name="connsiteY87" fmla="*/ 152717 h 336550"/>
                    <a:gd name="connsiteX88" fmla="*/ 294640 w 338138"/>
                    <a:gd name="connsiteY88" fmla="*/ 153987 h 336550"/>
                    <a:gd name="connsiteX89" fmla="*/ 295910 w 338138"/>
                    <a:gd name="connsiteY89" fmla="*/ 155257 h 336550"/>
                    <a:gd name="connsiteX90" fmla="*/ 295910 w 338138"/>
                    <a:gd name="connsiteY90" fmla="*/ 153987 h 336550"/>
                    <a:gd name="connsiteX91" fmla="*/ 297180 w 338138"/>
                    <a:gd name="connsiteY91" fmla="*/ 152717 h 336550"/>
                    <a:gd name="connsiteX92" fmla="*/ 297180 w 338138"/>
                    <a:gd name="connsiteY92" fmla="*/ 153987 h 336550"/>
                    <a:gd name="connsiteX93" fmla="*/ 295910 w 338138"/>
                    <a:gd name="connsiteY93" fmla="*/ 156527 h 336550"/>
                    <a:gd name="connsiteX94" fmla="*/ 295910 w 338138"/>
                    <a:gd name="connsiteY94" fmla="*/ 157797 h 336550"/>
                    <a:gd name="connsiteX95" fmla="*/ 297180 w 338138"/>
                    <a:gd name="connsiteY95" fmla="*/ 160337 h 336550"/>
                    <a:gd name="connsiteX96" fmla="*/ 297180 w 338138"/>
                    <a:gd name="connsiteY96" fmla="*/ 162877 h 336550"/>
                    <a:gd name="connsiteX97" fmla="*/ 295910 w 338138"/>
                    <a:gd name="connsiteY97" fmla="*/ 164147 h 336550"/>
                    <a:gd name="connsiteX98" fmla="*/ 294640 w 338138"/>
                    <a:gd name="connsiteY98" fmla="*/ 162877 h 336550"/>
                    <a:gd name="connsiteX99" fmla="*/ 294640 w 338138"/>
                    <a:gd name="connsiteY99" fmla="*/ 165417 h 336550"/>
                    <a:gd name="connsiteX100" fmla="*/ 293370 w 338138"/>
                    <a:gd name="connsiteY100" fmla="*/ 166687 h 336550"/>
                    <a:gd name="connsiteX101" fmla="*/ 293370 w 338138"/>
                    <a:gd name="connsiteY101" fmla="*/ 165417 h 336550"/>
                    <a:gd name="connsiteX102" fmla="*/ 293370 w 338138"/>
                    <a:gd name="connsiteY102" fmla="*/ 162877 h 336550"/>
                    <a:gd name="connsiteX103" fmla="*/ 293370 w 338138"/>
                    <a:gd name="connsiteY103" fmla="*/ 161607 h 336550"/>
                    <a:gd name="connsiteX104" fmla="*/ 292100 w 338138"/>
                    <a:gd name="connsiteY104" fmla="*/ 159067 h 336550"/>
                    <a:gd name="connsiteX105" fmla="*/ 293370 w 338138"/>
                    <a:gd name="connsiteY105" fmla="*/ 157797 h 336550"/>
                    <a:gd name="connsiteX106" fmla="*/ 293370 w 338138"/>
                    <a:gd name="connsiteY106" fmla="*/ 155257 h 336550"/>
                    <a:gd name="connsiteX107" fmla="*/ 293370 w 338138"/>
                    <a:gd name="connsiteY107" fmla="*/ 153987 h 336550"/>
                    <a:gd name="connsiteX108" fmla="*/ 293370 w 338138"/>
                    <a:gd name="connsiteY108" fmla="*/ 151447 h 336550"/>
                    <a:gd name="connsiteX109" fmla="*/ 293370 w 338138"/>
                    <a:gd name="connsiteY109" fmla="*/ 148907 h 336550"/>
                    <a:gd name="connsiteX110" fmla="*/ 294640 w 338138"/>
                    <a:gd name="connsiteY110" fmla="*/ 148907 h 336550"/>
                    <a:gd name="connsiteX111" fmla="*/ 298450 w 338138"/>
                    <a:gd name="connsiteY111" fmla="*/ 147637 h 336550"/>
                    <a:gd name="connsiteX112" fmla="*/ 300038 w 338138"/>
                    <a:gd name="connsiteY112" fmla="*/ 139700 h 336550"/>
                    <a:gd name="connsiteX113" fmla="*/ 301626 w 338138"/>
                    <a:gd name="connsiteY113" fmla="*/ 139700 h 336550"/>
                    <a:gd name="connsiteX114" fmla="*/ 301626 w 338138"/>
                    <a:gd name="connsiteY114" fmla="*/ 141288 h 336550"/>
                    <a:gd name="connsiteX115" fmla="*/ 301626 w 338138"/>
                    <a:gd name="connsiteY115" fmla="*/ 142875 h 336550"/>
                    <a:gd name="connsiteX116" fmla="*/ 301626 w 338138"/>
                    <a:gd name="connsiteY116" fmla="*/ 146051 h 336550"/>
                    <a:gd name="connsiteX117" fmla="*/ 301626 w 338138"/>
                    <a:gd name="connsiteY117" fmla="*/ 147638 h 336550"/>
                    <a:gd name="connsiteX118" fmla="*/ 301626 w 338138"/>
                    <a:gd name="connsiteY118" fmla="*/ 149225 h 336550"/>
                    <a:gd name="connsiteX119" fmla="*/ 301625 w 338138"/>
                    <a:gd name="connsiteY119" fmla="*/ 149225 h 336550"/>
                    <a:gd name="connsiteX120" fmla="*/ 301625 w 338138"/>
                    <a:gd name="connsiteY120" fmla="*/ 150562 h 336550"/>
                    <a:gd name="connsiteX121" fmla="*/ 301625 w 338138"/>
                    <a:gd name="connsiteY121" fmla="*/ 150812 h 336550"/>
                    <a:gd name="connsiteX122" fmla="*/ 300038 w 338138"/>
                    <a:gd name="connsiteY122" fmla="*/ 149226 h 336550"/>
                    <a:gd name="connsiteX123" fmla="*/ 300038 w 338138"/>
                    <a:gd name="connsiteY123" fmla="*/ 147638 h 336550"/>
                    <a:gd name="connsiteX124" fmla="*/ 300038 w 338138"/>
                    <a:gd name="connsiteY124" fmla="*/ 144463 h 336550"/>
                    <a:gd name="connsiteX125" fmla="*/ 300038 w 338138"/>
                    <a:gd name="connsiteY125" fmla="*/ 141288 h 336550"/>
                    <a:gd name="connsiteX126" fmla="*/ 287338 w 338138"/>
                    <a:gd name="connsiteY126" fmla="*/ 131762 h 336550"/>
                    <a:gd name="connsiteX127" fmla="*/ 292101 w 338138"/>
                    <a:gd name="connsiteY127" fmla="*/ 134484 h 336550"/>
                    <a:gd name="connsiteX128" fmla="*/ 292101 w 338138"/>
                    <a:gd name="connsiteY128" fmla="*/ 135844 h 336550"/>
                    <a:gd name="connsiteX129" fmla="*/ 290513 w 338138"/>
                    <a:gd name="connsiteY129" fmla="*/ 138566 h 336550"/>
                    <a:gd name="connsiteX130" fmla="*/ 290513 w 338138"/>
                    <a:gd name="connsiteY130" fmla="*/ 139927 h 336550"/>
                    <a:gd name="connsiteX131" fmla="*/ 290513 w 338138"/>
                    <a:gd name="connsiteY131" fmla="*/ 142648 h 336550"/>
                    <a:gd name="connsiteX132" fmla="*/ 292101 w 338138"/>
                    <a:gd name="connsiteY132" fmla="*/ 144009 h 336550"/>
                    <a:gd name="connsiteX133" fmla="*/ 293688 w 338138"/>
                    <a:gd name="connsiteY133" fmla="*/ 145369 h 336550"/>
                    <a:gd name="connsiteX134" fmla="*/ 292101 w 338138"/>
                    <a:gd name="connsiteY134" fmla="*/ 146730 h 336550"/>
                    <a:gd name="connsiteX135" fmla="*/ 292101 w 338138"/>
                    <a:gd name="connsiteY135" fmla="*/ 148091 h 336550"/>
                    <a:gd name="connsiteX136" fmla="*/ 290513 w 338138"/>
                    <a:gd name="connsiteY136" fmla="*/ 150812 h 336550"/>
                    <a:gd name="connsiteX137" fmla="*/ 290513 w 338138"/>
                    <a:gd name="connsiteY137" fmla="*/ 152173 h 336550"/>
                    <a:gd name="connsiteX138" fmla="*/ 290513 w 338138"/>
                    <a:gd name="connsiteY138" fmla="*/ 153534 h 336550"/>
                    <a:gd name="connsiteX139" fmla="*/ 290513 w 338138"/>
                    <a:gd name="connsiteY139" fmla="*/ 154894 h 336550"/>
                    <a:gd name="connsiteX140" fmla="*/ 290513 w 338138"/>
                    <a:gd name="connsiteY140" fmla="*/ 157616 h 336550"/>
                    <a:gd name="connsiteX141" fmla="*/ 288925 w 338138"/>
                    <a:gd name="connsiteY141" fmla="*/ 160337 h 336550"/>
                    <a:gd name="connsiteX142" fmla="*/ 287338 w 338138"/>
                    <a:gd name="connsiteY142" fmla="*/ 160337 h 336550"/>
                    <a:gd name="connsiteX143" fmla="*/ 285750 w 338138"/>
                    <a:gd name="connsiteY143" fmla="*/ 137205 h 336550"/>
                    <a:gd name="connsiteX144" fmla="*/ 285750 w 338138"/>
                    <a:gd name="connsiteY144" fmla="*/ 135844 h 336550"/>
                    <a:gd name="connsiteX145" fmla="*/ 285750 w 338138"/>
                    <a:gd name="connsiteY145" fmla="*/ 133123 h 336550"/>
                    <a:gd name="connsiteX146" fmla="*/ 287338 w 338138"/>
                    <a:gd name="connsiteY146" fmla="*/ 131762 h 336550"/>
                    <a:gd name="connsiteX147" fmla="*/ 296863 w 338138"/>
                    <a:gd name="connsiteY147" fmla="*/ 123825 h 336550"/>
                    <a:gd name="connsiteX148" fmla="*/ 298451 w 338138"/>
                    <a:gd name="connsiteY148" fmla="*/ 127000 h 336550"/>
                    <a:gd name="connsiteX149" fmla="*/ 300038 w 338138"/>
                    <a:gd name="connsiteY149" fmla="*/ 130175 h 336550"/>
                    <a:gd name="connsiteX150" fmla="*/ 298451 w 338138"/>
                    <a:gd name="connsiteY150" fmla="*/ 130175 h 336550"/>
                    <a:gd name="connsiteX151" fmla="*/ 298451 w 338138"/>
                    <a:gd name="connsiteY151" fmla="*/ 133350 h 336550"/>
                    <a:gd name="connsiteX152" fmla="*/ 296863 w 338138"/>
                    <a:gd name="connsiteY152" fmla="*/ 131763 h 336550"/>
                    <a:gd name="connsiteX153" fmla="*/ 296863 w 338138"/>
                    <a:gd name="connsiteY153" fmla="*/ 130175 h 336550"/>
                    <a:gd name="connsiteX154" fmla="*/ 295276 w 338138"/>
                    <a:gd name="connsiteY154" fmla="*/ 128588 h 336550"/>
                    <a:gd name="connsiteX155" fmla="*/ 293688 w 338138"/>
                    <a:gd name="connsiteY155" fmla="*/ 130175 h 336550"/>
                    <a:gd name="connsiteX156" fmla="*/ 293688 w 338138"/>
                    <a:gd name="connsiteY156" fmla="*/ 128588 h 336550"/>
                    <a:gd name="connsiteX157" fmla="*/ 293688 w 338138"/>
                    <a:gd name="connsiteY157" fmla="*/ 125413 h 336550"/>
                    <a:gd name="connsiteX158" fmla="*/ 296863 w 338138"/>
                    <a:gd name="connsiteY158" fmla="*/ 125413 h 336550"/>
                    <a:gd name="connsiteX159" fmla="*/ 292100 w 338138"/>
                    <a:gd name="connsiteY159" fmla="*/ 117475 h 336550"/>
                    <a:gd name="connsiteX160" fmla="*/ 293688 w 338138"/>
                    <a:gd name="connsiteY160" fmla="*/ 117475 h 336550"/>
                    <a:gd name="connsiteX161" fmla="*/ 293688 w 338138"/>
                    <a:gd name="connsiteY161" fmla="*/ 119063 h 336550"/>
                    <a:gd name="connsiteX162" fmla="*/ 293688 w 338138"/>
                    <a:gd name="connsiteY162" fmla="*/ 120650 h 336550"/>
                    <a:gd name="connsiteX163" fmla="*/ 285750 w 338138"/>
                    <a:gd name="connsiteY163" fmla="*/ 101600 h 336550"/>
                    <a:gd name="connsiteX164" fmla="*/ 287338 w 338138"/>
                    <a:gd name="connsiteY164" fmla="*/ 101600 h 336550"/>
                    <a:gd name="connsiteX165" fmla="*/ 287338 w 338138"/>
                    <a:gd name="connsiteY165" fmla="*/ 104775 h 336550"/>
                    <a:gd name="connsiteX166" fmla="*/ 288925 w 338138"/>
                    <a:gd name="connsiteY166" fmla="*/ 107950 h 336550"/>
                    <a:gd name="connsiteX167" fmla="*/ 290513 w 338138"/>
                    <a:gd name="connsiteY167" fmla="*/ 109538 h 336550"/>
                    <a:gd name="connsiteX168" fmla="*/ 292101 w 338138"/>
                    <a:gd name="connsiteY168" fmla="*/ 111125 h 336550"/>
                    <a:gd name="connsiteX169" fmla="*/ 293688 w 338138"/>
                    <a:gd name="connsiteY169" fmla="*/ 111125 h 336550"/>
                    <a:gd name="connsiteX170" fmla="*/ 293688 w 338138"/>
                    <a:gd name="connsiteY170" fmla="*/ 114300 h 336550"/>
                    <a:gd name="connsiteX171" fmla="*/ 293688 w 338138"/>
                    <a:gd name="connsiteY171" fmla="*/ 115887 h 336550"/>
                    <a:gd name="connsiteX172" fmla="*/ 295276 w 338138"/>
                    <a:gd name="connsiteY172" fmla="*/ 117475 h 336550"/>
                    <a:gd name="connsiteX173" fmla="*/ 295276 w 338138"/>
                    <a:gd name="connsiteY173" fmla="*/ 119062 h 336550"/>
                    <a:gd name="connsiteX174" fmla="*/ 295276 w 338138"/>
                    <a:gd name="connsiteY174" fmla="*/ 120650 h 336550"/>
                    <a:gd name="connsiteX175" fmla="*/ 295276 w 338138"/>
                    <a:gd name="connsiteY175" fmla="*/ 122237 h 336550"/>
                    <a:gd name="connsiteX176" fmla="*/ 293688 w 338138"/>
                    <a:gd name="connsiteY176" fmla="*/ 117475 h 336550"/>
                    <a:gd name="connsiteX177" fmla="*/ 293688 w 338138"/>
                    <a:gd name="connsiteY177" fmla="*/ 115888 h 336550"/>
                    <a:gd name="connsiteX178" fmla="*/ 292101 w 338138"/>
                    <a:gd name="connsiteY178" fmla="*/ 114300 h 336550"/>
                    <a:gd name="connsiteX179" fmla="*/ 290513 w 338138"/>
                    <a:gd name="connsiteY179" fmla="*/ 114300 h 336550"/>
                    <a:gd name="connsiteX180" fmla="*/ 290513 w 338138"/>
                    <a:gd name="connsiteY180" fmla="*/ 115888 h 336550"/>
                    <a:gd name="connsiteX181" fmla="*/ 290513 w 338138"/>
                    <a:gd name="connsiteY181" fmla="*/ 117475 h 336550"/>
                    <a:gd name="connsiteX182" fmla="*/ 288925 w 338138"/>
                    <a:gd name="connsiteY182" fmla="*/ 117475 h 336550"/>
                    <a:gd name="connsiteX183" fmla="*/ 288925 w 338138"/>
                    <a:gd name="connsiteY183" fmla="*/ 115888 h 336550"/>
                    <a:gd name="connsiteX184" fmla="*/ 288925 w 338138"/>
                    <a:gd name="connsiteY184" fmla="*/ 112713 h 336550"/>
                    <a:gd name="connsiteX185" fmla="*/ 287338 w 338138"/>
                    <a:gd name="connsiteY185" fmla="*/ 109538 h 336550"/>
                    <a:gd name="connsiteX186" fmla="*/ 285750 w 338138"/>
                    <a:gd name="connsiteY186" fmla="*/ 107950 h 336550"/>
                    <a:gd name="connsiteX187" fmla="*/ 285750 w 338138"/>
                    <a:gd name="connsiteY187" fmla="*/ 106363 h 336550"/>
                    <a:gd name="connsiteX188" fmla="*/ 285750 w 338138"/>
                    <a:gd name="connsiteY188" fmla="*/ 103188 h 336550"/>
                    <a:gd name="connsiteX189" fmla="*/ 203200 w 338138"/>
                    <a:gd name="connsiteY189" fmla="*/ 85725 h 336550"/>
                    <a:gd name="connsiteX190" fmla="*/ 207963 w 338138"/>
                    <a:gd name="connsiteY190" fmla="*/ 85725 h 336550"/>
                    <a:gd name="connsiteX191" fmla="*/ 204391 w 338138"/>
                    <a:gd name="connsiteY191" fmla="*/ 87842 h 336550"/>
                    <a:gd name="connsiteX192" fmla="*/ 203200 w 338138"/>
                    <a:gd name="connsiteY192" fmla="*/ 87842 h 336550"/>
                    <a:gd name="connsiteX193" fmla="*/ 203200 w 338138"/>
                    <a:gd name="connsiteY193" fmla="*/ 85725 h 336550"/>
                    <a:gd name="connsiteX194" fmla="*/ 188913 w 338138"/>
                    <a:gd name="connsiteY194" fmla="*/ 83476 h 336550"/>
                    <a:gd name="connsiteX195" fmla="*/ 192088 w 338138"/>
                    <a:gd name="connsiteY195" fmla="*/ 84667 h 336550"/>
                    <a:gd name="connsiteX196" fmla="*/ 190501 w 338138"/>
                    <a:gd name="connsiteY196" fmla="*/ 85725 h 336550"/>
                    <a:gd name="connsiteX197" fmla="*/ 185738 w 338138"/>
                    <a:gd name="connsiteY197" fmla="*/ 84667 h 336550"/>
                    <a:gd name="connsiteX198" fmla="*/ 188913 w 338138"/>
                    <a:gd name="connsiteY198" fmla="*/ 83476 h 336550"/>
                    <a:gd name="connsiteX199" fmla="*/ 161925 w 338138"/>
                    <a:gd name="connsiteY199" fmla="*/ 77787 h 336550"/>
                    <a:gd name="connsiteX200" fmla="*/ 163248 w 338138"/>
                    <a:gd name="connsiteY200" fmla="*/ 77787 h 336550"/>
                    <a:gd name="connsiteX201" fmla="*/ 168540 w 338138"/>
                    <a:gd name="connsiteY201" fmla="*/ 82550 h 336550"/>
                    <a:gd name="connsiteX202" fmla="*/ 167217 w 338138"/>
                    <a:gd name="connsiteY202" fmla="*/ 82550 h 336550"/>
                    <a:gd name="connsiteX203" fmla="*/ 167217 w 338138"/>
                    <a:gd name="connsiteY203" fmla="*/ 81359 h 336550"/>
                    <a:gd name="connsiteX204" fmla="*/ 161925 w 338138"/>
                    <a:gd name="connsiteY204" fmla="*/ 78978 h 336550"/>
                    <a:gd name="connsiteX205" fmla="*/ 161925 w 338138"/>
                    <a:gd name="connsiteY205" fmla="*/ 77787 h 336550"/>
                    <a:gd name="connsiteX206" fmla="*/ 158751 w 338138"/>
                    <a:gd name="connsiteY206" fmla="*/ 73554 h 336550"/>
                    <a:gd name="connsiteX207" fmla="*/ 155575 w 338138"/>
                    <a:gd name="connsiteY207" fmla="*/ 77787 h 336550"/>
                    <a:gd name="connsiteX208" fmla="*/ 153988 w 338138"/>
                    <a:gd name="connsiteY208" fmla="*/ 76729 h 336550"/>
                    <a:gd name="connsiteX209" fmla="*/ 158751 w 338138"/>
                    <a:gd name="connsiteY209" fmla="*/ 73554 h 336550"/>
                    <a:gd name="connsiteX210" fmla="*/ 140098 w 338138"/>
                    <a:gd name="connsiteY210" fmla="*/ 48759 h 336550"/>
                    <a:gd name="connsiteX211" fmla="*/ 142876 w 338138"/>
                    <a:gd name="connsiteY211" fmla="*/ 48759 h 336550"/>
                    <a:gd name="connsiteX212" fmla="*/ 131763 w 338138"/>
                    <a:gd name="connsiteY212" fmla="*/ 55563 h 336550"/>
                    <a:gd name="connsiteX213" fmla="*/ 140098 w 338138"/>
                    <a:gd name="connsiteY213" fmla="*/ 48759 h 336550"/>
                    <a:gd name="connsiteX214" fmla="*/ 148273 w 338138"/>
                    <a:gd name="connsiteY214" fmla="*/ 42598 h 336550"/>
                    <a:gd name="connsiteX215" fmla="*/ 150813 w 338138"/>
                    <a:gd name="connsiteY215" fmla="*/ 42598 h 336550"/>
                    <a:gd name="connsiteX216" fmla="*/ 149543 w 338138"/>
                    <a:gd name="connsiteY216" fmla="*/ 43921 h 336550"/>
                    <a:gd name="connsiteX217" fmla="*/ 148273 w 338138"/>
                    <a:gd name="connsiteY217" fmla="*/ 51859 h 336550"/>
                    <a:gd name="connsiteX218" fmla="*/ 150813 w 338138"/>
                    <a:gd name="connsiteY218" fmla="*/ 50536 h 336550"/>
                    <a:gd name="connsiteX219" fmla="*/ 148273 w 338138"/>
                    <a:gd name="connsiteY219" fmla="*/ 53181 h 336550"/>
                    <a:gd name="connsiteX220" fmla="*/ 149543 w 338138"/>
                    <a:gd name="connsiteY220" fmla="*/ 54504 h 336550"/>
                    <a:gd name="connsiteX221" fmla="*/ 141923 w 338138"/>
                    <a:gd name="connsiteY221" fmla="*/ 55827 h 336550"/>
                    <a:gd name="connsiteX222" fmla="*/ 138113 w 338138"/>
                    <a:gd name="connsiteY222" fmla="*/ 57150 h 336550"/>
                    <a:gd name="connsiteX223" fmla="*/ 140653 w 338138"/>
                    <a:gd name="connsiteY223" fmla="*/ 55827 h 336550"/>
                    <a:gd name="connsiteX224" fmla="*/ 141923 w 338138"/>
                    <a:gd name="connsiteY224" fmla="*/ 53181 h 336550"/>
                    <a:gd name="connsiteX225" fmla="*/ 139383 w 338138"/>
                    <a:gd name="connsiteY225" fmla="*/ 53181 h 336550"/>
                    <a:gd name="connsiteX226" fmla="*/ 141923 w 338138"/>
                    <a:gd name="connsiteY226" fmla="*/ 51859 h 336550"/>
                    <a:gd name="connsiteX227" fmla="*/ 145733 w 338138"/>
                    <a:gd name="connsiteY227" fmla="*/ 49213 h 336550"/>
                    <a:gd name="connsiteX228" fmla="*/ 144463 w 338138"/>
                    <a:gd name="connsiteY228" fmla="*/ 47890 h 336550"/>
                    <a:gd name="connsiteX229" fmla="*/ 144463 w 338138"/>
                    <a:gd name="connsiteY229" fmla="*/ 45244 h 336550"/>
                    <a:gd name="connsiteX230" fmla="*/ 143193 w 338138"/>
                    <a:gd name="connsiteY230" fmla="*/ 45244 h 336550"/>
                    <a:gd name="connsiteX231" fmla="*/ 169336 w 338138"/>
                    <a:gd name="connsiteY231" fmla="*/ 30162 h 336550"/>
                    <a:gd name="connsiteX232" fmla="*/ 33338 w 338138"/>
                    <a:gd name="connsiteY232" fmla="*/ 136706 h 336550"/>
                    <a:gd name="connsiteX233" fmla="*/ 33338 w 338138"/>
                    <a:gd name="connsiteY233" fmla="*/ 138022 h 336550"/>
                    <a:gd name="connsiteX234" fmla="*/ 33338 w 338138"/>
                    <a:gd name="connsiteY234" fmla="*/ 139337 h 336550"/>
                    <a:gd name="connsiteX235" fmla="*/ 33338 w 338138"/>
                    <a:gd name="connsiteY235" fmla="*/ 140652 h 336550"/>
                    <a:gd name="connsiteX236" fmla="*/ 34658 w 338138"/>
                    <a:gd name="connsiteY236" fmla="*/ 139337 h 336550"/>
                    <a:gd name="connsiteX237" fmla="*/ 35979 w 338138"/>
                    <a:gd name="connsiteY237" fmla="*/ 139337 h 336550"/>
                    <a:gd name="connsiteX238" fmla="*/ 35979 w 338138"/>
                    <a:gd name="connsiteY238" fmla="*/ 140652 h 336550"/>
                    <a:gd name="connsiteX239" fmla="*/ 43901 w 338138"/>
                    <a:gd name="connsiteY239" fmla="*/ 153806 h 336550"/>
                    <a:gd name="connsiteX240" fmla="*/ 45221 w 338138"/>
                    <a:gd name="connsiteY240" fmla="*/ 169590 h 336550"/>
                    <a:gd name="connsiteX241" fmla="*/ 49182 w 338138"/>
                    <a:gd name="connsiteY241" fmla="*/ 166959 h 336550"/>
                    <a:gd name="connsiteX242" fmla="*/ 50503 w 338138"/>
                    <a:gd name="connsiteY242" fmla="*/ 170905 h 336550"/>
                    <a:gd name="connsiteX243" fmla="*/ 50503 w 338138"/>
                    <a:gd name="connsiteY243" fmla="*/ 168275 h 336550"/>
                    <a:gd name="connsiteX244" fmla="*/ 55784 w 338138"/>
                    <a:gd name="connsiteY244" fmla="*/ 174852 h 336550"/>
                    <a:gd name="connsiteX245" fmla="*/ 57105 w 338138"/>
                    <a:gd name="connsiteY245" fmla="*/ 174852 h 336550"/>
                    <a:gd name="connsiteX246" fmla="*/ 57105 w 338138"/>
                    <a:gd name="connsiteY246" fmla="*/ 173536 h 336550"/>
                    <a:gd name="connsiteX247" fmla="*/ 59745 w 338138"/>
                    <a:gd name="connsiteY247" fmla="*/ 173536 h 336550"/>
                    <a:gd name="connsiteX248" fmla="*/ 61066 w 338138"/>
                    <a:gd name="connsiteY248" fmla="*/ 173536 h 336550"/>
                    <a:gd name="connsiteX249" fmla="*/ 62386 w 338138"/>
                    <a:gd name="connsiteY249" fmla="*/ 173536 h 336550"/>
                    <a:gd name="connsiteX250" fmla="*/ 63706 w 338138"/>
                    <a:gd name="connsiteY250" fmla="*/ 173536 h 336550"/>
                    <a:gd name="connsiteX251" fmla="*/ 65027 w 338138"/>
                    <a:gd name="connsiteY251" fmla="*/ 173536 h 336550"/>
                    <a:gd name="connsiteX252" fmla="*/ 65027 w 338138"/>
                    <a:gd name="connsiteY252" fmla="*/ 174852 h 336550"/>
                    <a:gd name="connsiteX253" fmla="*/ 68988 w 338138"/>
                    <a:gd name="connsiteY253" fmla="*/ 177482 h 336550"/>
                    <a:gd name="connsiteX254" fmla="*/ 72949 w 338138"/>
                    <a:gd name="connsiteY254" fmla="*/ 180113 h 336550"/>
                    <a:gd name="connsiteX255" fmla="*/ 74269 w 338138"/>
                    <a:gd name="connsiteY255" fmla="*/ 182744 h 336550"/>
                    <a:gd name="connsiteX256" fmla="*/ 74269 w 338138"/>
                    <a:gd name="connsiteY256" fmla="*/ 185374 h 336550"/>
                    <a:gd name="connsiteX257" fmla="*/ 74269 w 338138"/>
                    <a:gd name="connsiteY257" fmla="*/ 189320 h 336550"/>
                    <a:gd name="connsiteX258" fmla="*/ 71629 w 338138"/>
                    <a:gd name="connsiteY258" fmla="*/ 194582 h 336550"/>
                    <a:gd name="connsiteX259" fmla="*/ 71629 w 338138"/>
                    <a:gd name="connsiteY259" fmla="*/ 195897 h 336550"/>
                    <a:gd name="connsiteX260" fmla="*/ 63706 w 338138"/>
                    <a:gd name="connsiteY260" fmla="*/ 219574 h 336550"/>
                    <a:gd name="connsiteX261" fmla="*/ 66347 w 338138"/>
                    <a:gd name="connsiteY261" fmla="*/ 236673 h 336550"/>
                    <a:gd name="connsiteX262" fmla="*/ 66347 w 338138"/>
                    <a:gd name="connsiteY262" fmla="*/ 239304 h 336550"/>
                    <a:gd name="connsiteX263" fmla="*/ 65027 w 338138"/>
                    <a:gd name="connsiteY263" fmla="*/ 245881 h 336550"/>
                    <a:gd name="connsiteX264" fmla="*/ 62386 w 338138"/>
                    <a:gd name="connsiteY264" fmla="*/ 244565 h 336550"/>
                    <a:gd name="connsiteX265" fmla="*/ 65027 w 338138"/>
                    <a:gd name="connsiteY265" fmla="*/ 253773 h 336550"/>
                    <a:gd name="connsiteX266" fmla="*/ 62386 w 338138"/>
                    <a:gd name="connsiteY266" fmla="*/ 255088 h 336550"/>
                    <a:gd name="connsiteX267" fmla="*/ 63706 w 338138"/>
                    <a:gd name="connsiteY267" fmla="*/ 257719 h 336550"/>
                    <a:gd name="connsiteX268" fmla="*/ 66347 w 338138"/>
                    <a:gd name="connsiteY268" fmla="*/ 260350 h 336550"/>
                    <a:gd name="connsiteX269" fmla="*/ 66347 w 338138"/>
                    <a:gd name="connsiteY269" fmla="*/ 261665 h 336550"/>
                    <a:gd name="connsiteX270" fmla="*/ 67668 w 338138"/>
                    <a:gd name="connsiteY270" fmla="*/ 261665 h 336550"/>
                    <a:gd name="connsiteX271" fmla="*/ 87473 w 338138"/>
                    <a:gd name="connsiteY271" fmla="*/ 280080 h 336550"/>
                    <a:gd name="connsiteX272" fmla="*/ 88794 w 338138"/>
                    <a:gd name="connsiteY272" fmla="*/ 280080 h 336550"/>
                    <a:gd name="connsiteX273" fmla="*/ 88794 w 338138"/>
                    <a:gd name="connsiteY273" fmla="*/ 281395 h 336550"/>
                    <a:gd name="connsiteX274" fmla="*/ 90114 w 338138"/>
                    <a:gd name="connsiteY274" fmla="*/ 281395 h 336550"/>
                    <a:gd name="connsiteX275" fmla="*/ 169336 w 338138"/>
                    <a:gd name="connsiteY275" fmla="*/ 306387 h 336550"/>
                    <a:gd name="connsiteX276" fmla="*/ 307976 w 338138"/>
                    <a:gd name="connsiteY276" fmla="*/ 168275 h 336550"/>
                    <a:gd name="connsiteX277" fmla="*/ 306128 w 338138"/>
                    <a:gd name="connsiteY277" fmla="*/ 156215 h 336550"/>
                    <a:gd name="connsiteX278" fmla="*/ 306388 w 338138"/>
                    <a:gd name="connsiteY278" fmla="*/ 154573 h 336550"/>
                    <a:gd name="connsiteX279" fmla="*/ 306388 w 338138"/>
                    <a:gd name="connsiteY279" fmla="*/ 151899 h 336550"/>
                    <a:gd name="connsiteX280" fmla="*/ 305656 w 338138"/>
                    <a:gd name="connsiteY280" fmla="*/ 153133 h 336550"/>
                    <a:gd name="connsiteX281" fmla="*/ 301374 w 338138"/>
                    <a:gd name="connsiteY281" fmla="*/ 125197 h 336550"/>
                    <a:gd name="connsiteX282" fmla="*/ 282889 w 338138"/>
                    <a:gd name="connsiteY282" fmla="*/ 88038 h 336550"/>
                    <a:gd name="connsiteX283" fmla="*/ 282889 w 338138"/>
                    <a:gd name="connsiteY283" fmla="*/ 109084 h 336550"/>
                    <a:gd name="connsiteX284" fmla="*/ 281569 w 338138"/>
                    <a:gd name="connsiteY284" fmla="*/ 113030 h 336550"/>
                    <a:gd name="connsiteX285" fmla="*/ 278928 w 338138"/>
                    <a:gd name="connsiteY285" fmla="*/ 115660 h 336550"/>
                    <a:gd name="connsiteX286" fmla="*/ 278928 w 338138"/>
                    <a:gd name="connsiteY286" fmla="*/ 113030 h 336550"/>
                    <a:gd name="connsiteX287" fmla="*/ 277608 w 338138"/>
                    <a:gd name="connsiteY287" fmla="*/ 109084 h 336550"/>
                    <a:gd name="connsiteX288" fmla="*/ 274967 w 338138"/>
                    <a:gd name="connsiteY288" fmla="*/ 106453 h 336550"/>
                    <a:gd name="connsiteX289" fmla="*/ 253841 w 338138"/>
                    <a:gd name="connsiteY289" fmla="*/ 101192 h 336550"/>
                    <a:gd name="connsiteX290" fmla="*/ 249880 w 338138"/>
                    <a:gd name="connsiteY290" fmla="*/ 99876 h 336550"/>
                    <a:gd name="connsiteX291" fmla="*/ 240637 w 338138"/>
                    <a:gd name="connsiteY291" fmla="*/ 97245 h 336550"/>
                    <a:gd name="connsiteX292" fmla="*/ 245919 w 338138"/>
                    <a:gd name="connsiteY292" fmla="*/ 106453 h 336550"/>
                    <a:gd name="connsiteX293" fmla="*/ 247239 w 338138"/>
                    <a:gd name="connsiteY293" fmla="*/ 103822 h 336550"/>
                    <a:gd name="connsiteX294" fmla="*/ 248559 w 338138"/>
                    <a:gd name="connsiteY294" fmla="*/ 106453 h 336550"/>
                    <a:gd name="connsiteX295" fmla="*/ 256482 w 338138"/>
                    <a:gd name="connsiteY295" fmla="*/ 105138 h 336550"/>
                    <a:gd name="connsiteX296" fmla="*/ 268365 w 338138"/>
                    <a:gd name="connsiteY296" fmla="*/ 124868 h 336550"/>
                    <a:gd name="connsiteX297" fmla="*/ 259122 w 338138"/>
                    <a:gd name="connsiteY297" fmla="*/ 132760 h 336550"/>
                    <a:gd name="connsiteX298" fmla="*/ 236676 w 338138"/>
                    <a:gd name="connsiteY298" fmla="*/ 128814 h 336550"/>
                    <a:gd name="connsiteX299" fmla="*/ 235356 w 338138"/>
                    <a:gd name="connsiteY299" fmla="*/ 126183 h 336550"/>
                    <a:gd name="connsiteX300" fmla="*/ 234035 w 338138"/>
                    <a:gd name="connsiteY300" fmla="*/ 123553 h 336550"/>
                    <a:gd name="connsiteX301" fmla="*/ 223472 w 338138"/>
                    <a:gd name="connsiteY301" fmla="*/ 110399 h 336550"/>
                    <a:gd name="connsiteX302" fmla="*/ 220831 w 338138"/>
                    <a:gd name="connsiteY302" fmla="*/ 107768 h 336550"/>
                    <a:gd name="connsiteX303" fmla="*/ 218191 w 338138"/>
                    <a:gd name="connsiteY303" fmla="*/ 105138 h 336550"/>
                    <a:gd name="connsiteX304" fmla="*/ 215550 w 338138"/>
                    <a:gd name="connsiteY304" fmla="*/ 102507 h 336550"/>
                    <a:gd name="connsiteX305" fmla="*/ 210268 w 338138"/>
                    <a:gd name="connsiteY305" fmla="*/ 98561 h 336550"/>
                    <a:gd name="connsiteX306" fmla="*/ 210268 w 338138"/>
                    <a:gd name="connsiteY306" fmla="*/ 99876 h 336550"/>
                    <a:gd name="connsiteX307" fmla="*/ 212909 w 338138"/>
                    <a:gd name="connsiteY307" fmla="*/ 103822 h 336550"/>
                    <a:gd name="connsiteX308" fmla="*/ 215550 w 338138"/>
                    <a:gd name="connsiteY308" fmla="*/ 106453 h 336550"/>
                    <a:gd name="connsiteX309" fmla="*/ 216870 w 338138"/>
                    <a:gd name="connsiteY309" fmla="*/ 109084 h 336550"/>
                    <a:gd name="connsiteX310" fmla="*/ 224793 w 338138"/>
                    <a:gd name="connsiteY310" fmla="*/ 122237 h 336550"/>
                    <a:gd name="connsiteX311" fmla="*/ 231394 w 338138"/>
                    <a:gd name="connsiteY311" fmla="*/ 131445 h 336550"/>
                    <a:gd name="connsiteX312" fmla="*/ 234035 w 338138"/>
                    <a:gd name="connsiteY312" fmla="*/ 134075 h 336550"/>
                    <a:gd name="connsiteX313" fmla="*/ 236676 w 338138"/>
                    <a:gd name="connsiteY313" fmla="*/ 138022 h 336550"/>
                    <a:gd name="connsiteX314" fmla="*/ 240637 w 338138"/>
                    <a:gd name="connsiteY314" fmla="*/ 140652 h 336550"/>
                    <a:gd name="connsiteX315" fmla="*/ 244598 w 338138"/>
                    <a:gd name="connsiteY315" fmla="*/ 143283 h 336550"/>
                    <a:gd name="connsiteX316" fmla="*/ 245919 w 338138"/>
                    <a:gd name="connsiteY316" fmla="*/ 143283 h 336550"/>
                    <a:gd name="connsiteX317" fmla="*/ 248559 w 338138"/>
                    <a:gd name="connsiteY317" fmla="*/ 143283 h 336550"/>
                    <a:gd name="connsiteX318" fmla="*/ 260443 w 338138"/>
                    <a:gd name="connsiteY318" fmla="*/ 140652 h 336550"/>
                    <a:gd name="connsiteX319" fmla="*/ 259122 w 338138"/>
                    <a:gd name="connsiteY319" fmla="*/ 147229 h 336550"/>
                    <a:gd name="connsiteX320" fmla="*/ 257802 w 338138"/>
                    <a:gd name="connsiteY320" fmla="*/ 151175 h 336550"/>
                    <a:gd name="connsiteX321" fmla="*/ 255161 w 338138"/>
                    <a:gd name="connsiteY321" fmla="*/ 159067 h 336550"/>
                    <a:gd name="connsiteX322" fmla="*/ 253841 w 338138"/>
                    <a:gd name="connsiteY322" fmla="*/ 161698 h 336550"/>
                    <a:gd name="connsiteX323" fmla="*/ 232715 w 338138"/>
                    <a:gd name="connsiteY323" fmla="*/ 190636 h 336550"/>
                    <a:gd name="connsiteX324" fmla="*/ 234035 w 338138"/>
                    <a:gd name="connsiteY324" fmla="*/ 191951 h 336550"/>
                    <a:gd name="connsiteX325" fmla="*/ 228754 w 338138"/>
                    <a:gd name="connsiteY325" fmla="*/ 212997 h 336550"/>
                    <a:gd name="connsiteX326" fmla="*/ 227433 w 338138"/>
                    <a:gd name="connsiteY326" fmla="*/ 215628 h 336550"/>
                    <a:gd name="connsiteX327" fmla="*/ 218191 w 338138"/>
                    <a:gd name="connsiteY327" fmla="*/ 235358 h 336550"/>
                    <a:gd name="connsiteX328" fmla="*/ 212909 w 338138"/>
                    <a:gd name="connsiteY328" fmla="*/ 239304 h 336550"/>
                    <a:gd name="connsiteX329" fmla="*/ 211589 w 338138"/>
                    <a:gd name="connsiteY329" fmla="*/ 241935 h 336550"/>
                    <a:gd name="connsiteX330" fmla="*/ 210268 w 338138"/>
                    <a:gd name="connsiteY330" fmla="*/ 245881 h 336550"/>
                    <a:gd name="connsiteX331" fmla="*/ 207628 w 338138"/>
                    <a:gd name="connsiteY331" fmla="*/ 248512 h 336550"/>
                    <a:gd name="connsiteX332" fmla="*/ 203667 w 338138"/>
                    <a:gd name="connsiteY332" fmla="*/ 253773 h 336550"/>
                    <a:gd name="connsiteX333" fmla="*/ 191783 w 338138"/>
                    <a:gd name="connsiteY333" fmla="*/ 259034 h 336550"/>
                    <a:gd name="connsiteX334" fmla="*/ 185181 w 338138"/>
                    <a:gd name="connsiteY334" fmla="*/ 259034 h 336550"/>
                    <a:gd name="connsiteX335" fmla="*/ 183861 w 338138"/>
                    <a:gd name="connsiteY335" fmla="*/ 260350 h 336550"/>
                    <a:gd name="connsiteX336" fmla="*/ 183861 w 338138"/>
                    <a:gd name="connsiteY336" fmla="*/ 261665 h 336550"/>
                    <a:gd name="connsiteX337" fmla="*/ 181220 w 338138"/>
                    <a:gd name="connsiteY337" fmla="*/ 261665 h 336550"/>
                    <a:gd name="connsiteX338" fmla="*/ 178579 w 338138"/>
                    <a:gd name="connsiteY338" fmla="*/ 260350 h 336550"/>
                    <a:gd name="connsiteX339" fmla="*/ 177259 w 338138"/>
                    <a:gd name="connsiteY339" fmla="*/ 259034 h 336550"/>
                    <a:gd name="connsiteX340" fmla="*/ 175938 w 338138"/>
                    <a:gd name="connsiteY340" fmla="*/ 257719 h 336550"/>
                    <a:gd name="connsiteX341" fmla="*/ 175938 w 338138"/>
                    <a:gd name="connsiteY341" fmla="*/ 256404 h 336550"/>
                    <a:gd name="connsiteX342" fmla="*/ 175938 w 338138"/>
                    <a:gd name="connsiteY342" fmla="*/ 255088 h 336550"/>
                    <a:gd name="connsiteX343" fmla="*/ 175938 w 338138"/>
                    <a:gd name="connsiteY343" fmla="*/ 253773 h 336550"/>
                    <a:gd name="connsiteX344" fmla="*/ 174618 w 338138"/>
                    <a:gd name="connsiteY344" fmla="*/ 251142 h 336550"/>
                    <a:gd name="connsiteX345" fmla="*/ 173298 w 338138"/>
                    <a:gd name="connsiteY345" fmla="*/ 248512 h 336550"/>
                    <a:gd name="connsiteX346" fmla="*/ 171977 w 338138"/>
                    <a:gd name="connsiteY346" fmla="*/ 245881 h 336550"/>
                    <a:gd name="connsiteX347" fmla="*/ 170657 w 338138"/>
                    <a:gd name="connsiteY347" fmla="*/ 245881 h 336550"/>
                    <a:gd name="connsiteX348" fmla="*/ 170657 w 338138"/>
                    <a:gd name="connsiteY348" fmla="*/ 244565 h 336550"/>
                    <a:gd name="connsiteX349" fmla="*/ 169336 w 338138"/>
                    <a:gd name="connsiteY349" fmla="*/ 243250 h 336550"/>
                    <a:gd name="connsiteX350" fmla="*/ 169336 w 338138"/>
                    <a:gd name="connsiteY350" fmla="*/ 241935 h 336550"/>
                    <a:gd name="connsiteX351" fmla="*/ 160094 w 338138"/>
                    <a:gd name="connsiteY351" fmla="*/ 219574 h 336550"/>
                    <a:gd name="connsiteX352" fmla="*/ 164055 w 338138"/>
                    <a:gd name="connsiteY352" fmla="*/ 205105 h 336550"/>
                    <a:gd name="connsiteX353" fmla="*/ 165375 w 338138"/>
                    <a:gd name="connsiteY353" fmla="*/ 202474 h 336550"/>
                    <a:gd name="connsiteX354" fmla="*/ 165375 w 338138"/>
                    <a:gd name="connsiteY354" fmla="*/ 198528 h 336550"/>
                    <a:gd name="connsiteX355" fmla="*/ 164055 w 338138"/>
                    <a:gd name="connsiteY355" fmla="*/ 194582 h 336550"/>
                    <a:gd name="connsiteX356" fmla="*/ 160094 w 338138"/>
                    <a:gd name="connsiteY356" fmla="*/ 185374 h 336550"/>
                    <a:gd name="connsiteX357" fmla="*/ 157453 w 338138"/>
                    <a:gd name="connsiteY357" fmla="*/ 182744 h 336550"/>
                    <a:gd name="connsiteX358" fmla="*/ 156133 w 338138"/>
                    <a:gd name="connsiteY358" fmla="*/ 180113 h 336550"/>
                    <a:gd name="connsiteX359" fmla="*/ 152172 w 338138"/>
                    <a:gd name="connsiteY359" fmla="*/ 164329 h 336550"/>
                    <a:gd name="connsiteX360" fmla="*/ 148210 w 338138"/>
                    <a:gd name="connsiteY360" fmla="*/ 160383 h 336550"/>
                    <a:gd name="connsiteX361" fmla="*/ 144249 w 338138"/>
                    <a:gd name="connsiteY361" fmla="*/ 160383 h 336550"/>
                    <a:gd name="connsiteX362" fmla="*/ 142929 w 338138"/>
                    <a:gd name="connsiteY362" fmla="*/ 159067 h 336550"/>
                    <a:gd name="connsiteX363" fmla="*/ 141609 w 338138"/>
                    <a:gd name="connsiteY363" fmla="*/ 157752 h 336550"/>
                    <a:gd name="connsiteX364" fmla="*/ 141609 w 338138"/>
                    <a:gd name="connsiteY364" fmla="*/ 156437 h 336550"/>
                    <a:gd name="connsiteX365" fmla="*/ 136327 w 338138"/>
                    <a:gd name="connsiteY365" fmla="*/ 155121 h 336550"/>
                    <a:gd name="connsiteX366" fmla="*/ 133686 w 338138"/>
                    <a:gd name="connsiteY366" fmla="*/ 156437 h 336550"/>
                    <a:gd name="connsiteX367" fmla="*/ 131046 w 338138"/>
                    <a:gd name="connsiteY367" fmla="*/ 156437 h 336550"/>
                    <a:gd name="connsiteX368" fmla="*/ 92755 w 338138"/>
                    <a:gd name="connsiteY368" fmla="*/ 145914 h 336550"/>
                    <a:gd name="connsiteX369" fmla="*/ 91434 w 338138"/>
                    <a:gd name="connsiteY369" fmla="*/ 143283 h 336550"/>
                    <a:gd name="connsiteX370" fmla="*/ 88794 w 338138"/>
                    <a:gd name="connsiteY370" fmla="*/ 140652 h 336550"/>
                    <a:gd name="connsiteX371" fmla="*/ 88794 w 338138"/>
                    <a:gd name="connsiteY371" fmla="*/ 139337 h 336550"/>
                    <a:gd name="connsiteX372" fmla="*/ 87473 w 338138"/>
                    <a:gd name="connsiteY372" fmla="*/ 139337 h 336550"/>
                    <a:gd name="connsiteX373" fmla="*/ 88794 w 338138"/>
                    <a:gd name="connsiteY373" fmla="*/ 136706 h 336550"/>
                    <a:gd name="connsiteX374" fmla="*/ 88794 w 338138"/>
                    <a:gd name="connsiteY374" fmla="*/ 134075 h 336550"/>
                    <a:gd name="connsiteX375" fmla="*/ 88794 w 338138"/>
                    <a:gd name="connsiteY375" fmla="*/ 132760 h 336550"/>
                    <a:gd name="connsiteX376" fmla="*/ 88794 w 338138"/>
                    <a:gd name="connsiteY376" fmla="*/ 131445 h 336550"/>
                    <a:gd name="connsiteX377" fmla="*/ 101997 w 338138"/>
                    <a:gd name="connsiteY377" fmla="*/ 103822 h 336550"/>
                    <a:gd name="connsiteX378" fmla="*/ 105958 w 338138"/>
                    <a:gd name="connsiteY378" fmla="*/ 101192 h 336550"/>
                    <a:gd name="connsiteX379" fmla="*/ 113881 w 338138"/>
                    <a:gd name="connsiteY379" fmla="*/ 95930 h 336550"/>
                    <a:gd name="connsiteX380" fmla="*/ 115201 w 338138"/>
                    <a:gd name="connsiteY380" fmla="*/ 93299 h 336550"/>
                    <a:gd name="connsiteX381" fmla="*/ 125764 w 338138"/>
                    <a:gd name="connsiteY381" fmla="*/ 84092 h 336550"/>
                    <a:gd name="connsiteX382" fmla="*/ 144249 w 338138"/>
                    <a:gd name="connsiteY382" fmla="*/ 81461 h 336550"/>
                    <a:gd name="connsiteX383" fmla="*/ 148210 w 338138"/>
                    <a:gd name="connsiteY383" fmla="*/ 81461 h 336550"/>
                    <a:gd name="connsiteX384" fmla="*/ 161414 w 338138"/>
                    <a:gd name="connsiteY384" fmla="*/ 82777 h 336550"/>
                    <a:gd name="connsiteX385" fmla="*/ 168016 w 338138"/>
                    <a:gd name="connsiteY385" fmla="*/ 91984 h 336550"/>
                    <a:gd name="connsiteX386" fmla="*/ 170657 w 338138"/>
                    <a:gd name="connsiteY386" fmla="*/ 91984 h 336550"/>
                    <a:gd name="connsiteX387" fmla="*/ 174618 w 338138"/>
                    <a:gd name="connsiteY387" fmla="*/ 93299 h 336550"/>
                    <a:gd name="connsiteX388" fmla="*/ 175938 w 338138"/>
                    <a:gd name="connsiteY388" fmla="*/ 94615 h 336550"/>
                    <a:gd name="connsiteX389" fmla="*/ 179899 w 338138"/>
                    <a:gd name="connsiteY389" fmla="*/ 95930 h 336550"/>
                    <a:gd name="connsiteX390" fmla="*/ 179899 w 338138"/>
                    <a:gd name="connsiteY390" fmla="*/ 94615 h 336550"/>
                    <a:gd name="connsiteX391" fmla="*/ 179899 w 338138"/>
                    <a:gd name="connsiteY391" fmla="*/ 91984 h 336550"/>
                    <a:gd name="connsiteX392" fmla="*/ 181220 w 338138"/>
                    <a:gd name="connsiteY392" fmla="*/ 90669 h 336550"/>
                    <a:gd name="connsiteX393" fmla="*/ 183861 w 338138"/>
                    <a:gd name="connsiteY393" fmla="*/ 90669 h 336550"/>
                    <a:gd name="connsiteX394" fmla="*/ 186501 w 338138"/>
                    <a:gd name="connsiteY394" fmla="*/ 90669 h 336550"/>
                    <a:gd name="connsiteX395" fmla="*/ 198385 w 338138"/>
                    <a:gd name="connsiteY395" fmla="*/ 94615 h 336550"/>
                    <a:gd name="connsiteX396" fmla="*/ 211589 w 338138"/>
                    <a:gd name="connsiteY396" fmla="*/ 84092 h 336550"/>
                    <a:gd name="connsiteX397" fmla="*/ 189142 w 338138"/>
                    <a:gd name="connsiteY397" fmla="*/ 74884 h 336550"/>
                    <a:gd name="connsiteX398" fmla="*/ 187822 w 338138"/>
                    <a:gd name="connsiteY398" fmla="*/ 76200 h 336550"/>
                    <a:gd name="connsiteX399" fmla="*/ 187822 w 338138"/>
                    <a:gd name="connsiteY399" fmla="*/ 78830 h 336550"/>
                    <a:gd name="connsiteX400" fmla="*/ 186501 w 338138"/>
                    <a:gd name="connsiteY400" fmla="*/ 82777 h 336550"/>
                    <a:gd name="connsiteX401" fmla="*/ 183861 w 338138"/>
                    <a:gd name="connsiteY401" fmla="*/ 81461 h 336550"/>
                    <a:gd name="connsiteX402" fmla="*/ 165375 w 338138"/>
                    <a:gd name="connsiteY402" fmla="*/ 65677 h 336550"/>
                    <a:gd name="connsiteX403" fmla="*/ 178579 w 338138"/>
                    <a:gd name="connsiteY403" fmla="*/ 81461 h 336550"/>
                    <a:gd name="connsiteX404" fmla="*/ 173298 w 338138"/>
                    <a:gd name="connsiteY404" fmla="*/ 82777 h 336550"/>
                    <a:gd name="connsiteX405" fmla="*/ 158773 w 338138"/>
                    <a:gd name="connsiteY405" fmla="*/ 68308 h 336550"/>
                    <a:gd name="connsiteX406" fmla="*/ 156133 w 338138"/>
                    <a:gd name="connsiteY406" fmla="*/ 68308 h 336550"/>
                    <a:gd name="connsiteX407" fmla="*/ 152172 w 338138"/>
                    <a:gd name="connsiteY407" fmla="*/ 69623 h 336550"/>
                    <a:gd name="connsiteX408" fmla="*/ 148210 w 338138"/>
                    <a:gd name="connsiteY408" fmla="*/ 70938 h 336550"/>
                    <a:gd name="connsiteX409" fmla="*/ 145570 w 338138"/>
                    <a:gd name="connsiteY409" fmla="*/ 73569 h 336550"/>
                    <a:gd name="connsiteX410" fmla="*/ 142929 w 338138"/>
                    <a:gd name="connsiteY410" fmla="*/ 74884 h 336550"/>
                    <a:gd name="connsiteX411" fmla="*/ 137647 w 338138"/>
                    <a:gd name="connsiteY411" fmla="*/ 78830 h 336550"/>
                    <a:gd name="connsiteX412" fmla="*/ 119162 w 338138"/>
                    <a:gd name="connsiteY412" fmla="*/ 78830 h 336550"/>
                    <a:gd name="connsiteX413" fmla="*/ 119162 w 338138"/>
                    <a:gd name="connsiteY413" fmla="*/ 73569 h 336550"/>
                    <a:gd name="connsiteX414" fmla="*/ 138968 w 338138"/>
                    <a:gd name="connsiteY414" fmla="*/ 66992 h 336550"/>
                    <a:gd name="connsiteX415" fmla="*/ 138968 w 338138"/>
                    <a:gd name="connsiteY415" fmla="*/ 60415 h 336550"/>
                    <a:gd name="connsiteX416" fmla="*/ 142929 w 338138"/>
                    <a:gd name="connsiteY416" fmla="*/ 60415 h 336550"/>
                    <a:gd name="connsiteX417" fmla="*/ 158773 w 338138"/>
                    <a:gd name="connsiteY417" fmla="*/ 52523 h 336550"/>
                    <a:gd name="connsiteX418" fmla="*/ 161414 w 338138"/>
                    <a:gd name="connsiteY418" fmla="*/ 52523 h 336550"/>
                    <a:gd name="connsiteX419" fmla="*/ 164055 w 338138"/>
                    <a:gd name="connsiteY419" fmla="*/ 47262 h 336550"/>
                    <a:gd name="connsiteX420" fmla="*/ 164055 w 338138"/>
                    <a:gd name="connsiteY420" fmla="*/ 49893 h 336550"/>
                    <a:gd name="connsiteX421" fmla="*/ 165375 w 338138"/>
                    <a:gd name="connsiteY421" fmla="*/ 51208 h 336550"/>
                    <a:gd name="connsiteX422" fmla="*/ 164055 w 338138"/>
                    <a:gd name="connsiteY422" fmla="*/ 51208 h 336550"/>
                    <a:gd name="connsiteX423" fmla="*/ 177259 w 338138"/>
                    <a:gd name="connsiteY423" fmla="*/ 45947 h 336550"/>
                    <a:gd name="connsiteX424" fmla="*/ 178579 w 338138"/>
                    <a:gd name="connsiteY424" fmla="*/ 47262 h 336550"/>
                    <a:gd name="connsiteX425" fmla="*/ 179899 w 338138"/>
                    <a:gd name="connsiteY425" fmla="*/ 43316 h 336550"/>
                    <a:gd name="connsiteX426" fmla="*/ 183861 w 338138"/>
                    <a:gd name="connsiteY426" fmla="*/ 42000 h 336550"/>
                    <a:gd name="connsiteX427" fmla="*/ 185181 w 338138"/>
                    <a:gd name="connsiteY427" fmla="*/ 40685 h 336550"/>
                    <a:gd name="connsiteX428" fmla="*/ 181220 w 338138"/>
                    <a:gd name="connsiteY428" fmla="*/ 42000 h 336550"/>
                    <a:gd name="connsiteX429" fmla="*/ 177259 w 338138"/>
                    <a:gd name="connsiteY429" fmla="*/ 43316 h 336550"/>
                    <a:gd name="connsiteX430" fmla="*/ 178579 w 338138"/>
                    <a:gd name="connsiteY430" fmla="*/ 39370 h 336550"/>
                    <a:gd name="connsiteX431" fmla="*/ 174618 w 338138"/>
                    <a:gd name="connsiteY431" fmla="*/ 40685 h 336550"/>
                    <a:gd name="connsiteX432" fmla="*/ 171977 w 338138"/>
                    <a:gd name="connsiteY432" fmla="*/ 43316 h 336550"/>
                    <a:gd name="connsiteX433" fmla="*/ 168016 w 338138"/>
                    <a:gd name="connsiteY433" fmla="*/ 51208 h 336550"/>
                    <a:gd name="connsiteX434" fmla="*/ 165375 w 338138"/>
                    <a:gd name="connsiteY434" fmla="*/ 48577 h 336550"/>
                    <a:gd name="connsiteX435" fmla="*/ 164055 w 338138"/>
                    <a:gd name="connsiteY435" fmla="*/ 47262 h 336550"/>
                    <a:gd name="connsiteX436" fmla="*/ 160094 w 338138"/>
                    <a:gd name="connsiteY436" fmla="*/ 45947 h 336550"/>
                    <a:gd name="connsiteX437" fmla="*/ 165375 w 338138"/>
                    <a:gd name="connsiteY437" fmla="*/ 40685 h 336550"/>
                    <a:gd name="connsiteX438" fmla="*/ 168016 w 338138"/>
                    <a:gd name="connsiteY438" fmla="*/ 39370 h 336550"/>
                    <a:gd name="connsiteX439" fmla="*/ 170657 w 338138"/>
                    <a:gd name="connsiteY439" fmla="*/ 38054 h 336550"/>
                    <a:gd name="connsiteX440" fmla="*/ 187822 w 338138"/>
                    <a:gd name="connsiteY440" fmla="*/ 35424 h 336550"/>
                    <a:gd name="connsiteX441" fmla="*/ 183861 w 338138"/>
                    <a:gd name="connsiteY441" fmla="*/ 36739 h 336550"/>
                    <a:gd name="connsiteX442" fmla="*/ 187822 w 338138"/>
                    <a:gd name="connsiteY442" fmla="*/ 36739 h 336550"/>
                    <a:gd name="connsiteX443" fmla="*/ 190463 w 338138"/>
                    <a:gd name="connsiteY443" fmla="*/ 34108 h 336550"/>
                    <a:gd name="connsiteX444" fmla="*/ 187822 w 338138"/>
                    <a:gd name="connsiteY444" fmla="*/ 34108 h 336550"/>
                    <a:gd name="connsiteX445" fmla="*/ 190463 w 338138"/>
                    <a:gd name="connsiteY445" fmla="*/ 32793 h 336550"/>
                    <a:gd name="connsiteX446" fmla="*/ 187822 w 338138"/>
                    <a:gd name="connsiteY446" fmla="*/ 32793 h 336550"/>
                    <a:gd name="connsiteX447" fmla="*/ 189915 w 338138"/>
                    <a:gd name="connsiteY447" fmla="*/ 31750 h 336550"/>
                    <a:gd name="connsiteX448" fmla="*/ 190463 w 338138"/>
                    <a:gd name="connsiteY448" fmla="*/ 31477 h 336550"/>
                    <a:gd name="connsiteX449" fmla="*/ 169336 w 338138"/>
                    <a:gd name="connsiteY449" fmla="*/ 30162 h 336550"/>
                    <a:gd name="connsiteX450" fmla="*/ 169069 w 338138"/>
                    <a:gd name="connsiteY450" fmla="*/ 0 h 336550"/>
                    <a:gd name="connsiteX451" fmla="*/ 338138 w 338138"/>
                    <a:gd name="connsiteY451" fmla="*/ 168275 h 336550"/>
                    <a:gd name="connsiteX452" fmla="*/ 169069 w 338138"/>
                    <a:gd name="connsiteY452" fmla="*/ 336550 h 336550"/>
                    <a:gd name="connsiteX453" fmla="*/ 0 w 338138"/>
                    <a:gd name="connsiteY453" fmla="*/ 168275 h 336550"/>
                    <a:gd name="connsiteX454" fmla="*/ 169069 w 338138"/>
                    <a:gd name="connsiteY454" fmla="*/ 0 h 336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  <a:cxn ang="0">
                      <a:pos x="connsiteX241" y="connsiteY241"/>
                    </a:cxn>
                    <a:cxn ang="0">
                      <a:pos x="connsiteX242" y="connsiteY242"/>
                    </a:cxn>
                    <a:cxn ang="0">
                      <a:pos x="connsiteX243" y="connsiteY243"/>
                    </a:cxn>
                    <a:cxn ang="0">
                      <a:pos x="connsiteX244" y="connsiteY244"/>
                    </a:cxn>
                    <a:cxn ang="0">
                      <a:pos x="connsiteX245" y="connsiteY245"/>
                    </a:cxn>
                    <a:cxn ang="0">
                      <a:pos x="connsiteX246" y="connsiteY246"/>
                    </a:cxn>
                    <a:cxn ang="0">
                      <a:pos x="connsiteX247" y="connsiteY247"/>
                    </a:cxn>
                    <a:cxn ang="0">
                      <a:pos x="connsiteX248" y="connsiteY248"/>
                    </a:cxn>
                    <a:cxn ang="0">
                      <a:pos x="connsiteX249" y="connsiteY249"/>
                    </a:cxn>
                    <a:cxn ang="0">
                      <a:pos x="connsiteX250" y="connsiteY250"/>
                    </a:cxn>
                    <a:cxn ang="0">
                      <a:pos x="connsiteX251" y="connsiteY251"/>
                    </a:cxn>
                    <a:cxn ang="0">
                      <a:pos x="connsiteX252" y="connsiteY252"/>
                    </a:cxn>
                    <a:cxn ang="0">
                      <a:pos x="connsiteX253" y="connsiteY253"/>
                    </a:cxn>
                    <a:cxn ang="0">
                      <a:pos x="connsiteX254" y="connsiteY254"/>
                    </a:cxn>
                    <a:cxn ang="0">
                      <a:pos x="connsiteX255" y="connsiteY255"/>
                    </a:cxn>
                    <a:cxn ang="0">
                      <a:pos x="connsiteX256" y="connsiteY256"/>
                    </a:cxn>
                    <a:cxn ang="0">
                      <a:pos x="connsiteX257" y="connsiteY257"/>
                    </a:cxn>
                    <a:cxn ang="0">
                      <a:pos x="connsiteX258" y="connsiteY258"/>
                    </a:cxn>
                    <a:cxn ang="0">
                      <a:pos x="connsiteX259" y="connsiteY259"/>
                    </a:cxn>
                    <a:cxn ang="0">
                      <a:pos x="connsiteX260" y="connsiteY260"/>
                    </a:cxn>
                    <a:cxn ang="0">
                      <a:pos x="connsiteX261" y="connsiteY261"/>
                    </a:cxn>
                    <a:cxn ang="0">
                      <a:pos x="connsiteX262" y="connsiteY262"/>
                    </a:cxn>
                    <a:cxn ang="0">
                      <a:pos x="connsiteX263" y="connsiteY263"/>
                    </a:cxn>
                    <a:cxn ang="0">
                      <a:pos x="connsiteX264" y="connsiteY264"/>
                    </a:cxn>
                    <a:cxn ang="0">
                      <a:pos x="connsiteX265" y="connsiteY265"/>
                    </a:cxn>
                    <a:cxn ang="0">
                      <a:pos x="connsiteX266" y="connsiteY266"/>
                    </a:cxn>
                    <a:cxn ang="0">
                      <a:pos x="connsiteX267" y="connsiteY267"/>
                    </a:cxn>
                    <a:cxn ang="0">
                      <a:pos x="connsiteX268" y="connsiteY268"/>
                    </a:cxn>
                    <a:cxn ang="0">
                      <a:pos x="connsiteX269" y="connsiteY269"/>
                    </a:cxn>
                    <a:cxn ang="0">
                      <a:pos x="connsiteX270" y="connsiteY270"/>
                    </a:cxn>
                    <a:cxn ang="0">
                      <a:pos x="connsiteX271" y="connsiteY271"/>
                    </a:cxn>
                    <a:cxn ang="0">
                      <a:pos x="connsiteX272" y="connsiteY272"/>
                    </a:cxn>
                    <a:cxn ang="0">
                      <a:pos x="connsiteX273" y="connsiteY273"/>
                    </a:cxn>
                    <a:cxn ang="0">
                      <a:pos x="connsiteX274" y="connsiteY274"/>
                    </a:cxn>
                    <a:cxn ang="0">
                      <a:pos x="connsiteX275" y="connsiteY275"/>
                    </a:cxn>
                    <a:cxn ang="0">
                      <a:pos x="connsiteX276" y="connsiteY276"/>
                    </a:cxn>
                    <a:cxn ang="0">
                      <a:pos x="connsiteX277" y="connsiteY277"/>
                    </a:cxn>
                    <a:cxn ang="0">
                      <a:pos x="connsiteX278" y="connsiteY278"/>
                    </a:cxn>
                    <a:cxn ang="0">
                      <a:pos x="connsiteX279" y="connsiteY279"/>
                    </a:cxn>
                    <a:cxn ang="0">
                      <a:pos x="connsiteX280" y="connsiteY280"/>
                    </a:cxn>
                    <a:cxn ang="0">
                      <a:pos x="connsiteX281" y="connsiteY281"/>
                    </a:cxn>
                    <a:cxn ang="0">
                      <a:pos x="connsiteX282" y="connsiteY282"/>
                    </a:cxn>
                    <a:cxn ang="0">
                      <a:pos x="connsiteX283" y="connsiteY283"/>
                    </a:cxn>
                    <a:cxn ang="0">
                      <a:pos x="connsiteX284" y="connsiteY284"/>
                    </a:cxn>
                    <a:cxn ang="0">
                      <a:pos x="connsiteX285" y="connsiteY285"/>
                    </a:cxn>
                    <a:cxn ang="0">
                      <a:pos x="connsiteX286" y="connsiteY286"/>
                    </a:cxn>
                    <a:cxn ang="0">
                      <a:pos x="connsiteX287" y="connsiteY287"/>
                    </a:cxn>
                    <a:cxn ang="0">
                      <a:pos x="connsiteX288" y="connsiteY288"/>
                    </a:cxn>
                    <a:cxn ang="0">
                      <a:pos x="connsiteX289" y="connsiteY289"/>
                    </a:cxn>
                    <a:cxn ang="0">
                      <a:pos x="connsiteX290" y="connsiteY290"/>
                    </a:cxn>
                    <a:cxn ang="0">
                      <a:pos x="connsiteX291" y="connsiteY291"/>
                    </a:cxn>
                    <a:cxn ang="0">
                      <a:pos x="connsiteX292" y="connsiteY292"/>
                    </a:cxn>
                    <a:cxn ang="0">
                      <a:pos x="connsiteX293" y="connsiteY293"/>
                    </a:cxn>
                    <a:cxn ang="0">
                      <a:pos x="connsiteX294" y="connsiteY294"/>
                    </a:cxn>
                    <a:cxn ang="0">
                      <a:pos x="connsiteX295" y="connsiteY295"/>
                    </a:cxn>
                    <a:cxn ang="0">
                      <a:pos x="connsiteX296" y="connsiteY296"/>
                    </a:cxn>
                    <a:cxn ang="0">
                      <a:pos x="connsiteX297" y="connsiteY297"/>
                    </a:cxn>
                    <a:cxn ang="0">
                      <a:pos x="connsiteX298" y="connsiteY298"/>
                    </a:cxn>
                    <a:cxn ang="0">
                      <a:pos x="connsiteX299" y="connsiteY299"/>
                    </a:cxn>
                    <a:cxn ang="0">
                      <a:pos x="connsiteX300" y="connsiteY300"/>
                    </a:cxn>
                    <a:cxn ang="0">
                      <a:pos x="connsiteX301" y="connsiteY301"/>
                    </a:cxn>
                    <a:cxn ang="0">
                      <a:pos x="connsiteX302" y="connsiteY302"/>
                    </a:cxn>
                    <a:cxn ang="0">
                      <a:pos x="connsiteX303" y="connsiteY303"/>
                    </a:cxn>
                    <a:cxn ang="0">
                      <a:pos x="connsiteX304" y="connsiteY304"/>
                    </a:cxn>
                    <a:cxn ang="0">
                      <a:pos x="connsiteX305" y="connsiteY305"/>
                    </a:cxn>
                    <a:cxn ang="0">
                      <a:pos x="connsiteX306" y="connsiteY306"/>
                    </a:cxn>
                    <a:cxn ang="0">
                      <a:pos x="connsiteX307" y="connsiteY307"/>
                    </a:cxn>
                    <a:cxn ang="0">
                      <a:pos x="connsiteX308" y="connsiteY308"/>
                    </a:cxn>
                    <a:cxn ang="0">
                      <a:pos x="connsiteX309" y="connsiteY309"/>
                    </a:cxn>
                    <a:cxn ang="0">
                      <a:pos x="connsiteX310" y="connsiteY310"/>
                    </a:cxn>
                    <a:cxn ang="0">
                      <a:pos x="connsiteX311" y="connsiteY311"/>
                    </a:cxn>
                    <a:cxn ang="0">
                      <a:pos x="connsiteX312" y="connsiteY312"/>
                    </a:cxn>
                    <a:cxn ang="0">
                      <a:pos x="connsiteX313" y="connsiteY313"/>
                    </a:cxn>
                    <a:cxn ang="0">
                      <a:pos x="connsiteX314" y="connsiteY314"/>
                    </a:cxn>
                    <a:cxn ang="0">
                      <a:pos x="connsiteX315" y="connsiteY315"/>
                    </a:cxn>
                    <a:cxn ang="0">
                      <a:pos x="connsiteX316" y="connsiteY316"/>
                    </a:cxn>
                    <a:cxn ang="0">
                      <a:pos x="connsiteX317" y="connsiteY317"/>
                    </a:cxn>
                    <a:cxn ang="0">
                      <a:pos x="connsiteX318" y="connsiteY318"/>
                    </a:cxn>
                    <a:cxn ang="0">
                      <a:pos x="connsiteX319" y="connsiteY319"/>
                    </a:cxn>
                    <a:cxn ang="0">
                      <a:pos x="connsiteX320" y="connsiteY320"/>
                    </a:cxn>
                    <a:cxn ang="0">
                      <a:pos x="connsiteX321" y="connsiteY321"/>
                    </a:cxn>
                    <a:cxn ang="0">
                      <a:pos x="connsiteX322" y="connsiteY322"/>
                    </a:cxn>
                    <a:cxn ang="0">
                      <a:pos x="connsiteX323" y="connsiteY323"/>
                    </a:cxn>
                    <a:cxn ang="0">
                      <a:pos x="connsiteX324" y="connsiteY324"/>
                    </a:cxn>
                    <a:cxn ang="0">
                      <a:pos x="connsiteX325" y="connsiteY325"/>
                    </a:cxn>
                    <a:cxn ang="0">
                      <a:pos x="connsiteX326" y="connsiteY326"/>
                    </a:cxn>
                    <a:cxn ang="0">
                      <a:pos x="connsiteX327" y="connsiteY327"/>
                    </a:cxn>
                    <a:cxn ang="0">
                      <a:pos x="connsiteX328" y="connsiteY328"/>
                    </a:cxn>
                    <a:cxn ang="0">
                      <a:pos x="connsiteX329" y="connsiteY329"/>
                    </a:cxn>
                    <a:cxn ang="0">
                      <a:pos x="connsiteX330" y="connsiteY330"/>
                    </a:cxn>
                    <a:cxn ang="0">
                      <a:pos x="connsiteX331" y="connsiteY331"/>
                    </a:cxn>
                    <a:cxn ang="0">
                      <a:pos x="connsiteX332" y="connsiteY332"/>
                    </a:cxn>
                    <a:cxn ang="0">
                      <a:pos x="connsiteX333" y="connsiteY333"/>
                    </a:cxn>
                    <a:cxn ang="0">
                      <a:pos x="connsiteX334" y="connsiteY334"/>
                    </a:cxn>
                    <a:cxn ang="0">
                      <a:pos x="connsiteX335" y="connsiteY335"/>
                    </a:cxn>
                    <a:cxn ang="0">
                      <a:pos x="connsiteX336" y="connsiteY336"/>
                    </a:cxn>
                    <a:cxn ang="0">
                      <a:pos x="connsiteX337" y="connsiteY337"/>
                    </a:cxn>
                    <a:cxn ang="0">
                      <a:pos x="connsiteX338" y="connsiteY338"/>
                    </a:cxn>
                    <a:cxn ang="0">
                      <a:pos x="connsiteX339" y="connsiteY339"/>
                    </a:cxn>
                    <a:cxn ang="0">
                      <a:pos x="connsiteX340" y="connsiteY340"/>
                    </a:cxn>
                    <a:cxn ang="0">
                      <a:pos x="connsiteX341" y="connsiteY341"/>
                    </a:cxn>
                    <a:cxn ang="0">
                      <a:pos x="connsiteX342" y="connsiteY342"/>
                    </a:cxn>
                    <a:cxn ang="0">
                      <a:pos x="connsiteX343" y="connsiteY343"/>
                    </a:cxn>
                    <a:cxn ang="0">
                      <a:pos x="connsiteX344" y="connsiteY344"/>
                    </a:cxn>
                    <a:cxn ang="0">
                      <a:pos x="connsiteX345" y="connsiteY345"/>
                    </a:cxn>
                    <a:cxn ang="0">
                      <a:pos x="connsiteX346" y="connsiteY346"/>
                    </a:cxn>
                    <a:cxn ang="0">
                      <a:pos x="connsiteX347" y="connsiteY347"/>
                    </a:cxn>
                    <a:cxn ang="0">
                      <a:pos x="connsiteX348" y="connsiteY348"/>
                    </a:cxn>
                    <a:cxn ang="0">
                      <a:pos x="connsiteX349" y="connsiteY349"/>
                    </a:cxn>
                    <a:cxn ang="0">
                      <a:pos x="connsiteX350" y="connsiteY350"/>
                    </a:cxn>
                    <a:cxn ang="0">
                      <a:pos x="connsiteX351" y="connsiteY351"/>
                    </a:cxn>
                    <a:cxn ang="0">
                      <a:pos x="connsiteX352" y="connsiteY352"/>
                    </a:cxn>
                    <a:cxn ang="0">
                      <a:pos x="connsiteX353" y="connsiteY353"/>
                    </a:cxn>
                    <a:cxn ang="0">
                      <a:pos x="connsiteX354" y="connsiteY354"/>
                    </a:cxn>
                    <a:cxn ang="0">
                      <a:pos x="connsiteX355" y="connsiteY355"/>
                    </a:cxn>
                    <a:cxn ang="0">
                      <a:pos x="connsiteX356" y="connsiteY356"/>
                    </a:cxn>
                    <a:cxn ang="0">
                      <a:pos x="connsiteX357" y="connsiteY357"/>
                    </a:cxn>
                    <a:cxn ang="0">
                      <a:pos x="connsiteX358" y="connsiteY358"/>
                    </a:cxn>
                    <a:cxn ang="0">
                      <a:pos x="connsiteX359" y="connsiteY359"/>
                    </a:cxn>
                    <a:cxn ang="0">
                      <a:pos x="connsiteX360" y="connsiteY360"/>
                    </a:cxn>
                    <a:cxn ang="0">
                      <a:pos x="connsiteX361" y="connsiteY361"/>
                    </a:cxn>
                    <a:cxn ang="0">
                      <a:pos x="connsiteX362" y="connsiteY362"/>
                    </a:cxn>
                    <a:cxn ang="0">
                      <a:pos x="connsiteX363" y="connsiteY363"/>
                    </a:cxn>
                    <a:cxn ang="0">
                      <a:pos x="connsiteX364" y="connsiteY364"/>
                    </a:cxn>
                    <a:cxn ang="0">
                      <a:pos x="connsiteX365" y="connsiteY365"/>
                    </a:cxn>
                    <a:cxn ang="0">
                      <a:pos x="connsiteX366" y="connsiteY366"/>
                    </a:cxn>
                    <a:cxn ang="0">
                      <a:pos x="connsiteX367" y="connsiteY367"/>
                    </a:cxn>
                    <a:cxn ang="0">
                      <a:pos x="connsiteX368" y="connsiteY368"/>
                    </a:cxn>
                    <a:cxn ang="0">
                      <a:pos x="connsiteX369" y="connsiteY369"/>
                    </a:cxn>
                    <a:cxn ang="0">
                      <a:pos x="connsiteX370" y="connsiteY370"/>
                    </a:cxn>
                    <a:cxn ang="0">
                      <a:pos x="connsiteX371" y="connsiteY371"/>
                    </a:cxn>
                    <a:cxn ang="0">
                      <a:pos x="connsiteX372" y="connsiteY372"/>
                    </a:cxn>
                    <a:cxn ang="0">
                      <a:pos x="connsiteX373" y="connsiteY373"/>
                    </a:cxn>
                    <a:cxn ang="0">
                      <a:pos x="connsiteX374" y="connsiteY374"/>
                    </a:cxn>
                    <a:cxn ang="0">
                      <a:pos x="connsiteX375" y="connsiteY375"/>
                    </a:cxn>
                    <a:cxn ang="0">
                      <a:pos x="connsiteX376" y="connsiteY376"/>
                    </a:cxn>
                    <a:cxn ang="0">
                      <a:pos x="connsiteX377" y="connsiteY377"/>
                    </a:cxn>
                    <a:cxn ang="0">
                      <a:pos x="connsiteX378" y="connsiteY378"/>
                    </a:cxn>
                    <a:cxn ang="0">
                      <a:pos x="connsiteX379" y="connsiteY379"/>
                    </a:cxn>
                    <a:cxn ang="0">
                      <a:pos x="connsiteX380" y="connsiteY380"/>
                    </a:cxn>
                    <a:cxn ang="0">
                      <a:pos x="connsiteX381" y="connsiteY381"/>
                    </a:cxn>
                    <a:cxn ang="0">
                      <a:pos x="connsiteX382" y="connsiteY382"/>
                    </a:cxn>
                    <a:cxn ang="0">
                      <a:pos x="connsiteX383" y="connsiteY383"/>
                    </a:cxn>
                    <a:cxn ang="0">
                      <a:pos x="connsiteX384" y="connsiteY384"/>
                    </a:cxn>
                    <a:cxn ang="0">
                      <a:pos x="connsiteX385" y="connsiteY385"/>
                    </a:cxn>
                    <a:cxn ang="0">
                      <a:pos x="connsiteX386" y="connsiteY386"/>
                    </a:cxn>
                    <a:cxn ang="0">
                      <a:pos x="connsiteX387" y="connsiteY387"/>
                    </a:cxn>
                    <a:cxn ang="0">
                      <a:pos x="connsiteX388" y="connsiteY388"/>
                    </a:cxn>
                    <a:cxn ang="0">
                      <a:pos x="connsiteX389" y="connsiteY389"/>
                    </a:cxn>
                    <a:cxn ang="0">
                      <a:pos x="connsiteX390" y="connsiteY390"/>
                    </a:cxn>
                    <a:cxn ang="0">
                      <a:pos x="connsiteX391" y="connsiteY391"/>
                    </a:cxn>
                    <a:cxn ang="0">
                      <a:pos x="connsiteX392" y="connsiteY392"/>
                    </a:cxn>
                    <a:cxn ang="0">
                      <a:pos x="connsiteX393" y="connsiteY393"/>
                    </a:cxn>
                    <a:cxn ang="0">
                      <a:pos x="connsiteX394" y="connsiteY394"/>
                    </a:cxn>
                    <a:cxn ang="0">
                      <a:pos x="connsiteX395" y="connsiteY395"/>
                    </a:cxn>
                    <a:cxn ang="0">
                      <a:pos x="connsiteX396" y="connsiteY396"/>
                    </a:cxn>
                    <a:cxn ang="0">
                      <a:pos x="connsiteX397" y="connsiteY397"/>
                    </a:cxn>
                    <a:cxn ang="0">
                      <a:pos x="connsiteX398" y="connsiteY398"/>
                    </a:cxn>
                    <a:cxn ang="0">
                      <a:pos x="connsiteX399" y="connsiteY399"/>
                    </a:cxn>
                    <a:cxn ang="0">
                      <a:pos x="connsiteX400" y="connsiteY400"/>
                    </a:cxn>
                    <a:cxn ang="0">
                      <a:pos x="connsiteX401" y="connsiteY401"/>
                    </a:cxn>
                    <a:cxn ang="0">
                      <a:pos x="connsiteX402" y="connsiteY402"/>
                    </a:cxn>
                    <a:cxn ang="0">
                      <a:pos x="connsiteX403" y="connsiteY403"/>
                    </a:cxn>
                    <a:cxn ang="0">
                      <a:pos x="connsiteX404" y="connsiteY404"/>
                    </a:cxn>
                    <a:cxn ang="0">
                      <a:pos x="connsiteX405" y="connsiteY405"/>
                    </a:cxn>
                    <a:cxn ang="0">
                      <a:pos x="connsiteX406" y="connsiteY406"/>
                    </a:cxn>
                    <a:cxn ang="0">
                      <a:pos x="connsiteX407" y="connsiteY407"/>
                    </a:cxn>
                    <a:cxn ang="0">
                      <a:pos x="connsiteX408" y="connsiteY408"/>
                    </a:cxn>
                    <a:cxn ang="0">
                      <a:pos x="connsiteX409" y="connsiteY409"/>
                    </a:cxn>
                    <a:cxn ang="0">
                      <a:pos x="connsiteX410" y="connsiteY410"/>
                    </a:cxn>
                    <a:cxn ang="0">
                      <a:pos x="connsiteX411" y="connsiteY411"/>
                    </a:cxn>
                    <a:cxn ang="0">
                      <a:pos x="connsiteX412" y="connsiteY412"/>
                    </a:cxn>
                    <a:cxn ang="0">
                      <a:pos x="connsiteX413" y="connsiteY413"/>
                    </a:cxn>
                    <a:cxn ang="0">
                      <a:pos x="connsiteX414" y="connsiteY414"/>
                    </a:cxn>
                    <a:cxn ang="0">
                      <a:pos x="connsiteX415" y="connsiteY415"/>
                    </a:cxn>
                    <a:cxn ang="0">
                      <a:pos x="connsiteX416" y="connsiteY416"/>
                    </a:cxn>
                    <a:cxn ang="0">
                      <a:pos x="connsiteX417" y="connsiteY417"/>
                    </a:cxn>
                    <a:cxn ang="0">
                      <a:pos x="connsiteX418" y="connsiteY418"/>
                    </a:cxn>
                    <a:cxn ang="0">
                      <a:pos x="connsiteX419" y="connsiteY419"/>
                    </a:cxn>
                    <a:cxn ang="0">
                      <a:pos x="connsiteX420" y="connsiteY420"/>
                    </a:cxn>
                    <a:cxn ang="0">
                      <a:pos x="connsiteX421" y="connsiteY421"/>
                    </a:cxn>
                    <a:cxn ang="0">
                      <a:pos x="connsiteX422" y="connsiteY422"/>
                    </a:cxn>
                    <a:cxn ang="0">
                      <a:pos x="connsiteX423" y="connsiteY423"/>
                    </a:cxn>
                    <a:cxn ang="0">
                      <a:pos x="connsiteX424" y="connsiteY424"/>
                    </a:cxn>
                    <a:cxn ang="0">
                      <a:pos x="connsiteX425" y="connsiteY425"/>
                    </a:cxn>
                    <a:cxn ang="0">
                      <a:pos x="connsiteX426" y="connsiteY426"/>
                    </a:cxn>
                    <a:cxn ang="0">
                      <a:pos x="connsiteX427" y="connsiteY427"/>
                    </a:cxn>
                    <a:cxn ang="0">
                      <a:pos x="connsiteX428" y="connsiteY428"/>
                    </a:cxn>
                    <a:cxn ang="0">
                      <a:pos x="connsiteX429" y="connsiteY429"/>
                    </a:cxn>
                    <a:cxn ang="0">
                      <a:pos x="connsiteX430" y="connsiteY430"/>
                    </a:cxn>
                    <a:cxn ang="0">
                      <a:pos x="connsiteX431" y="connsiteY431"/>
                    </a:cxn>
                    <a:cxn ang="0">
                      <a:pos x="connsiteX432" y="connsiteY432"/>
                    </a:cxn>
                    <a:cxn ang="0">
                      <a:pos x="connsiteX433" y="connsiteY433"/>
                    </a:cxn>
                    <a:cxn ang="0">
                      <a:pos x="connsiteX434" y="connsiteY434"/>
                    </a:cxn>
                    <a:cxn ang="0">
                      <a:pos x="connsiteX435" y="connsiteY435"/>
                    </a:cxn>
                    <a:cxn ang="0">
                      <a:pos x="connsiteX436" y="connsiteY436"/>
                    </a:cxn>
                    <a:cxn ang="0">
                      <a:pos x="connsiteX437" y="connsiteY437"/>
                    </a:cxn>
                    <a:cxn ang="0">
                      <a:pos x="connsiteX438" y="connsiteY438"/>
                    </a:cxn>
                    <a:cxn ang="0">
                      <a:pos x="connsiteX439" y="connsiteY439"/>
                    </a:cxn>
                    <a:cxn ang="0">
                      <a:pos x="connsiteX440" y="connsiteY440"/>
                    </a:cxn>
                    <a:cxn ang="0">
                      <a:pos x="connsiteX441" y="connsiteY441"/>
                    </a:cxn>
                    <a:cxn ang="0">
                      <a:pos x="connsiteX442" y="connsiteY442"/>
                    </a:cxn>
                    <a:cxn ang="0">
                      <a:pos x="connsiteX443" y="connsiteY443"/>
                    </a:cxn>
                    <a:cxn ang="0">
                      <a:pos x="connsiteX444" y="connsiteY444"/>
                    </a:cxn>
                    <a:cxn ang="0">
                      <a:pos x="connsiteX445" y="connsiteY445"/>
                    </a:cxn>
                    <a:cxn ang="0">
                      <a:pos x="connsiteX446" y="connsiteY446"/>
                    </a:cxn>
                    <a:cxn ang="0">
                      <a:pos x="connsiteX447" y="connsiteY447"/>
                    </a:cxn>
                    <a:cxn ang="0">
                      <a:pos x="connsiteX448" y="connsiteY448"/>
                    </a:cxn>
                    <a:cxn ang="0">
                      <a:pos x="connsiteX449" y="connsiteY449"/>
                    </a:cxn>
                    <a:cxn ang="0">
                      <a:pos x="connsiteX450" y="connsiteY450"/>
                    </a:cxn>
                    <a:cxn ang="0">
                      <a:pos x="connsiteX451" y="connsiteY451"/>
                    </a:cxn>
                    <a:cxn ang="0">
                      <a:pos x="connsiteX452" y="connsiteY452"/>
                    </a:cxn>
                    <a:cxn ang="0">
                      <a:pos x="connsiteX453" y="connsiteY453"/>
                    </a:cxn>
                    <a:cxn ang="0">
                      <a:pos x="connsiteX454" y="connsiteY454"/>
                    </a:cxn>
                  </a:cxnLst>
                  <a:rect l="l" t="t" r="r" b="b"/>
                  <a:pathLst>
                    <a:path w="338138" h="336550">
                      <a:moveTo>
                        <a:pt x="256117" y="200025"/>
                      </a:moveTo>
                      <a:cubicBezTo>
                        <a:pt x="256117" y="200025"/>
                        <a:pt x="256117" y="200025"/>
                        <a:pt x="257440" y="201324"/>
                      </a:cubicBezTo>
                      <a:cubicBezTo>
                        <a:pt x="257440" y="201324"/>
                        <a:pt x="257440" y="201324"/>
                        <a:pt x="258763" y="202623"/>
                      </a:cubicBezTo>
                      <a:cubicBezTo>
                        <a:pt x="258763" y="203922"/>
                        <a:pt x="258763" y="203922"/>
                        <a:pt x="258763" y="203922"/>
                      </a:cubicBezTo>
                      <a:lnTo>
                        <a:pt x="258763" y="205221"/>
                      </a:lnTo>
                      <a:cubicBezTo>
                        <a:pt x="258763" y="205221"/>
                        <a:pt x="258763" y="205221"/>
                        <a:pt x="258763" y="206520"/>
                      </a:cubicBezTo>
                      <a:cubicBezTo>
                        <a:pt x="258763" y="206520"/>
                        <a:pt x="258763" y="206520"/>
                        <a:pt x="257440" y="207819"/>
                      </a:cubicBezTo>
                      <a:cubicBezTo>
                        <a:pt x="257440" y="207819"/>
                        <a:pt x="257440" y="207819"/>
                        <a:pt x="254794" y="216911"/>
                      </a:cubicBezTo>
                      <a:cubicBezTo>
                        <a:pt x="254794" y="216911"/>
                        <a:pt x="254794" y="216911"/>
                        <a:pt x="246857" y="233796"/>
                      </a:cubicBezTo>
                      <a:cubicBezTo>
                        <a:pt x="246857" y="233796"/>
                        <a:pt x="246857" y="233796"/>
                        <a:pt x="245534" y="240290"/>
                      </a:cubicBezTo>
                      <a:cubicBezTo>
                        <a:pt x="245534" y="240290"/>
                        <a:pt x="245534" y="240290"/>
                        <a:pt x="241565" y="242888"/>
                      </a:cubicBezTo>
                      <a:cubicBezTo>
                        <a:pt x="241565" y="242888"/>
                        <a:pt x="241565" y="242888"/>
                        <a:pt x="237596" y="241589"/>
                      </a:cubicBezTo>
                      <a:cubicBezTo>
                        <a:pt x="237596" y="241589"/>
                        <a:pt x="237596" y="241589"/>
                        <a:pt x="236273" y="238992"/>
                      </a:cubicBezTo>
                      <a:cubicBezTo>
                        <a:pt x="236273" y="238992"/>
                        <a:pt x="236273" y="238992"/>
                        <a:pt x="234950" y="237693"/>
                      </a:cubicBezTo>
                      <a:cubicBezTo>
                        <a:pt x="234950" y="237693"/>
                        <a:pt x="234950" y="237693"/>
                        <a:pt x="236273" y="235095"/>
                      </a:cubicBezTo>
                      <a:cubicBezTo>
                        <a:pt x="236273" y="235095"/>
                        <a:pt x="236273" y="235095"/>
                        <a:pt x="236273" y="233796"/>
                      </a:cubicBezTo>
                      <a:cubicBezTo>
                        <a:pt x="236273" y="233796"/>
                        <a:pt x="236273" y="233796"/>
                        <a:pt x="238919" y="226003"/>
                      </a:cubicBezTo>
                      <a:cubicBezTo>
                        <a:pt x="238919" y="226003"/>
                        <a:pt x="238919" y="226003"/>
                        <a:pt x="238919" y="218210"/>
                      </a:cubicBezTo>
                      <a:cubicBezTo>
                        <a:pt x="238919" y="218210"/>
                        <a:pt x="238919" y="218210"/>
                        <a:pt x="238919" y="216911"/>
                      </a:cubicBezTo>
                      <a:cubicBezTo>
                        <a:pt x="238919" y="216911"/>
                        <a:pt x="238919" y="216911"/>
                        <a:pt x="240242" y="215612"/>
                      </a:cubicBezTo>
                      <a:cubicBezTo>
                        <a:pt x="240242" y="215612"/>
                        <a:pt x="240242" y="215612"/>
                        <a:pt x="240242" y="214313"/>
                      </a:cubicBezTo>
                      <a:cubicBezTo>
                        <a:pt x="240242" y="214313"/>
                        <a:pt x="240242" y="214313"/>
                        <a:pt x="246857" y="210416"/>
                      </a:cubicBezTo>
                      <a:cubicBezTo>
                        <a:pt x="246857" y="210416"/>
                        <a:pt x="246857" y="210416"/>
                        <a:pt x="253471" y="202623"/>
                      </a:cubicBezTo>
                      <a:cubicBezTo>
                        <a:pt x="253471" y="202623"/>
                        <a:pt x="253471" y="202623"/>
                        <a:pt x="253471" y="201324"/>
                      </a:cubicBezTo>
                      <a:cubicBezTo>
                        <a:pt x="253471" y="201324"/>
                        <a:pt x="253471" y="201324"/>
                        <a:pt x="256117" y="200025"/>
                      </a:cubicBezTo>
                      <a:close/>
                      <a:moveTo>
                        <a:pt x="300038" y="171450"/>
                      </a:moveTo>
                      <a:lnTo>
                        <a:pt x="301625" y="171450"/>
                      </a:lnTo>
                      <a:lnTo>
                        <a:pt x="298450" y="176213"/>
                      </a:lnTo>
                      <a:lnTo>
                        <a:pt x="296863" y="177800"/>
                      </a:lnTo>
                      <a:lnTo>
                        <a:pt x="295275" y="177800"/>
                      </a:lnTo>
                      <a:lnTo>
                        <a:pt x="295275" y="176213"/>
                      </a:lnTo>
                      <a:lnTo>
                        <a:pt x="296863" y="174625"/>
                      </a:lnTo>
                      <a:lnTo>
                        <a:pt x="298450" y="173038"/>
                      </a:lnTo>
                      <a:close/>
                      <a:moveTo>
                        <a:pt x="293688" y="171450"/>
                      </a:moveTo>
                      <a:lnTo>
                        <a:pt x="296863" y="171450"/>
                      </a:lnTo>
                      <a:lnTo>
                        <a:pt x="293688" y="174625"/>
                      </a:lnTo>
                      <a:lnTo>
                        <a:pt x="292100" y="174625"/>
                      </a:lnTo>
                      <a:lnTo>
                        <a:pt x="292100" y="173038"/>
                      </a:lnTo>
                      <a:close/>
                      <a:moveTo>
                        <a:pt x="303946" y="169998"/>
                      </a:moveTo>
                      <a:lnTo>
                        <a:pt x="303457" y="173083"/>
                      </a:lnTo>
                      <a:lnTo>
                        <a:pt x="303213" y="174625"/>
                      </a:lnTo>
                      <a:cubicBezTo>
                        <a:pt x="303213" y="174625"/>
                        <a:pt x="303213" y="174625"/>
                        <a:pt x="303213" y="173288"/>
                      </a:cubicBezTo>
                      <a:cubicBezTo>
                        <a:pt x="303213" y="173288"/>
                        <a:pt x="303213" y="173288"/>
                        <a:pt x="303213" y="171952"/>
                      </a:cubicBezTo>
                      <a:cubicBezTo>
                        <a:pt x="303213" y="171952"/>
                        <a:pt x="303213" y="171952"/>
                        <a:pt x="303213" y="170615"/>
                      </a:cubicBezTo>
                      <a:close/>
                      <a:moveTo>
                        <a:pt x="288926" y="169862"/>
                      </a:moveTo>
                      <a:cubicBezTo>
                        <a:pt x="288926" y="169862"/>
                        <a:pt x="288926" y="169862"/>
                        <a:pt x="290513" y="169862"/>
                      </a:cubicBezTo>
                      <a:cubicBezTo>
                        <a:pt x="290513" y="169862"/>
                        <a:pt x="290513" y="169862"/>
                        <a:pt x="293688" y="169862"/>
                      </a:cubicBezTo>
                      <a:cubicBezTo>
                        <a:pt x="293688" y="169862"/>
                        <a:pt x="293688" y="169862"/>
                        <a:pt x="293688" y="170656"/>
                      </a:cubicBezTo>
                      <a:cubicBezTo>
                        <a:pt x="293688" y="170656"/>
                        <a:pt x="293688" y="170656"/>
                        <a:pt x="292101" y="171450"/>
                      </a:cubicBezTo>
                      <a:cubicBezTo>
                        <a:pt x="292101" y="171450"/>
                        <a:pt x="292101" y="171450"/>
                        <a:pt x="290513" y="171450"/>
                      </a:cubicBezTo>
                      <a:cubicBezTo>
                        <a:pt x="290513" y="171450"/>
                        <a:pt x="290513" y="171450"/>
                        <a:pt x="288926" y="171450"/>
                      </a:cubicBezTo>
                      <a:cubicBezTo>
                        <a:pt x="288926" y="171450"/>
                        <a:pt x="288926" y="171450"/>
                        <a:pt x="287338" y="170656"/>
                      </a:cubicBezTo>
                      <a:cubicBezTo>
                        <a:pt x="287338" y="170656"/>
                        <a:pt x="287338" y="170656"/>
                        <a:pt x="288926" y="169862"/>
                      </a:cubicBezTo>
                      <a:close/>
                      <a:moveTo>
                        <a:pt x="304800" y="164600"/>
                      </a:moveTo>
                      <a:lnTo>
                        <a:pt x="304800" y="165267"/>
                      </a:lnTo>
                      <a:cubicBezTo>
                        <a:pt x="304800" y="166604"/>
                        <a:pt x="304800" y="166604"/>
                        <a:pt x="304800" y="166604"/>
                      </a:cubicBezTo>
                      <a:cubicBezTo>
                        <a:pt x="304800" y="167941"/>
                        <a:pt x="304800" y="167941"/>
                        <a:pt x="304800" y="167941"/>
                      </a:cubicBezTo>
                      <a:cubicBezTo>
                        <a:pt x="304800" y="169278"/>
                        <a:pt x="304800" y="169278"/>
                        <a:pt x="304800" y="169278"/>
                      </a:cubicBezTo>
                      <a:lnTo>
                        <a:pt x="303946" y="169998"/>
                      </a:lnTo>
                      <a:close/>
                      <a:moveTo>
                        <a:pt x="301626" y="149225"/>
                      </a:moveTo>
                      <a:lnTo>
                        <a:pt x="303213" y="149225"/>
                      </a:lnTo>
                      <a:cubicBezTo>
                        <a:pt x="303213" y="149225"/>
                        <a:pt x="303213" y="149225"/>
                        <a:pt x="304800" y="150562"/>
                      </a:cubicBezTo>
                      <a:cubicBezTo>
                        <a:pt x="304800" y="150562"/>
                        <a:pt x="304800" y="150562"/>
                        <a:pt x="304800" y="151899"/>
                      </a:cubicBezTo>
                      <a:cubicBezTo>
                        <a:pt x="304800" y="151899"/>
                        <a:pt x="304800" y="151899"/>
                        <a:pt x="304800" y="154573"/>
                      </a:cubicBezTo>
                      <a:lnTo>
                        <a:pt x="305656" y="153133"/>
                      </a:lnTo>
                      <a:lnTo>
                        <a:pt x="306128" y="156215"/>
                      </a:lnTo>
                      <a:lnTo>
                        <a:pt x="304800" y="164600"/>
                      </a:lnTo>
                      <a:lnTo>
                        <a:pt x="304800" y="162594"/>
                      </a:lnTo>
                      <a:cubicBezTo>
                        <a:pt x="304800" y="162594"/>
                        <a:pt x="304800" y="162594"/>
                        <a:pt x="304800" y="161257"/>
                      </a:cubicBezTo>
                      <a:cubicBezTo>
                        <a:pt x="304800" y="161257"/>
                        <a:pt x="304800" y="161257"/>
                        <a:pt x="304800" y="159920"/>
                      </a:cubicBezTo>
                      <a:cubicBezTo>
                        <a:pt x="304800" y="159920"/>
                        <a:pt x="304800" y="159920"/>
                        <a:pt x="304800" y="158583"/>
                      </a:cubicBezTo>
                      <a:cubicBezTo>
                        <a:pt x="304800" y="158583"/>
                        <a:pt x="304800" y="158583"/>
                        <a:pt x="303213" y="158583"/>
                      </a:cubicBezTo>
                      <a:cubicBezTo>
                        <a:pt x="303213" y="158583"/>
                        <a:pt x="303213" y="158583"/>
                        <a:pt x="303213" y="157246"/>
                      </a:cubicBezTo>
                      <a:cubicBezTo>
                        <a:pt x="303213" y="157246"/>
                        <a:pt x="303213" y="157246"/>
                        <a:pt x="303213" y="155909"/>
                      </a:cubicBezTo>
                      <a:cubicBezTo>
                        <a:pt x="303213" y="155909"/>
                        <a:pt x="303213" y="155909"/>
                        <a:pt x="303213" y="154573"/>
                      </a:cubicBezTo>
                      <a:cubicBezTo>
                        <a:pt x="303213" y="154573"/>
                        <a:pt x="303213" y="154573"/>
                        <a:pt x="301625" y="154573"/>
                      </a:cubicBezTo>
                      <a:cubicBezTo>
                        <a:pt x="301625" y="154573"/>
                        <a:pt x="301625" y="154573"/>
                        <a:pt x="301625" y="153236"/>
                      </a:cubicBezTo>
                      <a:cubicBezTo>
                        <a:pt x="301625" y="153236"/>
                        <a:pt x="301625" y="153236"/>
                        <a:pt x="301625" y="151899"/>
                      </a:cubicBezTo>
                      <a:lnTo>
                        <a:pt x="301625" y="150812"/>
                      </a:lnTo>
                      <a:lnTo>
                        <a:pt x="301626" y="150813"/>
                      </a:lnTo>
                      <a:lnTo>
                        <a:pt x="301626" y="149226"/>
                      </a:lnTo>
                      <a:close/>
                      <a:moveTo>
                        <a:pt x="298450" y="147637"/>
                      </a:moveTo>
                      <a:cubicBezTo>
                        <a:pt x="298450" y="147637"/>
                        <a:pt x="298450" y="147637"/>
                        <a:pt x="298450" y="148907"/>
                      </a:cubicBezTo>
                      <a:cubicBezTo>
                        <a:pt x="298450" y="148907"/>
                        <a:pt x="298450" y="148907"/>
                        <a:pt x="298450" y="150177"/>
                      </a:cubicBezTo>
                      <a:cubicBezTo>
                        <a:pt x="298450" y="150177"/>
                        <a:pt x="298450" y="150177"/>
                        <a:pt x="297180" y="150177"/>
                      </a:cubicBezTo>
                      <a:cubicBezTo>
                        <a:pt x="297180" y="150177"/>
                        <a:pt x="297180" y="150177"/>
                        <a:pt x="295910" y="150177"/>
                      </a:cubicBezTo>
                      <a:lnTo>
                        <a:pt x="294640" y="150177"/>
                      </a:lnTo>
                      <a:cubicBezTo>
                        <a:pt x="294640" y="150177"/>
                        <a:pt x="294640" y="150177"/>
                        <a:pt x="294640" y="152717"/>
                      </a:cubicBezTo>
                      <a:cubicBezTo>
                        <a:pt x="294640" y="152717"/>
                        <a:pt x="294640" y="152717"/>
                        <a:pt x="294640" y="153987"/>
                      </a:cubicBezTo>
                      <a:cubicBezTo>
                        <a:pt x="294640" y="153987"/>
                        <a:pt x="294640" y="153987"/>
                        <a:pt x="295910" y="155257"/>
                      </a:cubicBezTo>
                      <a:cubicBezTo>
                        <a:pt x="295910" y="155257"/>
                        <a:pt x="295910" y="155257"/>
                        <a:pt x="295910" y="153987"/>
                      </a:cubicBezTo>
                      <a:cubicBezTo>
                        <a:pt x="295910" y="153987"/>
                        <a:pt x="295910" y="153987"/>
                        <a:pt x="297180" y="152717"/>
                      </a:cubicBezTo>
                      <a:cubicBezTo>
                        <a:pt x="297180" y="152717"/>
                        <a:pt x="297180" y="152717"/>
                        <a:pt x="297180" y="153987"/>
                      </a:cubicBezTo>
                      <a:cubicBezTo>
                        <a:pt x="297180" y="153987"/>
                        <a:pt x="297180" y="153987"/>
                        <a:pt x="295910" y="156527"/>
                      </a:cubicBezTo>
                      <a:cubicBezTo>
                        <a:pt x="295910" y="156527"/>
                        <a:pt x="295910" y="156527"/>
                        <a:pt x="295910" y="157797"/>
                      </a:cubicBezTo>
                      <a:cubicBezTo>
                        <a:pt x="295910" y="157797"/>
                        <a:pt x="295910" y="157797"/>
                        <a:pt x="297180" y="160337"/>
                      </a:cubicBezTo>
                      <a:cubicBezTo>
                        <a:pt x="297180" y="160337"/>
                        <a:pt x="297180" y="160337"/>
                        <a:pt x="297180" y="162877"/>
                      </a:cubicBezTo>
                      <a:cubicBezTo>
                        <a:pt x="297180" y="162877"/>
                        <a:pt x="297180" y="162877"/>
                        <a:pt x="295910" y="164147"/>
                      </a:cubicBezTo>
                      <a:cubicBezTo>
                        <a:pt x="295910" y="164147"/>
                        <a:pt x="295910" y="164147"/>
                        <a:pt x="294640" y="162877"/>
                      </a:cubicBezTo>
                      <a:lnTo>
                        <a:pt x="294640" y="165417"/>
                      </a:lnTo>
                      <a:cubicBezTo>
                        <a:pt x="294640" y="165417"/>
                        <a:pt x="294640" y="165417"/>
                        <a:pt x="293370" y="166687"/>
                      </a:cubicBezTo>
                      <a:cubicBezTo>
                        <a:pt x="293370" y="166687"/>
                        <a:pt x="293370" y="166687"/>
                        <a:pt x="293370" y="165417"/>
                      </a:cubicBezTo>
                      <a:cubicBezTo>
                        <a:pt x="293370" y="165417"/>
                        <a:pt x="293370" y="165417"/>
                        <a:pt x="293370" y="162877"/>
                      </a:cubicBezTo>
                      <a:cubicBezTo>
                        <a:pt x="293370" y="162877"/>
                        <a:pt x="293370" y="162877"/>
                        <a:pt x="293370" y="161607"/>
                      </a:cubicBezTo>
                      <a:cubicBezTo>
                        <a:pt x="293370" y="161607"/>
                        <a:pt x="293370" y="161607"/>
                        <a:pt x="292100" y="159067"/>
                      </a:cubicBezTo>
                      <a:cubicBezTo>
                        <a:pt x="292100" y="159067"/>
                        <a:pt x="292100" y="159067"/>
                        <a:pt x="293370" y="157797"/>
                      </a:cubicBezTo>
                      <a:cubicBezTo>
                        <a:pt x="293370" y="157797"/>
                        <a:pt x="293370" y="157797"/>
                        <a:pt x="293370" y="155257"/>
                      </a:cubicBezTo>
                      <a:cubicBezTo>
                        <a:pt x="293370" y="155257"/>
                        <a:pt x="293370" y="155257"/>
                        <a:pt x="293370" y="153987"/>
                      </a:cubicBezTo>
                      <a:cubicBezTo>
                        <a:pt x="293370" y="153987"/>
                        <a:pt x="293370" y="153987"/>
                        <a:pt x="293370" y="151447"/>
                      </a:cubicBezTo>
                      <a:cubicBezTo>
                        <a:pt x="293370" y="151447"/>
                        <a:pt x="293370" y="151447"/>
                        <a:pt x="293370" y="148907"/>
                      </a:cubicBezTo>
                      <a:cubicBezTo>
                        <a:pt x="293370" y="148907"/>
                        <a:pt x="293370" y="148907"/>
                        <a:pt x="294640" y="148907"/>
                      </a:cubicBezTo>
                      <a:cubicBezTo>
                        <a:pt x="295910" y="147637"/>
                        <a:pt x="297180" y="147637"/>
                        <a:pt x="298450" y="147637"/>
                      </a:cubicBezTo>
                      <a:close/>
                      <a:moveTo>
                        <a:pt x="300038" y="139700"/>
                      </a:moveTo>
                      <a:lnTo>
                        <a:pt x="301626" y="139700"/>
                      </a:lnTo>
                      <a:lnTo>
                        <a:pt x="301626" y="141288"/>
                      </a:lnTo>
                      <a:lnTo>
                        <a:pt x="301626" y="142875"/>
                      </a:lnTo>
                      <a:lnTo>
                        <a:pt x="301626" y="146051"/>
                      </a:lnTo>
                      <a:lnTo>
                        <a:pt x="301626" y="147638"/>
                      </a:lnTo>
                      <a:lnTo>
                        <a:pt x="301626" y="149225"/>
                      </a:lnTo>
                      <a:lnTo>
                        <a:pt x="301625" y="149225"/>
                      </a:lnTo>
                      <a:cubicBezTo>
                        <a:pt x="301625" y="150562"/>
                        <a:pt x="301625" y="150562"/>
                        <a:pt x="301625" y="150562"/>
                      </a:cubicBezTo>
                      <a:lnTo>
                        <a:pt x="301625" y="150812"/>
                      </a:lnTo>
                      <a:lnTo>
                        <a:pt x="300038" y="149226"/>
                      </a:lnTo>
                      <a:lnTo>
                        <a:pt x="300038" y="147638"/>
                      </a:lnTo>
                      <a:lnTo>
                        <a:pt x="300038" y="144463"/>
                      </a:lnTo>
                      <a:lnTo>
                        <a:pt x="300038" y="141288"/>
                      </a:lnTo>
                      <a:close/>
                      <a:moveTo>
                        <a:pt x="287338" y="131762"/>
                      </a:moveTo>
                      <a:cubicBezTo>
                        <a:pt x="287338" y="131762"/>
                        <a:pt x="287338" y="131762"/>
                        <a:pt x="292101" y="134484"/>
                      </a:cubicBezTo>
                      <a:cubicBezTo>
                        <a:pt x="292101" y="134484"/>
                        <a:pt x="292101" y="134484"/>
                        <a:pt x="292101" y="135844"/>
                      </a:cubicBezTo>
                      <a:cubicBezTo>
                        <a:pt x="292101" y="135844"/>
                        <a:pt x="292101" y="135844"/>
                        <a:pt x="290513" y="138566"/>
                      </a:cubicBezTo>
                      <a:cubicBezTo>
                        <a:pt x="290513" y="138566"/>
                        <a:pt x="290513" y="138566"/>
                        <a:pt x="290513" y="139927"/>
                      </a:cubicBezTo>
                      <a:cubicBezTo>
                        <a:pt x="290513" y="139927"/>
                        <a:pt x="290513" y="139927"/>
                        <a:pt x="290513" y="142648"/>
                      </a:cubicBezTo>
                      <a:cubicBezTo>
                        <a:pt x="290513" y="142648"/>
                        <a:pt x="290513" y="142648"/>
                        <a:pt x="292101" y="144009"/>
                      </a:cubicBezTo>
                      <a:cubicBezTo>
                        <a:pt x="292101" y="144009"/>
                        <a:pt x="292101" y="144009"/>
                        <a:pt x="293688" y="145369"/>
                      </a:cubicBezTo>
                      <a:cubicBezTo>
                        <a:pt x="293688" y="145369"/>
                        <a:pt x="293688" y="145369"/>
                        <a:pt x="292101" y="146730"/>
                      </a:cubicBezTo>
                      <a:cubicBezTo>
                        <a:pt x="292101" y="146730"/>
                        <a:pt x="292101" y="146730"/>
                        <a:pt x="292101" y="148091"/>
                      </a:cubicBezTo>
                      <a:cubicBezTo>
                        <a:pt x="292101" y="148091"/>
                        <a:pt x="292101" y="148091"/>
                        <a:pt x="290513" y="150812"/>
                      </a:cubicBezTo>
                      <a:cubicBezTo>
                        <a:pt x="290513" y="150812"/>
                        <a:pt x="290513" y="150812"/>
                        <a:pt x="290513" y="152173"/>
                      </a:cubicBezTo>
                      <a:cubicBezTo>
                        <a:pt x="290513" y="152173"/>
                        <a:pt x="290513" y="152173"/>
                        <a:pt x="290513" y="153534"/>
                      </a:cubicBezTo>
                      <a:cubicBezTo>
                        <a:pt x="290513" y="153534"/>
                        <a:pt x="290513" y="153534"/>
                        <a:pt x="290513" y="154894"/>
                      </a:cubicBezTo>
                      <a:cubicBezTo>
                        <a:pt x="290513" y="154894"/>
                        <a:pt x="290513" y="156255"/>
                        <a:pt x="290513" y="157616"/>
                      </a:cubicBezTo>
                      <a:cubicBezTo>
                        <a:pt x="290513" y="157616"/>
                        <a:pt x="290513" y="157616"/>
                        <a:pt x="288925" y="160337"/>
                      </a:cubicBezTo>
                      <a:cubicBezTo>
                        <a:pt x="288925" y="160337"/>
                        <a:pt x="288925" y="160337"/>
                        <a:pt x="287338" y="160337"/>
                      </a:cubicBezTo>
                      <a:cubicBezTo>
                        <a:pt x="287338" y="152173"/>
                        <a:pt x="285750" y="144009"/>
                        <a:pt x="285750" y="137205"/>
                      </a:cubicBezTo>
                      <a:cubicBezTo>
                        <a:pt x="285750" y="137205"/>
                        <a:pt x="285750" y="137205"/>
                        <a:pt x="285750" y="135844"/>
                      </a:cubicBezTo>
                      <a:cubicBezTo>
                        <a:pt x="285750" y="135844"/>
                        <a:pt x="285750" y="135844"/>
                        <a:pt x="285750" y="133123"/>
                      </a:cubicBezTo>
                      <a:cubicBezTo>
                        <a:pt x="285750" y="133123"/>
                        <a:pt x="285750" y="133123"/>
                        <a:pt x="287338" y="131762"/>
                      </a:cubicBezTo>
                      <a:close/>
                      <a:moveTo>
                        <a:pt x="296863" y="123825"/>
                      </a:moveTo>
                      <a:lnTo>
                        <a:pt x="298451" y="127000"/>
                      </a:lnTo>
                      <a:lnTo>
                        <a:pt x="300038" y="130175"/>
                      </a:lnTo>
                      <a:lnTo>
                        <a:pt x="298451" y="130175"/>
                      </a:lnTo>
                      <a:lnTo>
                        <a:pt x="298451" y="133350"/>
                      </a:lnTo>
                      <a:lnTo>
                        <a:pt x="296863" y="131763"/>
                      </a:lnTo>
                      <a:lnTo>
                        <a:pt x="296863" y="130175"/>
                      </a:lnTo>
                      <a:lnTo>
                        <a:pt x="295276" y="128588"/>
                      </a:lnTo>
                      <a:lnTo>
                        <a:pt x="293688" y="130175"/>
                      </a:lnTo>
                      <a:lnTo>
                        <a:pt x="293688" y="128588"/>
                      </a:lnTo>
                      <a:lnTo>
                        <a:pt x="293688" y="125413"/>
                      </a:lnTo>
                      <a:lnTo>
                        <a:pt x="296863" y="125413"/>
                      </a:lnTo>
                      <a:close/>
                      <a:moveTo>
                        <a:pt x="292100" y="117475"/>
                      </a:moveTo>
                      <a:lnTo>
                        <a:pt x="293688" y="117475"/>
                      </a:lnTo>
                      <a:lnTo>
                        <a:pt x="293688" y="119063"/>
                      </a:lnTo>
                      <a:lnTo>
                        <a:pt x="293688" y="120650"/>
                      </a:lnTo>
                      <a:close/>
                      <a:moveTo>
                        <a:pt x="285750" y="101600"/>
                      </a:moveTo>
                      <a:lnTo>
                        <a:pt x="287338" y="101600"/>
                      </a:lnTo>
                      <a:lnTo>
                        <a:pt x="287338" y="104775"/>
                      </a:lnTo>
                      <a:lnTo>
                        <a:pt x="288925" y="107950"/>
                      </a:lnTo>
                      <a:lnTo>
                        <a:pt x="290513" y="109538"/>
                      </a:lnTo>
                      <a:lnTo>
                        <a:pt x="292101" y="111125"/>
                      </a:lnTo>
                      <a:lnTo>
                        <a:pt x="293688" y="111125"/>
                      </a:lnTo>
                      <a:lnTo>
                        <a:pt x="293688" y="114300"/>
                      </a:lnTo>
                      <a:lnTo>
                        <a:pt x="293688" y="115887"/>
                      </a:lnTo>
                      <a:lnTo>
                        <a:pt x="295276" y="117475"/>
                      </a:lnTo>
                      <a:lnTo>
                        <a:pt x="295276" y="119062"/>
                      </a:lnTo>
                      <a:lnTo>
                        <a:pt x="295276" y="120650"/>
                      </a:lnTo>
                      <a:lnTo>
                        <a:pt x="295276" y="122237"/>
                      </a:lnTo>
                      <a:lnTo>
                        <a:pt x="293688" y="117475"/>
                      </a:lnTo>
                      <a:lnTo>
                        <a:pt x="293688" y="115888"/>
                      </a:lnTo>
                      <a:lnTo>
                        <a:pt x="292101" y="114300"/>
                      </a:lnTo>
                      <a:lnTo>
                        <a:pt x="290513" y="114300"/>
                      </a:lnTo>
                      <a:lnTo>
                        <a:pt x="290513" y="115888"/>
                      </a:lnTo>
                      <a:lnTo>
                        <a:pt x="290513" y="117475"/>
                      </a:lnTo>
                      <a:lnTo>
                        <a:pt x="288925" y="117475"/>
                      </a:lnTo>
                      <a:lnTo>
                        <a:pt x="288925" y="115888"/>
                      </a:lnTo>
                      <a:lnTo>
                        <a:pt x="288925" y="112713"/>
                      </a:lnTo>
                      <a:lnTo>
                        <a:pt x="287338" y="109538"/>
                      </a:lnTo>
                      <a:lnTo>
                        <a:pt x="285750" y="107950"/>
                      </a:lnTo>
                      <a:lnTo>
                        <a:pt x="285750" y="106363"/>
                      </a:lnTo>
                      <a:lnTo>
                        <a:pt x="285750" y="103188"/>
                      </a:lnTo>
                      <a:close/>
                      <a:moveTo>
                        <a:pt x="203200" y="85725"/>
                      </a:moveTo>
                      <a:cubicBezTo>
                        <a:pt x="204391" y="85725"/>
                        <a:pt x="205582" y="85725"/>
                        <a:pt x="207963" y="85725"/>
                      </a:cubicBezTo>
                      <a:cubicBezTo>
                        <a:pt x="206772" y="88900"/>
                        <a:pt x="205582" y="86784"/>
                        <a:pt x="204391" y="87842"/>
                      </a:cubicBezTo>
                      <a:cubicBezTo>
                        <a:pt x="204391" y="87842"/>
                        <a:pt x="204391" y="87842"/>
                        <a:pt x="203200" y="87842"/>
                      </a:cubicBezTo>
                      <a:cubicBezTo>
                        <a:pt x="203200" y="86784"/>
                        <a:pt x="203200" y="85725"/>
                        <a:pt x="203200" y="85725"/>
                      </a:cubicBezTo>
                      <a:close/>
                      <a:moveTo>
                        <a:pt x="188913" y="83476"/>
                      </a:moveTo>
                      <a:cubicBezTo>
                        <a:pt x="190501" y="83609"/>
                        <a:pt x="192088" y="84138"/>
                        <a:pt x="192088" y="84667"/>
                      </a:cubicBezTo>
                      <a:cubicBezTo>
                        <a:pt x="192088" y="84667"/>
                        <a:pt x="192088" y="84667"/>
                        <a:pt x="190501" y="85725"/>
                      </a:cubicBezTo>
                      <a:cubicBezTo>
                        <a:pt x="187326" y="84667"/>
                        <a:pt x="185738" y="84667"/>
                        <a:pt x="185738" y="84667"/>
                      </a:cubicBezTo>
                      <a:cubicBezTo>
                        <a:pt x="185738" y="83609"/>
                        <a:pt x="187326" y="83344"/>
                        <a:pt x="188913" y="83476"/>
                      </a:cubicBezTo>
                      <a:close/>
                      <a:moveTo>
                        <a:pt x="161925" y="77787"/>
                      </a:moveTo>
                      <a:cubicBezTo>
                        <a:pt x="161925" y="77787"/>
                        <a:pt x="161925" y="77787"/>
                        <a:pt x="163248" y="77787"/>
                      </a:cubicBezTo>
                      <a:cubicBezTo>
                        <a:pt x="165894" y="77787"/>
                        <a:pt x="169863" y="77787"/>
                        <a:pt x="168540" y="82550"/>
                      </a:cubicBezTo>
                      <a:cubicBezTo>
                        <a:pt x="168540" y="82550"/>
                        <a:pt x="168540" y="82550"/>
                        <a:pt x="167217" y="82550"/>
                      </a:cubicBezTo>
                      <a:cubicBezTo>
                        <a:pt x="167217" y="82550"/>
                        <a:pt x="167217" y="82550"/>
                        <a:pt x="167217" y="81359"/>
                      </a:cubicBezTo>
                      <a:lnTo>
                        <a:pt x="161925" y="78978"/>
                      </a:lnTo>
                      <a:cubicBezTo>
                        <a:pt x="161925" y="78978"/>
                        <a:pt x="161925" y="78978"/>
                        <a:pt x="161925" y="77787"/>
                      </a:cubicBezTo>
                      <a:close/>
                      <a:moveTo>
                        <a:pt x="158751" y="73554"/>
                      </a:moveTo>
                      <a:cubicBezTo>
                        <a:pt x="161926" y="74612"/>
                        <a:pt x="158751" y="76729"/>
                        <a:pt x="155575" y="77787"/>
                      </a:cubicBezTo>
                      <a:cubicBezTo>
                        <a:pt x="155575" y="77787"/>
                        <a:pt x="155575" y="77787"/>
                        <a:pt x="153988" y="76729"/>
                      </a:cubicBezTo>
                      <a:cubicBezTo>
                        <a:pt x="155575" y="74612"/>
                        <a:pt x="155575" y="71437"/>
                        <a:pt x="158751" y="73554"/>
                      </a:cubicBezTo>
                      <a:close/>
                      <a:moveTo>
                        <a:pt x="140098" y="48759"/>
                      </a:moveTo>
                      <a:cubicBezTo>
                        <a:pt x="141487" y="47625"/>
                        <a:pt x="141487" y="51027"/>
                        <a:pt x="142876" y="48759"/>
                      </a:cubicBezTo>
                      <a:cubicBezTo>
                        <a:pt x="140098" y="52161"/>
                        <a:pt x="137319" y="55563"/>
                        <a:pt x="131763" y="55563"/>
                      </a:cubicBezTo>
                      <a:cubicBezTo>
                        <a:pt x="131763" y="52161"/>
                        <a:pt x="137319" y="51027"/>
                        <a:pt x="140098" y="48759"/>
                      </a:cubicBezTo>
                      <a:close/>
                      <a:moveTo>
                        <a:pt x="148273" y="42598"/>
                      </a:moveTo>
                      <a:lnTo>
                        <a:pt x="150813" y="42598"/>
                      </a:lnTo>
                      <a:cubicBezTo>
                        <a:pt x="150813" y="42598"/>
                        <a:pt x="150813" y="42598"/>
                        <a:pt x="149543" y="43921"/>
                      </a:cubicBezTo>
                      <a:cubicBezTo>
                        <a:pt x="147003" y="45244"/>
                        <a:pt x="150813" y="49213"/>
                        <a:pt x="148273" y="51859"/>
                      </a:cubicBezTo>
                      <a:cubicBezTo>
                        <a:pt x="149543" y="51859"/>
                        <a:pt x="149543" y="50536"/>
                        <a:pt x="150813" y="50536"/>
                      </a:cubicBezTo>
                      <a:cubicBezTo>
                        <a:pt x="150813" y="51859"/>
                        <a:pt x="149543" y="53181"/>
                        <a:pt x="148273" y="53181"/>
                      </a:cubicBezTo>
                      <a:cubicBezTo>
                        <a:pt x="148273" y="53181"/>
                        <a:pt x="148273" y="54504"/>
                        <a:pt x="149543" y="54504"/>
                      </a:cubicBezTo>
                      <a:cubicBezTo>
                        <a:pt x="147003" y="55827"/>
                        <a:pt x="144463" y="55827"/>
                        <a:pt x="141923" y="55827"/>
                      </a:cubicBezTo>
                      <a:cubicBezTo>
                        <a:pt x="140653" y="57150"/>
                        <a:pt x="139383" y="57150"/>
                        <a:pt x="138113" y="57150"/>
                      </a:cubicBezTo>
                      <a:cubicBezTo>
                        <a:pt x="138113" y="55827"/>
                        <a:pt x="139383" y="55827"/>
                        <a:pt x="140653" y="55827"/>
                      </a:cubicBezTo>
                      <a:cubicBezTo>
                        <a:pt x="140653" y="54504"/>
                        <a:pt x="141923" y="54504"/>
                        <a:pt x="141923" y="53181"/>
                      </a:cubicBezTo>
                      <a:cubicBezTo>
                        <a:pt x="141923" y="53181"/>
                        <a:pt x="141923" y="53181"/>
                        <a:pt x="139383" y="53181"/>
                      </a:cubicBezTo>
                      <a:cubicBezTo>
                        <a:pt x="140653" y="53181"/>
                        <a:pt x="141923" y="53181"/>
                        <a:pt x="141923" y="51859"/>
                      </a:cubicBezTo>
                      <a:cubicBezTo>
                        <a:pt x="141923" y="49213"/>
                        <a:pt x="145733" y="51859"/>
                        <a:pt x="145733" y="49213"/>
                      </a:cubicBezTo>
                      <a:cubicBezTo>
                        <a:pt x="145733" y="47890"/>
                        <a:pt x="144463" y="47890"/>
                        <a:pt x="144463" y="47890"/>
                      </a:cubicBezTo>
                      <a:cubicBezTo>
                        <a:pt x="144463" y="47890"/>
                        <a:pt x="144463" y="46567"/>
                        <a:pt x="144463" y="45244"/>
                      </a:cubicBezTo>
                      <a:cubicBezTo>
                        <a:pt x="144463" y="45244"/>
                        <a:pt x="144463" y="46567"/>
                        <a:pt x="143193" y="45244"/>
                      </a:cubicBezTo>
                      <a:close/>
                      <a:moveTo>
                        <a:pt x="169336" y="30162"/>
                      </a:moveTo>
                      <a:cubicBezTo>
                        <a:pt x="103318" y="30162"/>
                        <a:pt x="47862" y="76200"/>
                        <a:pt x="33338" y="136706"/>
                      </a:cubicBezTo>
                      <a:cubicBezTo>
                        <a:pt x="33338" y="136706"/>
                        <a:pt x="33338" y="138022"/>
                        <a:pt x="33338" y="138022"/>
                      </a:cubicBezTo>
                      <a:cubicBezTo>
                        <a:pt x="33338" y="138022"/>
                        <a:pt x="33338" y="139337"/>
                        <a:pt x="33338" y="139337"/>
                      </a:cubicBezTo>
                      <a:cubicBezTo>
                        <a:pt x="33338" y="139337"/>
                        <a:pt x="33338" y="140652"/>
                        <a:pt x="33338" y="140652"/>
                      </a:cubicBezTo>
                      <a:cubicBezTo>
                        <a:pt x="33338" y="140652"/>
                        <a:pt x="34658" y="139337"/>
                        <a:pt x="34658" y="139337"/>
                      </a:cubicBezTo>
                      <a:cubicBezTo>
                        <a:pt x="34658" y="139337"/>
                        <a:pt x="35979" y="139337"/>
                        <a:pt x="35979" y="139337"/>
                      </a:cubicBezTo>
                      <a:cubicBezTo>
                        <a:pt x="35979" y="139337"/>
                        <a:pt x="35979" y="139337"/>
                        <a:pt x="35979" y="140652"/>
                      </a:cubicBezTo>
                      <a:cubicBezTo>
                        <a:pt x="35979" y="147229"/>
                        <a:pt x="42580" y="148544"/>
                        <a:pt x="43901" y="153806"/>
                      </a:cubicBezTo>
                      <a:cubicBezTo>
                        <a:pt x="47862" y="159067"/>
                        <a:pt x="47862" y="164329"/>
                        <a:pt x="45221" y="169590"/>
                      </a:cubicBezTo>
                      <a:cubicBezTo>
                        <a:pt x="47862" y="169590"/>
                        <a:pt x="46542" y="165644"/>
                        <a:pt x="49182" y="166959"/>
                      </a:cubicBezTo>
                      <a:cubicBezTo>
                        <a:pt x="50503" y="166959"/>
                        <a:pt x="47862" y="169590"/>
                        <a:pt x="50503" y="170905"/>
                      </a:cubicBezTo>
                      <a:cubicBezTo>
                        <a:pt x="50503" y="170905"/>
                        <a:pt x="50503" y="170905"/>
                        <a:pt x="50503" y="168275"/>
                      </a:cubicBezTo>
                      <a:cubicBezTo>
                        <a:pt x="53143" y="166959"/>
                        <a:pt x="55784" y="170905"/>
                        <a:pt x="55784" y="174852"/>
                      </a:cubicBezTo>
                      <a:cubicBezTo>
                        <a:pt x="55784" y="174852"/>
                        <a:pt x="57105" y="174852"/>
                        <a:pt x="57105" y="174852"/>
                      </a:cubicBezTo>
                      <a:cubicBezTo>
                        <a:pt x="57105" y="174852"/>
                        <a:pt x="57105" y="173536"/>
                        <a:pt x="57105" y="173536"/>
                      </a:cubicBezTo>
                      <a:cubicBezTo>
                        <a:pt x="57105" y="173536"/>
                        <a:pt x="58425" y="173536"/>
                        <a:pt x="59745" y="173536"/>
                      </a:cubicBezTo>
                      <a:cubicBezTo>
                        <a:pt x="61066" y="173536"/>
                        <a:pt x="61066" y="173536"/>
                        <a:pt x="61066" y="173536"/>
                      </a:cubicBezTo>
                      <a:cubicBezTo>
                        <a:pt x="61066" y="173536"/>
                        <a:pt x="62386" y="173536"/>
                        <a:pt x="62386" y="173536"/>
                      </a:cubicBezTo>
                      <a:cubicBezTo>
                        <a:pt x="63706" y="173536"/>
                        <a:pt x="63706" y="173536"/>
                        <a:pt x="63706" y="173536"/>
                      </a:cubicBezTo>
                      <a:cubicBezTo>
                        <a:pt x="63706" y="173536"/>
                        <a:pt x="63706" y="173536"/>
                        <a:pt x="65027" y="173536"/>
                      </a:cubicBezTo>
                      <a:cubicBezTo>
                        <a:pt x="65027" y="174852"/>
                        <a:pt x="65027" y="174852"/>
                        <a:pt x="65027" y="174852"/>
                      </a:cubicBezTo>
                      <a:cubicBezTo>
                        <a:pt x="65027" y="174852"/>
                        <a:pt x="66347" y="176167"/>
                        <a:pt x="68988" y="177482"/>
                      </a:cubicBezTo>
                      <a:cubicBezTo>
                        <a:pt x="70308" y="178798"/>
                        <a:pt x="72949" y="180113"/>
                        <a:pt x="72949" y="180113"/>
                      </a:cubicBezTo>
                      <a:cubicBezTo>
                        <a:pt x="72949" y="181428"/>
                        <a:pt x="74269" y="181428"/>
                        <a:pt x="74269" y="182744"/>
                      </a:cubicBezTo>
                      <a:cubicBezTo>
                        <a:pt x="74269" y="182744"/>
                        <a:pt x="74269" y="184059"/>
                        <a:pt x="74269" y="185374"/>
                      </a:cubicBezTo>
                      <a:cubicBezTo>
                        <a:pt x="74269" y="186690"/>
                        <a:pt x="74269" y="188005"/>
                        <a:pt x="74269" y="189320"/>
                      </a:cubicBezTo>
                      <a:cubicBezTo>
                        <a:pt x="74269" y="190636"/>
                        <a:pt x="72949" y="191951"/>
                        <a:pt x="71629" y="194582"/>
                      </a:cubicBezTo>
                      <a:cubicBezTo>
                        <a:pt x="71629" y="194582"/>
                        <a:pt x="71629" y="195897"/>
                        <a:pt x="71629" y="195897"/>
                      </a:cubicBezTo>
                      <a:cubicBezTo>
                        <a:pt x="68988" y="205105"/>
                        <a:pt x="65027" y="211682"/>
                        <a:pt x="63706" y="219574"/>
                      </a:cubicBezTo>
                      <a:cubicBezTo>
                        <a:pt x="62386" y="224835"/>
                        <a:pt x="66347" y="230097"/>
                        <a:pt x="66347" y="236673"/>
                      </a:cubicBezTo>
                      <a:cubicBezTo>
                        <a:pt x="66347" y="236673"/>
                        <a:pt x="66347" y="237989"/>
                        <a:pt x="66347" y="239304"/>
                      </a:cubicBezTo>
                      <a:cubicBezTo>
                        <a:pt x="66347" y="240619"/>
                        <a:pt x="66347" y="243250"/>
                        <a:pt x="65027" y="245881"/>
                      </a:cubicBezTo>
                      <a:cubicBezTo>
                        <a:pt x="63706" y="244565"/>
                        <a:pt x="63706" y="244565"/>
                        <a:pt x="62386" y="244565"/>
                      </a:cubicBezTo>
                      <a:cubicBezTo>
                        <a:pt x="63706" y="247196"/>
                        <a:pt x="66347" y="249827"/>
                        <a:pt x="65027" y="253773"/>
                      </a:cubicBezTo>
                      <a:cubicBezTo>
                        <a:pt x="65027" y="255088"/>
                        <a:pt x="63706" y="255088"/>
                        <a:pt x="62386" y="255088"/>
                      </a:cubicBezTo>
                      <a:cubicBezTo>
                        <a:pt x="63706" y="256404"/>
                        <a:pt x="63706" y="256404"/>
                        <a:pt x="63706" y="257719"/>
                      </a:cubicBezTo>
                      <a:cubicBezTo>
                        <a:pt x="63706" y="259034"/>
                        <a:pt x="65027" y="259034"/>
                        <a:pt x="66347" y="260350"/>
                      </a:cubicBezTo>
                      <a:cubicBezTo>
                        <a:pt x="66347" y="260350"/>
                        <a:pt x="66347" y="261665"/>
                        <a:pt x="66347" y="261665"/>
                      </a:cubicBezTo>
                      <a:cubicBezTo>
                        <a:pt x="66347" y="261665"/>
                        <a:pt x="66347" y="261665"/>
                        <a:pt x="67668" y="261665"/>
                      </a:cubicBezTo>
                      <a:cubicBezTo>
                        <a:pt x="72949" y="268242"/>
                        <a:pt x="79551" y="274819"/>
                        <a:pt x="87473" y="280080"/>
                      </a:cubicBezTo>
                      <a:cubicBezTo>
                        <a:pt x="87473" y="280080"/>
                        <a:pt x="88794" y="280080"/>
                        <a:pt x="88794" y="280080"/>
                      </a:cubicBezTo>
                      <a:cubicBezTo>
                        <a:pt x="88794" y="280080"/>
                        <a:pt x="88794" y="280080"/>
                        <a:pt x="88794" y="281395"/>
                      </a:cubicBezTo>
                      <a:cubicBezTo>
                        <a:pt x="88794" y="281395"/>
                        <a:pt x="90114" y="281395"/>
                        <a:pt x="90114" y="281395"/>
                      </a:cubicBezTo>
                      <a:cubicBezTo>
                        <a:pt x="112560" y="297180"/>
                        <a:pt x="140288" y="306387"/>
                        <a:pt x="169336" y="306387"/>
                      </a:cubicBezTo>
                      <a:cubicBezTo>
                        <a:pt x="245919" y="306387"/>
                        <a:pt x="307976" y="244565"/>
                        <a:pt x="307976" y="168275"/>
                      </a:cubicBezTo>
                      <a:lnTo>
                        <a:pt x="306128" y="156215"/>
                      </a:lnTo>
                      <a:lnTo>
                        <a:pt x="306388" y="154573"/>
                      </a:lnTo>
                      <a:lnTo>
                        <a:pt x="306388" y="151899"/>
                      </a:lnTo>
                      <a:lnTo>
                        <a:pt x="305656" y="153133"/>
                      </a:lnTo>
                      <a:lnTo>
                        <a:pt x="301374" y="125197"/>
                      </a:lnTo>
                      <a:cubicBezTo>
                        <a:pt x="297083" y="111715"/>
                        <a:pt x="290811" y="99219"/>
                        <a:pt x="282889" y="88038"/>
                      </a:cubicBezTo>
                      <a:cubicBezTo>
                        <a:pt x="284209" y="94615"/>
                        <a:pt x="284209" y="102507"/>
                        <a:pt x="282889" y="109084"/>
                      </a:cubicBezTo>
                      <a:cubicBezTo>
                        <a:pt x="281569" y="110399"/>
                        <a:pt x="281569" y="111714"/>
                        <a:pt x="281569" y="113030"/>
                      </a:cubicBezTo>
                      <a:cubicBezTo>
                        <a:pt x="280248" y="113030"/>
                        <a:pt x="280248" y="114345"/>
                        <a:pt x="278928" y="115660"/>
                      </a:cubicBezTo>
                      <a:cubicBezTo>
                        <a:pt x="278928" y="114345"/>
                        <a:pt x="278928" y="113030"/>
                        <a:pt x="278928" y="113030"/>
                      </a:cubicBezTo>
                      <a:cubicBezTo>
                        <a:pt x="278928" y="111714"/>
                        <a:pt x="278928" y="110399"/>
                        <a:pt x="277608" y="109084"/>
                      </a:cubicBezTo>
                      <a:cubicBezTo>
                        <a:pt x="277608" y="107768"/>
                        <a:pt x="276287" y="106453"/>
                        <a:pt x="274967" y="106453"/>
                      </a:cubicBezTo>
                      <a:cubicBezTo>
                        <a:pt x="267045" y="107768"/>
                        <a:pt x="260443" y="105138"/>
                        <a:pt x="253841" y="101192"/>
                      </a:cubicBezTo>
                      <a:cubicBezTo>
                        <a:pt x="252520" y="101192"/>
                        <a:pt x="251200" y="101192"/>
                        <a:pt x="249880" y="99876"/>
                      </a:cubicBezTo>
                      <a:cubicBezTo>
                        <a:pt x="245919" y="98561"/>
                        <a:pt x="243278" y="97245"/>
                        <a:pt x="240637" y="97245"/>
                      </a:cubicBezTo>
                      <a:cubicBezTo>
                        <a:pt x="243278" y="99876"/>
                        <a:pt x="244598" y="102507"/>
                        <a:pt x="245919" y="106453"/>
                      </a:cubicBezTo>
                      <a:cubicBezTo>
                        <a:pt x="245919" y="105138"/>
                        <a:pt x="247239" y="105138"/>
                        <a:pt x="247239" y="103822"/>
                      </a:cubicBezTo>
                      <a:cubicBezTo>
                        <a:pt x="247239" y="105138"/>
                        <a:pt x="248559" y="105138"/>
                        <a:pt x="248559" y="106453"/>
                      </a:cubicBezTo>
                      <a:cubicBezTo>
                        <a:pt x="249880" y="110399"/>
                        <a:pt x="256482" y="110399"/>
                        <a:pt x="256482" y="105138"/>
                      </a:cubicBezTo>
                      <a:cubicBezTo>
                        <a:pt x="263083" y="110399"/>
                        <a:pt x="269685" y="115660"/>
                        <a:pt x="268365" y="124868"/>
                      </a:cubicBezTo>
                      <a:cubicBezTo>
                        <a:pt x="267045" y="128814"/>
                        <a:pt x="263083" y="131445"/>
                        <a:pt x="259122" y="132760"/>
                      </a:cubicBezTo>
                      <a:cubicBezTo>
                        <a:pt x="251200" y="135391"/>
                        <a:pt x="237996" y="140652"/>
                        <a:pt x="236676" y="128814"/>
                      </a:cubicBezTo>
                      <a:cubicBezTo>
                        <a:pt x="236676" y="128814"/>
                        <a:pt x="235356" y="127499"/>
                        <a:pt x="235356" y="126183"/>
                      </a:cubicBezTo>
                      <a:cubicBezTo>
                        <a:pt x="234035" y="124868"/>
                        <a:pt x="234035" y="124868"/>
                        <a:pt x="234035" y="123553"/>
                      </a:cubicBezTo>
                      <a:cubicBezTo>
                        <a:pt x="230074" y="119607"/>
                        <a:pt x="226113" y="115660"/>
                        <a:pt x="223472" y="110399"/>
                      </a:cubicBezTo>
                      <a:cubicBezTo>
                        <a:pt x="222152" y="109084"/>
                        <a:pt x="220831" y="109084"/>
                        <a:pt x="220831" y="107768"/>
                      </a:cubicBezTo>
                      <a:cubicBezTo>
                        <a:pt x="219511" y="106453"/>
                        <a:pt x="219511" y="106453"/>
                        <a:pt x="218191" y="105138"/>
                      </a:cubicBezTo>
                      <a:cubicBezTo>
                        <a:pt x="218191" y="103822"/>
                        <a:pt x="216870" y="103822"/>
                        <a:pt x="215550" y="102507"/>
                      </a:cubicBezTo>
                      <a:cubicBezTo>
                        <a:pt x="212909" y="103822"/>
                        <a:pt x="214230" y="97245"/>
                        <a:pt x="210268" y="98561"/>
                      </a:cubicBezTo>
                      <a:cubicBezTo>
                        <a:pt x="208948" y="99876"/>
                        <a:pt x="208948" y="99876"/>
                        <a:pt x="210268" y="99876"/>
                      </a:cubicBezTo>
                      <a:cubicBezTo>
                        <a:pt x="211589" y="102507"/>
                        <a:pt x="211589" y="102507"/>
                        <a:pt x="212909" y="103822"/>
                      </a:cubicBezTo>
                      <a:cubicBezTo>
                        <a:pt x="214230" y="105138"/>
                        <a:pt x="214230" y="105138"/>
                        <a:pt x="215550" y="106453"/>
                      </a:cubicBezTo>
                      <a:cubicBezTo>
                        <a:pt x="215550" y="107768"/>
                        <a:pt x="216870" y="107768"/>
                        <a:pt x="216870" y="109084"/>
                      </a:cubicBezTo>
                      <a:cubicBezTo>
                        <a:pt x="219511" y="113030"/>
                        <a:pt x="223472" y="116976"/>
                        <a:pt x="224793" y="122237"/>
                      </a:cubicBezTo>
                      <a:cubicBezTo>
                        <a:pt x="227433" y="124868"/>
                        <a:pt x="230074" y="128814"/>
                        <a:pt x="231394" y="131445"/>
                      </a:cubicBezTo>
                      <a:cubicBezTo>
                        <a:pt x="232715" y="132760"/>
                        <a:pt x="234035" y="134075"/>
                        <a:pt x="234035" y="134075"/>
                      </a:cubicBezTo>
                      <a:cubicBezTo>
                        <a:pt x="235356" y="135391"/>
                        <a:pt x="236676" y="138022"/>
                        <a:pt x="236676" y="138022"/>
                      </a:cubicBezTo>
                      <a:cubicBezTo>
                        <a:pt x="237996" y="139337"/>
                        <a:pt x="237996" y="139337"/>
                        <a:pt x="240637" y="140652"/>
                      </a:cubicBezTo>
                      <a:cubicBezTo>
                        <a:pt x="241957" y="141968"/>
                        <a:pt x="244598" y="143283"/>
                        <a:pt x="244598" y="143283"/>
                      </a:cubicBezTo>
                      <a:cubicBezTo>
                        <a:pt x="244598" y="143283"/>
                        <a:pt x="245919" y="143283"/>
                        <a:pt x="245919" y="143283"/>
                      </a:cubicBezTo>
                      <a:cubicBezTo>
                        <a:pt x="247239" y="143283"/>
                        <a:pt x="247239" y="143283"/>
                        <a:pt x="248559" y="143283"/>
                      </a:cubicBezTo>
                      <a:cubicBezTo>
                        <a:pt x="252520" y="143283"/>
                        <a:pt x="256482" y="143283"/>
                        <a:pt x="260443" y="140652"/>
                      </a:cubicBezTo>
                      <a:cubicBezTo>
                        <a:pt x="260443" y="143283"/>
                        <a:pt x="260443" y="145914"/>
                        <a:pt x="259122" y="147229"/>
                      </a:cubicBezTo>
                      <a:cubicBezTo>
                        <a:pt x="259122" y="148544"/>
                        <a:pt x="259122" y="149860"/>
                        <a:pt x="257802" y="151175"/>
                      </a:cubicBezTo>
                      <a:cubicBezTo>
                        <a:pt x="257802" y="153806"/>
                        <a:pt x="256482" y="156437"/>
                        <a:pt x="255161" y="159067"/>
                      </a:cubicBezTo>
                      <a:cubicBezTo>
                        <a:pt x="255161" y="160383"/>
                        <a:pt x="253841" y="160383"/>
                        <a:pt x="253841" y="161698"/>
                      </a:cubicBezTo>
                      <a:cubicBezTo>
                        <a:pt x="240637" y="168275"/>
                        <a:pt x="228754" y="176167"/>
                        <a:pt x="232715" y="190636"/>
                      </a:cubicBezTo>
                      <a:cubicBezTo>
                        <a:pt x="232715" y="190636"/>
                        <a:pt x="234035" y="191951"/>
                        <a:pt x="234035" y="191951"/>
                      </a:cubicBezTo>
                      <a:cubicBezTo>
                        <a:pt x="234035" y="199843"/>
                        <a:pt x="232715" y="206420"/>
                        <a:pt x="228754" y="212997"/>
                      </a:cubicBezTo>
                      <a:cubicBezTo>
                        <a:pt x="228754" y="214312"/>
                        <a:pt x="227433" y="215628"/>
                        <a:pt x="227433" y="215628"/>
                      </a:cubicBezTo>
                      <a:cubicBezTo>
                        <a:pt x="222152" y="222204"/>
                        <a:pt x="219511" y="228781"/>
                        <a:pt x="218191" y="235358"/>
                      </a:cubicBezTo>
                      <a:cubicBezTo>
                        <a:pt x="218191" y="236673"/>
                        <a:pt x="214230" y="236673"/>
                        <a:pt x="212909" y="239304"/>
                      </a:cubicBezTo>
                      <a:cubicBezTo>
                        <a:pt x="212909" y="239304"/>
                        <a:pt x="212909" y="240619"/>
                        <a:pt x="211589" y="241935"/>
                      </a:cubicBezTo>
                      <a:cubicBezTo>
                        <a:pt x="211589" y="243250"/>
                        <a:pt x="210268" y="245881"/>
                        <a:pt x="210268" y="245881"/>
                      </a:cubicBezTo>
                      <a:cubicBezTo>
                        <a:pt x="208948" y="247196"/>
                        <a:pt x="207628" y="248512"/>
                        <a:pt x="207628" y="248512"/>
                      </a:cubicBezTo>
                      <a:cubicBezTo>
                        <a:pt x="206307" y="249827"/>
                        <a:pt x="204987" y="251142"/>
                        <a:pt x="203667" y="253773"/>
                      </a:cubicBezTo>
                      <a:cubicBezTo>
                        <a:pt x="199705" y="255088"/>
                        <a:pt x="195744" y="256404"/>
                        <a:pt x="191783" y="259034"/>
                      </a:cubicBezTo>
                      <a:cubicBezTo>
                        <a:pt x="189142" y="259034"/>
                        <a:pt x="185181" y="259034"/>
                        <a:pt x="185181" y="259034"/>
                      </a:cubicBezTo>
                      <a:cubicBezTo>
                        <a:pt x="185181" y="260350"/>
                        <a:pt x="185181" y="260350"/>
                        <a:pt x="183861" y="260350"/>
                      </a:cubicBezTo>
                      <a:cubicBezTo>
                        <a:pt x="183861" y="260350"/>
                        <a:pt x="183861" y="260350"/>
                        <a:pt x="183861" y="261665"/>
                      </a:cubicBezTo>
                      <a:cubicBezTo>
                        <a:pt x="182540" y="261665"/>
                        <a:pt x="182540" y="261665"/>
                        <a:pt x="181220" y="261665"/>
                      </a:cubicBezTo>
                      <a:cubicBezTo>
                        <a:pt x="179899" y="261665"/>
                        <a:pt x="178579" y="260350"/>
                        <a:pt x="178579" y="260350"/>
                      </a:cubicBezTo>
                      <a:cubicBezTo>
                        <a:pt x="178579" y="260350"/>
                        <a:pt x="177259" y="260350"/>
                        <a:pt x="177259" y="259034"/>
                      </a:cubicBezTo>
                      <a:cubicBezTo>
                        <a:pt x="177259" y="259034"/>
                        <a:pt x="175938" y="257719"/>
                        <a:pt x="175938" y="257719"/>
                      </a:cubicBezTo>
                      <a:cubicBezTo>
                        <a:pt x="175938" y="257719"/>
                        <a:pt x="175938" y="256404"/>
                        <a:pt x="175938" y="256404"/>
                      </a:cubicBezTo>
                      <a:cubicBezTo>
                        <a:pt x="175938" y="256404"/>
                        <a:pt x="175938" y="256404"/>
                        <a:pt x="175938" y="255088"/>
                      </a:cubicBezTo>
                      <a:cubicBezTo>
                        <a:pt x="175938" y="255088"/>
                        <a:pt x="175938" y="255088"/>
                        <a:pt x="175938" y="253773"/>
                      </a:cubicBezTo>
                      <a:cubicBezTo>
                        <a:pt x="175938" y="252458"/>
                        <a:pt x="175938" y="251142"/>
                        <a:pt x="174618" y="251142"/>
                      </a:cubicBezTo>
                      <a:cubicBezTo>
                        <a:pt x="174618" y="249827"/>
                        <a:pt x="173298" y="248512"/>
                        <a:pt x="173298" y="248512"/>
                      </a:cubicBezTo>
                      <a:cubicBezTo>
                        <a:pt x="171977" y="247196"/>
                        <a:pt x="171977" y="245881"/>
                        <a:pt x="171977" y="245881"/>
                      </a:cubicBezTo>
                      <a:cubicBezTo>
                        <a:pt x="171977" y="245881"/>
                        <a:pt x="171977" y="245881"/>
                        <a:pt x="170657" y="245881"/>
                      </a:cubicBezTo>
                      <a:cubicBezTo>
                        <a:pt x="170657" y="245881"/>
                        <a:pt x="170657" y="244565"/>
                        <a:pt x="170657" y="244565"/>
                      </a:cubicBezTo>
                      <a:cubicBezTo>
                        <a:pt x="170657" y="244565"/>
                        <a:pt x="169336" y="243250"/>
                        <a:pt x="169336" y="243250"/>
                      </a:cubicBezTo>
                      <a:cubicBezTo>
                        <a:pt x="169336" y="243250"/>
                        <a:pt x="169336" y="243250"/>
                        <a:pt x="169336" y="241935"/>
                      </a:cubicBezTo>
                      <a:cubicBezTo>
                        <a:pt x="168016" y="234043"/>
                        <a:pt x="162735" y="226150"/>
                        <a:pt x="160094" y="219574"/>
                      </a:cubicBezTo>
                      <a:cubicBezTo>
                        <a:pt x="158773" y="214312"/>
                        <a:pt x="161414" y="209051"/>
                        <a:pt x="164055" y="205105"/>
                      </a:cubicBezTo>
                      <a:cubicBezTo>
                        <a:pt x="165375" y="203789"/>
                        <a:pt x="165375" y="203789"/>
                        <a:pt x="165375" y="202474"/>
                      </a:cubicBezTo>
                      <a:cubicBezTo>
                        <a:pt x="165375" y="201159"/>
                        <a:pt x="165375" y="199843"/>
                        <a:pt x="165375" y="198528"/>
                      </a:cubicBezTo>
                      <a:cubicBezTo>
                        <a:pt x="164055" y="198528"/>
                        <a:pt x="164055" y="195897"/>
                        <a:pt x="164055" y="194582"/>
                      </a:cubicBezTo>
                      <a:cubicBezTo>
                        <a:pt x="162735" y="191951"/>
                        <a:pt x="161414" y="188005"/>
                        <a:pt x="160094" y="185374"/>
                      </a:cubicBezTo>
                      <a:cubicBezTo>
                        <a:pt x="160094" y="185374"/>
                        <a:pt x="158773" y="184059"/>
                        <a:pt x="157453" y="182744"/>
                      </a:cubicBezTo>
                      <a:cubicBezTo>
                        <a:pt x="157453" y="181428"/>
                        <a:pt x="156133" y="181428"/>
                        <a:pt x="156133" y="180113"/>
                      </a:cubicBezTo>
                      <a:cubicBezTo>
                        <a:pt x="150851" y="176167"/>
                        <a:pt x="154812" y="169590"/>
                        <a:pt x="152172" y="164329"/>
                      </a:cubicBezTo>
                      <a:cubicBezTo>
                        <a:pt x="150851" y="161698"/>
                        <a:pt x="149531" y="160383"/>
                        <a:pt x="148210" y="160383"/>
                      </a:cubicBezTo>
                      <a:cubicBezTo>
                        <a:pt x="145570" y="160383"/>
                        <a:pt x="144249" y="160383"/>
                        <a:pt x="144249" y="160383"/>
                      </a:cubicBezTo>
                      <a:cubicBezTo>
                        <a:pt x="142929" y="160383"/>
                        <a:pt x="142929" y="159067"/>
                        <a:pt x="142929" y="159067"/>
                      </a:cubicBezTo>
                      <a:cubicBezTo>
                        <a:pt x="142929" y="159067"/>
                        <a:pt x="142929" y="157752"/>
                        <a:pt x="141609" y="157752"/>
                      </a:cubicBezTo>
                      <a:cubicBezTo>
                        <a:pt x="141609" y="157752"/>
                        <a:pt x="141609" y="156437"/>
                        <a:pt x="141609" y="156437"/>
                      </a:cubicBezTo>
                      <a:cubicBezTo>
                        <a:pt x="141609" y="156437"/>
                        <a:pt x="138968" y="156437"/>
                        <a:pt x="136327" y="155121"/>
                      </a:cubicBezTo>
                      <a:cubicBezTo>
                        <a:pt x="136327" y="156437"/>
                        <a:pt x="135007" y="156437"/>
                        <a:pt x="133686" y="156437"/>
                      </a:cubicBezTo>
                      <a:cubicBezTo>
                        <a:pt x="132366" y="156437"/>
                        <a:pt x="132366" y="156437"/>
                        <a:pt x="131046" y="156437"/>
                      </a:cubicBezTo>
                      <a:cubicBezTo>
                        <a:pt x="117842" y="163013"/>
                        <a:pt x="98036" y="164329"/>
                        <a:pt x="92755" y="145914"/>
                      </a:cubicBezTo>
                      <a:cubicBezTo>
                        <a:pt x="92755" y="145914"/>
                        <a:pt x="91434" y="144598"/>
                        <a:pt x="91434" y="143283"/>
                      </a:cubicBezTo>
                      <a:cubicBezTo>
                        <a:pt x="90114" y="141968"/>
                        <a:pt x="90114" y="140652"/>
                        <a:pt x="88794" y="140652"/>
                      </a:cubicBezTo>
                      <a:cubicBezTo>
                        <a:pt x="88794" y="140652"/>
                        <a:pt x="88794" y="140652"/>
                        <a:pt x="88794" y="139337"/>
                      </a:cubicBezTo>
                      <a:cubicBezTo>
                        <a:pt x="87473" y="139337"/>
                        <a:pt x="87473" y="139337"/>
                        <a:pt x="87473" y="139337"/>
                      </a:cubicBezTo>
                      <a:cubicBezTo>
                        <a:pt x="87473" y="138022"/>
                        <a:pt x="87473" y="138022"/>
                        <a:pt x="88794" y="136706"/>
                      </a:cubicBezTo>
                      <a:cubicBezTo>
                        <a:pt x="88794" y="136706"/>
                        <a:pt x="88794" y="135391"/>
                        <a:pt x="88794" y="134075"/>
                      </a:cubicBezTo>
                      <a:cubicBezTo>
                        <a:pt x="88794" y="134075"/>
                        <a:pt x="88794" y="132760"/>
                        <a:pt x="88794" y="132760"/>
                      </a:cubicBezTo>
                      <a:cubicBezTo>
                        <a:pt x="88794" y="132760"/>
                        <a:pt x="88794" y="131445"/>
                        <a:pt x="88794" y="131445"/>
                      </a:cubicBezTo>
                      <a:cubicBezTo>
                        <a:pt x="91434" y="120922"/>
                        <a:pt x="94075" y="110399"/>
                        <a:pt x="101997" y="103822"/>
                      </a:cubicBezTo>
                      <a:cubicBezTo>
                        <a:pt x="103318" y="102507"/>
                        <a:pt x="104638" y="102507"/>
                        <a:pt x="105958" y="101192"/>
                      </a:cubicBezTo>
                      <a:cubicBezTo>
                        <a:pt x="108599" y="99876"/>
                        <a:pt x="111240" y="98561"/>
                        <a:pt x="113881" y="95930"/>
                      </a:cubicBezTo>
                      <a:cubicBezTo>
                        <a:pt x="115201" y="94615"/>
                        <a:pt x="115201" y="94615"/>
                        <a:pt x="115201" y="93299"/>
                      </a:cubicBezTo>
                      <a:cubicBezTo>
                        <a:pt x="117842" y="89353"/>
                        <a:pt x="120483" y="84092"/>
                        <a:pt x="125764" y="84092"/>
                      </a:cubicBezTo>
                      <a:cubicBezTo>
                        <a:pt x="132366" y="84092"/>
                        <a:pt x="137647" y="84092"/>
                        <a:pt x="144249" y="81461"/>
                      </a:cubicBezTo>
                      <a:cubicBezTo>
                        <a:pt x="145570" y="81461"/>
                        <a:pt x="146890" y="81461"/>
                        <a:pt x="148210" y="81461"/>
                      </a:cubicBezTo>
                      <a:cubicBezTo>
                        <a:pt x="152172" y="80146"/>
                        <a:pt x="157453" y="81461"/>
                        <a:pt x="161414" y="82777"/>
                      </a:cubicBezTo>
                      <a:cubicBezTo>
                        <a:pt x="158773" y="88038"/>
                        <a:pt x="164055" y="91984"/>
                        <a:pt x="168016" y="91984"/>
                      </a:cubicBezTo>
                      <a:cubicBezTo>
                        <a:pt x="169336" y="91984"/>
                        <a:pt x="170657" y="91984"/>
                        <a:pt x="170657" y="91984"/>
                      </a:cubicBezTo>
                      <a:cubicBezTo>
                        <a:pt x="171977" y="93299"/>
                        <a:pt x="173298" y="93299"/>
                        <a:pt x="174618" y="93299"/>
                      </a:cubicBezTo>
                      <a:cubicBezTo>
                        <a:pt x="174618" y="93299"/>
                        <a:pt x="175938" y="94615"/>
                        <a:pt x="175938" y="94615"/>
                      </a:cubicBezTo>
                      <a:cubicBezTo>
                        <a:pt x="177259" y="95930"/>
                        <a:pt x="178579" y="95930"/>
                        <a:pt x="179899" y="95930"/>
                      </a:cubicBezTo>
                      <a:cubicBezTo>
                        <a:pt x="179899" y="94615"/>
                        <a:pt x="179899" y="94615"/>
                        <a:pt x="179899" y="94615"/>
                      </a:cubicBezTo>
                      <a:cubicBezTo>
                        <a:pt x="179899" y="93299"/>
                        <a:pt x="179899" y="93299"/>
                        <a:pt x="179899" y="91984"/>
                      </a:cubicBezTo>
                      <a:cubicBezTo>
                        <a:pt x="181220" y="91984"/>
                        <a:pt x="181220" y="90669"/>
                        <a:pt x="181220" y="90669"/>
                      </a:cubicBezTo>
                      <a:cubicBezTo>
                        <a:pt x="182540" y="90669"/>
                        <a:pt x="183861" y="90669"/>
                        <a:pt x="183861" y="90669"/>
                      </a:cubicBezTo>
                      <a:cubicBezTo>
                        <a:pt x="185181" y="90669"/>
                        <a:pt x="186501" y="90669"/>
                        <a:pt x="186501" y="90669"/>
                      </a:cubicBezTo>
                      <a:cubicBezTo>
                        <a:pt x="190463" y="91984"/>
                        <a:pt x="194424" y="93299"/>
                        <a:pt x="198385" y="94615"/>
                      </a:cubicBezTo>
                      <a:cubicBezTo>
                        <a:pt x="206307" y="95930"/>
                        <a:pt x="218191" y="89353"/>
                        <a:pt x="211589" y="84092"/>
                      </a:cubicBezTo>
                      <a:cubicBezTo>
                        <a:pt x="206307" y="80146"/>
                        <a:pt x="193104" y="85407"/>
                        <a:pt x="189142" y="74884"/>
                      </a:cubicBezTo>
                      <a:cubicBezTo>
                        <a:pt x="189142" y="74884"/>
                        <a:pt x="187822" y="73569"/>
                        <a:pt x="187822" y="76200"/>
                      </a:cubicBezTo>
                      <a:cubicBezTo>
                        <a:pt x="186501" y="77515"/>
                        <a:pt x="187822" y="77515"/>
                        <a:pt x="187822" y="78830"/>
                      </a:cubicBezTo>
                      <a:cubicBezTo>
                        <a:pt x="189142" y="80146"/>
                        <a:pt x="189142" y="80146"/>
                        <a:pt x="186501" y="82777"/>
                      </a:cubicBezTo>
                      <a:cubicBezTo>
                        <a:pt x="185181" y="82777"/>
                        <a:pt x="183861" y="82777"/>
                        <a:pt x="183861" y="81461"/>
                      </a:cubicBezTo>
                      <a:cubicBezTo>
                        <a:pt x="178579" y="73569"/>
                        <a:pt x="171977" y="70938"/>
                        <a:pt x="165375" y="65677"/>
                      </a:cubicBezTo>
                      <a:cubicBezTo>
                        <a:pt x="165375" y="72254"/>
                        <a:pt x="175938" y="76200"/>
                        <a:pt x="178579" y="81461"/>
                      </a:cubicBezTo>
                      <a:cubicBezTo>
                        <a:pt x="175938" y="78830"/>
                        <a:pt x="173298" y="81461"/>
                        <a:pt x="173298" y="82777"/>
                      </a:cubicBezTo>
                      <a:cubicBezTo>
                        <a:pt x="170657" y="77515"/>
                        <a:pt x="164055" y="72254"/>
                        <a:pt x="158773" y="68308"/>
                      </a:cubicBezTo>
                      <a:cubicBezTo>
                        <a:pt x="157453" y="68308"/>
                        <a:pt x="157453" y="68308"/>
                        <a:pt x="156133" y="68308"/>
                      </a:cubicBezTo>
                      <a:cubicBezTo>
                        <a:pt x="154812" y="68308"/>
                        <a:pt x="153492" y="68308"/>
                        <a:pt x="152172" y="69623"/>
                      </a:cubicBezTo>
                      <a:cubicBezTo>
                        <a:pt x="150851" y="69623"/>
                        <a:pt x="149531" y="69623"/>
                        <a:pt x="148210" y="70938"/>
                      </a:cubicBezTo>
                      <a:cubicBezTo>
                        <a:pt x="146890" y="72254"/>
                        <a:pt x="146890" y="72254"/>
                        <a:pt x="145570" y="73569"/>
                      </a:cubicBezTo>
                      <a:cubicBezTo>
                        <a:pt x="144249" y="73569"/>
                        <a:pt x="144249" y="74884"/>
                        <a:pt x="142929" y="74884"/>
                      </a:cubicBezTo>
                      <a:cubicBezTo>
                        <a:pt x="140288" y="76200"/>
                        <a:pt x="138968" y="78830"/>
                        <a:pt x="137647" y="78830"/>
                      </a:cubicBezTo>
                      <a:cubicBezTo>
                        <a:pt x="131046" y="82777"/>
                        <a:pt x="124444" y="82777"/>
                        <a:pt x="119162" y="78830"/>
                      </a:cubicBezTo>
                      <a:cubicBezTo>
                        <a:pt x="117842" y="77515"/>
                        <a:pt x="119162" y="74884"/>
                        <a:pt x="119162" y="73569"/>
                      </a:cubicBezTo>
                      <a:cubicBezTo>
                        <a:pt x="120483" y="63046"/>
                        <a:pt x="131046" y="65677"/>
                        <a:pt x="138968" y="66992"/>
                      </a:cubicBezTo>
                      <a:cubicBezTo>
                        <a:pt x="141609" y="68308"/>
                        <a:pt x="141609" y="63046"/>
                        <a:pt x="138968" y="60415"/>
                      </a:cubicBezTo>
                      <a:cubicBezTo>
                        <a:pt x="140288" y="60415"/>
                        <a:pt x="141609" y="60415"/>
                        <a:pt x="142929" y="60415"/>
                      </a:cubicBezTo>
                      <a:cubicBezTo>
                        <a:pt x="148210" y="57785"/>
                        <a:pt x="153492" y="55154"/>
                        <a:pt x="158773" y="52523"/>
                      </a:cubicBezTo>
                      <a:cubicBezTo>
                        <a:pt x="158773" y="52523"/>
                        <a:pt x="160094" y="52523"/>
                        <a:pt x="161414" y="52523"/>
                      </a:cubicBezTo>
                      <a:cubicBezTo>
                        <a:pt x="161414" y="51208"/>
                        <a:pt x="161414" y="47262"/>
                        <a:pt x="164055" y="47262"/>
                      </a:cubicBezTo>
                      <a:cubicBezTo>
                        <a:pt x="164055" y="47262"/>
                        <a:pt x="164055" y="47262"/>
                        <a:pt x="164055" y="49893"/>
                      </a:cubicBezTo>
                      <a:cubicBezTo>
                        <a:pt x="165375" y="49893"/>
                        <a:pt x="165375" y="49893"/>
                        <a:pt x="165375" y="51208"/>
                      </a:cubicBezTo>
                      <a:cubicBezTo>
                        <a:pt x="165375" y="52523"/>
                        <a:pt x="164055" y="51208"/>
                        <a:pt x="164055" y="51208"/>
                      </a:cubicBezTo>
                      <a:cubicBezTo>
                        <a:pt x="168016" y="53839"/>
                        <a:pt x="175938" y="52523"/>
                        <a:pt x="177259" y="45947"/>
                      </a:cubicBezTo>
                      <a:cubicBezTo>
                        <a:pt x="177259" y="45947"/>
                        <a:pt x="178579" y="45947"/>
                        <a:pt x="178579" y="47262"/>
                      </a:cubicBezTo>
                      <a:cubicBezTo>
                        <a:pt x="178579" y="45947"/>
                        <a:pt x="178579" y="43316"/>
                        <a:pt x="179899" y="43316"/>
                      </a:cubicBezTo>
                      <a:cubicBezTo>
                        <a:pt x="181220" y="43316"/>
                        <a:pt x="182540" y="43316"/>
                        <a:pt x="183861" y="42000"/>
                      </a:cubicBezTo>
                      <a:cubicBezTo>
                        <a:pt x="183861" y="42000"/>
                        <a:pt x="185181" y="42000"/>
                        <a:pt x="185181" y="40685"/>
                      </a:cubicBezTo>
                      <a:cubicBezTo>
                        <a:pt x="183861" y="40685"/>
                        <a:pt x="182540" y="42000"/>
                        <a:pt x="181220" y="42000"/>
                      </a:cubicBezTo>
                      <a:cubicBezTo>
                        <a:pt x="179899" y="43316"/>
                        <a:pt x="178579" y="43316"/>
                        <a:pt x="177259" y="43316"/>
                      </a:cubicBezTo>
                      <a:cubicBezTo>
                        <a:pt x="175938" y="42000"/>
                        <a:pt x="175938" y="39370"/>
                        <a:pt x="178579" y="39370"/>
                      </a:cubicBezTo>
                      <a:cubicBezTo>
                        <a:pt x="177259" y="39370"/>
                        <a:pt x="175938" y="39370"/>
                        <a:pt x="174618" y="40685"/>
                      </a:cubicBezTo>
                      <a:cubicBezTo>
                        <a:pt x="173298" y="42000"/>
                        <a:pt x="173298" y="43316"/>
                        <a:pt x="171977" y="43316"/>
                      </a:cubicBezTo>
                      <a:cubicBezTo>
                        <a:pt x="174618" y="45947"/>
                        <a:pt x="171977" y="51208"/>
                        <a:pt x="168016" y="51208"/>
                      </a:cubicBezTo>
                      <a:cubicBezTo>
                        <a:pt x="166696" y="49893"/>
                        <a:pt x="166696" y="49893"/>
                        <a:pt x="165375" y="48577"/>
                      </a:cubicBezTo>
                      <a:cubicBezTo>
                        <a:pt x="165375" y="48577"/>
                        <a:pt x="164055" y="47262"/>
                        <a:pt x="164055" y="47262"/>
                      </a:cubicBezTo>
                      <a:cubicBezTo>
                        <a:pt x="162735" y="47262"/>
                        <a:pt x="161414" y="45947"/>
                        <a:pt x="160094" y="45947"/>
                      </a:cubicBezTo>
                      <a:cubicBezTo>
                        <a:pt x="158773" y="44631"/>
                        <a:pt x="162735" y="42000"/>
                        <a:pt x="165375" y="40685"/>
                      </a:cubicBezTo>
                      <a:cubicBezTo>
                        <a:pt x="166696" y="40685"/>
                        <a:pt x="166696" y="39370"/>
                        <a:pt x="168016" y="39370"/>
                      </a:cubicBezTo>
                      <a:cubicBezTo>
                        <a:pt x="169336" y="39370"/>
                        <a:pt x="169336" y="38054"/>
                        <a:pt x="170657" y="38054"/>
                      </a:cubicBezTo>
                      <a:cubicBezTo>
                        <a:pt x="177259" y="36739"/>
                        <a:pt x="181220" y="35424"/>
                        <a:pt x="187822" y="35424"/>
                      </a:cubicBezTo>
                      <a:cubicBezTo>
                        <a:pt x="186501" y="36739"/>
                        <a:pt x="185181" y="35424"/>
                        <a:pt x="183861" y="36739"/>
                      </a:cubicBezTo>
                      <a:lnTo>
                        <a:pt x="187822" y="36739"/>
                      </a:lnTo>
                      <a:cubicBezTo>
                        <a:pt x="187822" y="36739"/>
                        <a:pt x="187822" y="36739"/>
                        <a:pt x="190463" y="34108"/>
                      </a:cubicBezTo>
                      <a:cubicBezTo>
                        <a:pt x="190463" y="34108"/>
                        <a:pt x="190463" y="34108"/>
                        <a:pt x="187822" y="34108"/>
                      </a:cubicBezTo>
                      <a:cubicBezTo>
                        <a:pt x="189142" y="34108"/>
                        <a:pt x="190463" y="32793"/>
                        <a:pt x="190463" y="32793"/>
                      </a:cubicBezTo>
                      <a:cubicBezTo>
                        <a:pt x="189142" y="32793"/>
                        <a:pt x="189142" y="32793"/>
                        <a:pt x="187822" y="32793"/>
                      </a:cubicBezTo>
                      <a:lnTo>
                        <a:pt x="189915" y="31750"/>
                      </a:lnTo>
                      <a:lnTo>
                        <a:pt x="190463" y="31477"/>
                      </a:lnTo>
                      <a:cubicBezTo>
                        <a:pt x="183861" y="30162"/>
                        <a:pt x="177259" y="30162"/>
                        <a:pt x="169336" y="30162"/>
                      </a:cubicBezTo>
                      <a:close/>
                      <a:moveTo>
                        <a:pt x="169069" y="0"/>
                      </a:moveTo>
                      <a:cubicBezTo>
                        <a:pt x="262443" y="0"/>
                        <a:pt x="338138" y="75339"/>
                        <a:pt x="338138" y="168275"/>
                      </a:cubicBezTo>
                      <a:cubicBezTo>
                        <a:pt x="338138" y="261211"/>
                        <a:pt x="262443" y="336550"/>
                        <a:pt x="169069" y="336550"/>
                      </a:cubicBezTo>
                      <a:cubicBezTo>
                        <a:pt x="75695" y="336550"/>
                        <a:pt x="0" y="261211"/>
                        <a:pt x="0" y="168275"/>
                      </a:cubicBezTo>
                      <a:cubicBezTo>
                        <a:pt x="0" y="75339"/>
                        <a:pt x="75695" y="0"/>
                        <a:pt x="16906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013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0F4255DE-6B21-454D-9E14-2C6B5ECC4A78}"/>
                  </a:ext>
                </a:extLst>
              </p:cNvPr>
              <p:cNvSpPr/>
              <p:nvPr/>
            </p:nvSpPr>
            <p:spPr>
              <a:xfrm>
                <a:off x="8048626" y="4282401"/>
                <a:ext cx="2873210" cy="583165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altLang="zh-CN" sz="10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089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4914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91223" y="435685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36" name="图片占位符 41">
            <a:extLst>
              <a:ext uri="{FF2B5EF4-FFF2-40B4-BE49-F238E27FC236}">
                <a16:creationId xmlns:a16="http://schemas.microsoft.com/office/drawing/2014/main" id="{F8766C18-32EC-48B1-A239-B6530047085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6360" y="1707698"/>
            <a:ext cx="4066385" cy="4060097"/>
          </a:xfrm>
          <a:custGeom>
            <a:avLst/>
            <a:gdLst>
              <a:gd name="connsiteX0" fmla="*/ 3248078 w 6496156"/>
              <a:gd name="connsiteY0" fmla="*/ 0 h 6496156"/>
              <a:gd name="connsiteX1" fmla="*/ 6496156 w 6496156"/>
              <a:gd name="connsiteY1" fmla="*/ 3248078 h 6496156"/>
              <a:gd name="connsiteX2" fmla="*/ 3248078 w 6496156"/>
              <a:gd name="connsiteY2" fmla="*/ 6496156 h 6496156"/>
              <a:gd name="connsiteX3" fmla="*/ 0 w 6496156"/>
              <a:gd name="connsiteY3" fmla="*/ 3248078 h 6496156"/>
              <a:gd name="connsiteX4" fmla="*/ 3248078 w 6496156"/>
              <a:gd name="connsiteY4" fmla="*/ 0 h 6496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156" h="6496156">
                <a:moveTo>
                  <a:pt x="3248078" y="0"/>
                </a:moveTo>
                <a:cubicBezTo>
                  <a:pt x="5041942" y="0"/>
                  <a:pt x="6496156" y="1454214"/>
                  <a:pt x="6496156" y="3248078"/>
                </a:cubicBezTo>
                <a:cubicBezTo>
                  <a:pt x="6496156" y="5041942"/>
                  <a:pt x="5041942" y="6496156"/>
                  <a:pt x="3248078" y="6496156"/>
                </a:cubicBezTo>
                <a:cubicBezTo>
                  <a:pt x="1454214" y="6496156"/>
                  <a:pt x="0" y="5041942"/>
                  <a:pt x="0" y="3248078"/>
                </a:cubicBezTo>
                <a:cubicBezTo>
                  <a:pt x="0" y="1454214"/>
                  <a:pt x="1454214" y="0"/>
                  <a:pt x="3248078" y="0"/>
                </a:cubicBezTo>
                <a:close/>
              </a:path>
            </a:pathLst>
          </a:cu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</p:pic>
      <p:grpSp>
        <p:nvGrpSpPr>
          <p:cNvPr id="37" name="Group 27">
            <a:extLst>
              <a:ext uri="{FF2B5EF4-FFF2-40B4-BE49-F238E27FC236}">
                <a16:creationId xmlns:a16="http://schemas.microsoft.com/office/drawing/2014/main" id="{A61B0E08-74FF-4B3E-B0A9-1EAF34F13842}"/>
              </a:ext>
            </a:extLst>
          </p:cNvPr>
          <p:cNvGrpSpPr/>
          <p:nvPr/>
        </p:nvGrpSpPr>
        <p:grpSpPr>
          <a:xfrm>
            <a:off x="6734090" y="2718041"/>
            <a:ext cx="4782552" cy="1224154"/>
            <a:chOff x="10793237" y="3854868"/>
            <a:chExt cx="7652085" cy="1958647"/>
          </a:xfrm>
          <a:solidFill>
            <a:schemeClr val="accent2"/>
          </a:solidFill>
        </p:grpSpPr>
        <p:sp>
          <p:nvSpPr>
            <p:cNvPr id="38" name="Rectangle: Rounded Corners 2">
              <a:extLst>
                <a:ext uri="{FF2B5EF4-FFF2-40B4-BE49-F238E27FC236}">
                  <a16:creationId xmlns:a16="http://schemas.microsoft.com/office/drawing/2014/main" id="{46187315-4611-4D94-BBDC-7E464E6B7882}"/>
                </a:ext>
              </a:extLst>
            </p:cNvPr>
            <p:cNvSpPr/>
            <p:nvPr/>
          </p:nvSpPr>
          <p:spPr>
            <a:xfrm>
              <a:off x="10793237" y="3854868"/>
              <a:ext cx="7652085" cy="1897983"/>
            </a:xfrm>
            <a:prstGeom prst="roundRect">
              <a:avLst>
                <a:gd name="adj" fmla="val 1612"/>
              </a:avLst>
            </a:prstGeom>
            <a:grpFill/>
            <a:ln>
              <a:noFill/>
            </a:ln>
            <a:effectLst>
              <a:outerShdw blurRad="711200" dist="3048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grpSp>
          <p:nvGrpSpPr>
            <p:cNvPr id="39" name="Group 9">
              <a:extLst>
                <a:ext uri="{FF2B5EF4-FFF2-40B4-BE49-F238E27FC236}">
                  <a16:creationId xmlns:a16="http://schemas.microsoft.com/office/drawing/2014/main" id="{743FA413-F30A-4B47-86AD-BB9708C06A40}"/>
                </a:ext>
              </a:extLst>
            </p:cNvPr>
            <p:cNvGrpSpPr/>
            <p:nvPr/>
          </p:nvGrpSpPr>
          <p:grpSpPr>
            <a:xfrm>
              <a:off x="11135291" y="4459914"/>
              <a:ext cx="464344" cy="464344"/>
              <a:chOff x="8216107" y="2577307"/>
              <a:chExt cx="464344" cy="464344"/>
            </a:xfrm>
            <a:grpFill/>
          </p:grpSpPr>
          <p:sp>
            <p:nvSpPr>
              <p:cNvPr id="42" name="AutoShape 52">
                <a:extLst>
                  <a:ext uri="{FF2B5EF4-FFF2-40B4-BE49-F238E27FC236}">
                    <a16:creationId xmlns:a16="http://schemas.microsoft.com/office/drawing/2014/main" id="{AB587B87-BDEB-4AEE-B620-D6CBF22C96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216107" y="2577307"/>
                <a:ext cx="464344" cy="464344"/>
              </a:xfrm>
              <a:custGeom>
                <a:avLst/>
                <a:gdLst>
                  <a:gd name="T0" fmla="+- 0 10800 87"/>
                  <a:gd name="T1" fmla="*/ T0 w 21426"/>
                  <a:gd name="T2" fmla="+- 0 10799 73"/>
                  <a:gd name="T3" fmla="*/ 10799 h 21453"/>
                  <a:gd name="T4" fmla="+- 0 10800 87"/>
                  <a:gd name="T5" fmla="*/ T4 w 21426"/>
                  <a:gd name="T6" fmla="+- 0 10799 73"/>
                  <a:gd name="T7" fmla="*/ 10799 h 21453"/>
                  <a:gd name="T8" fmla="+- 0 10800 87"/>
                  <a:gd name="T9" fmla="*/ T8 w 21426"/>
                  <a:gd name="T10" fmla="+- 0 10799 73"/>
                  <a:gd name="T11" fmla="*/ 10799 h 21453"/>
                  <a:gd name="T12" fmla="+- 0 10800 87"/>
                  <a:gd name="T13" fmla="*/ T12 w 21426"/>
                  <a:gd name="T14" fmla="+- 0 10799 73"/>
                  <a:gd name="T15" fmla="*/ 10799 h 2145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26" h="21453">
                    <a:moveTo>
                      <a:pt x="8034" y="20112"/>
                    </a:moveTo>
                    <a:cubicBezTo>
                      <a:pt x="5816" y="17892"/>
                      <a:pt x="3556" y="15628"/>
                      <a:pt x="1338" y="13408"/>
                    </a:cubicBezTo>
                    <a:cubicBezTo>
                      <a:pt x="3241" y="7240"/>
                      <a:pt x="11488" y="7509"/>
                      <a:pt x="13391" y="1341"/>
                    </a:cubicBezTo>
                    <a:cubicBezTo>
                      <a:pt x="15609" y="3560"/>
                      <a:pt x="17869" y="5825"/>
                      <a:pt x="20087" y="8045"/>
                    </a:cubicBezTo>
                    <a:cubicBezTo>
                      <a:pt x="18184" y="14212"/>
                      <a:pt x="9937" y="13944"/>
                      <a:pt x="8034" y="20112"/>
                    </a:cubicBezTo>
                    <a:moveTo>
                      <a:pt x="21034" y="7097"/>
                    </a:moveTo>
                    <a:lnTo>
                      <a:pt x="14338" y="393"/>
                    </a:lnTo>
                    <a:cubicBezTo>
                      <a:pt x="14006" y="60"/>
                      <a:pt x="13525" y="-73"/>
                      <a:pt x="13069" y="39"/>
                    </a:cubicBezTo>
                    <a:cubicBezTo>
                      <a:pt x="12828" y="98"/>
                      <a:pt x="12614" y="222"/>
                      <a:pt x="12444" y="393"/>
                    </a:cubicBezTo>
                    <a:cubicBezTo>
                      <a:pt x="12292" y="545"/>
                      <a:pt x="12177" y="733"/>
                      <a:pt x="12112" y="944"/>
                    </a:cubicBezTo>
                    <a:cubicBezTo>
                      <a:pt x="11808" y="1929"/>
                      <a:pt x="11283" y="2785"/>
                      <a:pt x="10507" y="3562"/>
                    </a:cubicBezTo>
                    <a:cubicBezTo>
                      <a:pt x="9471" y="4598"/>
                      <a:pt x="8121" y="5384"/>
                      <a:pt x="6693" y="6214"/>
                    </a:cubicBezTo>
                    <a:cubicBezTo>
                      <a:pt x="5177" y="7094"/>
                      <a:pt x="3611" y="8006"/>
                      <a:pt x="2328" y="9290"/>
                    </a:cubicBezTo>
                    <a:cubicBezTo>
                      <a:pt x="1237" y="10383"/>
                      <a:pt x="493" y="11600"/>
                      <a:pt x="59" y="13011"/>
                    </a:cubicBezTo>
                    <a:cubicBezTo>
                      <a:pt x="-87" y="13488"/>
                      <a:pt x="40" y="14004"/>
                      <a:pt x="391" y="14356"/>
                    </a:cubicBezTo>
                    <a:lnTo>
                      <a:pt x="7087" y="21060"/>
                    </a:lnTo>
                    <a:cubicBezTo>
                      <a:pt x="7419" y="21393"/>
                      <a:pt x="7900" y="21526"/>
                      <a:pt x="8356" y="21414"/>
                    </a:cubicBezTo>
                    <a:cubicBezTo>
                      <a:pt x="8597" y="21354"/>
                      <a:pt x="8811" y="21231"/>
                      <a:pt x="8981" y="21060"/>
                    </a:cubicBezTo>
                    <a:cubicBezTo>
                      <a:pt x="9133" y="20908"/>
                      <a:pt x="9248" y="20720"/>
                      <a:pt x="9314" y="20508"/>
                    </a:cubicBezTo>
                    <a:cubicBezTo>
                      <a:pt x="9617" y="19523"/>
                      <a:pt x="10142" y="18667"/>
                      <a:pt x="10918" y="17890"/>
                    </a:cubicBezTo>
                    <a:cubicBezTo>
                      <a:pt x="11954" y="16853"/>
                      <a:pt x="13304" y="16069"/>
                      <a:pt x="14733" y="15239"/>
                    </a:cubicBezTo>
                    <a:cubicBezTo>
                      <a:pt x="16248" y="14357"/>
                      <a:pt x="17814" y="13446"/>
                      <a:pt x="19097" y="12162"/>
                    </a:cubicBezTo>
                    <a:cubicBezTo>
                      <a:pt x="20188" y="11070"/>
                      <a:pt x="20932" y="9852"/>
                      <a:pt x="21366" y="8440"/>
                    </a:cubicBezTo>
                    <a:cubicBezTo>
                      <a:pt x="21512" y="7965"/>
                      <a:pt x="21385" y="7448"/>
                      <a:pt x="21034" y="7097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3" name="AutoShape 53">
                <a:extLst>
                  <a:ext uri="{FF2B5EF4-FFF2-40B4-BE49-F238E27FC236}">
                    <a16:creationId xmlns:a16="http://schemas.microsoft.com/office/drawing/2014/main" id="{B1EE2191-7683-4B7E-8A9C-2C9FDEC24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90732" y="2736850"/>
                <a:ext cx="125413" cy="130175"/>
              </a:xfrm>
              <a:custGeom>
                <a:avLst/>
                <a:gdLst>
                  <a:gd name="T0" fmla="+- 0 10801 59"/>
                  <a:gd name="T1" fmla="*/ T0 w 21484"/>
                  <a:gd name="T2" fmla="+- 0 10799 41"/>
                  <a:gd name="T3" fmla="*/ 10799 h 21516"/>
                  <a:gd name="T4" fmla="+- 0 10801 59"/>
                  <a:gd name="T5" fmla="*/ T4 w 21484"/>
                  <a:gd name="T6" fmla="+- 0 10799 41"/>
                  <a:gd name="T7" fmla="*/ 10799 h 21516"/>
                  <a:gd name="T8" fmla="+- 0 10801 59"/>
                  <a:gd name="T9" fmla="*/ T8 w 21484"/>
                  <a:gd name="T10" fmla="+- 0 10799 41"/>
                  <a:gd name="T11" fmla="*/ 10799 h 21516"/>
                  <a:gd name="T12" fmla="+- 0 10801 59"/>
                  <a:gd name="T13" fmla="*/ T12 w 21484"/>
                  <a:gd name="T14" fmla="+- 0 10799 41"/>
                  <a:gd name="T15" fmla="*/ 10799 h 2151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484" h="21516">
                    <a:moveTo>
                      <a:pt x="17511" y="14987"/>
                    </a:moveTo>
                    <a:cubicBezTo>
                      <a:pt x="17287" y="15384"/>
                      <a:pt x="17032" y="15740"/>
                      <a:pt x="16731" y="16049"/>
                    </a:cubicBezTo>
                    <a:cubicBezTo>
                      <a:pt x="15340" y="14692"/>
                      <a:pt x="13947" y="13205"/>
                      <a:pt x="12559" y="11675"/>
                    </a:cubicBezTo>
                    <a:cubicBezTo>
                      <a:pt x="12912" y="11521"/>
                      <a:pt x="13287" y="11362"/>
                      <a:pt x="13689" y="11198"/>
                    </a:cubicBezTo>
                    <a:cubicBezTo>
                      <a:pt x="14092" y="11034"/>
                      <a:pt x="14494" y="10927"/>
                      <a:pt x="14895" y="10861"/>
                    </a:cubicBezTo>
                    <a:cubicBezTo>
                      <a:pt x="15308" y="10801"/>
                      <a:pt x="15715" y="10819"/>
                      <a:pt x="16122" y="10913"/>
                    </a:cubicBezTo>
                    <a:cubicBezTo>
                      <a:pt x="16527" y="11011"/>
                      <a:pt x="16909" y="11222"/>
                      <a:pt x="17262" y="11554"/>
                    </a:cubicBezTo>
                    <a:cubicBezTo>
                      <a:pt x="17612" y="11890"/>
                      <a:pt x="17835" y="12244"/>
                      <a:pt x="17923" y="12620"/>
                    </a:cubicBezTo>
                    <a:cubicBezTo>
                      <a:pt x="18020" y="13004"/>
                      <a:pt x="18025" y="13392"/>
                      <a:pt x="17958" y="13789"/>
                    </a:cubicBezTo>
                    <a:cubicBezTo>
                      <a:pt x="17883" y="14187"/>
                      <a:pt x="17738" y="14585"/>
                      <a:pt x="17511" y="14987"/>
                    </a:cubicBezTo>
                    <a:moveTo>
                      <a:pt x="5799" y="10193"/>
                    </a:moveTo>
                    <a:cubicBezTo>
                      <a:pt x="5096" y="10221"/>
                      <a:pt x="4482" y="9996"/>
                      <a:pt x="3946" y="9496"/>
                    </a:cubicBezTo>
                    <a:cubicBezTo>
                      <a:pt x="3717" y="9285"/>
                      <a:pt x="3558" y="9028"/>
                      <a:pt x="3461" y="8724"/>
                    </a:cubicBezTo>
                    <a:cubicBezTo>
                      <a:pt x="3359" y="8420"/>
                      <a:pt x="3326" y="8088"/>
                      <a:pt x="3366" y="7723"/>
                    </a:cubicBezTo>
                    <a:cubicBezTo>
                      <a:pt x="3397" y="7363"/>
                      <a:pt x="3509" y="6989"/>
                      <a:pt x="3703" y="6610"/>
                    </a:cubicBezTo>
                    <a:cubicBezTo>
                      <a:pt x="3889" y="6231"/>
                      <a:pt x="4160" y="5852"/>
                      <a:pt x="4510" y="5487"/>
                    </a:cubicBezTo>
                    <a:cubicBezTo>
                      <a:pt x="5768" y="6694"/>
                      <a:pt x="7022" y="8018"/>
                      <a:pt x="8282" y="9388"/>
                    </a:cubicBezTo>
                    <a:cubicBezTo>
                      <a:pt x="7330" y="9893"/>
                      <a:pt x="6501" y="10164"/>
                      <a:pt x="5799" y="10193"/>
                    </a:cubicBezTo>
                    <a:moveTo>
                      <a:pt x="19678" y="8570"/>
                    </a:moveTo>
                    <a:cubicBezTo>
                      <a:pt x="18868" y="7915"/>
                      <a:pt x="18055" y="7470"/>
                      <a:pt x="17235" y="7250"/>
                    </a:cubicBezTo>
                    <a:cubicBezTo>
                      <a:pt x="16421" y="7031"/>
                      <a:pt x="15603" y="6942"/>
                      <a:pt x="14779" y="6998"/>
                    </a:cubicBezTo>
                    <a:cubicBezTo>
                      <a:pt x="13964" y="7059"/>
                      <a:pt x="13130" y="7236"/>
                      <a:pt x="12296" y="7545"/>
                    </a:cubicBezTo>
                    <a:cubicBezTo>
                      <a:pt x="11462" y="7859"/>
                      <a:pt x="10625" y="8200"/>
                      <a:pt x="9782" y="8593"/>
                    </a:cubicBezTo>
                    <a:cubicBezTo>
                      <a:pt x="8448" y="7115"/>
                      <a:pt x="7114" y="5658"/>
                      <a:pt x="5778" y="4299"/>
                    </a:cubicBezTo>
                    <a:cubicBezTo>
                      <a:pt x="6382" y="3775"/>
                      <a:pt x="6963" y="3509"/>
                      <a:pt x="7526" y="3490"/>
                    </a:cubicBezTo>
                    <a:cubicBezTo>
                      <a:pt x="8088" y="3467"/>
                      <a:pt x="8631" y="3523"/>
                      <a:pt x="9145" y="3649"/>
                    </a:cubicBezTo>
                    <a:cubicBezTo>
                      <a:pt x="9669" y="3775"/>
                      <a:pt x="10149" y="3883"/>
                      <a:pt x="10590" y="3967"/>
                    </a:cubicBezTo>
                    <a:cubicBezTo>
                      <a:pt x="11038" y="4051"/>
                      <a:pt x="11424" y="3958"/>
                      <a:pt x="11765" y="3682"/>
                    </a:cubicBezTo>
                    <a:cubicBezTo>
                      <a:pt x="12123" y="3382"/>
                      <a:pt x="12321" y="2994"/>
                      <a:pt x="12351" y="2526"/>
                    </a:cubicBezTo>
                    <a:cubicBezTo>
                      <a:pt x="12376" y="2054"/>
                      <a:pt x="12189" y="1596"/>
                      <a:pt x="11782" y="1147"/>
                    </a:cubicBezTo>
                    <a:cubicBezTo>
                      <a:pt x="11258" y="569"/>
                      <a:pt x="10630" y="216"/>
                      <a:pt x="9872" y="85"/>
                    </a:cubicBezTo>
                    <a:cubicBezTo>
                      <a:pt x="9126" y="-41"/>
                      <a:pt x="8358" y="-30"/>
                      <a:pt x="7564" y="136"/>
                    </a:cubicBezTo>
                    <a:cubicBezTo>
                      <a:pt x="6780" y="309"/>
                      <a:pt x="6032" y="595"/>
                      <a:pt x="5324" y="997"/>
                    </a:cubicBezTo>
                    <a:cubicBezTo>
                      <a:pt x="4617" y="1399"/>
                      <a:pt x="4048" y="1811"/>
                      <a:pt x="3626" y="2213"/>
                    </a:cubicBezTo>
                    <a:cubicBezTo>
                      <a:pt x="3464" y="2066"/>
                      <a:pt x="3302" y="1918"/>
                      <a:pt x="3141" y="1773"/>
                    </a:cubicBezTo>
                    <a:cubicBezTo>
                      <a:pt x="2963" y="1614"/>
                      <a:pt x="2739" y="1530"/>
                      <a:pt x="2471" y="1535"/>
                    </a:cubicBezTo>
                    <a:cubicBezTo>
                      <a:pt x="2200" y="1535"/>
                      <a:pt x="1977" y="1647"/>
                      <a:pt x="1793" y="1853"/>
                    </a:cubicBezTo>
                    <a:cubicBezTo>
                      <a:pt x="1615" y="2054"/>
                      <a:pt x="1530" y="2288"/>
                      <a:pt x="1565" y="2536"/>
                    </a:cubicBezTo>
                    <a:cubicBezTo>
                      <a:pt x="1589" y="2793"/>
                      <a:pt x="1696" y="2989"/>
                      <a:pt x="1880" y="3139"/>
                    </a:cubicBezTo>
                    <a:cubicBezTo>
                      <a:pt x="2044" y="3270"/>
                      <a:pt x="2203" y="3401"/>
                      <a:pt x="2364" y="3537"/>
                    </a:cubicBezTo>
                    <a:cubicBezTo>
                      <a:pt x="1731" y="4276"/>
                      <a:pt x="1207" y="5094"/>
                      <a:pt x="795" y="5957"/>
                    </a:cubicBezTo>
                    <a:cubicBezTo>
                      <a:pt x="378" y="6820"/>
                      <a:pt x="130" y="7676"/>
                      <a:pt x="37" y="8509"/>
                    </a:cubicBezTo>
                    <a:cubicBezTo>
                      <a:pt x="-59" y="9346"/>
                      <a:pt x="33" y="10113"/>
                      <a:pt x="298" y="10824"/>
                    </a:cubicBezTo>
                    <a:cubicBezTo>
                      <a:pt x="566" y="11540"/>
                      <a:pt x="1056" y="12148"/>
                      <a:pt x="1774" y="12723"/>
                    </a:cubicBezTo>
                    <a:cubicBezTo>
                      <a:pt x="2942" y="13658"/>
                      <a:pt x="4321" y="14056"/>
                      <a:pt x="5915" y="13967"/>
                    </a:cubicBezTo>
                    <a:cubicBezTo>
                      <a:pt x="7507" y="13874"/>
                      <a:pt x="9223" y="13415"/>
                      <a:pt x="11064" y="12461"/>
                    </a:cubicBezTo>
                    <a:cubicBezTo>
                      <a:pt x="12532" y="14093"/>
                      <a:pt x="14002" y="15716"/>
                      <a:pt x="15470" y="17223"/>
                    </a:cubicBezTo>
                    <a:cubicBezTo>
                      <a:pt x="14849" y="17728"/>
                      <a:pt x="14305" y="18018"/>
                      <a:pt x="13826" y="18111"/>
                    </a:cubicBezTo>
                    <a:cubicBezTo>
                      <a:pt x="13344" y="18210"/>
                      <a:pt x="12917" y="18200"/>
                      <a:pt x="12530" y="18088"/>
                    </a:cubicBezTo>
                    <a:cubicBezTo>
                      <a:pt x="12142" y="17971"/>
                      <a:pt x="11782" y="17803"/>
                      <a:pt x="11455" y="17587"/>
                    </a:cubicBezTo>
                    <a:cubicBezTo>
                      <a:pt x="11125" y="17368"/>
                      <a:pt x="10799" y="17181"/>
                      <a:pt x="10474" y="17026"/>
                    </a:cubicBezTo>
                    <a:cubicBezTo>
                      <a:pt x="10154" y="16872"/>
                      <a:pt x="9823" y="16788"/>
                      <a:pt x="9486" y="16783"/>
                    </a:cubicBezTo>
                    <a:cubicBezTo>
                      <a:pt x="9145" y="16778"/>
                      <a:pt x="8785" y="16937"/>
                      <a:pt x="8388" y="17265"/>
                    </a:cubicBezTo>
                    <a:cubicBezTo>
                      <a:pt x="7981" y="17606"/>
                      <a:pt x="7777" y="18004"/>
                      <a:pt x="7777" y="18453"/>
                    </a:cubicBezTo>
                    <a:cubicBezTo>
                      <a:pt x="7777" y="18897"/>
                      <a:pt x="7991" y="19351"/>
                      <a:pt x="8408" y="19809"/>
                    </a:cubicBezTo>
                    <a:cubicBezTo>
                      <a:pt x="8830" y="20268"/>
                      <a:pt x="9379" y="20651"/>
                      <a:pt x="10042" y="20955"/>
                    </a:cubicBezTo>
                    <a:cubicBezTo>
                      <a:pt x="10708" y="21259"/>
                      <a:pt x="11455" y="21451"/>
                      <a:pt x="12279" y="21502"/>
                    </a:cubicBezTo>
                    <a:cubicBezTo>
                      <a:pt x="13103" y="21559"/>
                      <a:pt x="13970" y="21437"/>
                      <a:pt x="14886" y="21109"/>
                    </a:cubicBezTo>
                    <a:cubicBezTo>
                      <a:pt x="15807" y="20787"/>
                      <a:pt x="16721" y="20202"/>
                      <a:pt x="17617" y="19332"/>
                    </a:cubicBezTo>
                    <a:cubicBezTo>
                      <a:pt x="18051" y="19739"/>
                      <a:pt x="18489" y="20127"/>
                      <a:pt x="18921" y="20501"/>
                    </a:cubicBezTo>
                    <a:cubicBezTo>
                      <a:pt x="19107" y="20656"/>
                      <a:pt x="19328" y="20731"/>
                      <a:pt x="19601" y="20712"/>
                    </a:cubicBezTo>
                    <a:cubicBezTo>
                      <a:pt x="19861" y="20703"/>
                      <a:pt x="20090" y="20586"/>
                      <a:pt x="20269" y="20375"/>
                    </a:cubicBezTo>
                    <a:cubicBezTo>
                      <a:pt x="20455" y="20160"/>
                      <a:pt x="20532" y="19921"/>
                      <a:pt x="20503" y="19674"/>
                    </a:cubicBezTo>
                    <a:cubicBezTo>
                      <a:pt x="20477" y="19421"/>
                      <a:pt x="20371" y="19229"/>
                      <a:pt x="20192" y="19089"/>
                    </a:cubicBezTo>
                    <a:cubicBezTo>
                      <a:pt x="19755" y="18752"/>
                      <a:pt x="19321" y="18397"/>
                      <a:pt x="18884" y="18022"/>
                    </a:cubicBezTo>
                    <a:cubicBezTo>
                      <a:pt x="19626" y="17143"/>
                      <a:pt x="20221" y="16217"/>
                      <a:pt x="20664" y="15300"/>
                    </a:cubicBezTo>
                    <a:cubicBezTo>
                      <a:pt x="21103" y="14379"/>
                      <a:pt x="21367" y="13490"/>
                      <a:pt x="21453" y="12667"/>
                    </a:cubicBezTo>
                    <a:cubicBezTo>
                      <a:pt x="21540" y="11839"/>
                      <a:pt x="21439" y="11091"/>
                      <a:pt x="21159" y="10412"/>
                    </a:cubicBezTo>
                    <a:cubicBezTo>
                      <a:pt x="20880" y="9725"/>
                      <a:pt x="20386" y="9135"/>
                      <a:pt x="19678" y="857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4" name="AutoShape 54">
                <a:extLst>
                  <a:ext uri="{FF2B5EF4-FFF2-40B4-BE49-F238E27FC236}">
                    <a16:creationId xmlns:a16="http://schemas.microsoft.com/office/drawing/2014/main" id="{BAF5A477-0CA8-419E-82FF-B89CE5E018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75650" y="2896394"/>
                <a:ext cx="70644" cy="73819"/>
              </a:xfrm>
              <a:custGeom>
                <a:avLst/>
                <a:gdLst>
                  <a:gd name="T0" fmla="+- 0 10791 197"/>
                  <a:gd name="T1" fmla="*/ T0 w 21188"/>
                  <a:gd name="T2" fmla="+- 0 10794 193"/>
                  <a:gd name="T3" fmla="*/ 10794 h 21203"/>
                  <a:gd name="T4" fmla="+- 0 10791 197"/>
                  <a:gd name="T5" fmla="*/ T4 w 21188"/>
                  <a:gd name="T6" fmla="+- 0 10794 193"/>
                  <a:gd name="T7" fmla="*/ 10794 h 21203"/>
                  <a:gd name="T8" fmla="+- 0 10791 197"/>
                  <a:gd name="T9" fmla="*/ T8 w 21188"/>
                  <a:gd name="T10" fmla="+- 0 10794 193"/>
                  <a:gd name="T11" fmla="*/ 10794 h 21203"/>
                  <a:gd name="T12" fmla="+- 0 10791 197"/>
                  <a:gd name="T13" fmla="*/ T12 w 21188"/>
                  <a:gd name="T14" fmla="+- 0 10794 193"/>
                  <a:gd name="T15" fmla="*/ 10794 h 212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8" h="21203">
                    <a:moveTo>
                      <a:pt x="17615" y="468"/>
                    </a:moveTo>
                    <a:lnTo>
                      <a:pt x="17606" y="468"/>
                    </a:lnTo>
                    <a:cubicBezTo>
                      <a:pt x="14870" y="2476"/>
                      <a:pt x="12200" y="4590"/>
                      <a:pt x="9727" y="6958"/>
                    </a:cubicBezTo>
                    <a:cubicBezTo>
                      <a:pt x="7348" y="9227"/>
                      <a:pt x="5200" y="11619"/>
                      <a:pt x="3329" y="14060"/>
                    </a:cubicBezTo>
                    <a:lnTo>
                      <a:pt x="341" y="17962"/>
                    </a:lnTo>
                    <a:lnTo>
                      <a:pt x="350" y="17970"/>
                    </a:lnTo>
                    <a:cubicBezTo>
                      <a:pt x="-197" y="18786"/>
                      <a:pt x="-106" y="19880"/>
                      <a:pt x="638" y="20590"/>
                    </a:cubicBezTo>
                    <a:cubicBezTo>
                      <a:pt x="1491" y="21407"/>
                      <a:pt x="2889" y="21407"/>
                      <a:pt x="3746" y="20590"/>
                    </a:cubicBezTo>
                    <a:cubicBezTo>
                      <a:pt x="3877" y="20460"/>
                      <a:pt x="3984" y="20321"/>
                      <a:pt x="4069" y="20174"/>
                    </a:cubicBezTo>
                    <a:lnTo>
                      <a:pt x="6867" y="16517"/>
                    </a:lnTo>
                    <a:cubicBezTo>
                      <a:pt x="8601" y="14255"/>
                      <a:pt x="10606" y="12027"/>
                      <a:pt x="12824" y="9913"/>
                    </a:cubicBezTo>
                    <a:cubicBezTo>
                      <a:pt x="15281" y="7570"/>
                      <a:pt x="17557" y="5758"/>
                      <a:pt x="20329" y="3749"/>
                    </a:cubicBezTo>
                    <a:lnTo>
                      <a:pt x="20321" y="3741"/>
                    </a:lnTo>
                    <a:cubicBezTo>
                      <a:pt x="20400" y="3684"/>
                      <a:pt x="20473" y="3635"/>
                      <a:pt x="20543" y="3570"/>
                    </a:cubicBezTo>
                    <a:cubicBezTo>
                      <a:pt x="21402" y="2753"/>
                      <a:pt x="21402" y="1427"/>
                      <a:pt x="20543" y="606"/>
                    </a:cubicBezTo>
                    <a:cubicBezTo>
                      <a:pt x="19742" y="-161"/>
                      <a:pt x="18472" y="-193"/>
                      <a:pt x="17615" y="46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45" name="AutoShape 55">
                <a:extLst>
                  <a:ext uri="{FF2B5EF4-FFF2-40B4-BE49-F238E27FC236}">
                    <a16:creationId xmlns:a16="http://schemas.microsoft.com/office/drawing/2014/main" id="{8DD22D91-BB54-4FA5-9910-4A158106C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8675" y="2649538"/>
                <a:ext cx="71438" cy="74613"/>
              </a:xfrm>
              <a:custGeom>
                <a:avLst/>
                <a:gdLst>
                  <a:gd name="T0" fmla="+- 0 10803 213"/>
                  <a:gd name="T1" fmla="*/ T0 w 21180"/>
                  <a:gd name="T2" fmla="+- 0 10801 203"/>
                  <a:gd name="T3" fmla="*/ 10801 h 21196"/>
                  <a:gd name="T4" fmla="+- 0 10803 213"/>
                  <a:gd name="T5" fmla="*/ T4 w 21180"/>
                  <a:gd name="T6" fmla="+- 0 10801 203"/>
                  <a:gd name="T7" fmla="*/ 10801 h 21196"/>
                  <a:gd name="T8" fmla="+- 0 10803 213"/>
                  <a:gd name="T9" fmla="*/ T8 w 21180"/>
                  <a:gd name="T10" fmla="+- 0 10801 203"/>
                  <a:gd name="T11" fmla="*/ 10801 h 21196"/>
                  <a:gd name="T12" fmla="+- 0 10803 213"/>
                  <a:gd name="T13" fmla="*/ T12 w 21180"/>
                  <a:gd name="T14" fmla="+- 0 10801 203"/>
                  <a:gd name="T15" fmla="*/ 10801 h 2119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80" h="21196">
                    <a:moveTo>
                      <a:pt x="8372" y="11356"/>
                    </a:moveTo>
                    <a:cubicBezTo>
                      <a:pt x="6122" y="13508"/>
                      <a:pt x="3675" y="15444"/>
                      <a:pt x="1144" y="17292"/>
                    </a:cubicBezTo>
                    <a:cubicBezTo>
                      <a:pt x="963" y="17388"/>
                      <a:pt x="786" y="17493"/>
                      <a:pt x="637" y="17645"/>
                    </a:cubicBezTo>
                    <a:cubicBezTo>
                      <a:pt x="-213" y="18457"/>
                      <a:pt x="-213" y="19774"/>
                      <a:pt x="637" y="20585"/>
                    </a:cubicBezTo>
                    <a:cubicBezTo>
                      <a:pt x="1464" y="21380"/>
                      <a:pt x="2796" y="21397"/>
                      <a:pt x="3652" y="20641"/>
                    </a:cubicBezTo>
                    <a:lnTo>
                      <a:pt x="3665" y="20649"/>
                    </a:lnTo>
                    <a:cubicBezTo>
                      <a:pt x="6364" y="18673"/>
                      <a:pt x="8988" y="16581"/>
                      <a:pt x="11419" y="14263"/>
                    </a:cubicBezTo>
                    <a:cubicBezTo>
                      <a:pt x="13759" y="12030"/>
                      <a:pt x="15873" y="9685"/>
                      <a:pt x="17715" y="7283"/>
                    </a:cubicBezTo>
                    <a:lnTo>
                      <a:pt x="20663" y="3427"/>
                    </a:lnTo>
                    <a:lnTo>
                      <a:pt x="20654" y="3419"/>
                    </a:lnTo>
                    <a:cubicBezTo>
                      <a:pt x="21386" y="2600"/>
                      <a:pt x="21357" y="1379"/>
                      <a:pt x="20541" y="608"/>
                    </a:cubicBezTo>
                    <a:cubicBezTo>
                      <a:pt x="19697" y="-203"/>
                      <a:pt x="18323" y="-203"/>
                      <a:pt x="17468" y="608"/>
                    </a:cubicBezTo>
                    <a:cubicBezTo>
                      <a:pt x="17313" y="760"/>
                      <a:pt x="17197" y="937"/>
                      <a:pt x="17094" y="1114"/>
                    </a:cubicBezTo>
                    <a:lnTo>
                      <a:pt x="14228" y="4857"/>
                    </a:lnTo>
                    <a:cubicBezTo>
                      <a:pt x="12526" y="7090"/>
                      <a:pt x="10552" y="9275"/>
                      <a:pt x="8372" y="1135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12F233F7-1937-443C-A87C-4634ACC1D321}"/>
                </a:ext>
              </a:extLst>
            </p:cNvPr>
            <p:cNvSpPr/>
            <p:nvPr/>
          </p:nvSpPr>
          <p:spPr>
            <a:xfrm>
              <a:off x="12353746" y="4059806"/>
              <a:ext cx="3379692" cy="492443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3941FFB3-9C1E-4ED0-A7FA-8025EFA37B9F}"/>
                </a:ext>
              </a:extLst>
            </p:cNvPr>
            <p:cNvSpPr/>
            <p:nvPr/>
          </p:nvSpPr>
          <p:spPr>
            <a:xfrm>
              <a:off x="12353745" y="4459913"/>
              <a:ext cx="5733827" cy="135360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id-ID" altLang="zh-CN" sz="1400" i="1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>
                <a:lnSpc>
                  <a:spcPct val="120000"/>
                </a:lnSpc>
              </a:pPr>
              <a:endParaRPr lang="id-ID" altLang="zh-CN" sz="1400" i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1">
            <a:extLst>
              <a:ext uri="{FF2B5EF4-FFF2-40B4-BE49-F238E27FC236}">
                <a16:creationId xmlns:a16="http://schemas.microsoft.com/office/drawing/2014/main" id="{01549779-01BD-4C7E-9912-D3172062E9B1}"/>
              </a:ext>
            </a:extLst>
          </p:cNvPr>
          <p:cNvGrpSpPr/>
          <p:nvPr/>
        </p:nvGrpSpPr>
        <p:grpSpPr>
          <a:xfrm>
            <a:off x="6734089" y="1864865"/>
            <a:ext cx="4782552" cy="724088"/>
            <a:chOff x="10793235" y="2489785"/>
            <a:chExt cx="7652084" cy="1158541"/>
          </a:xfrm>
        </p:grpSpPr>
        <p:sp>
          <p:nvSpPr>
            <p:cNvPr id="47" name="Rectangle: Rounded Corners 3">
              <a:extLst>
                <a:ext uri="{FF2B5EF4-FFF2-40B4-BE49-F238E27FC236}">
                  <a16:creationId xmlns:a16="http://schemas.microsoft.com/office/drawing/2014/main" id="{58DE0C8C-4BE1-44B0-B067-9ADB0AD6C573}"/>
                </a:ext>
              </a:extLst>
            </p:cNvPr>
            <p:cNvSpPr/>
            <p:nvPr/>
          </p:nvSpPr>
          <p:spPr>
            <a:xfrm>
              <a:off x="10793235" y="2489785"/>
              <a:ext cx="7652084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grpSp>
          <p:nvGrpSpPr>
            <p:cNvPr id="48" name="Group 18">
              <a:extLst>
                <a:ext uri="{FF2B5EF4-FFF2-40B4-BE49-F238E27FC236}">
                  <a16:creationId xmlns:a16="http://schemas.microsoft.com/office/drawing/2014/main" id="{26D457F0-20FF-4442-9812-461C4534FF00}"/>
                </a:ext>
              </a:extLst>
            </p:cNvPr>
            <p:cNvGrpSpPr/>
            <p:nvPr/>
          </p:nvGrpSpPr>
          <p:grpSpPr>
            <a:xfrm>
              <a:off x="11134894" y="2873396"/>
              <a:ext cx="465138" cy="391319"/>
              <a:chOff x="5356342" y="3093565"/>
              <a:chExt cx="465138" cy="391319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0" name="AutoShape 120">
                <a:extLst>
                  <a:ext uri="{FF2B5EF4-FFF2-40B4-BE49-F238E27FC236}">
                    <a16:creationId xmlns:a16="http://schemas.microsoft.com/office/drawing/2014/main" id="{63EB7221-2C34-4253-B3F6-33D623747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73023" y="3195165"/>
                <a:ext cx="231775" cy="23177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1" name="AutoShape 121">
                <a:extLst>
                  <a:ext uri="{FF2B5EF4-FFF2-40B4-BE49-F238E27FC236}">
                    <a16:creationId xmlns:a16="http://schemas.microsoft.com/office/drawing/2014/main" id="{3B9D6BBE-F5A0-4C64-913D-EE52C86F23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0967" y="3253109"/>
                <a:ext cx="65088" cy="650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2" name="AutoShape 122">
                <a:extLst>
                  <a:ext uri="{FF2B5EF4-FFF2-40B4-BE49-F238E27FC236}">
                    <a16:creationId xmlns:a16="http://schemas.microsoft.com/office/drawing/2014/main" id="{EDC28356-AE8D-43C3-A1DB-99621ACC72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6342" y="3093565"/>
                <a:ext cx="465138" cy="39131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49" name="Rectangle 24">
              <a:extLst>
                <a:ext uri="{FF2B5EF4-FFF2-40B4-BE49-F238E27FC236}">
                  <a16:creationId xmlns:a16="http://schemas.microsoft.com/office/drawing/2014/main" id="{5F0B5B34-DFBA-45BD-B126-ACD0D24919CB}"/>
                </a:ext>
              </a:extLst>
            </p:cNvPr>
            <p:cNvSpPr/>
            <p:nvPr/>
          </p:nvSpPr>
          <p:spPr>
            <a:xfrm>
              <a:off x="12353746" y="2868999"/>
              <a:ext cx="337969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3" name="Group 29">
            <a:extLst>
              <a:ext uri="{FF2B5EF4-FFF2-40B4-BE49-F238E27FC236}">
                <a16:creationId xmlns:a16="http://schemas.microsoft.com/office/drawing/2014/main" id="{D0947AC7-4C51-4155-9CB5-08EB1F6140B0}"/>
              </a:ext>
            </a:extLst>
          </p:cNvPr>
          <p:cNvGrpSpPr/>
          <p:nvPr/>
        </p:nvGrpSpPr>
        <p:grpSpPr>
          <a:xfrm>
            <a:off x="6734090" y="4033370"/>
            <a:ext cx="4782552" cy="724088"/>
            <a:chOff x="10793235" y="5959391"/>
            <a:chExt cx="7652084" cy="1158541"/>
          </a:xfrm>
        </p:grpSpPr>
        <p:sp>
          <p:nvSpPr>
            <p:cNvPr id="54" name="Rectangle: Rounded Corners 4">
              <a:extLst>
                <a:ext uri="{FF2B5EF4-FFF2-40B4-BE49-F238E27FC236}">
                  <a16:creationId xmlns:a16="http://schemas.microsoft.com/office/drawing/2014/main" id="{968F0802-707E-48AC-936D-AD2E517CACFB}"/>
                </a:ext>
              </a:extLst>
            </p:cNvPr>
            <p:cNvSpPr/>
            <p:nvPr/>
          </p:nvSpPr>
          <p:spPr>
            <a:xfrm>
              <a:off x="10793235" y="5959391"/>
              <a:ext cx="7652084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grpSp>
          <p:nvGrpSpPr>
            <p:cNvPr id="55" name="Group 6">
              <a:extLst>
                <a:ext uri="{FF2B5EF4-FFF2-40B4-BE49-F238E27FC236}">
                  <a16:creationId xmlns:a16="http://schemas.microsoft.com/office/drawing/2014/main" id="{1D2118E1-2A05-497D-A1D0-669937233A5D}"/>
                </a:ext>
              </a:extLst>
            </p:cNvPr>
            <p:cNvGrpSpPr/>
            <p:nvPr/>
          </p:nvGrpSpPr>
          <p:grpSpPr>
            <a:xfrm>
              <a:off x="11207523" y="6306092"/>
              <a:ext cx="319881" cy="465138"/>
              <a:chOff x="10146507" y="3505994"/>
              <a:chExt cx="319881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57" name="AutoShape 30">
                <a:extLst>
                  <a:ext uri="{FF2B5EF4-FFF2-40B4-BE49-F238E27FC236}">
                    <a16:creationId xmlns:a16="http://schemas.microsoft.com/office/drawing/2014/main" id="{03A42CD6-8370-4DA1-8A1E-1ADC0760C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46507" y="3505994"/>
                <a:ext cx="319881" cy="465138"/>
              </a:xfrm>
              <a:custGeom>
                <a:avLst/>
                <a:gdLst>
                  <a:gd name="T0" fmla="*/ 10383 w 20767"/>
                  <a:gd name="T1" fmla="*/ 10800 h 21600"/>
                  <a:gd name="T2" fmla="*/ 10383 w 20767"/>
                  <a:gd name="T3" fmla="*/ 10800 h 21600"/>
                  <a:gd name="T4" fmla="*/ 10383 w 20767"/>
                  <a:gd name="T5" fmla="*/ 10800 h 21600"/>
                  <a:gd name="T6" fmla="*/ 10383 w 20767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767" h="21600">
                    <a:moveTo>
                      <a:pt x="18566" y="16551"/>
                    </a:moveTo>
                    <a:cubicBezTo>
                      <a:pt x="17960" y="18284"/>
                      <a:pt x="17274" y="20249"/>
                      <a:pt x="9436" y="20249"/>
                    </a:cubicBezTo>
                    <a:cubicBezTo>
                      <a:pt x="4711" y="20249"/>
                      <a:pt x="1888" y="17809"/>
                      <a:pt x="1888" y="15451"/>
                    </a:cubicBezTo>
                    <a:cubicBezTo>
                      <a:pt x="1888" y="13645"/>
                      <a:pt x="2349" y="12161"/>
                      <a:pt x="2835" y="10591"/>
                    </a:cubicBezTo>
                    <a:cubicBezTo>
                      <a:pt x="3454" y="8600"/>
                      <a:pt x="4088" y="6563"/>
                      <a:pt x="3813" y="3868"/>
                    </a:cubicBezTo>
                    <a:cubicBezTo>
                      <a:pt x="6723" y="6750"/>
                      <a:pt x="7759" y="10567"/>
                      <a:pt x="7759" y="10567"/>
                    </a:cubicBezTo>
                    <a:cubicBezTo>
                      <a:pt x="7759" y="10567"/>
                      <a:pt x="10468" y="7846"/>
                      <a:pt x="11196" y="6582"/>
                    </a:cubicBezTo>
                    <a:cubicBezTo>
                      <a:pt x="11755" y="7395"/>
                      <a:pt x="12267" y="10124"/>
                      <a:pt x="12267" y="12825"/>
                    </a:cubicBezTo>
                    <a:cubicBezTo>
                      <a:pt x="12267" y="12825"/>
                      <a:pt x="14773" y="11347"/>
                      <a:pt x="16653" y="9127"/>
                    </a:cubicBezTo>
                    <a:cubicBezTo>
                      <a:pt x="18632" y="11666"/>
                      <a:pt x="19346" y="14320"/>
                      <a:pt x="18566" y="16551"/>
                    </a:cubicBezTo>
                    <a:moveTo>
                      <a:pt x="16041" y="6075"/>
                    </a:moveTo>
                    <a:cubicBezTo>
                      <a:pt x="15982" y="7879"/>
                      <a:pt x="14088" y="9404"/>
                      <a:pt x="14088" y="9404"/>
                    </a:cubicBezTo>
                    <a:cubicBezTo>
                      <a:pt x="14088" y="6046"/>
                      <a:pt x="10380" y="3375"/>
                      <a:pt x="10380" y="3375"/>
                    </a:cubicBezTo>
                    <a:cubicBezTo>
                      <a:pt x="10380" y="3375"/>
                      <a:pt x="10330" y="5373"/>
                      <a:pt x="8452" y="7389"/>
                    </a:cubicBezTo>
                    <a:cubicBezTo>
                      <a:pt x="6574" y="2686"/>
                      <a:pt x="938" y="0"/>
                      <a:pt x="938" y="0"/>
                    </a:cubicBezTo>
                    <a:cubicBezTo>
                      <a:pt x="3756" y="7389"/>
                      <a:pt x="0" y="10076"/>
                      <a:pt x="0" y="15451"/>
                    </a:cubicBezTo>
                    <a:cubicBezTo>
                      <a:pt x="0" y="18604"/>
                      <a:pt x="3730" y="21599"/>
                      <a:pt x="9436" y="21599"/>
                    </a:cubicBezTo>
                    <a:cubicBezTo>
                      <a:pt x="17888" y="21599"/>
                      <a:pt x="19523" y="19379"/>
                      <a:pt x="20396" y="16878"/>
                    </a:cubicBezTo>
                    <a:cubicBezTo>
                      <a:pt x="21599" y="13436"/>
                      <a:pt x="19797" y="9432"/>
                      <a:pt x="16041" y="607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58" name="AutoShape 31">
                <a:extLst>
                  <a:ext uri="{FF2B5EF4-FFF2-40B4-BE49-F238E27FC236}">
                    <a16:creationId xmlns:a16="http://schemas.microsoft.com/office/drawing/2014/main" id="{7EDB2F57-FFDA-42DD-9A77-C941AA54E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05244" y="3709194"/>
                <a:ext cx="205581" cy="166688"/>
              </a:xfrm>
              <a:custGeom>
                <a:avLst/>
                <a:gdLst>
                  <a:gd name="T0" fmla="*/ 10641 w 21282"/>
                  <a:gd name="T1" fmla="*/ 10800 h 21600"/>
                  <a:gd name="T2" fmla="*/ 10641 w 21282"/>
                  <a:gd name="T3" fmla="*/ 10800 h 21600"/>
                  <a:gd name="T4" fmla="*/ 10641 w 21282"/>
                  <a:gd name="T5" fmla="*/ 10800 h 21600"/>
                  <a:gd name="T6" fmla="*/ 10641 w 21282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282" h="21600">
                    <a:moveTo>
                      <a:pt x="20698" y="5891"/>
                    </a:moveTo>
                    <a:lnTo>
                      <a:pt x="19424" y="7749"/>
                    </a:lnTo>
                    <a:cubicBezTo>
                      <a:pt x="17846" y="10064"/>
                      <a:pt x="16352" y="12259"/>
                      <a:pt x="12365" y="14784"/>
                    </a:cubicBezTo>
                    <a:cubicBezTo>
                      <a:pt x="11794" y="12631"/>
                      <a:pt x="11275" y="10259"/>
                      <a:pt x="11275" y="6631"/>
                    </a:cubicBezTo>
                    <a:lnTo>
                      <a:pt x="11275" y="3408"/>
                    </a:lnTo>
                    <a:lnTo>
                      <a:pt x="9000" y="7893"/>
                    </a:lnTo>
                    <a:cubicBezTo>
                      <a:pt x="8233" y="9421"/>
                      <a:pt x="7598" y="10690"/>
                      <a:pt x="6649" y="12373"/>
                    </a:cubicBezTo>
                    <a:cubicBezTo>
                      <a:pt x="5211" y="8296"/>
                      <a:pt x="4195" y="5281"/>
                      <a:pt x="3422" y="2545"/>
                    </a:cubicBezTo>
                    <a:lnTo>
                      <a:pt x="2705" y="0"/>
                    </a:lnTo>
                    <a:lnTo>
                      <a:pt x="1926" y="2847"/>
                    </a:lnTo>
                    <a:cubicBezTo>
                      <a:pt x="936" y="6469"/>
                      <a:pt x="0" y="9891"/>
                      <a:pt x="0" y="18771"/>
                    </a:cubicBezTo>
                    <a:cubicBezTo>
                      <a:pt x="0" y="19292"/>
                      <a:pt x="333" y="19714"/>
                      <a:pt x="749" y="19714"/>
                    </a:cubicBezTo>
                    <a:cubicBezTo>
                      <a:pt x="1162" y="19714"/>
                      <a:pt x="1499" y="19292"/>
                      <a:pt x="1499" y="18771"/>
                    </a:cubicBezTo>
                    <a:cubicBezTo>
                      <a:pt x="1499" y="11964"/>
                      <a:pt x="2037" y="8594"/>
                      <a:pt x="2758" y="5681"/>
                    </a:cubicBezTo>
                    <a:cubicBezTo>
                      <a:pt x="3537" y="8174"/>
                      <a:pt x="4520" y="11009"/>
                      <a:pt x="5812" y="14638"/>
                    </a:cubicBezTo>
                    <a:lnTo>
                      <a:pt x="6339" y="16117"/>
                    </a:lnTo>
                    <a:lnTo>
                      <a:pt x="7100" y="14811"/>
                    </a:lnTo>
                    <a:cubicBezTo>
                      <a:pt x="8344" y="12681"/>
                      <a:pt x="9085" y="11248"/>
                      <a:pt x="9896" y="9638"/>
                    </a:cubicBezTo>
                    <a:cubicBezTo>
                      <a:pt x="10133" y="12428"/>
                      <a:pt x="10681" y="14428"/>
                      <a:pt x="11223" y="16408"/>
                    </a:cubicBezTo>
                    <a:lnTo>
                      <a:pt x="11495" y="17404"/>
                    </a:lnTo>
                    <a:lnTo>
                      <a:pt x="12253" y="16953"/>
                    </a:lnTo>
                    <a:cubicBezTo>
                      <a:pt x="16306" y="14531"/>
                      <a:pt x="18203" y="12327"/>
                      <a:pt x="19708" y="10211"/>
                    </a:cubicBezTo>
                    <a:cubicBezTo>
                      <a:pt x="19942" y="13727"/>
                      <a:pt x="19573" y="17574"/>
                      <a:pt x="18698" y="20305"/>
                    </a:cubicBezTo>
                    <a:cubicBezTo>
                      <a:pt x="18543" y="20787"/>
                      <a:pt x="18730" y="21336"/>
                      <a:pt x="19114" y="21531"/>
                    </a:cubicBezTo>
                    <a:cubicBezTo>
                      <a:pt x="19204" y="21577"/>
                      <a:pt x="19301" y="21599"/>
                      <a:pt x="19395" y="21599"/>
                    </a:cubicBezTo>
                    <a:cubicBezTo>
                      <a:pt x="19690" y="21599"/>
                      <a:pt x="19972" y="21377"/>
                      <a:pt x="20089" y="21008"/>
                    </a:cubicBezTo>
                    <a:cubicBezTo>
                      <a:pt x="21251" y="17380"/>
                      <a:pt x="21600" y="12213"/>
                      <a:pt x="20976" y="7841"/>
                    </a:cubicBezTo>
                    <a:cubicBezTo>
                      <a:pt x="20976" y="7841"/>
                      <a:pt x="20698" y="5891"/>
                      <a:pt x="20698" y="589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56" name="Rectangle 25">
              <a:extLst>
                <a:ext uri="{FF2B5EF4-FFF2-40B4-BE49-F238E27FC236}">
                  <a16:creationId xmlns:a16="http://schemas.microsoft.com/office/drawing/2014/main" id="{6826AAFF-7205-4F1B-BDE5-9DFFA5F09E36}"/>
                </a:ext>
              </a:extLst>
            </p:cNvPr>
            <p:cNvSpPr/>
            <p:nvPr/>
          </p:nvSpPr>
          <p:spPr>
            <a:xfrm>
              <a:off x="12353746" y="6338605"/>
              <a:ext cx="337969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59" name="Group 31">
            <a:extLst>
              <a:ext uri="{FF2B5EF4-FFF2-40B4-BE49-F238E27FC236}">
                <a16:creationId xmlns:a16="http://schemas.microsoft.com/office/drawing/2014/main" id="{B3EA66B8-144D-421B-8230-3A09101DA5FD}"/>
              </a:ext>
            </a:extLst>
          </p:cNvPr>
          <p:cNvGrpSpPr/>
          <p:nvPr/>
        </p:nvGrpSpPr>
        <p:grpSpPr>
          <a:xfrm>
            <a:off x="6734090" y="4886549"/>
            <a:ext cx="4782552" cy="724088"/>
            <a:chOff x="10793235" y="7324474"/>
            <a:chExt cx="7652084" cy="1158541"/>
          </a:xfrm>
        </p:grpSpPr>
        <p:sp>
          <p:nvSpPr>
            <p:cNvPr id="60" name="Rectangle: Rounded Corners 5">
              <a:extLst>
                <a:ext uri="{FF2B5EF4-FFF2-40B4-BE49-F238E27FC236}">
                  <a16:creationId xmlns:a16="http://schemas.microsoft.com/office/drawing/2014/main" id="{E5FBE2DC-511E-4230-AD0D-51069C7EECBF}"/>
                </a:ext>
              </a:extLst>
            </p:cNvPr>
            <p:cNvSpPr/>
            <p:nvPr/>
          </p:nvSpPr>
          <p:spPr>
            <a:xfrm>
              <a:off x="10793235" y="7324474"/>
              <a:ext cx="7652084" cy="1158541"/>
            </a:xfrm>
            <a:prstGeom prst="roundRect">
              <a:avLst>
                <a:gd name="adj" fmla="val 1612"/>
              </a:avLst>
            </a:prstGeom>
            <a:solidFill>
              <a:schemeClr val="bg1"/>
            </a:solidFill>
            <a:ln>
              <a:noFill/>
            </a:ln>
            <a:effectLst>
              <a:outerShdw blurRad="317500" dist="190500" dir="5400000" sx="90000" sy="90000" algn="t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grpSp>
          <p:nvGrpSpPr>
            <p:cNvPr id="61" name="Group 14">
              <a:extLst>
                <a:ext uri="{FF2B5EF4-FFF2-40B4-BE49-F238E27FC236}">
                  <a16:creationId xmlns:a16="http://schemas.microsoft.com/office/drawing/2014/main" id="{E9059B7C-D12B-4351-B708-FB5095C3C7B7}"/>
                </a:ext>
              </a:extLst>
            </p:cNvPr>
            <p:cNvGrpSpPr/>
            <p:nvPr/>
          </p:nvGrpSpPr>
          <p:grpSpPr>
            <a:xfrm>
              <a:off x="11207919" y="7671175"/>
              <a:ext cx="319088" cy="465138"/>
              <a:chOff x="5429367" y="4908078"/>
              <a:chExt cx="319088" cy="465138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3" name="AutoShape 97">
                <a:extLst>
                  <a:ext uri="{FF2B5EF4-FFF2-40B4-BE49-F238E27FC236}">
                    <a16:creationId xmlns:a16="http://schemas.microsoft.com/office/drawing/2014/main" id="{F429BB35-C7CE-4B84-8AFE-CAABFE8F5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29367" y="4908078"/>
                <a:ext cx="319088" cy="46513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636" y="3374"/>
                    </a:moveTo>
                    <a:lnTo>
                      <a:pt x="1963" y="3375"/>
                    </a:lnTo>
                    <a:lnTo>
                      <a:pt x="1963" y="2025"/>
                    </a:lnTo>
                    <a:cubicBezTo>
                      <a:pt x="1963" y="1653"/>
                      <a:pt x="2402" y="1350"/>
                      <a:pt x="2945" y="1350"/>
                    </a:cubicBezTo>
                    <a:lnTo>
                      <a:pt x="18654" y="1349"/>
                    </a:lnTo>
                    <a:cubicBezTo>
                      <a:pt x="19195" y="1349"/>
                      <a:pt x="19636" y="1652"/>
                      <a:pt x="19636" y="2024"/>
                    </a:cubicBezTo>
                    <a:cubicBezTo>
                      <a:pt x="19636" y="2024"/>
                      <a:pt x="19636" y="3374"/>
                      <a:pt x="19636" y="3374"/>
                    </a:cubicBezTo>
                    <a:close/>
                    <a:moveTo>
                      <a:pt x="19636" y="17546"/>
                    </a:moveTo>
                    <a:lnTo>
                      <a:pt x="1963" y="17547"/>
                    </a:lnTo>
                    <a:lnTo>
                      <a:pt x="1963" y="4050"/>
                    </a:lnTo>
                    <a:lnTo>
                      <a:pt x="19636" y="4049"/>
                    </a:lnTo>
                    <a:cubicBezTo>
                      <a:pt x="19636" y="4049"/>
                      <a:pt x="19636" y="17546"/>
                      <a:pt x="19636" y="17546"/>
                    </a:cubicBezTo>
                    <a:close/>
                    <a:moveTo>
                      <a:pt x="19636" y="19574"/>
                    </a:moveTo>
                    <a:cubicBezTo>
                      <a:pt x="19636" y="19946"/>
                      <a:pt x="19195" y="20249"/>
                      <a:pt x="18654" y="20249"/>
                    </a:cubicBezTo>
                    <a:lnTo>
                      <a:pt x="2945" y="20250"/>
                    </a:lnTo>
                    <a:cubicBezTo>
                      <a:pt x="2402" y="20250"/>
                      <a:pt x="1963" y="19947"/>
                      <a:pt x="1963" y="19575"/>
                    </a:cubicBezTo>
                    <a:lnTo>
                      <a:pt x="1963" y="18222"/>
                    </a:lnTo>
                    <a:lnTo>
                      <a:pt x="19636" y="18221"/>
                    </a:lnTo>
                    <a:cubicBezTo>
                      <a:pt x="19636" y="18221"/>
                      <a:pt x="19636" y="19574"/>
                      <a:pt x="19636" y="19574"/>
                    </a:cubicBezTo>
                    <a:close/>
                    <a:moveTo>
                      <a:pt x="18654" y="0"/>
                    </a:moveTo>
                    <a:lnTo>
                      <a:pt x="2945" y="0"/>
                    </a:lnTo>
                    <a:cubicBezTo>
                      <a:pt x="1317" y="0"/>
                      <a:pt x="0" y="907"/>
                      <a:pt x="0" y="2025"/>
                    </a:cubicBezTo>
                    <a:lnTo>
                      <a:pt x="0" y="19575"/>
                    </a:lnTo>
                    <a:cubicBezTo>
                      <a:pt x="0" y="20693"/>
                      <a:pt x="1317" y="21600"/>
                      <a:pt x="2945" y="21600"/>
                    </a:cubicBezTo>
                    <a:lnTo>
                      <a:pt x="18654" y="21599"/>
                    </a:lnTo>
                    <a:cubicBezTo>
                      <a:pt x="20280" y="21599"/>
                      <a:pt x="21600" y="20693"/>
                      <a:pt x="21600" y="19574"/>
                    </a:cubicBezTo>
                    <a:lnTo>
                      <a:pt x="21600" y="2024"/>
                    </a:lnTo>
                    <a:cubicBezTo>
                      <a:pt x="21600" y="906"/>
                      <a:pt x="20280" y="0"/>
                      <a:pt x="18654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4" name="AutoShape 98">
                <a:extLst>
                  <a:ext uri="{FF2B5EF4-FFF2-40B4-BE49-F238E27FC236}">
                    <a16:creationId xmlns:a16="http://schemas.microsoft.com/office/drawing/2014/main" id="{E2F8BD42-6CDC-4E2D-BBDB-5CE914385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542" y="4951734"/>
                <a:ext cx="58738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20387" y="21599"/>
                      <a:pt x="18899" y="21599"/>
                    </a:cubicBezTo>
                    <a:lnTo>
                      <a:pt x="2699" y="21599"/>
                    </a:lnTo>
                    <a:cubicBezTo>
                      <a:pt x="1202" y="21599"/>
                      <a:pt x="0" y="16758"/>
                      <a:pt x="0" y="10800"/>
                    </a:cubicBezTo>
                    <a:cubicBezTo>
                      <a:pt x="0" y="4841"/>
                      <a:pt x="1202" y="0"/>
                      <a:pt x="2699" y="0"/>
                    </a:cubicBezTo>
                    <a:lnTo>
                      <a:pt x="18899" y="0"/>
                    </a:lnTo>
                    <a:cubicBezTo>
                      <a:pt x="20387" y="0"/>
                      <a:pt x="21600" y="4841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65" name="AutoShape 99">
                <a:extLst>
                  <a:ext uri="{FF2B5EF4-FFF2-40B4-BE49-F238E27FC236}">
                    <a16:creationId xmlns:a16="http://schemas.microsoft.com/office/drawing/2014/main" id="{31A1FA4F-97D6-4957-83BB-48A358AA1C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74623" y="5315272"/>
                <a:ext cx="28575" cy="14288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69"/>
                      <a:pt x="19174" y="21599"/>
                      <a:pt x="16199" y="21599"/>
                    </a:cubicBezTo>
                    <a:lnTo>
                      <a:pt x="5399" y="21599"/>
                    </a:lnTo>
                    <a:cubicBezTo>
                      <a:pt x="2404" y="21599"/>
                      <a:pt x="0" y="16769"/>
                      <a:pt x="0" y="10800"/>
                    </a:cubicBezTo>
                    <a:cubicBezTo>
                      <a:pt x="0" y="4830"/>
                      <a:pt x="2404" y="0"/>
                      <a:pt x="5399" y="0"/>
                    </a:cubicBezTo>
                    <a:lnTo>
                      <a:pt x="16199" y="0"/>
                    </a:lnTo>
                    <a:cubicBezTo>
                      <a:pt x="19174" y="0"/>
                      <a:pt x="21600" y="4830"/>
                      <a:pt x="21600" y="1080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11907" tIns="11907" rIns="11907" bIns="11907" anchor="ctr"/>
              <a:lstStyle/>
              <a:p>
                <a:pPr algn="ctr" defTabSz="14290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937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cs typeface="+mn-ea"/>
                  <a:sym typeface="+mn-lt"/>
                </a:endParaRPr>
              </a:p>
            </p:txBody>
          </p:sp>
        </p:grpSp>
        <p:sp>
          <p:nvSpPr>
            <p:cNvPr id="62" name="Rectangle 26">
              <a:extLst>
                <a:ext uri="{FF2B5EF4-FFF2-40B4-BE49-F238E27FC236}">
                  <a16:creationId xmlns:a16="http://schemas.microsoft.com/office/drawing/2014/main" id="{D035463A-AA84-4E2B-8DA9-1EAE02070869}"/>
                </a:ext>
              </a:extLst>
            </p:cNvPr>
            <p:cNvSpPr/>
            <p:nvPr/>
          </p:nvSpPr>
          <p:spPr>
            <a:xfrm>
              <a:off x="12353746" y="7703688"/>
              <a:ext cx="3379692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66" name="Freeform: Shape 30">
            <a:extLst>
              <a:ext uri="{FF2B5EF4-FFF2-40B4-BE49-F238E27FC236}">
                <a16:creationId xmlns:a16="http://schemas.microsoft.com/office/drawing/2014/main" id="{73D305F4-5A78-4A87-ACB7-F279FEB6C807}"/>
              </a:ext>
            </a:extLst>
          </p:cNvPr>
          <p:cNvSpPr/>
          <p:nvPr/>
        </p:nvSpPr>
        <p:spPr>
          <a:xfrm>
            <a:off x="898951" y="1312886"/>
            <a:ext cx="4849727" cy="4849727"/>
          </a:xfrm>
          <a:custGeom>
            <a:avLst/>
            <a:gdLst>
              <a:gd name="connsiteX0" fmla="*/ 7216885 w 14433768"/>
              <a:gd name="connsiteY0" fmla="*/ 723276 h 14433768"/>
              <a:gd name="connsiteX1" fmla="*/ 723276 w 14433768"/>
              <a:gd name="connsiteY1" fmla="*/ 7216885 h 14433768"/>
              <a:gd name="connsiteX2" fmla="*/ 7216885 w 14433768"/>
              <a:gd name="connsiteY2" fmla="*/ 13710493 h 14433768"/>
              <a:gd name="connsiteX3" fmla="*/ 13710493 w 14433768"/>
              <a:gd name="connsiteY3" fmla="*/ 7216885 h 14433768"/>
              <a:gd name="connsiteX4" fmla="*/ 7216885 w 14433768"/>
              <a:gd name="connsiteY4" fmla="*/ 723276 h 14433768"/>
              <a:gd name="connsiteX5" fmla="*/ 7216884 w 14433768"/>
              <a:gd name="connsiteY5" fmla="*/ 0 h 14433768"/>
              <a:gd name="connsiteX6" fmla="*/ 14433768 w 14433768"/>
              <a:gd name="connsiteY6" fmla="*/ 7216884 h 14433768"/>
              <a:gd name="connsiteX7" fmla="*/ 7216884 w 14433768"/>
              <a:gd name="connsiteY7" fmla="*/ 14433768 h 14433768"/>
              <a:gd name="connsiteX8" fmla="*/ 0 w 14433768"/>
              <a:gd name="connsiteY8" fmla="*/ 7216884 h 14433768"/>
              <a:gd name="connsiteX9" fmla="*/ 7216884 w 14433768"/>
              <a:gd name="connsiteY9" fmla="*/ 0 h 1443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433768" h="14433768">
                <a:moveTo>
                  <a:pt x="7216885" y="723276"/>
                </a:moveTo>
                <a:cubicBezTo>
                  <a:pt x="3630564" y="723276"/>
                  <a:pt x="723276" y="3630564"/>
                  <a:pt x="723276" y="7216885"/>
                </a:cubicBezTo>
                <a:cubicBezTo>
                  <a:pt x="723276" y="10803206"/>
                  <a:pt x="3630564" y="13710493"/>
                  <a:pt x="7216885" y="13710493"/>
                </a:cubicBezTo>
                <a:cubicBezTo>
                  <a:pt x="10803206" y="13710493"/>
                  <a:pt x="13710493" y="10803206"/>
                  <a:pt x="13710493" y="7216885"/>
                </a:cubicBezTo>
                <a:cubicBezTo>
                  <a:pt x="13710493" y="3630564"/>
                  <a:pt x="10803206" y="723276"/>
                  <a:pt x="7216885" y="723276"/>
                </a:cubicBezTo>
                <a:close/>
                <a:moveTo>
                  <a:pt x="7216884" y="0"/>
                </a:moveTo>
                <a:cubicBezTo>
                  <a:pt x="11202659" y="0"/>
                  <a:pt x="14433768" y="3231109"/>
                  <a:pt x="14433768" y="7216884"/>
                </a:cubicBezTo>
                <a:cubicBezTo>
                  <a:pt x="14433768" y="11202659"/>
                  <a:pt x="11202659" y="14433768"/>
                  <a:pt x="7216884" y="14433768"/>
                </a:cubicBezTo>
                <a:cubicBezTo>
                  <a:pt x="3231109" y="14433768"/>
                  <a:pt x="0" y="11202659"/>
                  <a:pt x="0" y="7216884"/>
                </a:cubicBezTo>
                <a:cubicBezTo>
                  <a:pt x="0" y="3231109"/>
                  <a:pt x="3231109" y="0"/>
                  <a:pt x="7216884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id-ID" sz="528" dirty="0">
              <a:cs typeface="+mn-ea"/>
              <a:sym typeface="+mn-lt"/>
            </a:endParaRPr>
          </a:p>
        </p:txBody>
      </p:sp>
      <p:grpSp>
        <p:nvGrpSpPr>
          <p:cNvPr id="67" name="Group 38">
            <a:extLst>
              <a:ext uri="{FF2B5EF4-FFF2-40B4-BE49-F238E27FC236}">
                <a16:creationId xmlns:a16="http://schemas.microsoft.com/office/drawing/2014/main" id="{D1A2256E-7CBD-4DFB-AFBF-C27C140EB8C2}"/>
              </a:ext>
            </a:extLst>
          </p:cNvPr>
          <p:cNvGrpSpPr/>
          <p:nvPr/>
        </p:nvGrpSpPr>
        <p:grpSpPr>
          <a:xfrm>
            <a:off x="5164559" y="3312795"/>
            <a:ext cx="849923" cy="849923"/>
            <a:chOff x="8281984" y="4806462"/>
            <a:chExt cx="1359877" cy="1359877"/>
          </a:xfrm>
        </p:grpSpPr>
        <p:sp>
          <p:nvSpPr>
            <p:cNvPr id="68" name="Oval 32">
              <a:extLst>
                <a:ext uri="{FF2B5EF4-FFF2-40B4-BE49-F238E27FC236}">
                  <a16:creationId xmlns:a16="http://schemas.microsoft.com/office/drawing/2014/main" id="{F6F7AEA6-82A2-4C54-B6EC-1F84B443162B}"/>
                </a:ext>
              </a:extLst>
            </p:cNvPr>
            <p:cNvSpPr/>
            <p:nvPr/>
          </p:nvSpPr>
          <p:spPr>
            <a:xfrm>
              <a:off x="8281984" y="4806462"/>
              <a:ext cx="1359877" cy="1359877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sp>
          <p:nvSpPr>
            <p:cNvPr id="69" name="Rectangle 43">
              <a:extLst>
                <a:ext uri="{FF2B5EF4-FFF2-40B4-BE49-F238E27FC236}">
                  <a16:creationId xmlns:a16="http://schemas.microsoft.com/office/drawing/2014/main" id="{D90CC8D5-48F7-4CC7-AA61-F068F6C8DE59}"/>
                </a:ext>
              </a:extLst>
            </p:cNvPr>
            <p:cNvSpPr/>
            <p:nvPr/>
          </p:nvSpPr>
          <p:spPr>
            <a:xfrm>
              <a:off x="8345478" y="5101680"/>
              <a:ext cx="1232887" cy="82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51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70" name="Group 37">
            <a:extLst>
              <a:ext uri="{FF2B5EF4-FFF2-40B4-BE49-F238E27FC236}">
                <a16:creationId xmlns:a16="http://schemas.microsoft.com/office/drawing/2014/main" id="{A7132565-EB88-413E-ACD4-F33B2521491A}"/>
              </a:ext>
            </a:extLst>
          </p:cNvPr>
          <p:cNvGrpSpPr/>
          <p:nvPr/>
        </p:nvGrpSpPr>
        <p:grpSpPr>
          <a:xfrm>
            <a:off x="2898851" y="5484616"/>
            <a:ext cx="849923" cy="849923"/>
            <a:chOff x="4656852" y="8281375"/>
            <a:chExt cx="1359877" cy="1359877"/>
          </a:xfrm>
        </p:grpSpPr>
        <p:sp>
          <p:nvSpPr>
            <p:cNvPr id="71" name="Oval 33">
              <a:extLst>
                <a:ext uri="{FF2B5EF4-FFF2-40B4-BE49-F238E27FC236}">
                  <a16:creationId xmlns:a16="http://schemas.microsoft.com/office/drawing/2014/main" id="{41085FD4-91FE-4780-A782-5E9A38A07E12}"/>
                </a:ext>
              </a:extLst>
            </p:cNvPr>
            <p:cNvSpPr/>
            <p:nvPr/>
          </p:nvSpPr>
          <p:spPr>
            <a:xfrm>
              <a:off x="4656852" y="8281375"/>
              <a:ext cx="1359877" cy="13598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sp>
          <p:nvSpPr>
            <p:cNvPr id="72" name="Rectangle 44">
              <a:extLst>
                <a:ext uri="{FF2B5EF4-FFF2-40B4-BE49-F238E27FC236}">
                  <a16:creationId xmlns:a16="http://schemas.microsoft.com/office/drawing/2014/main" id="{3783AE15-417D-4ACC-8280-17A67FF855F2}"/>
                </a:ext>
              </a:extLst>
            </p:cNvPr>
            <p:cNvSpPr/>
            <p:nvPr/>
          </p:nvSpPr>
          <p:spPr>
            <a:xfrm>
              <a:off x="4720346" y="8576593"/>
              <a:ext cx="1232887" cy="82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51" b="1" dirty="0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73" name="Group 36">
            <a:extLst>
              <a:ext uri="{FF2B5EF4-FFF2-40B4-BE49-F238E27FC236}">
                <a16:creationId xmlns:a16="http://schemas.microsoft.com/office/drawing/2014/main" id="{4B6CBA6C-798F-4F93-A402-48EBDD83D805}"/>
              </a:ext>
            </a:extLst>
          </p:cNvPr>
          <p:cNvGrpSpPr/>
          <p:nvPr/>
        </p:nvGrpSpPr>
        <p:grpSpPr>
          <a:xfrm>
            <a:off x="633143" y="3312794"/>
            <a:ext cx="849923" cy="849923"/>
            <a:chOff x="1031719" y="4806462"/>
            <a:chExt cx="1359877" cy="1359877"/>
          </a:xfrm>
        </p:grpSpPr>
        <p:sp>
          <p:nvSpPr>
            <p:cNvPr id="74" name="Oval 34">
              <a:extLst>
                <a:ext uri="{FF2B5EF4-FFF2-40B4-BE49-F238E27FC236}">
                  <a16:creationId xmlns:a16="http://schemas.microsoft.com/office/drawing/2014/main" id="{AF658D48-4900-43BB-84E9-0C0484097D92}"/>
                </a:ext>
              </a:extLst>
            </p:cNvPr>
            <p:cNvSpPr/>
            <p:nvPr/>
          </p:nvSpPr>
          <p:spPr>
            <a:xfrm>
              <a:off x="1031719" y="4806462"/>
              <a:ext cx="1359877" cy="135987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270000" dist="165100" dir="5400000" sx="90000" sy="9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528" dirty="0">
                <a:cs typeface="+mn-ea"/>
                <a:sym typeface="+mn-lt"/>
              </a:endParaRPr>
            </a:p>
          </p:txBody>
        </p:sp>
        <p:sp>
          <p:nvSpPr>
            <p:cNvPr id="75" name="Rectangle 45">
              <a:extLst>
                <a:ext uri="{FF2B5EF4-FFF2-40B4-BE49-F238E27FC236}">
                  <a16:creationId xmlns:a16="http://schemas.microsoft.com/office/drawing/2014/main" id="{66B3664F-6781-4038-911A-01237DA5CDBE}"/>
                </a:ext>
              </a:extLst>
            </p:cNvPr>
            <p:cNvSpPr/>
            <p:nvPr/>
          </p:nvSpPr>
          <p:spPr>
            <a:xfrm>
              <a:off x="1095213" y="5101680"/>
              <a:ext cx="1232887" cy="825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751" b="1">
                  <a:solidFill>
                    <a:schemeClr val="bg1"/>
                  </a:solidFill>
                  <a:effectLst>
                    <a:outerShdw blurRad="279400" dist="127000" dir="2700000" algn="tl" rotWithShape="0">
                      <a:prstClr val="black">
                        <a:alpha val="40000"/>
                      </a:prstClr>
                    </a:outerShdw>
                  </a:effectLst>
                  <a:cs typeface="+mn-ea"/>
                  <a:sym typeface="+mn-lt"/>
                </a:rPr>
                <a:t>01</a:t>
              </a:r>
              <a:endParaRPr lang="en-US" sz="2751" b="1" dirty="0">
                <a:solidFill>
                  <a:schemeClr val="bg1"/>
                </a:solidFill>
                <a:effectLst>
                  <a:outerShdw blurRad="279400" dist="127000" dir="2700000" algn="tl" rotWithShape="0">
                    <a:prstClr val="black">
                      <a:alpha val="40000"/>
                    </a:prstClr>
                  </a:outerShdw>
                </a:effectLst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504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49146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91223" y="435685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successful project presentation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24 Elipse">
            <a:extLst>
              <a:ext uri="{FF2B5EF4-FFF2-40B4-BE49-F238E27FC236}">
                <a16:creationId xmlns:a16="http://schemas.microsoft.com/office/drawing/2014/main" id="{B63BACB7-6687-49B0-ADD1-FBCDE4309402}"/>
              </a:ext>
            </a:extLst>
          </p:cNvPr>
          <p:cNvSpPr/>
          <p:nvPr/>
        </p:nvSpPr>
        <p:spPr>
          <a:xfrm>
            <a:off x="4412223" y="5896470"/>
            <a:ext cx="3485028" cy="1033696"/>
          </a:xfrm>
          <a:prstGeom prst="ellipse">
            <a:avLst/>
          </a:prstGeom>
          <a:gradFill flip="none" rotWithShape="1">
            <a:gsLst>
              <a:gs pos="0">
                <a:srgbClr val="262626">
                  <a:lumMod val="75000"/>
                  <a:lumOff val="25000"/>
                  <a:alpha val="65000"/>
                </a:srgbClr>
              </a:gs>
              <a:gs pos="100000">
                <a:srgbClr val="262626">
                  <a:lumMod val="75000"/>
                  <a:lumOff val="25000"/>
                  <a:alpha val="65000"/>
                </a:srgbClr>
              </a:gs>
            </a:gsLst>
            <a:lin ang="5400000" scaled="0"/>
            <a:tileRect/>
          </a:gradFill>
          <a:ln w="25400" cap="flat" cmpd="sng" algn="ctr">
            <a:noFill/>
            <a:prstDash val="solid"/>
          </a:ln>
          <a:effectLst>
            <a:softEdge rad="444500"/>
          </a:effectLst>
        </p:spPr>
        <p:txBody>
          <a:bodyPr lIns="120782" tIns="60391" rIns="120782" bIns="60391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900" b="0" i="0" u="none" strike="noStrike" kern="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DCA50D10-AC8D-4AA0-9A07-677D96BB2EC2}"/>
              </a:ext>
            </a:extLst>
          </p:cNvPr>
          <p:cNvGrpSpPr/>
          <p:nvPr/>
        </p:nvGrpSpPr>
        <p:grpSpPr>
          <a:xfrm>
            <a:off x="4769292" y="1340763"/>
            <a:ext cx="2653416" cy="4876800"/>
            <a:chOff x="968727" y="1378863"/>
            <a:chExt cx="2653416" cy="4876800"/>
          </a:xfrm>
        </p:grpSpPr>
        <p:grpSp>
          <p:nvGrpSpPr>
            <p:cNvPr id="31" name="Group 2">
              <a:extLst>
                <a:ext uri="{FF2B5EF4-FFF2-40B4-BE49-F238E27FC236}">
                  <a16:creationId xmlns:a16="http://schemas.microsoft.com/office/drawing/2014/main" id="{A372C56D-BF7C-45A3-B532-7240B0CB99F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68727" y="1378863"/>
              <a:ext cx="2653416" cy="4876800"/>
              <a:chOff x="7866063" y="3917504"/>
              <a:chExt cx="2609850" cy="4796729"/>
            </a:xfrm>
          </p:grpSpPr>
          <p:sp>
            <p:nvSpPr>
              <p:cNvPr id="33" name="Freeform: Shape 8">
                <a:extLst>
                  <a:ext uri="{FF2B5EF4-FFF2-40B4-BE49-F238E27FC236}">
                    <a16:creationId xmlns:a16="http://schemas.microsoft.com/office/drawing/2014/main" id="{4A5F5593-1FB4-41C9-8B39-A95E694E3270}"/>
                  </a:ext>
                </a:extLst>
              </p:cNvPr>
              <p:cNvSpPr/>
              <p:nvPr userDrawn="1"/>
            </p:nvSpPr>
            <p:spPr>
              <a:xfrm flipV="1">
                <a:off x="8139906" y="7542212"/>
                <a:ext cx="1926095" cy="1172021"/>
              </a:xfrm>
              <a:custGeom>
                <a:avLst/>
                <a:gdLst>
                  <a:gd name="connsiteX0" fmla="*/ 963047 w 1926095"/>
                  <a:gd name="connsiteY0" fmla="*/ 0 h 813246"/>
                  <a:gd name="connsiteX1" fmla="*/ 1583261 w 1926095"/>
                  <a:gd name="connsiteY1" fmla="*/ 76790 h 813246"/>
                  <a:gd name="connsiteX2" fmla="*/ 1590399 w 1926095"/>
                  <a:gd name="connsiteY2" fmla="*/ 81086 h 813246"/>
                  <a:gd name="connsiteX3" fmla="*/ 1602190 w 1926095"/>
                  <a:gd name="connsiteY3" fmla="*/ 84252 h 813246"/>
                  <a:gd name="connsiteX4" fmla="*/ 1667333 w 1926095"/>
                  <a:gd name="connsiteY4" fmla="*/ 133002 h 813246"/>
                  <a:gd name="connsiteX5" fmla="*/ 1926095 w 1926095"/>
                  <a:gd name="connsiteY5" fmla="*/ 810865 h 813246"/>
                  <a:gd name="connsiteX6" fmla="*/ 985043 w 1926095"/>
                  <a:gd name="connsiteY6" fmla="*/ 813140 h 813246"/>
                  <a:gd name="connsiteX7" fmla="*/ 985043 w 1926095"/>
                  <a:gd name="connsiteY7" fmla="*/ 813246 h 813246"/>
                  <a:gd name="connsiteX8" fmla="*/ 963048 w 1926095"/>
                  <a:gd name="connsiteY8" fmla="*/ 813193 h 813246"/>
                  <a:gd name="connsiteX9" fmla="*/ 941052 w 1926095"/>
                  <a:gd name="connsiteY9" fmla="*/ 813246 h 813246"/>
                  <a:gd name="connsiteX10" fmla="*/ 941052 w 1926095"/>
                  <a:gd name="connsiteY10" fmla="*/ 813140 h 813246"/>
                  <a:gd name="connsiteX11" fmla="*/ 0 w 1926095"/>
                  <a:gd name="connsiteY11" fmla="*/ 810865 h 813246"/>
                  <a:gd name="connsiteX12" fmla="*/ 258762 w 1926095"/>
                  <a:gd name="connsiteY12" fmla="*/ 133002 h 813246"/>
                  <a:gd name="connsiteX13" fmla="*/ 323905 w 1926095"/>
                  <a:gd name="connsiteY13" fmla="*/ 84252 h 813246"/>
                  <a:gd name="connsiteX14" fmla="*/ 335694 w 1926095"/>
                  <a:gd name="connsiteY14" fmla="*/ 81086 h 813246"/>
                  <a:gd name="connsiteX15" fmla="*/ 342833 w 1926095"/>
                  <a:gd name="connsiteY15" fmla="*/ 76790 h 813246"/>
                  <a:gd name="connsiteX16" fmla="*/ 963047 w 1926095"/>
                  <a:gd name="connsiteY16" fmla="*/ 0 h 81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26095" h="813246">
                    <a:moveTo>
                      <a:pt x="963047" y="0"/>
                    </a:moveTo>
                    <a:cubicBezTo>
                      <a:pt x="1241858" y="0"/>
                      <a:pt x="1481077" y="31664"/>
                      <a:pt x="1583261" y="76790"/>
                    </a:cubicBezTo>
                    <a:lnTo>
                      <a:pt x="1590399" y="81086"/>
                    </a:lnTo>
                    <a:lnTo>
                      <a:pt x="1602190" y="84252"/>
                    </a:lnTo>
                    <a:cubicBezTo>
                      <a:pt x="1634107" y="97572"/>
                      <a:pt x="1656915" y="113655"/>
                      <a:pt x="1667333" y="133002"/>
                    </a:cubicBezTo>
                    <a:cubicBezTo>
                      <a:pt x="1747238" y="268469"/>
                      <a:pt x="1674740" y="665873"/>
                      <a:pt x="1926095" y="810865"/>
                    </a:cubicBezTo>
                    <a:lnTo>
                      <a:pt x="985043" y="813140"/>
                    </a:lnTo>
                    <a:lnTo>
                      <a:pt x="985043" y="813246"/>
                    </a:lnTo>
                    <a:lnTo>
                      <a:pt x="963048" y="813193"/>
                    </a:lnTo>
                    <a:lnTo>
                      <a:pt x="941052" y="813246"/>
                    </a:lnTo>
                    <a:lnTo>
                      <a:pt x="941052" y="813140"/>
                    </a:lnTo>
                    <a:lnTo>
                      <a:pt x="0" y="810865"/>
                    </a:lnTo>
                    <a:cubicBezTo>
                      <a:pt x="251355" y="665873"/>
                      <a:pt x="178857" y="268469"/>
                      <a:pt x="258762" y="133002"/>
                    </a:cubicBezTo>
                    <a:cubicBezTo>
                      <a:pt x="269180" y="113655"/>
                      <a:pt x="291988" y="97572"/>
                      <a:pt x="323905" y="84252"/>
                    </a:cubicBezTo>
                    <a:lnTo>
                      <a:pt x="335694" y="81086"/>
                    </a:lnTo>
                    <a:lnTo>
                      <a:pt x="342833" y="76790"/>
                    </a:lnTo>
                    <a:cubicBezTo>
                      <a:pt x="445017" y="31664"/>
                      <a:pt x="684236" y="0"/>
                      <a:pt x="9630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4" name="Freeform: Shape 9">
                <a:extLst>
                  <a:ext uri="{FF2B5EF4-FFF2-40B4-BE49-F238E27FC236}">
                    <a16:creationId xmlns:a16="http://schemas.microsoft.com/office/drawing/2014/main" id="{6BD133DE-98F8-46EE-B753-997B07826FC6}"/>
                  </a:ext>
                </a:extLst>
              </p:cNvPr>
              <p:cNvSpPr/>
              <p:nvPr userDrawn="1"/>
            </p:nvSpPr>
            <p:spPr>
              <a:xfrm>
                <a:off x="8139906" y="3917504"/>
                <a:ext cx="1926095" cy="813246"/>
              </a:xfrm>
              <a:custGeom>
                <a:avLst/>
                <a:gdLst>
                  <a:gd name="connsiteX0" fmla="*/ 963047 w 1926095"/>
                  <a:gd name="connsiteY0" fmla="*/ 0 h 813246"/>
                  <a:gd name="connsiteX1" fmla="*/ 1583261 w 1926095"/>
                  <a:gd name="connsiteY1" fmla="*/ 76790 h 813246"/>
                  <a:gd name="connsiteX2" fmla="*/ 1590399 w 1926095"/>
                  <a:gd name="connsiteY2" fmla="*/ 81086 h 813246"/>
                  <a:gd name="connsiteX3" fmla="*/ 1602190 w 1926095"/>
                  <a:gd name="connsiteY3" fmla="*/ 84252 h 813246"/>
                  <a:gd name="connsiteX4" fmla="*/ 1667333 w 1926095"/>
                  <a:gd name="connsiteY4" fmla="*/ 133002 h 813246"/>
                  <a:gd name="connsiteX5" fmla="*/ 1926095 w 1926095"/>
                  <a:gd name="connsiteY5" fmla="*/ 810865 h 813246"/>
                  <a:gd name="connsiteX6" fmla="*/ 985043 w 1926095"/>
                  <a:gd name="connsiteY6" fmla="*/ 813140 h 813246"/>
                  <a:gd name="connsiteX7" fmla="*/ 985043 w 1926095"/>
                  <a:gd name="connsiteY7" fmla="*/ 813246 h 813246"/>
                  <a:gd name="connsiteX8" fmla="*/ 963048 w 1926095"/>
                  <a:gd name="connsiteY8" fmla="*/ 813193 h 813246"/>
                  <a:gd name="connsiteX9" fmla="*/ 941052 w 1926095"/>
                  <a:gd name="connsiteY9" fmla="*/ 813246 h 813246"/>
                  <a:gd name="connsiteX10" fmla="*/ 941052 w 1926095"/>
                  <a:gd name="connsiteY10" fmla="*/ 813140 h 813246"/>
                  <a:gd name="connsiteX11" fmla="*/ 0 w 1926095"/>
                  <a:gd name="connsiteY11" fmla="*/ 810865 h 813246"/>
                  <a:gd name="connsiteX12" fmla="*/ 258762 w 1926095"/>
                  <a:gd name="connsiteY12" fmla="*/ 133002 h 813246"/>
                  <a:gd name="connsiteX13" fmla="*/ 323905 w 1926095"/>
                  <a:gd name="connsiteY13" fmla="*/ 84252 h 813246"/>
                  <a:gd name="connsiteX14" fmla="*/ 335694 w 1926095"/>
                  <a:gd name="connsiteY14" fmla="*/ 81086 h 813246"/>
                  <a:gd name="connsiteX15" fmla="*/ 342833 w 1926095"/>
                  <a:gd name="connsiteY15" fmla="*/ 76790 h 813246"/>
                  <a:gd name="connsiteX16" fmla="*/ 963047 w 1926095"/>
                  <a:gd name="connsiteY16" fmla="*/ 0 h 813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26095" h="813246">
                    <a:moveTo>
                      <a:pt x="963047" y="0"/>
                    </a:moveTo>
                    <a:cubicBezTo>
                      <a:pt x="1241858" y="0"/>
                      <a:pt x="1481077" y="31664"/>
                      <a:pt x="1583261" y="76790"/>
                    </a:cubicBezTo>
                    <a:lnTo>
                      <a:pt x="1590399" y="81086"/>
                    </a:lnTo>
                    <a:lnTo>
                      <a:pt x="1602190" y="84252"/>
                    </a:lnTo>
                    <a:cubicBezTo>
                      <a:pt x="1634107" y="97572"/>
                      <a:pt x="1656915" y="113655"/>
                      <a:pt x="1667333" y="133002"/>
                    </a:cubicBezTo>
                    <a:cubicBezTo>
                      <a:pt x="1747238" y="268469"/>
                      <a:pt x="1674740" y="665873"/>
                      <a:pt x="1926095" y="810865"/>
                    </a:cubicBezTo>
                    <a:lnTo>
                      <a:pt x="985043" y="813140"/>
                    </a:lnTo>
                    <a:lnTo>
                      <a:pt x="985043" y="813246"/>
                    </a:lnTo>
                    <a:lnTo>
                      <a:pt x="963048" y="813193"/>
                    </a:lnTo>
                    <a:lnTo>
                      <a:pt x="941052" y="813246"/>
                    </a:lnTo>
                    <a:lnTo>
                      <a:pt x="941052" y="813140"/>
                    </a:lnTo>
                    <a:lnTo>
                      <a:pt x="0" y="810865"/>
                    </a:lnTo>
                    <a:cubicBezTo>
                      <a:pt x="251355" y="665873"/>
                      <a:pt x="178857" y="268469"/>
                      <a:pt x="258762" y="133002"/>
                    </a:cubicBezTo>
                    <a:cubicBezTo>
                      <a:pt x="269180" y="113655"/>
                      <a:pt x="291988" y="97572"/>
                      <a:pt x="323905" y="84252"/>
                    </a:cubicBezTo>
                    <a:lnTo>
                      <a:pt x="335694" y="81086"/>
                    </a:lnTo>
                    <a:lnTo>
                      <a:pt x="342833" y="76790"/>
                    </a:lnTo>
                    <a:cubicBezTo>
                      <a:pt x="445017" y="31664"/>
                      <a:pt x="684236" y="0"/>
                      <a:pt x="96304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5" name="Rectangle: Rounded Corners 10">
                <a:extLst>
                  <a:ext uri="{FF2B5EF4-FFF2-40B4-BE49-F238E27FC236}">
                    <a16:creationId xmlns:a16="http://schemas.microsoft.com/office/drawing/2014/main" id="{87938DC4-0FDE-4352-8594-5FAF71CD18D2}"/>
                  </a:ext>
                </a:extLst>
              </p:cNvPr>
              <p:cNvSpPr/>
              <p:nvPr userDrawn="1"/>
            </p:nvSpPr>
            <p:spPr>
              <a:xfrm>
                <a:off x="7866063" y="4694238"/>
                <a:ext cx="2476499" cy="2890837"/>
              </a:xfrm>
              <a:prstGeom prst="roundRect">
                <a:avLst>
                  <a:gd name="adj" fmla="val 18013"/>
                </a:avLst>
              </a:pr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6" name="Rectangle: Rounded Corners 13">
                <a:extLst>
                  <a:ext uri="{FF2B5EF4-FFF2-40B4-BE49-F238E27FC236}">
                    <a16:creationId xmlns:a16="http://schemas.microsoft.com/office/drawing/2014/main" id="{AFEE7A91-E521-4974-999C-460D63F9AF9D}"/>
                  </a:ext>
                </a:extLst>
              </p:cNvPr>
              <p:cNvSpPr/>
              <p:nvPr userDrawn="1"/>
            </p:nvSpPr>
            <p:spPr>
              <a:xfrm>
                <a:off x="7947026" y="4756150"/>
                <a:ext cx="2314574" cy="2724150"/>
              </a:xfrm>
              <a:prstGeom prst="roundRect">
                <a:avLst>
                  <a:gd name="adj" fmla="val 16255"/>
                </a:avLst>
              </a:pr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7" name="Freeform: Shape 15">
                <a:extLst>
                  <a:ext uri="{FF2B5EF4-FFF2-40B4-BE49-F238E27FC236}">
                    <a16:creationId xmlns:a16="http://schemas.microsoft.com/office/drawing/2014/main" id="{F6F55DC1-E6DD-4D77-993F-081BD2A65AEB}"/>
                  </a:ext>
                </a:extLst>
              </p:cNvPr>
              <p:cNvSpPr/>
              <p:nvPr userDrawn="1"/>
            </p:nvSpPr>
            <p:spPr>
              <a:xfrm>
                <a:off x="10291366" y="5360988"/>
                <a:ext cx="184547" cy="495300"/>
              </a:xfrm>
              <a:custGeom>
                <a:avLst/>
                <a:gdLst>
                  <a:gd name="connsiteX0" fmla="*/ 51197 w 184547"/>
                  <a:gd name="connsiteY0" fmla="*/ 0 h 495300"/>
                  <a:gd name="connsiteX1" fmla="*/ 117872 w 184547"/>
                  <a:gd name="connsiteY1" fmla="*/ 0 h 495300"/>
                  <a:gd name="connsiteX2" fmla="*/ 134540 w 184547"/>
                  <a:gd name="connsiteY2" fmla="*/ 0 h 495300"/>
                  <a:gd name="connsiteX3" fmla="*/ 134540 w 184547"/>
                  <a:gd name="connsiteY3" fmla="*/ 6904 h 495300"/>
                  <a:gd name="connsiteX4" fmla="*/ 165019 w 184547"/>
                  <a:gd name="connsiteY4" fmla="*/ 19529 h 495300"/>
                  <a:gd name="connsiteX5" fmla="*/ 184547 w 184547"/>
                  <a:gd name="connsiteY5" fmla="*/ 66675 h 495300"/>
                  <a:gd name="connsiteX6" fmla="*/ 184547 w 184547"/>
                  <a:gd name="connsiteY6" fmla="*/ 428625 h 495300"/>
                  <a:gd name="connsiteX7" fmla="*/ 165019 w 184547"/>
                  <a:gd name="connsiteY7" fmla="*/ 475772 h 495300"/>
                  <a:gd name="connsiteX8" fmla="*/ 134540 w 184547"/>
                  <a:gd name="connsiteY8" fmla="*/ 488396 h 495300"/>
                  <a:gd name="connsiteX9" fmla="*/ 134540 w 184547"/>
                  <a:gd name="connsiteY9" fmla="*/ 495300 h 495300"/>
                  <a:gd name="connsiteX10" fmla="*/ 117872 w 184547"/>
                  <a:gd name="connsiteY10" fmla="*/ 495300 h 495300"/>
                  <a:gd name="connsiteX11" fmla="*/ 51197 w 184547"/>
                  <a:gd name="connsiteY11" fmla="*/ 495300 h 495300"/>
                  <a:gd name="connsiteX12" fmla="*/ 0 w 184547"/>
                  <a:gd name="connsiteY12" fmla="*/ 247650 h 495300"/>
                  <a:gd name="connsiteX13" fmla="*/ 51197 w 184547"/>
                  <a:gd name="connsiteY13" fmla="*/ 0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4547" h="495300">
                    <a:moveTo>
                      <a:pt x="51197" y="0"/>
                    </a:moveTo>
                    <a:lnTo>
                      <a:pt x="117872" y="0"/>
                    </a:lnTo>
                    <a:lnTo>
                      <a:pt x="134540" y="0"/>
                    </a:lnTo>
                    <a:lnTo>
                      <a:pt x="134540" y="6904"/>
                    </a:lnTo>
                    <a:lnTo>
                      <a:pt x="165019" y="19529"/>
                    </a:lnTo>
                    <a:cubicBezTo>
                      <a:pt x="177084" y="31595"/>
                      <a:pt x="184547" y="48263"/>
                      <a:pt x="184547" y="66675"/>
                    </a:cubicBezTo>
                    <a:lnTo>
                      <a:pt x="184547" y="428625"/>
                    </a:lnTo>
                    <a:cubicBezTo>
                      <a:pt x="184547" y="447037"/>
                      <a:pt x="177084" y="463706"/>
                      <a:pt x="165019" y="475772"/>
                    </a:cubicBezTo>
                    <a:lnTo>
                      <a:pt x="134540" y="488396"/>
                    </a:lnTo>
                    <a:lnTo>
                      <a:pt x="134540" y="495300"/>
                    </a:lnTo>
                    <a:lnTo>
                      <a:pt x="117872" y="495300"/>
                    </a:lnTo>
                    <a:lnTo>
                      <a:pt x="51197" y="495300"/>
                    </a:lnTo>
                    <a:cubicBezTo>
                      <a:pt x="22922" y="495300"/>
                      <a:pt x="0" y="384423"/>
                      <a:pt x="0" y="247650"/>
                    </a:cubicBezTo>
                    <a:cubicBezTo>
                      <a:pt x="0" y="110877"/>
                      <a:pt x="22922" y="0"/>
                      <a:pt x="5119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  <p:sp>
            <p:nvSpPr>
              <p:cNvPr id="38" name="Rectangle: Rounded Corners 16">
                <a:extLst>
                  <a:ext uri="{FF2B5EF4-FFF2-40B4-BE49-F238E27FC236}">
                    <a16:creationId xmlns:a16="http://schemas.microsoft.com/office/drawing/2014/main" id="{0E3A07BF-015F-4F15-A678-F13D0200EAD9}"/>
                  </a:ext>
                </a:extLst>
              </p:cNvPr>
              <p:cNvSpPr/>
              <p:nvPr userDrawn="1"/>
            </p:nvSpPr>
            <p:spPr>
              <a:xfrm>
                <a:off x="10318750" y="6227763"/>
                <a:ext cx="73819" cy="690562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cs typeface="+mn-ea"/>
                  <a:sym typeface="+mn-lt"/>
                </a:endParaRPr>
              </a:p>
            </p:txBody>
          </p:sp>
        </p:grpSp>
        <p:pic>
          <p:nvPicPr>
            <p:cNvPr id="32" name="图片占位符 3">
              <a:extLst>
                <a:ext uri="{FF2B5EF4-FFF2-40B4-BE49-F238E27FC236}">
                  <a16:creationId xmlns:a16="http://schemas.microsoft.com/office/drawing/2014/main" id="{D5814A87-9756-45B9-9F22-EA12E1835C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81236" y="2397120"/>
              <a:ext cx="2090057" cy="2438400"/>
            </a:xfrm>
            <a:prstGeom prst="roundRect">
              <a:avLst>
                <a:gd name="adj" fmla="val 11006"/>
              </a:avLst>
            </a:prstGeom>
          </p:spPr>
        </p:pic>
      </p:grpSp>
      <p:sp>
        <p:nvSpPr>
          <p:cNvPr id="39" name="Oval 9">
            <a:extLst>
              <a:ext uri="{FF2B5EF4-FFF2-40B4-BE49-F238E27FC236}">
                <a16:creationId xmlns:a16="http://schemas.microsoft.com/office/drawing/2014/main" id="{3061C0AC-AFE6-4563-8F37-01A1480F4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433" y="2096716"/>
            <a:ext cx="723900" cy="723900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0" name="Oval 11">
            <a:extLst>
              <a:ext uri="{FF2B5EF4-FFF2-40B4-BE49-F238E27FC236}">
                <a16:creationId xmlns:a16="http://schemas.microsoft.com/office/drawing/2014/main" id="{08D3FF9E-818F-4324-AE52-537F55EBAB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6433" y="4645982"/>
            <a:ext cx="723900" cy="723900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1" name="TextBox 39">
            <a:extLst>
              <a:ext uri="{FF2B5EF4-FFF2-40B4-BE49-F238E27FC236}">
                <a16:creationId xmlns:a16="http://schemas.microsoft.com/office/drawing/2014/main" id="{446E065F-C7E1-4488-A88B-6DB33CC69BAB}"/>
              </a:ext>
            </a:extLst>
          </p:cNvPr>
          <p:cNvSpPr txBox="1"/>
          <p:nvPr/>
        </p:nvSpPr>
        <p:spPr>
          <a:xfrm>
            <a:off x="9090925" y="2096716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2" name="TextBox 40">
            <a:extLst>
              <a:ext uri="{FF2B5EF4-FFF2-40B4-BE49-F238E27FC236}">
                <a16:creationId xmlns:a16="http://schemas.microsoft.com/office/drawing/2014/main" id="{E1D1540B-9CC6-4E0D-8A61-8B6E4999DE57}"/>
              </a:ext>
            </a:extLst>
          </p:cNvPr>
          <p:cNvSpPr txBox="1"/>
          <p:nvPr/>
        </p:nvSpPr>
        <p:spPr>
          <a:xfrm>
            <a:off x="9090925" y="2392147"/>
            <a:ext cx="2504727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41">
            <a:extLst>
              <a:ext uri="{FF2B5EF4-FFF2-40B4-BE49-F238E27FC236}">
                <a16:creationId xmlns:a16="http://schemas.microsoft.com/office/drawing/2014/main" id="{0D389AD9-5FA9-4F6B-8422-63FE9CDA0662}"/>
              </a:ext>
            </a:extLst>
          </p:cNvPr>
          <p:cNvSpPr txBox="1"/>
          <p:nvPr/>
        </p:nvSpPr>
        <p:spPr>
          <a:xfrm>
            <a:off x="9090925" y="4638997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44" name="TextBox 42">
            <a:extLst>
              <a:ext uri="{FF2B5EF4-FFF2-40B4-BE49-F238E27FC236}">
                <a16:creationId xmlns:a16="http://schemas.microsoft.com/office/drawing/2014/main" id="{FCC50BD3-B9B4-43B5-83CA-5A86F7A695B2}"/>
              </a:ext>
            </a:extLst>
          </p:cNvPr>
          <p:cNvSpPr txBox="1"/>
          <p:nvPr/>
        </p:nvSpPr>
        <p:spPr>
          <a:xfrm>
            <a:off x="9090925" y="4934428"/>
            <a:ext cx="2504727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Freeform 7">
            <a:extLst>
              <a:ext uri="{FF2B5EF4-FFF2-40B4-BE49-F238E27FC236}">
                <a16:creationId xmlns:a16="http://schemas.microsoft.com/office/drawing/2014/main" id="{C3036ADF-80C8-4DB2-BBD3-EA76956917DA}"/>
              </a:ext>
            </a:extLst>
          </p:cNvPr>
          <p:cNvSpPr>
            <a:spLocks noEditPoints="1"/>
          </p:cNvSpPr>
          <p:nvPr/>
        </p:nvSpPr>
        <p:spPr bwMode="auto">
          <a:xfrm>
            <a:off x="8425381" y="4851467"/>
            <a:ext cx="366006" cy="312930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Freeform 11">
            <a:extLst>
              <a:ext uri="{FF2B5EF4-FFF2-40B4-BE49-F238E27FC236}">
                <a16:creationId xmlns:a16="http://schemas.microsoft.com/office/drawing/2014/main" id="{7E4C83EC-188B-4F3A-A9B7-9F266ECBA871}"/>
              </a:ext>
            </a:extLst>
          </p:cNvPr>
          <p:cNvSpPr>
            <a:spLocks noEditPoints="1"/>
          </p:cNvSpPr>
          <p:nvPr/>
        </p:nvSpPr>
        <p:spPr bwMode="auto">
          <a:xfrm>
            <a:off x="8459659" y="2264053"/>
            <a:ext cx="297450" cy="38922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Oval 10">
            <a:extLst>
              <a:ext uri="{FF2B5EF4-FFF2-40B4-BE49-F238E27FC236}">
                <a16:creationId xmlns:a16="http://schemas.microsoft.com/office/drawing/2014/main" id="{F7179A47-2267-447D-9226-A627F55A2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139" y="2019844"/>
            <a:ext cx="719138" cy="723900"/>
          </a:xfrm>
          <a:prstGeom prst="ellipse">
            <a:avLst/>
          </a:prstGeom>
          <a:solidFill>
            <a:schemeClr val="accent1"/>
          </a:solidFill>
          <a:ln w="19050">
            <a:noFill/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8" name="Oval 12">
            <a:extLst>
              <a:ext uri="{FF2B5EF4-FFF2-40B4-BE49-F238E27FC236}">
                <a16:creationId xmlns:a16="http://schemas.microsoft.com/office/drawing/2014/main" id="{B349991D-FF62-4764-BC7F-94DEA10B4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1139" y="4684444"/>
            <a:ext cx="719138" cy="723900"/>
          </a:xfrm>
          <a:prstGeom prst="ellipse">
            <a:avLst/>
          </a:prstGeom>
          <a:solidFill>
            <a:schemeClr val="accent2"/>
          </a:solidFill>
          <a:ln w="19050">
            <a:noFill/>
          </a:ln>
          <a:effectLst>
            <a:outerShdw blurRad="419100" dist="406400" dir="2700000" sx="90000" sy="90000" algn="tl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  <a:cs typeface="+mn-ea"/>
              <a:sym typeface="+mn-lt"/>
            </a:endParaRPr>
          </a:p>
        </p:txBody>
      </p:sp>
      <p:sp>
        <p:nvSpPr>
          <p:cNvPr id="49" name="TextBox 43">
            <a:extLst>
              <a:ext uri="{FF2B5EF4-FFF2-40B4-BE49-F238E27FC236}">
                <a16:creationId xmlns:a16="http://schemas.microsoft.com/office/drawing/2014/main" id="{610B7272-1E5B-4AF3-B292-91D04890028F}"/>
              </a:ext>
            </a:extLst>
          </p:cNvPr>
          <p:cNvSpPr txBox="1"/>
          <p:nvPr/>
        </p:nvSpPr>
        <p:spPr>
          <a:xfrm>
            <a:off x="1797725" y="2019844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50" name="TextBox 44">
            <a:extLst>
              <a:ext uri="{FF2B5EF4-FFF2-40B4-BE49-F238E27FC236}">
                <a16:creationId xmlns:a16="http://schemas.microsoft.com/office/drawing/2014/main" id="{72FD8332-CC5C-4FA7-9BDC-FD0403A85711}"/>
              </a:ext>
            </a:extLst>
          </p:cNvPr>
          <p:cNvSpPr txBox="1"/>
          <p:nvPr/>
        </p:nvSpPr>
        <p:spPr>
          <a:xfrm>
            <a:off x="1797725" y="2315275"/>
            <a:ext cx="2485598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45">
            <a:extLst>
              <a:ext uri="{FF2B5EF4-FFF2-40B4-BE49-F238E27FC236}">
                <a16:creationId xmlns:a16="http://schemas.microsoft.com/office/drawing/2014/main" id="{6615CBBD-DA96-4340-B573-972AD14C01F6}"/>
              </a:ext>
            </a:extLst>
          </p:cNvPr>
          <p:cNvSpPr txBox="1"/>
          <p:nvPr/>
        </p:nvSpPr>
        <p:spPr>
          <a:xfrm>
            <a:off x="1797725" y="4677459"/>
            <a:ext cx="1376531" cy="285078"/>
          </a:xfrm>
          <a:prstGeom prst="rect">
            <a:avLst/>
          </a:prstGeom>
          <a:noFill/>
        </p:spPr>
        <p:txBody>
          <a:bodyPr wrap="none" t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cs typeface="+mn-ea"/>
                <a:sym typeface="+mn-lt"/>
              </a:rPr>
              <a:t>Add title text</a:t>
            </a:r>
            <a:endParaRPr lang="zh-CN" altLang="en-US" sz="1400" b="1" dirty="0">
              <a:cs typeface="+mn-ea"/>
              <a:sym typeface="+mn-lt"/>
            </a:endParaRPr>
          </a:p>
        </p:txBody>
      </p:sp>
      <p:sp>
        <p:nvSpPr>
          <p:cNvPr id="52" name="TextBox 46">
            <a:extLst>
              <a:ext uri="{FF2B5EF4-FFF2-40B4-BE49-F238E27FC236}">
                <a16:creationId xmlns:a16="http://schemas.microsoft.com/office/drawing/2014/main" id="{3713F9B2-9D2F-42CF-9EB7-76FDA2C1B229}"/>
              </a:ext>
            </a:extLst>
          </p:cNvPr>
          <p:cNvSpPr txBox="1"/>
          <p:nvPr/>
        </p:nvSpPr>
        <p:spPr>
          <a:xfrm>
            <a:off x="1797725" y="4972890"/>
            <a:ext cx="2485598" cy="1029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Freeform 9">
            <a:extLst>
              <a:ext uri="{FF2B5EF4-FFF2-40B4-BE49-F238E27FC236}">
                <a16:creationId xmlns:a16="http://schemas.microsoft.com/office/drawing/2014/main" id="{50BD81CA-1CBB-4BB2-922C-CE25ADDFDEA2}"/>
              </a:ext>
            </a:extLst>
          </p:cNvPr>
          <p:cNvSpPr>
            <a:spLocks noEditPoints="1"/>
          </p:cNvSpPr>
          <p:nvPr/>
        </p:nvSpPr>
        <p:spPr bwMode="auto">
          <a:xfrm>
            <a:off x="1115446" y="2198792"/>
            <a:ext cx="350524" cy="366006"/>
          </a:xfrm>
          <a:custGeom>
            <a:avLst/>
            <a:gdLst>
              <a:gd name="T0" fmla="*/ 86 w 134"/>
              <a:gd name="T1" fmla="*/ 115 h 140"/>
              <a:gd name="T2" fmla="*/ 82 w 134"/>
              <a:gd name="T3" fmla="*/ 118 h 140"/>
              <a:gd name="T4" fmla="*/ 10 w 134"/>
              <a:gd name="T5" fmla="*/ 115 h 140"/>
              <a:gd name="T6" fmla="*/ 14 w 134"/>
              <a:gd name="T7" fmla="*/ 11 h 140"/>
              <a:gd name="T8" fmla="*/ 86 w 134"/>
              <a:gd name="T9" fmla="*/ 15 h 140"/>
              <a:gd name="T10" fmla="*/ 96 w 134"/>
              <a:gd name="T11" fmla="*/ 16 h 140"/>
              <a:gd name="T12" fmla="*/ 82 w 134"/>
              <a:gd name="T13" fmla="*/ 0 h 140"/>
              <a:gd name="T14" fmla="*/ 0 w 134"/>
              <a:gd name="T15" fmla="*/ 14 h 140"/>
              <a:gd name="T16" fmla="*/ 14 w 134"/>
              <a:gd name="T17" fmla="*/ 140 h 140"/>
              <a:gd name="T18" fmla="*/ 96 w 134"/>
              <a:gd name="T19" fmla="*/ 126 h 140"/>
              <a:gd name="T20" fmla="*/ 96 w 134"/>
              <a:gd name="T21" fmla="*/ 125 h 140"/>
              <a:gd name="T22" fmla="*/ 86 w 134"/>
              <a:gd name="T23" fmla="*/ 87 h 140"/>
              <a:gd name="T24" fmla="*/ 55 w 134"/>
              <a:gd name="T25" fmla="*/ 4 h 140"/>
              <a:gd name="T26" fmla="*/ 55 w 134"/>
              <a:gd name="T27" fmla="*/ 7 h 140"/>
              <a:gd name="T28" fmla="*/ 40 w 134"/>
              <a:gd name="T29" fmla="*/ 5 h 140"/>
              <a:gd name="T30" fmla="*/ 48 w 134"/>
              <a:gd name="T31" fmla="*/ 135 h 140"/>
              <a:gd name="T32" fmla="*/ 48 w 134"/>
              <a:gd name="T33" fmla="*/ 123 h 140"/>
              <a:gd name="T34" fmla="*/ 48 w 134"/>
              <a:gd name="T35" fmla="*/ 135 h 140"/>
              <a:gd name="T36" fmla="*/ 96 w 134"/>
              <a:gd name="T37" fmla="*/ 22 h 140"/>
              <a:gd name="T38" fmla="*/ 62 w 134"/>
              <a:gd name="T39" fmla="*/ 22 h 140"/>
              <a:gd name="T40" fmla="*/ 51 w 134"/>
              <a:gd name="T41" fmla="*/ 70 h 140"/>
              <a:gd name="T42" fmla="*/ 66 w 134"/>
              <a:gd name="T43" fmla="*/ 81 h 140"/>
              <a:gd name="T44" fmla="*/ 83 w 134"/>
              <a:gd name="T45" fmla="*/ 81 h 140"/>
              <a:gd name="T46" fmla="*/ 96 w 134"/>
              <a:gd name="T47" fmla="*/ 81 h 140"/>
              <a:gd name="T48" fmla="*/ 134 w 134"/>
              <a:gd name="T49" fmla="*/ 70 h 140"/>
              <a:gd name="T50" fmla="*/ 124 w 134"/>
              <a:gd name="T51" fmla="*/ 22 h 140"/>
              <a:gd name="T52" fmla="*/ 124 w 134"/>
              <a:gd name="T53" fmla="*/ 74 h 140"/>
              <a:gd name="T54" fmla="*/ 86 w 134"/>
              <a:gd name="T55" fmla="*/ 74 h 140"/>
              <a:gd name="T56" fmla="*/ 58 w 134"/>
              <a:gd name="T57" fmla="*/ 70 h 140"/>
              <a:gd name="T58" fmla="*/ 62 w 134"/>
              <a:gd name="T59" fmla="*/ 29 h 140"/>
              <a:gd name="T60" fmla="*/ 96 w 134"/>
              <a:gd name="T61" fmla="*/ 29 h 140"/>
              <a:gd name="T62" fmla="*/ 127 w 134"/>
              <a:gd name="T63" fmla="*/ 33 h 140"/>
              <a:gd name="T64" fmla="*/ 82 w 134"/>
              <a:gd name="T65" fmla="*/ 37 h 140"/>
              <a:gd name="T66" fmla="*/ 109 w 134"/>
              <a:gd name="T67" fmla="*/ 56 h 140"/>
              <a:gd name="T68" fmla="*/ 88 w 134"/>
              <a:gd name="T69" fmla="*/ 62 h 140"/>
              <a:gd name="T70" fmla="*/ 101 w 134"/>
              <a:gd name="T71" fmla="*/ 64 h 140"/>
              <a:gd name="T72" fmla="*/ 109 w 134"/>
              <a:gd name="T73" fmla="*/ 65 h 140"/>
              <a:gd name="T74" fmla="*/ 102 w 134"/>
              <a:gd name="T75" fmla="*/ 66 h 140"/>
              <a:gd name="T76" fmla="*/ 86 w 134"/>
              <a:gd name="T77" fmla="*/ 69 h 140"/>
              <a:gd name="T78" fmla="*/ 86 w 134"/>
              <a:gd name="T79" fmla="*/ 61 h 140"/>
              <a:gd name="T80" fmla="*/ 87 w 134"/>
              <a:gd name="T81" fmla="*/ 57 h 140"/>
              <a:gd name="T82" fmla="*/ 81 w 134"/>
              <a:gd name="T83" fmla="*/ 39 h 140"/>
              <a:gd name="T84" fmla="*/ 78 w 134"/>
              <a:gd name="T85" fmla="*/ 37 h 140"/>
              <a:gd name="T86" fmla="*/ 78 w 134"/>
              <a:gd name="T87" fmla="*/ 33 h 140"/>
              <a:gd name="T88" fmla="*/ 80 w 134"/>
              <a:gd name="T89" fmla="*/ 35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4" h="140">
                <a:moveTo>
                  <a:pt x="86" y="87"/>
                </a:moveTo>
                <a:cubicBezTo>
                  <a:pt x="86" y="115"/>
                  <a:pt x="86" y="115"/>
                  <a:pt x="86" y="115"/>
                </a:cubicBezTo>
                <a:cubicBezTo>
                  <a:pt x="86" y="115"/>
                  <a:pt x="86" y="115"/>
                  <a:pt x="86" y="115"/>
                </a:cubicBezTo>
                <a:cubicBezTo>
                  <a:pt x="86" y="117"/>
                  <a:pt x="84" y="118"/>
                  <a:pt x="82" y="118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2" y="118"/>
                  <a:pt x="10" y="117"/>
                  <a:pt x="10" y="115"/>
                </a:cubicBezTo>
                <a:cubicBezTo>
                  <a:pt x="10" y="15"/>
                  <a:pt x="10" y="15"/>
                  <a:pt x="10" y="15"/>
                </a:cubicBezTo>
                <a:cubicBezTo>
                  <a:pt x="10" y="13"/>
                  <a:pt x="12" y="11"/>
                  <a:pt x="14" y="11"/>
                </a:cubicBezTo>
                <a:cubicBezTo>
                  <a:pt x="82" y="11"/>
                  <a:pt x="82" y="11"/>
                  <a:pt x="82" y="11"/>
                </a:cubicBezTo>
                <a:cubicBezTo>
                  <a:pt x="84" y="11"/>
                  <a:pt x="86" y="13"/>
                  <a:pt x="86" y="15"/>
                </a:cubicBezTo>
                <a:cubicBezTo>
                  <a:pt x="86" y="16"/>
                  <a:pt x="86" y="16"/>
                  <a:pt x="86" y="16"/>
                </a:cubicBezTo>
                <a:cubicBezTo>
                  <a:pt x="96" y="16"/>
                  <a:pt x="96" y="16"/>
                  <a:pt x="96" y="16"/>
                </a:cubicBezTo>
                <a:cubicBezTo>
                  <a:pt x="96" y="14"/>
                  <a:pt x="96" y="14"/>
                  <a:pt x="96" y="14"/>
                </a:cubicBezTo>
                <a:cubicBezTo>
                  <a:pt x="96" y="6"/>
                  <a:pt x="90" y="0"/>
                  <a:pt x="82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6" y="0"/>
                  <a:pt x="0" y="6"/>
                  <a:pt x="0" y="14"/>
                </a:cubicBezTo>
                <a:cubicBezTo>
                  <a:pt x="0" y="126"/>
                  <a:pt x="0" y="126"/>
                  <a:pt x="0" y="126"/>
                </a:cubicBezTo>
                <a:cubicBezTo>
                  <a:pt x="0" y="134"/>
                  <a:pt x="6" y="140"/>
                  <a:pt x="14" y="140"/>
                </a:cubicBezTo>
                <a:cubicBezTo>
                  <a:pt x="82" y="140"/>
                  <a:pt x="82" y="140"/>
                  <a:pt x="82" y="140"/>
                </a:cubicBezTo>
                <a:cubicBezTo>
                  <a:pt x="90" y="140"/>
                  <a:pt x="96" y="134"/>
                  <a:pt x="96" y="126"/>
                </a:cubicBezTo>
                <a:cubicBezTo>
                  <a:pt x="96" y="126"/>
                  <a:pt x="96" y="126"/>
                  <a:pt x="96" y="126"/>
                </a:cubicBezTo>
                <a:cubicBezTo>
                  <a:pt x="96" y="125"/>
                  <a:pt x="96" y="125"/>
                  <a:pt x="96" y="125"/>
                </a:cubicBezTo>
                <a:cubicBezTo>
                  <a:pt x="96" y="87"/>
                  <a:pt x="96" y="87"/>
                  <a:pt x="96" y="87"/>
                </a:cubicBezTo>
                <a:cubicBezTo>
                  <a:pt x="86" y="87"/>
                  <a:pt x="86" y="87"/>
                  <a:pt x="86" y="87"/>
                </a:cubicBezTo>
                <a:close/>
                <a:moveTo>
                  <a:pt x="42" y="4"/>
                </a:moveTo>
                <a:cubicBezTo>
                  <a:pt x="55" y="4"/>
                  <a:pt x="55" y="4"/>
                  <a:pt x="55" y="4"/>
                </a:cubicBezTo>
                <a:cubicBezTo>
                  <a:pt x="55" y="4"/>
                  <a:pt x="56" y="4"/>
                  <a:pt x="56" y="5"/>
                </a:cubicBezTo>
                <a:cubicBezTo>
                  <a:pt x="56" y="6"/>
                  <a:pt x="55" y="7"/>
                  <a:pt x="55" y="7"/>
                </a:cubicBezTo>
                <a:cubicBezTo>
                  <a:pt x="42" y="7"/>
                  <a:pt x="42" y="7"/>
                  <a:pt x="42" y="7"/>
                </a:cubicBezTo>
                <a:cubicBezTo>
                  <a:pt x="41" y="7"/>
                  <a:pt x="40" y="6"/>
                  <a:pt x="40" y="5"/>
                </a:cubicBezTo>
                <a:cubicBezTo>
                  <a:pt x="40" y="4"/>
                  <a:pt x="41" y="4"/>
                  <a:pt x="42" y="4"/>
                </a:cubicBezTo>
                <a:close/>
                <a:moveTo>
                  <a:pt x="48" y="135"/>
                </a:moveTo>
                <a:cubicBezTo>
                  <a:pt x="45" y="135"/>
                  <a:pt x="42" y="133"/>
                  <a:pt x="42" y="129"/>
                </a:cubicBezTo>
                <a:cubicBezTo>
                  <a:pt x="42" y="125"/>
                  <a:pt x="45" y="123"/>
                  <a:pt x="48" y="123"/>
                </a:cubicBezTo>
                <a:cubicBezTo>
                  <a:pt x="52" y="123"/>
                  <a:pt x="54" y="125"/>
                  <a:pt x="54" y="129"/>
                </a:cubicBezTo>
                <a:cubicBezTo>
                  <a:pt x="54" y="133"/>
                  <a:pt x="52" y="135"/>
                  <a:pt x="48" y="135"/>
                </a:cubicBezTo>
                <a:close/>
                <a:moveTo>
                  <a:pt x="124" y="22"/>
                </a:moveTo>
                <a:cubicBezTo>
                  <a:pt x="96" y="22"/>
                  <a:pt x="96" y="22"/>
                  <a:pt x="96" y="22"/>
                </a:cubicBezTo>
                <a:cubicBezTo>
                  <a:pt x="86" y="22"/>
                  <a:pt x="86" y="22"/>
                  <a:pt x="86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56" y="22"/>
                  <a:pt x="51" y="27"/>
                  <a:pt x="51" y="33"/>
                </a:cubicBezTo>
                <a:cubicBezTo>
                  <a:pt x="51" y="70"/>
                  <a:pt x="51" y="70"/>
                  <a:pt x="51" y="70"/>
                </a:cubicBezTo>
                <a:cubicBezTo>
                  <a:pt x="51" y="76"/>
                  <a:pt x="56" y="81"/>
                  <a:pt x="62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66" y="102"/>
                  <a:pt x="66" y="102"/>
                  <a:pt x="66" y="102"/>
                </a:cubicBezTo>
                <a:cubicBezTo>
                  <a:pt x="83" y="81"/>
                  <a:pt x="83" y="81"/>
                  <a:pt x="83" y="81"/>
                </a:cubicBezTo>
                <a:cubicBezTo>
                  <a:pt x="86" y="81"/>
                  <a:pt x="86" y="81"/>
                  <a:pt x="86" y="81"/>
                </a:cubicBezTo>
                <a:cubicBezTo>
                  <a:pt x="96" y="81"/>
                  <a:pt x="96" y="81"/>
                  <a:pt x="96" y="81"/>
                </a:cubicBezTo>
                <a:cubicBezTo>
                  <a:pt x="124" y="81"/>
                  <a:pt x="124" y="81"/>
                  <a:pt x="124" y="81"/>
                </a:cubicBezTo>
                <a:cubicBezTo>
                  <a:pt x="129" y="81"/>
                  <a:pt x="134" y="76"/>
                  <a:pt x="134" y="70"/>
                </a:cubicBezTo>
                <a:cubicBezTo>
                  <a:pt x="134" y="33"/>
                  <a:pt x="134" y="33"/>
                  <a:pt x="134" y="33"/>
                </a:cubicBezTo>
                <a:cubicBezTo>
                  <a:pt x="134" y="27"/>
                  <a:pt x="129" y="22"/>
                  <a:pt x="124" y="22"/>
                </a:cubicBezTo>
                <a:close/>
                <a:moveTo>
                  <a:pt x="127" y="70"/>
                </a:moveTo>
                <a:cubicBezTo>
                  <a:pt x="127" y="72"/>
                  <a:pt x="126" y="74"/>
                  <a:pt x="124" y="74"/>
                </a:cubicBezTo>
                <a:cubicBezTo>
                  <a:pt x="96" y="74"/>
                  <a:pt x="96" y="74"/>
                  <a:pt x="96" y="74"/>
                </a:cubicBezTo>
                <a:cubicBezTo>
                  <a:pt x="86" y="74"/>
                  <a:pt x="86" y="74"/>
                  <a:pt x="86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0" y="74"/>
                  <a:pt x="58" y="72"/>
                  <a:pt x="58" y="70"/>
                </a:cubicBezTo>
                <a:cubicBezTo>
                  <a:pt x="58" y="33"/>
                  <a:pt x="58" y="33"/>
                  <a:pt x="58" y="33"/>
                </a:cubicBezTo>
                <a:cubicBezTo>
                  <a:pt x="58" y="30"/>
                  <a:pt x="60" y="29"/>
                  <a:pt x="62" y="29"/>
                </a:cubicBezTo>
                <a:cubicBezTo>
                  <a:pt x="86" y="29"/>
                  <a:pt x="86" y="29"/>
                  <a:pt x="86" y="29"/>
                </a:cubicBezTo>
                <a:cubicBezTo>
                  <a:pt x="96" y="29"/>
                  <a:pt x="96" y="29"/>
                  <a:pt x="96" y="29"/>
                </a:cubicBezTo>
                <a:cubicBezTo>
                  <a:pt x="124" y="29"/>
                  <a:pt x="124" y="29"/>
                  <a:pt x="124" y="29"/>
                </a:cubicBezTo>
                <a:cubicBezTo>
                  <a:pt x="126" y="29"/>
                  <a:pt x="127" y="30"/>
                  <a:pt x="127" y="33"/>
                </a:cubicBezTo>
                <a:lnTo>
                  <a:pt x="127" y="70"/>
                </a:lnTo>
                <a:close/>
                <a:moveTo>
                  <a:pt x="82" y="37"/>
                </a:moveTo>
                <a:cubicBezTo>
                  <a:pt x="112" y="41"/>
                  <a:pt x="112" y="41"/>
                  <a:pt x="112" y="41"/>
                </a:cubicBezTo>
                <a:cubicBezTo>
                  <a:pt x="109" y="56"/>
                  <a:pt x="109" y="56"/>
                  <a:pt x="109" y="56"/>
                </a:cubicBezTo>
                <a:cubicBezTo>
                  <a:pt x="90" y="57"/>
                  <a:pt x="90" y="57"/>
                  <a:pt x="90" y="57"/>
                </a:cubicBezTo>
                <a:cubicBezTo>
                  <a:pt x="88" y="62"/>
                  <a:pt x="88" y="62"/>
                  <a:pt x="88" y="62"/>
                </a:cubicBezTo>
                <a:cubicBezTo>
                  <a:pt x="89" y="62"/>
                  <a:pt x="89" y="63"/>
                  <a:pt x="90" y="64"/>
                </a:cubicBezTo>
                <a:cubicBezTo>
                  <a:pt x="101" y="64"/>
                  <a:pt x="101" y="64"/>
                  <a:pt x="101" y="64"/>
                </a:cubicBezTo>
                <a:cubicBezTo>
                  <a:pt x="102" y="62"/>
                  <a:pt x="103" y="61"/>
                  <a:pt x="105" y="61"/>
                </a:cubicBezTo>
                <a:cubicBezTo>
                  <a:pt x="107" y="61"/>
                  <a:pt x="109" y="63"/>
                  <a:pt x="109" y="65"/>
                </a:cubicBezTo>
                <a:cubicBezTo>
                  <a:pt x="109" y="67"/>
                  <a:pt x="107" y="69"/>
                  <a:pt x="105" y="69"/>
                </a:cubicBezTo>
                <a:cubicBezTo>
                  <a:pt x="103" y="69"/>
                  <a:pt x="102" y="68"/>
                  <a:pt x="102" y="66"/>
                </a:cubicBezTo>
                <a:cubicBezTo>
                  <a:pt x="89" y="66"/>
                  <a:pt x="89" y="66"/>
                  <a:pt x="89" y="66"/>
                </a:cubicBezTo>
                <a:cubicBezTo>
                  <a:pt x="89" y="68"/>
                  <a:pt x="87" y="69"/>
                  <a:pt x="86" y="69"/>
                </a:cubicBezTo>
                <a:cubicBezTo>
                  <a:pt x="84" y="69"/>
                  <a:pt x="82" y="67"/>
                  <a:pt x="82" y="65"/>
                </a:cubicBezTo>
                <a:cubicBezTo>
                  <a:pt x="82" y="63"/>
                  <a:pt x="84" y="61"/>
                  <a:pt x="86" y="61"/>
                </a:cubicBezTo>
                <a:cubicBezTo>
                  <a:pt x="86" y="61"/>
                  <a:pt x="86" y="61"/>
                  <a:pt x="86" y="61"/>
                </a:cubicBezTo>
                <a:cubicBezTo>
                  <a:pt x="87" y="57"/>
                  <a:pt x="87" y="57"/>
                  <a:pt x="87" y="57"/>
                </a:cubicBezTo>
                <a:cubicBezTo>
                  <a:pt x="86" y="57"/>
                  <a:pt x="86" y="57"/>
                  <a:pt x="86" y="57"/>
                </a:cubicBezTo>
                <a:cubicBezTo>
                  <a:pt x="81" y="39"/>
                  <a:pt x="81" y="39"/>
                  <a:pt x="81" y="39"/>
                </a:cubicBezTo>
                <a:cubicBezTo>
                  <a:pt x="78" y="37"/>
                  <a:pt x="78" y="37"/>
                  <a:pt x="78" y="37"/>
                </a:cubicBezTo>
                <a:cubicBezTo>
                  <a:pt x="78" y="37"/>
                  <a:pt x="78" y="37"/>
                  <a:pt x="78" y="37"/>
                </a:cubicBezTo>
                <a:cubicBezTo>
                  <a:pt x="77" y="37"/>
                  <a:pt x="76" y="36"/>
                  <a:pt x="76" y="35"/>
                </a:cubicBezTo>
                <a:cubicBezTo>
                  <a:pt x="76" y="34"/>
                  <a:pt x="77" y="33"/>
                  <a:pt x="78" y="33"/>
                </a:cubicBezTo>
                <a:cubicBezTo>
                  <a:pt x="79" y="33"/>
                  <a:pt x="80" y="34"/>
                  <a:pt x="80" y="35"/>
                </a:cubicBezTo>
                <a:cubicBezTo>
                  <a:pt x="80" y="35"/>
                  <a:pt x="80" y="35"/>
                  <a:pt x="80" y="35"/>
                </a:cubicBezTo>
                <a:lnTo>
                  <a:pt x="82" y="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4" name="Freeform 19">
            <a:extLst>
              <a:ext uri="{FF2B5EF4-FFF2-40B4-BE49-F238E27FC236}">
                <a16:creationId xmlns:a16="http://schemas.microsoft.com/office/drawing/2014/main" id="{8967035B-7DDB-4DDE-8D3E-9C079011CFEB}"/>
              </a:ext>
            </a:extLst>
          </p:cNvPr>
          <p:cNvSpPr>
            <a:spLocks noEditPoints="1"/>
          </p:cNvSpPr>
          <p:nvPr/>
        </p:nvSpPr>
        <p:spPr bwMode="auto">
          <a:xfrm>
            <a:off x="1107706" y="4888272"/>
            <a:ext cx="366006" cy="316246"/>
          </a:xfrm>
          <a:custGeom>
            <a:avLst/>
            <a:gdLst>
              <a:gd name="T0" fmla="*/ 33 w 140"/>
              <a:gd name="T1" fmla="*/ 121 h 121"/>
              <a:gd name="T2" fmla="*/ 33 w 140"/>
              <a:gd name="T3" fmla="*/ 97 h 121"/>
              <a:gd name="T4" fmla="*/ 115 w 140"/>
              <a:gd name="T5" fmla="*/ 97 h 121"/>
              <a:gd name="T6" fmla="*/ 115 w 140"/>
              <a:gd name="T7" fmla="*/ 121 h 121"/>
              <a:gd name="T8" fmla="*/ 115 w 140"/>
              <a:gd name="T9" fmla="*/ 97 h 121"/>
              <a:gd name="T10" fmla="*/ 133 w 140"/>
              <a:gd name="T11" fmla="*/ 103 h 121"/>
              <a:gd name="T12" fmla="*/ 115 w 140"/>
              <a:gd name="T13" fmla="*/ 95 h 121"/>
              <a:gd name="T14" fmla="*/ 45 w 140"/>
              <a:gd name="T15" fmla="*/ 103 h 121"/>
              <a:gd name="T16" fmla="*/ 20 w 140"/>
              <a:gd name="T17" fmla="*/ 103 h 121"/>
              <a:gd name="T18" fmla="*/ 6 w 140"/>
              <a:gd name="T19" fmla="*/ 103 h 121"/>
              <a:gd name="T20" fmla="*/ 0 w 140"/>
              <a:gd name="T21" fmla="*/ 72 h 121"/>
              <a:gd name="T22" fmla="*/ 17 w 140"/>
              <a:gd name="T23" fmla="*/ 44 h 121"/>
              <a:gd name="T24" fmla="*/ 44 w 140"/>
              <a:gd name="T25" fmla="*/ 40 h 121"/>
              <a:gd name="T26" fmla="*/ 49 w 140"/>
              <a:gd name="T27" fmla="*/ 88 h 121"/>
              <a:gd name="T28" fmla="*/ 140 w 140"/>
              <a:gd name="T29" fmla="*/ 96 h 121"/>
              <a:gd name="T30" fmla="*/ 39 w 140"/>
              <a:gd name="T31" fmla="*/ 47 h 121"/>
              <a:gd name="T32" fmla="*/ 23 w 140"/>
              <a:gd name="T33" fmla="*/ 48 h 121"/>
              <a:gd name="T34" fmla="*/ 9 w 140"/>
              <a:gd name="T35" fmla="*/ 69 h 121"/>
              <a:gd name="T36" fmla="*/ 12 w 140"/>
              <a:gd name="T37" fmla="*/ 73 h 121"/>
              <a:gd name="T38" fmla="*/ 41 w 140"/>
              <a:gd name="T39" fmla="*/ 71 h 121"/>
              <a:gd name="T40" fmla="*/ 139 w 140"/>
              <a:gd name="T41" fmla="*/ 73 h 121"/>
              <a:gd name="T42" fmla="*/ 99 w 140"/>
              <a:gd name="T43" fmla="*/ 56 h 121"/>
              <a:gd name="T44" fmla="*/ 129 w 140"/>
              <a:gd name="T45" fmla="*/ 84 h 121"/>
              <a:gd name="T46" fmla="*/ 139 w 140"/>
              <a:gd name="T47" fmla="*/ 34 h 121"/>
              <a:gd name="T48" fmla="*/ 99 w 140"/>
              <a:gd name="T49" fmla="*/ 23 h 121"/>
              <a:gd name="T50" fmla="*/ 139 w 140"/>
              <a:gd name="T51" fmla="*/ 51 h 121"/>
              <a:gd name="T52" fmla="*/ 64 w 140"/>
              <a:gd name="T53" fmla="*/ 84 h 121"/>
              <a:gd name="T54" fmla="*/ 94 w 140"/>
              <a:gd name="T55" fmla="*/ 56 h 121"/>
              <a:gd name="T56" fmla="*/ 53 w 140"/>
              <a:gd name="T57" fmla="*/ 73 h 121"/>
              <a:gd name="T58" fmla="*/ 94 w 140"/>
              <a:gd name="T59" fmla="*/ 23 h 121"/>
              <a:gd name="T60" fmla="*/ 53 w 140"/>
              <a:gd name="T61" fmla="*/ 34 h 121"/>
              <a:gd name="T62" fmla="*/ 94 w 140"/>
              <a:gd name="T63" fmla="*/ 51 h 121"/>
              <a:gd name="T64" fmla="*/ 69 w 140"/>
              <a:gd name="T65" fmla="*/ 11 h 121"/>
              <a:gd name="T66" fmla="*/ 69 w 140"/>
              <a:gd name="T67" fmla="*/ 11 h 121"/>
              <a:gd name="T68" fmla="*/ 78 w 140"/>
              <a:gd name="T69" fmla="*/ 10 h 121"/>
              <a:gd name="T70" fmla="*/ 99 w 140"/>
              <a:gd name="T71" fmla="*/ 21 h 121"/>
              <a:gd name="T72" fmla="*/ 99 w 140"/>
              <a:gd name="T73" fmla="*/ 21 h 121"/>
              <a:gd name="T74" fmla="*/ 114 w 140"/>
              <a:gd name="T75" fmla="*/ 10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21">
                <a:moveTo>
                  <a:pt x="45" y="109"/>
                </a:moveTo>
                <a:cubicBezTo>
                  <a:pt x="45" y="116"/>
                  <a:pt x="39" y="121"/>
                  <a:pt x="33" y="121"/>
                </a:cubicBezTo>
                <a:cubicBezTo>
                  <a:pt x="26" y="121"/>
                  <a:pt x="21" y="116"/>
                  <a:pt x="21" y="109"/>
                </a:cubicBezTo>
                <a:cubicBezTo>
                  <a:pt x="21" y="103"/>
                  <a:pt x="26" y="97"/>
                  <a:pt x="33" y="97"/>
                </a:cubicBezTo>
                <a:cubicBezTo>
                  <a:pt x="39" y="97"/>
                  <a:pt x="45" y="103"/>
                  <a:pt x="45" y="109"/>
                </a:cubicBezTo>
                <a:close/>
                <a:moveTo>
                  <a:pt x="115" y="97"/>
                </a:moveTo>
                <a:cubicBezTo>
                  <a:pt x="108" y="97"/>
                  <a:pt x="103" y="103"/>
                  <a:pt x="103" y="109"/>
                </a:cubicBezTo>
                <a:cubicBezTo>
                  <a:pt x="103" y="116"/>
                  <a:pt x="108" y="121"/>
                  <a:pt x="115" y="121"/>
                </a:cubicBezTo>
                <a:cubicBezTo>
                  <a:pt x="121" y="121"/>
                  <a:pt x="126" y="116"/>
                  <a:pt x="126" y="109"/>
                </a:cubicBezTo>
                <a:cubicBezTo>
                  <a:pt x="126" y="103"/>
                  <a:pt x="121" y="97"/>
                  <a:pt x="115" y="97"/>
                </a:cubicBezTo>
                <a:close/>
                <a:moveTo>
                  <a:pt x="140" y="96"/>
                </a:moveTo>
                <a:cubicBezTo>
                  <a:pt x="140" y="100"/>
                  <a:pt x="137" y="103"/>
                  <a:pt x="133" y="103"/>
                </a:cubicBezTo>
                <a:cubicBezTo>
                  <a:pt x="127" y="103"/>
                  <a:pt x="127" y="103"/>
                  <a:pt x="127" y="103"/>
                </a:cubicBezTo>
                <a:cubicBezTo>
                  <a:pt x="125" y="98"/>
                  <a:pt x="120" y="95"/>
                  <a:pt x="115" y="95"/>
                </a:cubicBezTo>
                <a:cubicBezTo>
                  <a:pt x="109" y="95"/>
                  <a:pt x="104" y="98"/>
                  <a:pt x="102" y="103"/>
                </a:cubicBezTo>
                <a:cubicBezTo>
                  <a:pt x="45" y="103"/>
                  <a:pt x="45" y="103"/>
                  <a:pt x="45" y="103"/>
                </a:cubicBezTo>
                <a:cubicBezTo>
                  <a:pt x="43" y="98"/>
                  <a:pt x="38" y="95"/>
                  <a:pt x="33" y="95"/>
                </a:cubicBezTo>
                <a:cubicBezTo>
                  <a:pt x="27" y="95"/>
                  <a:pt x="22" y="98"/>
                  <a:pt x="20" y="103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6" y="103"/>
                  <a:pt x="6" y="103"/>
                  <a:pt x="6" y="103"/>
                </a:cubicBezTo>
                <a:cubicBezTo>
                  <a:pt x="3" y="103"/>
                  <a:pt x="0" y="101"/>
                  <a:pt x="0" y="98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9"/>
                  <a:pt x="2" y="65"/>
                  <a:pt x="3" y="63"/>
                </a:cubicBezTo>
                <a:cubicBezTo>
                  <a:pt x="17" y="44"/>
                  <a:pt x="17" y="44"/>
                  <a:pt x="17" y="44"/>
                </a:cubicBezTo>
                <a:cubicBezTo>
                  <a:pt x="19" y="42"/>
                  <a:pt x="23" y="40"/>
                  <a:pt x="25" y="40"/>
                </a:cubicBezTo>
                <a:cubicBezTo>
                  <a:pt x="44" y="40"/>
                  <a:pt x="44" y="40"/>
                  <a:pt x="44" y="40"/>
                </a:cubicBezTo>
                <a:cubicBezTo>
                  <a:pt x="47" y="40"/>
                  <a:pt x="49" y="42"/>
                  <a:pt x="49" y="45"/>
                </a:cubicBezTo>
                <a:cubicBezTo>
                  <a:pt x="49" y="88"/>
                  <a:pt x="49" y="88"/>
                  <a:pt x="49" y="88"/>
                </a:cubicBezTo>
                <a:cubicBezTo>
                  <a:pt x="133" y="88"/>
                  <a:pt x="133" y="88"/>
                  <a:pt x="133" y="88"/>
                </a:cubicBezTo>
                <a:cubicBezTo>
                  <a:pt x="137" y="88"/>
                  <a:pt x="140" y="91"/>
                  <a:pt x="140" y="96"/>
                </a:cubicBezTo>
                <a:close/>
                <a:moveTo>
                  <a:pt x="41" y="49"/>
                </a:moveTo>
                <a:cubicBezTo>
                  <a:pt x="41" y="48"/>
                  <a:pt x="40" y="47"/>
                  <a:pt x="39" y="47"/>
                </a:cubicBezTo>
                <a:cubicBezTo>
                  <a:pt x="26" y="47"/>
                  <a:pt x="26" y="47"/>
                  <a:pt x="26" y="47"/>
                </a:cubicBezTo>
                <a:cubicBezTo>
                  <a:pt x="25" y="47"/>
                  <a:pt x="24" y="47"/>
                  <a:pt x="23" y="48"/>
                </a:cubicBezTo>
                <a:cubicBezTo>
                  <a:pt x="11" y="65"/>
                  <a:pt x="11" y="65"/>
                  <a:pt x="11" y="65"/>
                </a:cubicBezTo>
                <a:cubicBezTo>
                  <a:pt x="10" y="66"/>
                  <a:pt x="9" y="68"/>
                  <a:pt x="9" y="69"/>
                </a:cubicBezTo>
                <a:cubicBezTo>
                  <a:pt x="9" y="71"/>
                  <a:pt x="9" y="71"/>
                  <a:pt x="9" y="71"/>
                </a:cubicBezTo>
                <a:cubicBezTo>
                  <a:pt x="9" y="72"/>
                  <a:pt x="10" y="73"/>
                  <a:pt x="12" y="73"/>
                </a:cubicBezTo>
                <a:cubicBezTo>
                  <a:pt x="39" y="73"/>
                  <a:pt x="39" y="73"/>
                  <a:pt x="39" y="73"/>
                </a:cubicBezTo>
                <a:cubicBezTo>
                  <a:pt x="40" y="73"/>
                  <a:pt x="41" y="72"/>
                  <a:pt x="41" y="71"/>
                </a:cubicBezTo>
                <a:lnTo>
                  <a:pt x="41" y="49"/>
                </a:lnTo>
                <a:close/>
                <a:moveTo>
                  <a:pt x="139" y="73"/>
                </a:moveTo>
                <a:cubicBezTo>
                  <a:pt x="139" y="56"/>
                  <a:pt x="139" y="56"/>
                  <a:pt x="139" y="56"/>
                </a:cubicBezTo>
                <a:cubicBezTo>
                  <a:pt x="99" y="56"/>
                  <a:pt x="99" y="56"/>
                  <a:pt x="99" y="56"/>
                </a:cubicBezTo>
                <a:cubicBezTo>
                  <a:pt x="99" y="84"/>
                  <a:pt x="99" y="84"/>
                  <a:pt x="99" y="84"/>
                </a:cubicBezTo>
                <a:cubicBezTo>
                  <a:pt x="129" y="84"/>
                  <a:pt x="129" y="84"/>
                  <a:pt x="129" y="84"/>
                </a:cubicBezTo>
                <a:cubicBezTo>
                  <a:pt x="135" y="84"/>
                  <a:pt x="139" y="79"/>
                  <a:pt x="139" y="73"/>
                </a:cubicBezTo>
                <a:close/>
                <a:moveTo>
                  <a:pt x="139" y="34"/>
                </a:moveTo>
                <a:cubicBezTo>
                  <a:pt x="139" y="28"/>
                  <a:pt x="135" y="23"/>
                  <a:pt x="129" y="23"/>
                </a:cubicBezTo>
                <a:cubicBezTo>
                  <a:pt x="99" y="23"/>
                  <a:pt x="99" y="23"/>
                  <a:pt x="99" y="23"/>
                </a:cubicBezTo>
                <a:cubicBezTo>
                  <a:pt x="99" y="51"/>
                  <a:pt x="99" y="51"/>
                  <a:pt x="99" y="51"/>
                </a:cubicBezTo>
                <a:cubicBezTo>
                  <a:pt x="139" y="51"/>
                  <a:pt x="139" y="51"/>
                  <a:pt x="139" y="51"/>
                </a:cubicBezTo>
                <a:lnTo>
                  <a:pt x="139" y="34"/>
                </a:lnTo>
                <a:close/>
                <a:moveTo>
                  <a:pt x="64" y="84"/>
                </a:moveTo>
                <a:cubicBezTo>
                  <a:pt x="94" y="84"/>
                  <a:pt x="94" y="84"/>
                  <a:pt x="94" y="84"/>
                </a:cubicBezTo>
                <a:cubicBezTo>
                  <a:pt x="94" y="56"/>
                  <a:pt x="94" y="56"/>
                  <a:pt x="94" y="56"/>
                </a:cubicBezTo>
                <a:cubicBezTo>
                  <a:pt x="53" y="56"/>
                  <a:pt x="53" y="56"/>
                  <a:pt x="53" y="56"/>
                </a:cubicBezTo>
                <a:cubicBezTo>
                  <a:pt x="53" y="73"/>
                  <a:pt x="53" y="73"/>
                  <a:pt x="53" y="73"/>
                </a:cubicBezTo>
                <a:cubicBezTo>
                  <a:pt x="53" y="79"/>
                  <a:pt x="58" y="84"/>
                  <a:pt x="64" y="84"/>
                </a:cubicBezTo>
                <a:close/>
                <a:moveTo>
                  <a:pt x="94" y="23"/>
                </a:moveTo>
                <a:cubicBezTo>
                  <a:pt x="64" y="23"/>
                  <a:pt x="64" y="23"/>
                  <a:pt x="64" y="23"/>
                </a:cubicBezTo>
                <a:cubicBezTo>
                  <a:pt x="58" y="23"/>
                  <a:pt x="53" y="28"/>
                  <a:pt x="53" y="34"/>
                </a:cubicBezTo>
                <a:cubicBezTo>
                  <a:pt x="53" y="51"/>
                  <a:pt x="53" y="51"/>
                  <a:pt x="53" y="51"/>
                </a:cubicBezTo>
                <a:cubicBezTo>
                  <a:pt x="94" y="51"/>
                  <a:pt x="94" y="51"/>
                  <a:pt x="94" y="51"/>
                </a:cubicBezTo>
                <a:lnTo>
                  <a:pt x="94" y="23"/>
                </a:lnTo>
                <a:close/>
                <a:moveTo>
                  <a:pt x="69" y="11"/>
                </a:moveTo>
                <a:cubicBezTo>
                  <a:pt x="72" y="0"/>
                  <a:pt x="90" y="5"/>
                  <a:pt x="94" y="21"/>
                </a:cubicBezTo>
                <a:cubicBezTo>
                  <a:pt x="94" y="21"/>
                  <a:pt x="65" y="24"/>
                  <a:pt x="69" y="11"/>
                </a:cubicBezTo>
                <a:close/>
                <a:moveTo>
                  <a:pt x="91" y="19"/>
                </a:moveTo>
                <a:cubicBezTo>
                  <a:pt x="91" y="19"/>
                  <a:pt x="84" y="10"/>
                  <a:pt x="78" y="10"/>
                </a:cubicBezTo>
                <a:cubicBezTo>
                  <a:pt x="72" y="10"/>
                  <a:pt x="75" y="18"/>
                  <a:pt x="91" y="19"/>
                </a:cubicBezTo>
                <a:close/>
                <a:moveTo>
                  <a:pt x="99" y="21"/>
                </a:moveTo>
                <a:cubicBezTo>
                  <a:pt x="102" y="5"/>
                  <a:pt x="121" y="0"/>
                  <a:pt x="124" y="11"/>
                </a:cubicBezTo>
                <a:cubicBezTo>
                  <a:pt x="127" y="24"/>
                  <a:pt x="99" y="21"/>
                  <a:pt x="99" y="21"/>
                </a:cubicBezTo>
                <a:close/>
                <a:moveTo>
                  <a:pt x="102" y="19"/>
                </a:moveTo>
                <a:cubicBezTo>
                  <a:pt x="117" y="18"/>
                  <a:pt x="120" y="10"/>
                  <a:pt x="114" y="10"/>
                </a:cubicBezTo>
                <a:cubicBezTo>
                  <a:pt x="108" y="10"/>
                  <a:pt x="102" y="19"/>
                  <a:pt x="102" y="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997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9" grpId="0" animBg="1"/>
      <p:bldP spid="40" grpId="0" animBg="1"/>
      <p:bldP spid="41" grpId="0"/>
      <p:bldP spid="42" grpId="0"/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/>
      <p:bldP spid="53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5">
            <a:extLst>
              <a:ext uri="{FF2B5EF4-FFF2-40B4-BE49-F238E27FC236}">
                <a16:creationId xmlns:a16="http://schemas.microsoft.com/office/drawing/2014/main" id="{3C2EC074-8D61-4709-AB41-EC20AB7EED31}"/>
              </a:ext>
            </a:extLst>
          </p:cNvPr>
          <p:cNvSpPr/>
          <p:nvPr/>
        </p:nvSpPr>
        <p:spPr>
          <a:xfrm rot="10800000">
            <a:off x="0" y="1687011"/>
            <a:ext cx="12192000" cy="3483979"/>
          </a:xfrm>
          <a:custGeom>
            <a:avLst/>
            <a:gdLst>
              <a:gd name="connsiteX0" fmla="*/ 4524058 w 12192000"/>
              <a:gd name="connsiteY0" fmla="*/ 0 h 3483979"/>
              <a:gd name="connsiteX1" fmla="*/ 12192000 w 12192000"/>
              <a:gd name="connsiteY1" fmla="*/ 0 h 3483979"/>
              <a:gd name="connsiteX2" fmla="*/ 12192000 w 12192000"/>
              <a:gd name="connsiteY2" fmla="*/ 3483979 h 3483979"/>
              <a:gd name="connsiteX3" fmla="*/ 4524057 w 12192000"/>
              <a:gd name="connsiteY3" fmla="*/ 3483979 h 3483979"/>
              <a:gd name="connsiteX4" fmla="*/ 4594651 w 12192000"/>
              <a:gd name="connsiteY4" fmla="*/ 3419819 h 3483979"/>
              <a:gd name="connsiteX5" fmla="*/ 5289631 w 12192000"/>
              <a:gd name="connsiteY5" fmla="*/ 1741989 h 3483979"/>
              <a:gd name="connsiteX6" fmla="*/ 4594651 w 12192000"/>
              <a:gd name="connsiteY6" fmla="*/ 64159 h 3483979"/>
              <a:gd name="connsiteX7" fmla="*/ 0 w 12192000"/>
              <a:gd name="connsiteY7" fmla="*/ 0 h 3483979"/>
              <a:gd name="connsiteX8" fmla="*/ 1309583 w 12192000"/>
              <a:gd name="connsiteY8" fmla="*/ 0 h 3483979"/>
              <a:gd name="connsiteX9" fmla="*/ 1238990 w 12192000"/>
              <a:gd name="connsiteY9" fmla="*/ 64159 h 3483979"/>
              <a:gd name="connsiteX10" fmla="*/ 544010 w 12192000"/>
              <a:gd name="connsiteY10" fmla="*/ 1741989 h 3483979"/>
              <a:gd name="connsiteX11" fmla="*/ 1238990 w 12192000"/>
              <a:gd name="connsiteY11" fmla="*/ 3419819 h 3483979"/>
              <a:gd name="connsiteX12" fmla="*/ 1309584 w 12192000"/>
              <a:gd name="connsiteY12" fmla="*/ 3483979 h 3483979"/>
              <a:gd name="connsiteX13" fmla="*/ 0 w 12192000"/>
              <a:gd name="connsiteY13" fmla="*/ 3483979 h 348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483979">
                <a:moveTo>
                  <a:pt x="4524058" y="0"/>
                </a:moveTo>
                <a:lnTo>
                  <a:pt x="12192000" y="0"/>
                </a:lnTo>
                <a:lnTo>
                  <a:pt x="12192000" y="3483979"/>
                </a:lnTo>
                <a:lnTo>
                  <a:pt x="4524057" y="3483979"/>
                </a:lnTo>
                <a:lnTo>
                  <a:pt x="4594651" y="3419819"/>
                </a:lnTo>
                <a:cubicBezTo>
                  <a:pt x="5024045" y="2990425"/>
                  <a:pt x="5289631" y="2397223"/>
                  <a:pt x="5289631" y="1741989"/>
                </a:cubicBezTo>
                <a:cubicBezTo>
                  <a:pt x="5289631" y="1086756"/>
                  <a:pt x="5024045" y="493553"/>
                  <a:pt x="4594651" y="64159"/>
                </a:cubicBezTo>
                <a:close/>
                <a:moveTo>
                  <a:pt x="0" y="0"/>
                </a:moveTo>
                <a:lnTo>
                  <a:pt x="1309583" y="0"/>
                </a:lnTo>
                <a:lnTo>
                  <a:pt x="1238990" y="64159"/>
                </a:lnTo>
                <a:cubicBezTo>
                  <a:pt x="809596" y="493553"/>
                  <a:pt x="544010" y="1086756"/>
                  <a:pt x="544010" y="1741989"/>
                </a:cubicBezTo>
                <a:cubicBezTo>
                  <a:pt x="544010" y="2397223"/>
                  <a:pt x="809596" y="2990425"/>
                  <a:pt x="1238990" y="3419819"/>
                </a:cubicBezTo>
                <a:lnTo>
                  <a:pt x="1309584" y="3483979"/>
                </a:lnTo>
                <a:lnTo>
                  <a:pt x="0" y="3483979"/>
                </a:lnTo>
                <a:close/>
              </a:path>
            </a:pathLst>
          </a:custGeom>
          <a:solidFill>
            <a:srgbClr val="3D4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41FFFF8-40E6-4F83-963C-0D93B2F39AD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530" y="1314451"/>
            <a:ext cx="4277436" cy="4229100"/>
          </a:xfrm>
          <a:custGeom>
            <a:avLst/>
            <a:gdLst>
              <a:gd name="connsiteX0" fmla="*/ 2028464 w 4056928"/>
              <a:gd name="connsiteY0" fmla="*/ 0 h 4056928"/>
              <a:gd name="connsiteX1" fmla="*/ 4056928 w 4056928"/>
              <a:gd name="connsiteY1" fmla="*/ 2028464 h 4056928"/>
              <a:gd name="connsiteX2" fmla="*/ 2028464 w 4056928"/>
              <a:gd name="connsiteY2" fmla="*/ 4056928 h 4056928"/>
              <a:gd name="connsiteX3" fmla="*/ 0 w 4056928"/>
              <a:gd name="connsiteY3" fmla="*/ 2028464 h 4056928"/>
              <a:gd name="connsiteX4" fmla="*/ 2028464 w 4056928"/>
              <a:gd name="connsiteY4" fmla="*/ 0 h 40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6928" h="4056928">
                <a:moveTo>
                  <a:pt x="2028464" y="0"/>
                </a:moveTo>
                <a:cubicBezTo>
                  <a:pt x="3148754" y="0"/>
                  <a:pt x="4056928" y="908174"/>
                  <a:pt x="4056928" y="2028464"/>
                </a:cubicBezTo>
                <a:cubicBezTo>
                  <a:pt x="4056928" y="3148754"/>
                  <a:pt x="3148754" y="4056928"/>
                  <a:pt x="2028464" y="4056928"/>
                </a:cubicBezTo>
                <a:cubicBezTo>
                  <a:pt x="908174" y="4056928"/>
                  <a:pt x="0" y="3148754"/>
                  <a:pt x="0" y="2028464"/>
                </a:cubicBezTo>
                <a:cubicBezTo>
                  <a:pt x="0" y="908174"/>
                  <a:pt x="908174" y="0"/>
                  <a:pt x="2028464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BB81"/>
            </a:solidFill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E49278F-713C-4291-A3A5-03B749C75DB3}"/>
              </a:ext>
            </a:extLst>
          </p:cNvPr>
          <p:cNvSpPr txBox="1"/>
          <p:nvPr/>
        </p:nvSpPr>
        <p:spPr>
          <a:xfrm>
            <a:off x="942270" y="2875002"/>
            <a:ext cx="5454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i="1">
                <a:solidFill>
                  <a:schemeClr val="bg1"/>
                </a:solidFill>
                <a:effectLst>
                  <a:outerShdw blurRad="63500" dist="38100" dir="16200000" rotWithShape="0">
                    <a:prstClr val="black">
                      <a:alpha val="22000"/>
                    </a:prstClr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pPr algn="l"/>
            <a:r>
              <a:rPr lang="en-US" altLang="zh-CN" sz="6600" i="0" dirty="0">
                <a:gradFill flip="none" rotWithShape="1">
                  <a:gsLst>
                    <a:gs pos="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7000"/>
                    </a:prstClr>
                  </a:outerShdw>
                  <a:reflection blurRad="6350" stA="37000" endPos="29000" dist="38100" dir="5400000" sy="-100000" algn="bl" rotWithShape="0"/>
                </a:effectLst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600" i="0" dirty="0">
              <a:gradFill flip="none" rotWithShape="1">
                <a:gsLst>
                  <a:gs pos="0">
                    <a:srgbClr val="EFD2AB"/>
                  </a:gs>
                  <a:gs pos="100000">
                    <a:srgbClr val="E7BB81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7000"/>
                  </a:prstClr>
                </a:outerShdw>
                <a:reflection blurRad="6350" stA="37000" endPos="29000" dist="38100" dir="5400000" sy="-100000" algn="bl" rotWithShape="0"/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3A99D4C-59B8-4279-9D43-021EB5A3CD37}"/>
              </a:ext>
            </a:extLst>
          </p:cNvPr>
          <p:cNvSpPr txBox="1"/>
          <p:nvPr/>
        </p:nvSpPr>
        <p:spPr>
          <a:xfrm>
            <a:off x="1048540" y="2244182"/>
            <a:ext cx="1882388" cy="400110"/>
          </a:xfrm>
          <a:prstGeom prst="rect">
            <a:avLst/>
          </a:prstGeom>
          <a:gradFill>
            <a:gsLst>
              <a:gs pos="0">
                <a:srgbClr val="E7BB81"/>
              </a:gs>
              <a:gs pos="100000">
                <a:srgbClr val="EFD2AB"/>
              </a:gs>
            </a:gsLst>
            <a:lin ang="0" scaled="1"/>
          </a:gradFill>
          <a:ln>
            <a:noFill/>
          </a:ln>
          <a:effectLst>
            <a:outerShdw blurRad="215900" dist="38100" dir="2700000" algn="tl" rotWithShape="0">
              <a:srgbClr val="E54641">
                <a:alpha val="31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PART FOUR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40EA55C2-CBAB-4A98-B27D-3687DAF7E5F1}"/>
              </a:ext>
            </a:extLst>
          </p:cNvPr>
          <p:cNvSpPr/>
          <p:nvPr/>
        </p:nvSpPr>
        <p:spPr>
          <a:xfrm>
            <a:off x="939524" y="4059820"/>
            <a:ext cx="527099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309803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矩形 6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3D4D6F">
                  <a:alpha val="90000"/>
                </a:srgbClr>
              </a:gs>
              <a:gs pos="91000">
                <a:srgbClr val="3D4D6F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椭圆 69"/>
          <p:cNvSpPr/>
          <p:nvPr/>
        </p:nvSpPr>
        <p:spPr>
          <a:xfrm>
            <a:off x="2398096" y="-268904"/>
            <a:ext cx="7395809" cy="7395809"/>
          </a:xfrm>
          <a:prstGeom prst="ellipse">
            <a:avLst/>
          </a:prstGeom>
          <a:noFill/>
          <a:ln w="28575">
            <a:gradFill>
              <a:gsLst>
                <a:gs pos="9000">
                  <a:srgbClr val="E7BB81">
                    <a:alpha val="0"/>
                  </a:srgbClr>
                </a:gs>
                <a:gs pos="100000">
                  <a:srgbClr val="E7BB81"/>
                </a:gs>
              </a:gsLst>
              <a:lin ang="5400000" scaled="1"/>
            </a:gradFill>
          </a:ln>
          <a:scene3d>
            <a:camera prst="orthographicFront">
              <a:rot lat="17399978" lon="0" rev="21299994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BB81"/>
              </a:solidFill>
              <a:cs typeface="+mn-ea"/>
              <a:sym typeface="+mn-lt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2956559" y="733207"/>
            <a:ext cx="6278880" cy="5577840"/>
          </a:xfrm>
          <a:prstGeom prst="ellipse">
            <a:avLst/>
          </a:prstGeom>
          <a:noFill/>
          <a:ln w="28575">
            <a:gradFill>
              <a:gsLst>
                <a:gs pos="28000">
                  <a:srgbClr val="E7BB81">
                    <a:alpha val="0"/>
                  </a:srgbClr>
                </a:gs>
                <a:gs pos="100000">
                  <a:srgbClr val="E7BB81">
                    <a:alpha val="33000"/>
                  </a:srgbClr>
                </a:gs>
              </a:gsLst>
              <a:lin ang="5400000" scaled="1"/>
            </a:gradFill>
          </a:ln>
          <a:scene3d>
            <a:camera prst="orthographicFront">
              <a:rot lat="17399977" lon="0" rev="21299991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E7BB81"/>
              </a:solidFill>
              <a:cs typeface="+mn-ea"/>
              <a:sym typeface="+mn-lt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3709939" y="1931247"/>
            <a:ext cx="4862154" cy="1244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altLang="zh-CN" sz="6000" dirty="0">
                <a:gradFill>
                  <a:gsLst>
                    <a:gs pos="4800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</a:gradFill>
                <a:effectLst>
                  <a:outerShdw blurRad="50800" dist="38100" dir="5400000" algn="t" rotWithShape="0">
                    <a:prstClr val="black">
                      <a:alpha val="5000"/>
                    </a:prstClr>
                  </a:outerShdw>
                </a:effectLst>
                <a:cs typeface="+mn-ea"/>
                <a:sym typeface="+mn-lt"/>
              </a:rPr>
              <a:t>CONTENTS</a:t>
            </a:r>
          </a:p>
        </p:txBody>
      </p:sp>
      <p:sp>
        <p:nvSpPr>
          <p:cNvPr id="78" name="椭圆 77"/>
          <p:cNvSpPr/>
          <p:nvPr/>
        </p:nvSpPr>
        <p:spPr>
          <a:xfrm>
            <a:off x="3292461" y="2262129"/>
            <a:ext cx="170688" cy="170688"/>
          </a:xfrm>
          <a:prstGeom prst="ellipse">
            <a:avLst/>
          </a:prstGeom>
          <a:solidFill>
            <a:srgbClr val="E7B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6010656" y="4619190"/>
            <a:ext cx="170688" cy="170688"/>
          </a:xfrm>
          <a:prstGeom prst="ellipse">
            <a:avLst/>
          </a:prstGeom>
          <a:solidFill>
            <a:srgbClr val="E7B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121773" y="3900546"/>
            <a:ext cx="170688" cy="170688"/>
          </a:xfrm>
          <a:prstGeom prst="ellipse">
            <a:avLst/>
          </a:prstGeom>
          <a:solidFill>
            <a:srgbClr val="E7B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9235439" y="4200992"/>
            <a:ext cx="170688" cy="170688"/>
          </a:xfrm>
          <a:prstGeom prst="ellipse">
            <a:avLst/>
          </a:prstGeom>
          <a:solidFill>
            <a:srgbClr val="E7B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2" name="椭圆 81"/>
          <p:cNvSpPr/>
          <p:nvPr/>
        </p:nvSpPr>
        <p:spPr>
          <a:xfrm>
            <a:off x="8923548" y="2807951"/>
            <a:ext cx="170688" cy="170688"/>
          </a:xfrm>
          <a:prstGeom prst="ellipse">
            <a:avLst/>
          </a:prstGeom>
          <a:solidFill>
            <a:srgbClr val="E7BB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222389" y="1470004"/>
            <a:ext cx="29135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gradFill>
                  <a:gsLst>
                    <a:gs pos="4800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2800" i="1" dirty="0">
              <a:gradFill>
                <a:gsLst>
                  <a:gs pos="48000">
                    <a:srgbClr val="EFD2AB"/>
                  </a:gs>
                  <a:gs pos="100000">
                    <a:srgbClr val="E7BB8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1901533" y="1886425"/>
            <a:ext cx="1551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E7BB81"/>
                </a:solidFill>
                <a:cs typeface="+mn-ea"/>
                <a:sym typeface="+mn-lt"/>
              </a:rPr>
              <a:t>Job overview</a:t>
            </a:r>
            <a:endParaRPr lang="zh-CN" altLang="en-US" sz="1400" dirty="0">
              <a:solidFill>
                <a:srgbClr val="E7BB81"/>
              </a:solidFill>
              <a:cs typeface="+mn-ea"/>
              <a:sym typeface="+mn-lt"/>
            </a:endParaRP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659177" y="4063513"/>
            <a:ext cx="29135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gradFill>
                  <a:gsLst>
                    <a:gs pos="4800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2800" i="1" dirty="0">
              <a:gradFill>
                <a:gsLst>
                  <a:gs pos="48000">
                    <a:srgbClr val="EFD2AB"/>
                  </a:gs>
                  <a:gs pos="100000">
                    <a:srgbClr val="E7BB8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222389" y="4479934"/>
            <a:ext cx="17834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E7BB81"/>
                </a:solidFill>
                <a:cs typeface="+mn-ea"/>
                <a:sym typeface="+mn-lt"/>
              </a:rPr>
              <a:t>Completion status</a:t>
            </a:r>
            <a:endParaRPr lang="zh-CN" altLang="en-US" sz="1400" dirty="0">
              <a:solidFill>
                <a:srgbClr val="E7BB81"/>
              </a:solidFill>
              <a:cs typeface="+mn-ea"/>
              <a:sym typeface="+mn-lt"/>
            </a:endParaRPr>
          </a:p>
        </p:txBody>
      </p:sp>
      <p:sp>
        <p:nvSpPr>
          <p:cNvPr id="87" name="文本框 86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4222107" y="4926753"/>
            <a:ext cx="37524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gradFill>
                  <a:gsLst>
                    <a:gs pos="4800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2800" i="1" dirty="0">
              <a:gradFill>
                <a:gsLst>
                  <a:gs pos="48000">
                    <a:srgbClr val="EFD2AB"/>
                  </a:gs>
                  <a:gs pos="100000">
                    <a:srgbClr val="E7BB8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3709939" y="5371596"/>
            <a:ext cx="47306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E7BB81"/>
                </a:solidFill>
                <a:cs typeface="+mn-ea"/>
                <a:sym typeface="+mn-lt"/>
              </a:rPr>
              <a:t>Successful project presentation</a:t>
            </a:r>
            <a:endParaRPr lang="zh-CN" altLang="en-US" sz="1400" spc="300" dirty="0">
              <a:solidFill>
                <a:srgbClr val="E7BB81"/>
              </a:solidFill>
              <a:cs typeface="+mn-ea"/>
              <a:sym typeface="+mn-lt"/>
            </a:endParaRPr>
          </a:p>
        </p:txBody>
      </p:sp>
      <p:sp>
        <p:nvSpPr>
          <p:cNvPr id="89" name="文本框 88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8618200" y="4524481"/>
            <a:ext cx="29135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gradFill>
                  <a:gsLst>
                    <a:gs pos="4800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2800" i="1" dirty="0">
              <a:gradFill>
                <a:gsLst>
                  <a:gs pos="48000">
                    <a:srgbClr val="EFD2AB"/>
                  </a:gs>
                  <a:gs pos="100000">
                    <a:srgbClr val="E7BB8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386332" y="4969324"/>
            <a:ext cx="34902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spc="300" dirty="0">
                <a:solidFill>
                  <a:srgbClr val="E7BB81"/>
                </a:solidFill>
                <a:cs typeface="+mn-ea"/>
                <a:sym typeface="+mn-lt"/>
              </a:rPr>
              <a:t>summarize experience</a:t>
            </a:r>
            <a:endParaRPr lang="zh-CN" altLang="en-US" sz="1400" spc="300" dirty="0">
              <a:solidFill>
                <a:srgbClr val="E7BB81"/>
              </a:solidFill>
              <a:cs typeface="+mn-ea"/>
              <a:sym typeface="+mn-lt"/>
            </a:endParaRPr>
          </a:p>
        </p:txBody>
      </p:sp>
      <p:sp>
        <p:nvSpPr>
          <p:cNvPr id="91" name="文本框 90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8252693" y="1817639"/>
            <a:ext cx="291351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i="1" dirty="0">
                <a:gradFill>
                  <a:gsLst>
                    <a:gs pos="4800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</a:gradFill>
                <a:cs typeface="+mn-ea"/>
                <a:sym typeface="+mn-lt"/>
              </a:rPr>
              <a:t>Add title text</a:t>
            </a:r>
            <a:endParaRPr lang="zh-CN" altLang="en-US" sz="2800" i="1" dirty="0">
              <a:gradFill>
                <a:gsLst>
                  <a:gs pos="48000">
                    <a:srgbClr val="EFD2AB"/>
                  </a:gs>
                  <a:gs pos="100000">
                    <a:srgbClr val="E7BB81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92" name="矩形 91"/>
          <p:cNvSpPr/>
          <p:nvPr/>
        </p:nvSpPr>
        <p:spPr>
          <a:xfrm>
            <a:off x="8931837" y="2234060"/>
            <a:ext cx="15515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sz="1400" dirty="0">
                <a:solidFill>
                  <a:srgbClr val="E7BB81"/>
                </a:solidFill>
                <a:cs typeface="+mn-ea"/>
                <a:sym typeface="+mn-lt"/>
              </a:rPr>
              <a:t>Future plans</a:t>
            </a:r>
            <a:endParaRPr lang="zh-CN" altLang="en-US" sz="1400" dirty="0">
              <a:solidFill>
                <a:srgbClr val="E7BB8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0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5" y="263166"/>
            <a:ext cx="243793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07080" y="509387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summarize experience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8" name="Oval 7">
            <a:extLst>
              <a:ext uri="{FF2B5EF4-FFF2-40B4-BE49-F238E27FC236}">
                <a16:creationId xmlns:a16="http://schemas.microsoft.com/office/drawing/2014/main" id="{7EA09E0D-007B-4355-95D8-8B6EC81E1CBE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4267890" y="4532651"/>
            <a:ext cx="951437" cy="9409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Freeform 6">
            <a:extLst>
              <a:ext uri="{FF2B5EF4-FFF2-40B4-BE49-F238E27FC236}">
                <a16:creationId xmlns:a16="http://schemas.microsoft.com/office/drawing/2014/main" id="{AF55D485-C9AF-4BB4-BAD2-214A4B6C7B32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4474009" y="4833259"/>
            <a:ext cx="542916" cy="357029"/>
          </a:xfrm>
          <a:custGeom>
            <a:avLst/>
            <a:gdLst>
              <a:gd name="T0" fmla="*/ 2147483647 w 176"/>
              <a:gd name="T1" fmla="*/ 2147483647 h 117"/>
              <a:gd name="T2" fmla="*/ 2147483647 w 176"/>
              <a:gd name="T3" fmla="*/ 2147483647 h 117"/>
              <a:gd name="T4" fmla="*/ 2147483647 w 176"/>
              <a:gd name="T5" fmla="*/ 2147483647 h 117"/>
              <a:gd name="T6" fmla="*/ 2147483647 w 176"/>
              <a:gd name="T7" fmla="*/ 2147483647 h 117"/>
              <a:gd name="T8" fmla="*/ 0 w 176"/>
              <a:gd name="T9" fmla="*/ 2147483647 h 117"/>
              <a:gd name="T10" fmla="*/ 0 w 176"/>
              <a:gd name="T11" fmla="*/ 2147483647 h 117"/>
              <a:gd name="T12" fmla="*/ 2147483647 w 176"/>
              <a:gd name="T13" fmla="*/ 2147483647 h 117"/>
              <a:gd name="T14" fmla="*/ 2147483647 w 176"/>
              <a:gd name="T15" fmla="*/ 2147483647 h 117"/>
              <a:gd name="T16" fmla="*/ 2147483647 w 176"/>
              <a:gd name="T17" fmla="*/ 2147483647 h 117"/>
              <a:gd name="T18" fmla="*/ 2147483647 w 176"/>
              <a:gd name="T19" fmla="*/ 2147483647 h 117"/>
              <a:gd name="T20" fmla="*/ 2147483647 w 176"/>
              <a:gd name="T21" fmla="*/ 2147483647 h 117"/>
              <a:gd name="T22" fmla="*/ 2147483647 w 176"/>
              <a:gd name="T23" fmla="*/ 0 h 117"/>
              <a:gd name="T24" fmla="*/ 2147483647 w 176"/>
              <a:gd name="T25" fmla="*/ 0 h 117"/>
              <a:gd name="T26" fmla="*/ 2147483647 w 176"/>
              <a:gd name="T27" fmla="*/ 2147483647 h 117"/>
              <a:gd name="T28" fmla="*/ 2147483647 w 176"/>
              <a:gd name="T29" fmla="*/ 2147483647 h 117"/>
              <a:gd name="T30" fmla="*/ 2147483647 w 176"/>
              <a:gd name="T31" fmla="*/ 2147483647 h 117"/>
              <a:gd name="T32" fmla="*/ 2147483647 w 176"/>
              <a:gd name="T33" fmla="*/ 2147483647 h 117"/>
              <a:gd name="T34" fmla="*/ 2147483647 w 176"/>
              <a:gd name="T35" fmla="*/ 2147483647 h 117"/>
              <a:gd name="T36" fmla="*/ 2147483647 w 176"/>
              <a:gd name="T37" fmla="*/ 2147483647 h 117"/>
              <a:gd name="T38" fmla="*/ 2147483647 w 176"/>
              <a:gd name="T39" fmla="*/ 2147483647 h 117"/>
              <a:gd name="T40" fmla="*/ 2147483647 w 176"/>
              <a:gd name="T41" fmla="*/ 2147483647 h 117"/>
              <a:gd name="T42" fmla="*/ 2147483647 w 176"/>
              <a:gd name="T43" fmla="*/ 2147483647 h 117"/>
              <a:gd name="T44" fmla="*/ 2147483647 w 176"/>
              <a:gd name="T45" fmla="*/ 2147483647 h 117"/>
              <a:gd name="T46" fmla="*/ 2147483647 w 176"/>
              <a:gd name="T47" fmla="*/ 2147483647 h 117"/>
              <a:gd name="T48" fmla="*/ 2147483647 w 176"/>
              <a:gd name="T49" fmla="*/ 2147483647 h 117"/>
              <a:gd name="T50" fmla="*/ 2147483647 w 176"/>
              <a:gd name="T51" fmla="*/ 2147483647 h 117"/>
              <a:gd name="T52" fmla="*/ 2147483647 w 176"/>
              <a:gd name="T53" fmla="*/ 2147483647 h 117"/>
              <a:gd name="T54" fmla="*/ 2147483647 w 176"/>
              <a:gd name="T55" fmla="*/ 2147483647 h 117"/>
              <a:gd name="T56" fmla="*/ 2147483647 w 176"/>
              <a:gd name="T57" fmla="*/ 2147483647 h 117"/>
              <a:gd name="T58" fmla="*/ 2147483647 w 176"/>
              <a:gd name="T59" fmla="*/ 2147483647 h 117"/>
              <a:gd name="T60" fmla="*/ 2147483647 w 176"/>
              <a:gd name="T61" fmla="*/ 2147483647 h 117"/>
              <a:gd name="T62" fmla="*/ 2147483647 w 176"/>
              <a:gd name="T63" fmla="*/ 2147483647 h 117"/>
              <a:gd name="T64" fmla="*/ 2147483647 w 176"/>
              <a:gd name="T65" fmla="*/ 2147483647 h 117"/>
              <a:gd name="T66" fmla="*/ 2147483647 w 176"/>
              <a:gd name="T67" fmla="*/ 2147483647 h 11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6"/>
              <a:gd name="T103" fmla="*/ 0 h 117"/>
              <a:gd name="T104" fmla="*/ 176 w 176"/>
              <a:gd name="T105" fmla="*/ 117 h 11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6" h="117">
                <a:moveTo>
                  <a:pt x="176" y="99"/>
                </a:moveTo>
                <a:cubicBezTo>
                  <a:pt x="176" y="108"/>
                  <a:pt x="176" y="108"/>
                  <a:pt x="176" y="108"/>
                </a:cubicBezTo>
                <a:cubicBezTo>
                  <a:pt x="176" y="113"/>
                  <a:pt x="169" y="117"/>
                  <a:pt x="161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7" y="117"/>
                  <a:pt x="0" y="113"/>
                  <a:pt x="0" y="108"/>
                </a:cubicBezTo>
                <a:cubicBezTo>
                  <a:pt x="0" y="99"/>
                  <a:pt x="0" y="99"/>
                  <a:pt x="0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61" y="99"/>
                  <a:pt x="161" y="99"/>
                  <a:pt x="161" y="99"/>
                </a:cubicBezTo>
                <a:lnTo>
                  <a:pt x="176" y="99"/>
                </a:lnTo>
                <a:close/>
                <a:moveTo>
                  <a:pt x="24" y="79"/>
                </a:moveTo>
                <a:cubicBezTo>
                  <a:pt x="24" y="14"/>
                  <a:pt x="24" y="14"/>
                  <a:pt x="24" y="14"/>
                </a:cubicBezTo>
                <a:cubicBezTo>
                  <a:pt x="24" y="6"/>
                  <a:pt x="30" y="0"/>
                  <a:pt x="38" y="0"/>
                </a:cubicBezTo>
                <a:cubicBezTo>
                  <a:pt x="138" y="0"/>
                  <a:pt x="138" y="0"/>
                  <a:pt x="138" y="0"/>
                </a:cubicBezTo>
                <a:cubicBezTo>
                  <a:pt x="146" y="0"/>
                  <a:pt x="152" y="6"/>
                  <a:pt x="152" y="14"/>
                </a:cubicBezTo>
                <a:cubicBezTo>
                  <a:pt x="152" y="79"/>
                  <a:pt x="152" y="79"/>
                  <a:pt x="152" y="79"/>
                </a:cubicBezTo>
                <a:cubicBezTo>
                  <a:pt x="152" y="87"/>
                  <a:pt x="146" y="93"/>
                  <a:pt x="138" y="93"/>
                </a:cubicBezTo>
                <a:cubicBezTo>
                  <a:pt x="38" y="93"/>
                  <a:pt x="38" y="93"/>
                  <a:pt x="38" y="93"/>
                </a:cubicBezTo>
                <a:cubicBezTo>
                  <a:pt x="30" y="93"/>
                  <a:pt x="24" y="87"/>
                  <a:pt x="24" y="79"/>
                </a:cubicBezTo>
                <a:close/>
                <a:moveTo>
                  <a:pt x="35" y="79"/>
                </a:moveTo>
                <a:cubicBezTo>
                  <a:pt x="35" y="80"/>
                  <a:pt x="37" y="82"/>
                  <a:pt x="38" y="82"/>
                </a:cubicBezTo>
                <a:cubicBezTo>
                  <a:pt x="138" y="82"/>
                  <a:pt x="138" y="82"/>
                  <a:pt x="138" y="82"/>
                </a:cubicBezTo>
                <a:cubicBezTo>
                  <a:pt x="139" y="82"/>
                  <a:pt x="141" y="80"/>
                  <a:pt x="141" y="79"/>
                </a:cubicBezTo>
                <a:cubicBezTo>
                  <a:pt x="141" y="14"/>
                  <a:pt x="141" y="14"/>
                  <a:pt x="141" y="14"/>
                </a:cubicBezTo>
                <a:cubicBezTo>
                  <a:pt x="141" y="13"/>
                  <a:pt x="139" y="11"/>
                  <a:pt x="138" y="11"/>
                </a:cubicBezTo>
                <a:cubicBezTo>
                  <a:pt x="38" y="11"/>
                  <a:pt x="38" y="11"/>
                  <a:pt x="38" y="11"/>
                </a:cubicBezTo>
                <a:cubicBezTo>
                  <a:pt x="37" y="11"/>
                  <a:pt x="35" y="13"/>
                  <a:pt x="35" y="14"/>
                </a:cubicBezTo>
                <a:lnTo>
                  <a:pt x="35" y="79"/>
                </a:lnTo>
                <a:close/>
                <a:moveTo>
                  <a:pt x="97" y="107"/>
                </a:moveTo>
                <a:cubicBezTo>
                  <a:pt x="97" y="106"/>
                  <a:pt x="96" y="105"/>
                  <a:pt x="95" y="105"/>
                </a:cubicBezTo>
                <a:cubicBezTo>
                  <a:pt x="81" y="105"/>
                  <a:pt x="81" y="105"/>
                  <a:pt x="81" y="105"/>
                </a:cubicBezTo>
                <a:cubicBezTo>
                  <a:pt x="80" y="105"/>
                  <a:pt x="79" y="106"/>
                  <a:pt x="79" y="107"/>
                </a:cubicBezTo>
                <a:cubicBezTo>
                  <a:pt x="79" y="107"/>
                  <a:pt x="80" y="108"/>
                  <a:pt x="81" y="108"/>
                </a:cubicBezTo>
                <a:cubicBezTo>
                  <a:pt x="95" y="108"/>
                  <a:pt x="95" y="108"/>
                  <a:pt x="95" y="108"/>
                </a:cubicBezTo>
                <a:cubicBezTo>
                  <a:pt x="96" y="108"/>
                  <a:pt x="97" y="107"/>
                  <a:pt x="97" y="1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6CF31204-C45B-4B1C-BEA5-A7B58ADC6BD7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9907013" y="4532651"/>
            <a:ext cx="951437" cy="940925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Freeform 7">
            <a:extLst>
              <a:ext uri="{FF2B5EF4-FFF2-40B4-BE49-F238E27FC236}">
                <a16:creationId xmlns:a16="http://schemas.microsoft.com/office/drawing/2014/main" id="{485ADEB3-83EE-4395-ADC7-DD01FE913461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0115347" y="4778008"/>
            <a:ext cx="510625" cy="467532"/>
          </a:xfrm>
          <a:custGeom>
            <a:avLst/>
            <a:gdLst>
              <a:gd name="T0" fmla="*/ 2147483647 w 177"/>
              <a:gd name="T1" fmla="*/ 2147483647 h 164"/>
              <a:gd name="T2" fmla="*/ 2147483647 w 177"/>
              <a:gd name="T3" fmla="*/ 2147483647 h 164"/>
              <a:gd name="T4" fmla="*/ 2147483647 w 177"/>
              <a:gd name="T5" fmla="*/ 2147483647 h 164"/>
              <a:gd name="T6" fmla="*/ 2147483647 w 177"/>
              <a:gd name="T7" fmla="*/ 2147483647 h 164"/>
              <a:gd name="T8" fmla="*/ 2147483647 w 177"/>
              <a:gd name="T9" fmla="*/ 2147483647 h 164"/>
              <a:gd name="T10" fmla="*/ 2147483647 w 177"/>
              <a:gd name="T11" fmla="*/ 2147483647 h 164"/>
              <a:gd name="T12" fmla="*/ 2147483647 w 177"/>
              <a:gd name="T13" fmla="*/ 2147483647 h 164"/>
              <a:gd name="T14" fmla="*/ 2147483647 w 177"/>
              <a:gd name="T15" fmla="*/ 2147483647 h 164"/>
              <a:gd name="T16" fmla="*/ 2147483647 w 177"/>
              <a:gd name="T17" fmla="*/ 2147483647 h 164"/>
              <a:gd name="T18" fmla="*/ 2147483647 w 177"/>
              <a:gd name="T19" fmla="*/ 2147483647 h 164"/>
              <a:gd name="T20" fmla="*/ 2147483647 w 177"/>
              <a:gd name="T21" fmla="*/ 2147483647 h 164"/>
              <a:gd name="T22" fmla="*/ 2147483647 w 177"/>
              <a:gd name="T23" fmla="*/ 0 h 164"/>
              <a:gd name="T24" fmla="*/ 2147483647 w 177"/>
              <a:gd name="T25" fmla="*/ 2147483647 h 164"/>
              <a:gd name="T26" fmla="*/ 2147483647 w 177"/>
              <a:gd name="T27" fmla="*/ 2147483647 h 164"/>
              <a:gd name="T28" fmla="*/ 2147483647 w 177"/>
              <a:gd name="T29" fmla="*/ 2147483647 h 164"/>
              <a:gd name="T30" fmla="*/ 2147483647 w 177"/>
              <a:gd name="T31" fmla="*/ 2147483647 h 164"/>
              <a:gd name="T32" fmla="*/ 2147483647 w 177"/>
              <a:gd name="T33" fmla="*/ 2147483647 h 164"/>
              <a:gd name="T34" fmla="*/ 2147483647 w 177"/>
              <a:gd name="T35" fmla="*/ 2147483647 h 164"/>
              <a:gd name="T36" fmla="*/ 2147483647 w 177"/>
              <a:gd name="T37" fmla="*/ 2147483647 h 164"/>
              <a:gd name="T38" fmla="*/ 2147483647 w 177"/>
              <a:gd name="T39" fmla="*/ 2147483647 h 164"/>
              <a:gd name="T40" fmla="*/ 2147483647 w 177"/>
              <a:gd name="T41" fmla="*/ 2147483647 h 164"/>
              <a:gd name="T42" fmla="*/ 2147483647 w 177"/>
              <a:gd name="T43" fmla="*/ 2147483647 h 164"/>
              <a:gd name="T44" fmla="*/ 2147483647 w 177"/>
              <a:gd name="T45" fmla="*/ 2147483647 h 164"/>
              <a:gd name="T46" fmla="*/ 2147483647 w 177"/>
              <a:gd name="T47" fmla="*/ 2147483647 h 164"/>
              <a:gd name="T48" fmla="*/ 2147483647 w 177"/>
              <a:gd name="T49" fmla="*/ 2147483647 h 164"/>
              <a:gd name="T50" fmla="*/ 2147483647 w 177"/>
              <a:gd name="T51" fmla="*/ 2147483647 h 164"/>
              <a:gd name="T52" fmla="*/ 2147483647 w 177"/>
              <a:gd name="T53" fmla="*/ 2147483647 h 164"/>
              <a:gd name="T54" fmla="*/ 2147483647 w 177"/>
              <a:gd name="T55" fmla="*/ 2147483647 h 164"/>
              <a:gd name="T56" fmla="*/ 2147483647 w 177"/>
              <a:gd name="T57" fmla="*/ 2147483647 h 164"/>
              <a:gd name="T58" fmla="*/ 2147483647 w 177"/>
              <a:gd name="T59" fmla="*/ 0 h 164"/>
              <a:gd name="T60" fmla="*/ 2147483647 w 177"/>
              <a:gd name="T61" fmla="*/ 2147483647 h 164"/>
              <a:gd name="T62" fmla="*/ 2147483647 w 177"/>
              <a:gd name="T63" fmla="*/ 2147483647 h 164"/>
              <a:gd name="T64" fmla="*/ 2147483647 w 177"/>
              <a:gd name="T65" fmla="*/ 2147483647 h 164"/>
              <a:gd name="T66" fmla="*/ 2147483647 w 177"/>
              <a:gd name="T67" fmla="*/ 2147483647 h 164"/>
              <a:gd name="T68" fmla="*/ 2147483647 w 177"/>
              <a:gd name="T69" fmla="*/ 2147483647 h 164"/>
              <a:gd name="T70" fmla="*/ 2147483647 w 177"/>
              <a:gd name="T71" fmla="*/ 2147483647 h 164"/>
              <a:gd name="T72" fmla="*/ 2147483647 w 177"/>
              <a:gd name="T73" fmla="*/ 2147483647 h 164"/>
              <a:gd name="T74" fmla="*/ 2147483647 w 177"/>
              <a:gd name="T75" fmla="*/ 2147483647 h 164"/>
              <a:gd name="T76" fmla="*/ 2147483647 w 177"/>
              <a:gd name="T77" fmla="*/ 2147483647 h 164"/>
              <a:gd name="T78" fmla="*/ 2147483647 w 177"/>
              <a:gd name="T79" fmla="*/ 2147483647 h 164"/>
              <a:gd name="T80" fmla="*/ 2147483647 w 177"/>
              <a:gd name="T81" fmla="*/ 2147483647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7"/>
              <a:gd name="T124" fmla="*/ 0 h 164"/>
              <a:gd name="T125" fmla="*/ 177 w 177"/>
              <a:gd name="T126" fmla="*/ 164 h 1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90170" tIns="46990" rIns="90170" bIns="46990"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Oval 4">
            <a:extLst>
              <a:ext uri="{FF2B5EF4-FFF2-40B4-BE49-F238E27FC236}">
                <a16:creationId xmlns:a16="http://schemas.microsoft.com/office/drawing/2014/main" id="{463BA9E3-9FEE-4A73-AC7B-1B30C620FC96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1509071" y="2218188"/>
            <a:ext cx="951437" cy="9409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Freeform 8">
            <a:extLst>
              <a:ext uri="{FF2B5EF4-FFF2-40B4-BE49-F238E27FC236}">
                <a16:creationId xmlns:a16="http://schemas.microsoft.com/office/drawing/2014/main" id="{505FCB7F-F94E-49DD-8348-BDA6B2C285E7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1812845" y="2443933"/>
            <a:ext cx="343888" cy="506756"/>
          </a:xfrm>
          <a:custGeom>
            <a:avLst/>
            <a:gdLst>
              <a:gd name="T0" fmla="*/ 2147483647 w 94"/>
              <a:gd name="T1" fmla="*/ 2147483647 h 140"/>
              <a:gd name="T2" fmla="*/ 2147483647 w 94"/>
              <a:gd name="T3" fmla="*/ 2147483647 h 140"/>
              <a:gd name="T4" fmla="*/ 2147483647 w 94"/>
              <a:gd name="T5" fmla="*/ 2147483647 h 140"/>
              <a:gd name="T6" fmla="*/ 2147483647 w 94"/>
              <a:gd name="T7" fmla="*/ 2147483647 h 140"/>
              <a:gd name="T8" fmla="*/ 2147483647 w 94"/>
              <a:gd name="T9" fmla="*/ 2147483647 h 140"/>
              <a:gd name="T10" fmla="*/ 2147483647 w 94"/>
              <a:gd name="T11" fmla="*/ 2147483647 h 140"/>
              <a:gd name="T12" fmla="*/ 0 w 94"/>
              <a:gd name="T13" fmla="*/ 2147483647 h 140"/>
              <a:gd name="T14" fmla="*/ 2147483647 w 94"/>
              <a:gd name="T15" fmla="*/ 2147483647 h 140"/>
              <a:gd name="T16" fmla="*/ 2147483647 w 94"/>
              <a:gd name="T17" fmla="*/ 2147483647 h 140"/>
              <a:gd name="T18" fmla="*/ 0 w 94"/>
              <a:gd name="T19" fmla="*/ 2147483647 h 140"/>
              <a:gd name="T20" fmla="*/ 2147483647 w 94"/>
              <a:gd name="T21" fmla="*/ 0 h 140"/>
              <a:gd name="T22" fmla="*/ 2147483647 w 94"/>
              <a:gd name="T23" fmla="*/ 2147483647 h 140"/>
              <a:gd name="T24" fmla="*/ 2147483647 w 94"/>
              <a:gd name="T25" fmla="*/ 2147483647 h 140"/>
              <a:gd name="T26" fmla="*/ 2147483647 w 94"/>
              <a:gd name="T27" fmla="*/ 2147483647 h 140"/>
              <a:gd name="T28" fmla="*/ 2147483647 w 94"/>
              <a:gd name="T29" fmla="*/ 2147483647 h 140"/>
              <a:gd name="T30" fmla="*/ 2147483647 w 94"/>
              <a:gd name="T31" fmla="*/ 2147483647 h 140"/>
              <a:gd name="T32" fmla="*/ 2147483647 w 94"/>
              <a:gd name="T33" fmla="*/ 2147483647 h 140"/>
              <a:gd name="T34" fmla="*/ 2147483647 w 94"/>
              <a:gd name="T35" fmla="*/ 2147483647 h 140"/>
              <a:gd name="T36" fmla="*/ 2147483647 w 94"/>
              <a:gd name="T37" fmla="*/ 2147483647 h 140"/>
              <a:gd name="T38" fmla="*/ 2147483647 w 94"/>
              <a:gd name="T39" fmla="*/ 2147483647 h 140"/>
              <a:gd name="T40" fmla="*/ 2147483647 w 94"/>
              <a:gd name="T41" fmla="*/ 2147483647 h 140"/>
              <a:gd name="T42" fmla="*/ 2147483647 w 94"/>
              <a:gd name="T43" fmla="*/ 2147483647 h 140"/>
              <a:gd name="T44" fmla="*/ 2147483647 w 94"/>
              <a:gd name="T45" fmla="*/ 2147483647 h 140"/>
              <a:gd name="T46" fmla="*/ 2147483647 w 94"/>
              <a:gd name="T47" fmla="*/ 2147483647 h 140"/>
              <a:gd name="T48" fmla="*/ 2147483647 w 94"/>
              <a:gd name="T49" fmla="*/ 2147483647 h 140"/>
              <a:gd name="T50" fmla="*/ 2147483647 w 94"/>
              <a:gd name="T51" fmla="*/ 2147483647 h 140"/>
              <a:gd name="T52" fmla="*/ 2147483647 w 94"/>
              <a:gd name="T53" fmla="*/ 2147483647 h 140"/>
              <a:gd name="T54" fmla="*/ 2147483647 w 94"/>
              <a:gd name="T55" fmla="*/ 2147483647 h 140"/>
              <a:gd name="T56" fmla="*/ 2147483647 w 94"/>
              <a:gd name="T57" fmla="*/ 2147483647 h 140"/>
              <a:gd name="T58" fmla="*/ 2147483647 w 94"/>
              <a:gd name="T59" fmla="*/ 2147483647 h 140"/>
              <a:gd name="T60" fmla="*/ 2147483647 w 94"/>
              <a:gd name="T61" fmla="*/ 2147483647 h 140"/>
              <a:gd name="T62" fmla="*/ 2147483647 w 94"/>
              <a:gd name="T63" fmla="*/ 2147483647 h 140"/>
              <a:gd name="T64" fmla="*/ 2147483647 w 94"/>
              <a:gd name="T65" fmla="*/ 2147483647 h 140"/>
              <a:gd name="T66" fmla="*/ 2147483647 w 94"/>
              <a:gd name="T67" fmla="*/ 2147483647 h 140"/>
              <a:gd name="T68" fmla="*/ 2147483647 w 94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140"/>
              <a:gd name="T107" fmla="*/ 94 w 94"/>
              <a:gd name="T108" fmla="*/ 140 h 1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Oval 10">
            <a:extLst>
              <a:ext uri="{FF2B5EF4-FFF2-40B4-BE49-F238E27FC236}">
                <a16:creationId xmlns:a16="http://schemas.microsoft.com/office/drawing/2014/main" id="{46714DB1-490D-42DD-9358-78F4F7973707}"/>
              </a:ext>
            </a:extLst>
          </p:cNvPr>
          <p:cNvSpPr>
            <a:spLocks noChangeArrowheads="1"/>
          </p:cNvSpPr>
          <p:nvPr/>
        </p:nvSpPr>
        <p:spPr bwMode="auto">
          <a:xfrm rot="2700000">
            <a:off x="7038097" y="2218188"/>
            <a:ext cx="951438" cy="940925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1905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zh-CN" altLang="zh-CN" sz="2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Freeform 11">
            <a:extLst>
              <a:ext uri="{FF2B5EF4-FFF2-40B4-BE49-F238E27FC236}">
                <a16:creationId xmlns:a16="http://schemas.microsoft.com/office/drawing/2014/main" id="{4403C97E-CF27-40D6-9137-F94E9CF69FDC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7296914" y="2483658"/>
            <a:ext cx="434189" cy="427305"/>
          </a:xfrm>
          <a:custGeom>
            <a:avLst/>
            <a:gdLst>
              <a:gd name="T0" fmla="*/ 2147483647 w 152"/>
              <a:gd name="T1" fmla="*/ 2147483647 h 152"/>
              <a:gd name="T2" fmla="*/ 2147483647 w 152"/>
              <a:gd name="T3" fmla="*/ 2147483647 h 152"/>
              <a:gd name="T4" fmla="*/ 2147483647 w 152"/>
              <a:gd name="T5" fmla="*/ 2147483647 h 152"/>
              <a:gd name="T6" fmla="*/ 2147483647 w 152"/>
              <a:gd name="T7" fmla="*/ 2147483647 h 152"/>
              <a:gd name="T8" fmla="*/ 0 w 152"/>
              <a:gd name="T9" fmla="*/ 2147483647 h 152"/>
              <a:gd name="T10" fmla="*/ 2147483647 w 152"/>
              <a:gd name="T11" fmla="*/ 0 h 152"/>
              <a:gd name="T12" fmla="*/ 2147483647 w 152"/>
              <a:gd name="T13" fmla="*/ 2147483647 h 152"/>
              <a:gd name="T14" fmla="*/ 2147483647 w 152"/>
              <a:gd name="T15" fmla="*/ 2147483647 h 152"/>
              <a:gd name="T16" fmla="*/ 2147483647 w 152"/>
              <a:gd name="T17" fmla="*/ 2147483647 h 152"/>
              <a:gd name="T18" fmla="*/ 2147483647 w 152"/>
              <a:gd name="T19" fmla="*/ 2147483647 h 152"/>
              <a:gd name="T20" fmla="*/ 2147483647 w 152"/>
              <a:gd name="T21" fmla="*/ 2147483647 h 152"/>
              <a:gd name="T22" fmla="*/ 2147483647 w 152"/>
              <a:gd name="T23" fmla="*/ 2147483647 h 152"/>
              <a:gd name="T24" fmla="*/ 2147483647 w 152"/>
              <a:gd name="T25" fmla="*/ 2147483647 h 152"/>
              <a:gd name="T26" fmla="*/ 2147483647 w 152"/>
              <a:gd name="T27" fmla="*/ 2147483647 h 152"/>
              <a:gd name="T28" fmla="*/ 2147483647 w 152"/>
              <a:gd name="T29" fmla="*/ 2147483647 h 152"/>
              <a:gd name="T30" fmla="*/ 2147483647 w 152"/>
              <a:gd name="T31" fmla="*/ 2147483647 h 15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52"/>
              <a:gd name="T49" fmla="*/ 0 h 152"/>
              <a:gd name="T50" fmla="*/ 152 w 152"/>
              <a:gd name="T51" fmla="*/ 152 h 15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52" h="152">
                <a:moveTo>
                  <a:pt x="141" y="152"/>
                </a:moveTo>
                <a:cubicBezTo>
                  <a:pt x="138" y="152"/>
                  <a:pt x="135" y="151"/>
                  <a:pt x="132" y="148"/>
                </a:cubicBezTo>
                <a:cubicBezTo>
                  <a:pt x="101" y="117"/>
                  <a:pt x="101" y="117"/>
                  <a:pt x="101" y="117"/>
                </a:cubicBezTo>
                <a:cubicBezTo>
                  <a:pt x="90" y="124"/>
                  <a:pt x="78" y="128"/>
                  <a:pt x="65" y="128"/>
                </a:cubicBezTo>
                <a:cubicBezTo>
                  <a:pt x="29" y="128"/>
                  <a:pt x="0" y="100"/>
                  <a:pt x="0" y="64"/>
                </a:cubicBezTo>
                <a:cubicBezTo>
                  <a:pt x="0" y="28"/>
                  <a:pt x="29" y="0"/>
                  <a:pt x="65" y="0"/>
                </a:cubicBezTo>
                <a:cubicBezTo>
                  <a:pt x="100" y="0"/>
                  <a:pt x="129" y="28"/>
                  <a:pt x="129" y="64"/>
                </a:cubicBezTo>
                <a:cubicBezTo>
                  <a:pt x="129" y="77"/>
                  <a:pt x="125" y="90"/>
                  <a:pt x="118" y="100"/>
                </a:cubicBezTo>
                <a:cubicBezTo>
                  <a:pt x="149" y="132"/>
                  <a:pt x="149" y="132"/>
                  <a:pt x="149" y="132"/>
                </a:cubicBezTo>
                <a:cubicBezTo>
                  <a:pt x="151" y="134"/>
                  <a:pt x="152" y="137"/>
                  <a:pt x="152" y="140"/>
                </a:cubicBezTo>
                <a:cubicBezTo>
                  <a:pt x="152" y="147"/>
                  <a:pt x="147" y="152"/>
                  <a:pt x="141" y="152"/>
                </a:cubicBezTo>
                <a:close/>
                <a:moveTo>
                  <a:pt x="65" y="23"/>
                </a:moveTo>
                <a:cubicBezTo>
                  <a:pt x="42" y="23"/>
                  <a:pt x="24" y="41"/>
                  <a:pt x="24" y="64"/>
                </a:cubicBezTo>
                <a:cubicBezTo>
                  <a:pt x="24" y="87"/>
                  <a:pt x="42" y="105"/>
                  <a:pt x="65" y="105"/>
                </a:cubicBezTo>
                <a:cubicBezTo>
                  <a:pt x="87" y="105"/>
                  <a:pt x="106" y="87"/>
                  <a:pt x="106" y="64"/>
                </a:cubicBezTo>
                <a:cubicBezTo>
                  <a:pt x="106" y="41"/>
                  <a:pt x="87" y="23"/>
                  <a:pt x="65" y="23"/>
                </a:cubicBezTo>
                <a:close/>
              </a:path>
            </a:pathLst>
          </a:custGeom>
          <a:solidFill>
            <a:srgbClr val="F4F5F7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0BEADD4-BF8D-4A41-AEC5-21D86B4B2BA0}"/>
              </a:ext>
            </a:extLst>
          </p:cNvPr>
          <p:cNvGrpSpPr/>
          <p:nvPr/>
        </p:nvGrpSpPr>
        <p:grpSpPr>
          <a:xfrm>
            <a:off x="1009697" y="3779645"/>
            <a:ext cx="1972963" cy="1202426"/>
            <a:chOff x="1009697" y="3416788"/>
            <a:chExt cx="1972963" cy="1202426"/>
          </a:xfrm>
        </p:grpSpPr>
        <p:sp>
          <p:nvSpPr>
            <p:cNvPr id="37" name="TextBox 76">
              <a:extLst>
                <a:ext uri="{FF2B5EF4-FFF2-40B4-BE49-F238E27FC236}">
                  <a16:creationId xmlns:a16="http://schemas.microsoft.com/office/drawing/2014/main" id="{5D40D997-3F32-4DA2-BC2F-724B0A6F5AB5}"/>
                </a:ext>
              </a:extLst>
            </p:cNvPr>
            <p:cNvSpPr txBox="1"/>
            <p:nvPr/>
          </p:nvSpPr>
          <p:spPr>
            <a:xfrm>
              <a:off x="1033878" y="3416788"/>
              <a:ext cx="184648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47C8FFBA-3CBA-4702-8EA8-76E4C928597C}"/>
                </a:ext>
              </a:extLst>
            </p:cNvPr>
            <p:cNvSpPr txBox="1"/>
            <p:nvPr/>
          </p:nvSpPr>
          <p:spPr>
            <a:xfrm>
              <a:off x="1009697" y="3830087"/>
              <a:ext cx="1972963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9842042-B240-41EE-96B6-35064A853A4B}"/>
              </a:ext>
            </a:extLst>
          </p:cNvPr>
          <p:cNvGrpSpPr/>
          <p:nvPr/>
        </p:nvGrpSpPr>
        <p:grpSpPr>
          <a:xfrm>
            <a:off x="3642038" y="2695815"/>
            <a:ext cx="2145072" cy="1202426"/>
            <a:chOff x="3642038" y="2332958"/>
            <a:chExt cx="2145072" cy="1202426"/>
          </a:xfrm>
        </p:grpSpPr>
        <p:sp>
          <p:nvSpPr>
            <p:cNvPr id="40" name="TextBox 76">
              <a:extLst>
                <a:ext uri="{FF2B5EF4-FFF2-40B4-BE49-F238E27FC236}">
                  <a16:creationId xmlns:a16="http://schemas.microsoft.com/office/drawing/2014/main" id="{72C466C6-4B46-4A06-B025-07BFDA23D7AE}"/>
                </a:ext>
              </a:extLst>
            </p:cNvPr>
            <p:cNvSpPr txBox="1"/>
            <p:nvPr/>
          </p:nvSpPr>
          <p:spPr>
            <a:xfrm>
              <a:off x="3642038" y="2332958"/>
              <a:ext cx="2145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930DCD75-A753-4FD3-B90D-49C63149908F}"/>
                </a:ext>
              </a:extLst>
            </p:cNvPr>
            <p:cNvSpPr txBox="1"/>
            <p:nvPr/>
          </p:nvSpPr>
          <p:spPr>
            <a:xfrm>
              <a:off x="3721421" y="2746257"/>
              <a:ext cx="1972963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36754BF0-BD68-426F-9FF1-D9BE3510EDAD}"/>
              </a:ext>
            </a:extLst>
          </p:cNvPr>
          <p:cNvGrpSpPr/>
          <p:nvPr/>
        </p:nvGrpSpPr>
        <p:grpSpPr>
          <a:xfrm>
            <a:off x="6452788" y="3779645"/>
            <a:ext cx="2052048" cy="1202426"/>
            <a:chOff x="6452788" y="3416788"/>
            <a:chExt cx="2052048" cy="1202426"/>
          </a:xfrm>
        </p:grpSpPr>
        <p:sp>
          <p:nvSpPr>
            <p:cNvPr id="43" name="TextBox 76">
              <a:extLst>
                <a:ext uri="{FF2B5EF4-FFF2-40B4-BE49-F238E27FC236}">
                  <a16:creationId xmlns:a16="http://schemas.microsoft.com/office/drawing/2014/main" id="{8293FEC0-B480-4DC5-AE7E-E7A11EDD98F3}"/>
                </a:ext>
              </a:extLst>
            </p:cNvPr>
            <p:cNvSpPr txBox="1"/>
            <p:nvPr/>
          </p:nvSpPr>
          <p:spPr>
            <a:xfrm>
              <a:off x="6452788" y="3416788"/>
              <a:ext cx="205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765549AA-ECC4-4266-AE6C-815B4DA1106E}"/>
                </a:ext>
              </a:extLst>
            </p:cNvPr>
            <p:cNvSpPr txBox="1"/>
            <p:nvPr/>
          </p:nvSpPr>
          <p:spPr>
            <a:xfrm>
              <a:off x="6531873" y="3830087"/>
              <a:ext cx="1972963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84320014-ACA3-49B0-A711-5F258E2D874D}"/>
              </a:ext>
            </a:extLst>
          </p:cNvPr>
          <p:cNvGrpSpPr/>
          <p:nvPr/>
        </p:nvGrpSpPr>
        <p:grpSpPr>
          <a:xfrm>
            <a:off x="9328575" y="2695815"/>
            <a:ext cx="1975678" cy="1202426"/>
            <a:chOff x="9328575" y="2332958"/>
            <a:chExt cx="1975678" cy="1202426"/>
          </a:xfrm>
        </p:grpSpPr>
        <p:sp>
          <p:nvSpPr>
            <p:cNvPr id="46" name="TextBox 76">
              <a:extLst>
                <a:ext uri="{FF2B5EF4-FFF2-40B4-BE49-F238E27FC236}">
                  <a16:creationId xmlns:a16="http://schemas.microsoft.com/office/drawing/2014/main" id="{61BE6E1B-BD46-42A2-B68F-FD5A2F0C1B0F}"/>
                </a:ext>
              </a:extLst>
            </p:cNvPr>
            <p:cNvSpPr txBox="1"/>
            <p:nvPr/>
          </p:nvSpPr>
          <p:spPr>
            <a:xfrm>
              <a:off x="9328575" y="2332958"/>
              <a:ext cx="17959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F03E76FF-A6D3-4337-8526-A37556578209}"/>
                </a:ext>
              </a:extLst>
            </p:cNvPr>
            <p:cNvSpPr txBox="1"/>
            <p:nvPr/>
          </p:nvSpPr>
          <p:spPr>
            <a:xfrm>
              <a:off x="9331290" y="2746257"/>
              <a:ext cx="1972963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cxnSp>
        <p:nvCxnSpPr>
          <p:cNvPr id="48" name="直接连接符 47">
            <a:extLst>
              <a:ext uri="{FF2B5EF4-FFF2-40B4-BE49-F238E27FC236}">
                <a16:creationId xmlns:a16="http://schemas.microsoft.com/office/drawing/2014/main" id="{5DCBC5D2-28D2-4543-B1A3-A7986385B3BB}"/>
              </a:ext>
            </a:extLst>
          </p:cNvPr>
          <p:cNvCxnSpPr/>
          <p:nvPr/>
        </p:nvCxnSpPr>
        <p:spPr>
          <a:xfrm>
            <a:off x="2537981" y="2681851"/>
            <a:ext cx="1619240" cy="230956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id="{519531C0-D156-415C-932A-C08B57C8E69D}"/>
              </a:ext>
            </a:extLst>
          </p:cNvPr>
          <p:cNvCxnSpPr/>
          <p:nvPr/>
        </p:nvCxnSpPr>
        <p:spPr>
          <a:xfrm>
            <a:off x="8079285" y="2681851"/>
            <a:ext cx="1715164" cy="232992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>
            <a:extLst>
              <a:ext uri="{FF2B5EF4-FFF2-40B4-BE49-F238E27FC236}">
                <a16:creationId xmlns:a16="http://schemas.microsoft.com/office/drawing/2014/main" id="{3021B5AA-0204-4887-BB55-53B21CC711C4}"/>
              </a:ext>
            </a:extLst>
          </p:cNvPr>
          <p:cNvCxnSpPr/>
          <p:nvPr/>
        </p:nvCxnSpPr>
        <p:spPr>
          <a:xfrm flipH="1">
            <a:off x="5351418" y="2688652"/>
            <a:ext cx="1582160" cy="231446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78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5" y="263166"/>
            <a:ext cx="245002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03893" y="446711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summarize experience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矩形 10">
            <a:extLst>
              <a:ext uri="{FF2B5EF4-FFF2-40B4-BE49-F238E27FC236}">
                <a16:creationId xmlns:a16="http://schemas.microsoft.com/office/drawing/2014/main" id="{758B540F-844F-4C49-81AE-2079FCC052CB}"/>
              </a:ext>
            </a:extLst>
          </p:cNvPr>
          <p:cNvSpPr>
            <a:spLocks noChangeAspect="1"/>
          </p:cNvSpPr>
          <p:nvPr/>
        </p:nvSpPr>
        <p:spPr>
          <a:xfrm>
            <a:off x="9245614" y="1800998"/>
            <a:ext cx="1672836" cy="182373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anchor="ctr"/>
          <a:lstStyle/>
          <a:p>
            <a:pPr algn="ctr" defTabSz="914286"/>
            <a:endParaRPr lang="zh-CN" altLang="en-US" sz="4267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1" name="Freeform 7">
            <a:extLst>
              <a:ext uri="{FF2B5EF4-FFF2-40B4-BE49-F238E27FC236}">
                <a16:creationId xmlns:a16="http://schemas.microsoft.com/office/drawing/2014/main" id="{AFE41BF5-563F-4FE9-ADC5-8634798D5B4F}"/>
              </a:ext>
            </a:extLst>
          </p:cNvPr>
          <p:cNvSpPr/>
          <p:nvPr/>
        </p:nvSpPr>
        <p:spPr>
          <a:xfrm>
            <a:off x="0" y="2658722"/>
            <a:ext cx="8051800" cy="1633992"/>
          </a:xfrm>
          <a:custGeom>
            <a:avLst/>
            <a:gdLst>
              <a:gd name="connsiteX0" fmla="*/ 0 w 6781800"/>
              <a:gd name="connsiteY0" fmla="*/ 299838 h 1215160"/>
              <a:gd name="connsiteX1" fmla="*/ 2705100 w 6781800"/>
              <a:gd name="connsiteY1" fmla="*/ 52188 h 1215160"/>
              <a:gd name="connsiteX2" fmla="*/ 5619750 w 6781800"/>
              <a:gd name="connsiteY2" fmla="*/ 1195188 h 1215160"/>
              <a:gd name="connsiteX3" fmla="*/ 6781800 w 6781800"/>
              <a:gd name="connsiteY3" fmla="*/ 757038 h 1215160"/>
              <a:gd name="connsiteX0" fmla="*/ 0 w 6038850"/>
              <a:gd name="connsiteY0" fmla="*/ 299838 h 1304686"/>
              <a:gd name="connsiteX1" fmla="*/ 2705100 w 6038850"/>
              <a:gd name="connsiteY1" fmla="*/ 52188 h 1304686"/>
              <a:gd name="connsiteX2" fmla="*/ 5619750 w 6038850"/>
              <a:gd name="connsiteY2" fmla="*/ 1195188 h 1304686"/>
              <a:gd name="connsiteX3" fmla="*/ 6038850 w 6038850"/>
              <a:gd name="connsiteY3" fmla="*/ 1176138 h 1304686"/>
              <a:gd name="connsiteX0" fmla="*/ 0 w 6038850"/>
              <a:gd name="connsiteY0" fmla="*/ 287550 h 1218694"/>
              <a:gd name="connsiteX1" fmla="*/ 2705100 w 6038850"/>
              <a:gd name="connsiteY1" fmla="*/ 39900 h 1218694"/>
              <a:gd name="connsiteX2" fmla="*/ 4832350 w 6038850"/>
              <a:gd name="connsiteY2" fmla="*/ 1005100 h 1218694"/>
              <a:gd name="connsiteX3" fmla="*/ 6038850 w 6038850"/>
              <a:gd name="connsiteY3" fmla="*/ 1163850 h 1218694"/>
              <a:gd name="connsiteX0" fmla="*/ 0 w 6038850"/>
              <a:gd name="connsiteY0" fmla="*/ 287550 h 1225494"/>
              <a:gd name="connsiteX1" fmla="*/ 2705100 w 6038850"/>
              <a:gd name="connsiteY1" fmla="*/ 39900 h 1225494"/>
              <a:gd name="connsiteX2" fmla="*/ 4832350 w 6038850"/>
              <a:gd name="connsiteY2" fmla="*/ 1005100 h 1225494"/>
              <a:gd name="connsiteX3" fmla="*/ 6038850 w 6038850"/>
              <a:gd name="connsiteY3" fmla="*/ 1163850 h 1225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38850" h="1225494">
                <a:moveTo>
                  <a:pt x="0" y="287550"/>
                </a:moveTo>
                <a:cubicBezTo>
                  <a:pt x="884237" y="89112"/>
                  <a:pt x="1899708" y="-79692"/>
                  <a:pt x="2705100" y="39900"/>
                </a:cubicBezTo>
                <a:cubicBezTo>
                  <a:pt x="3510492" y="159492"/>
                  <a:pt x="4371975" y="786025"/>
                  <a:pt x="4832350" y="1005100"/>
                </a:cubicBezTo>
                <a:cubicBezTo>
                  <a:pt x="5292725" y="1224175"/>
                  <a:pt x="5829300" y="1285558"/>
                  <a:pt x="6038850" y="1163850"/>
                </a:cubicBezTo>
              </a:path>
            </a:pathLst>
          </a:custGeom>
          <a:ln w="12700" cmpd="sng"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 dirty="0">
              <a:cs typeface="+mn-ea"/>
              <a:sym typeface="+mn-lt"/>
            </a:endParaRPr>
          </a:p>
        </p:txBody>
      </p: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CFDA3E41-ACF9-49ED-9ADC-4DB5B2511CDE}"/>
              </a:ext>
            </a:extLst>
          </p:cNvPr>
          <p:cNvGrpSpPr/>
          <p:nvPr/>
        </p:nvGrpSpPr>
        <p:grpSpPr>
          <a:xfrm>
            <a:off x="8072615" y="3217905"/>
            <a:ext cx="1133095" cy="847308"/>
            <a:chOff x="6054436" y="2405136"/>
            <a:chExt cx="849821" cy="635481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" name="Freeform 133">
              <a:extLst>
                <a:ext uri="{FF2B5EF4-FFF2-40B4-BE49-F238E27FC236}">
                  <a16:creationId xmlns:a16="http://schemas.microsoft.com/office/drawing/2014/main" id="{BEA41AC9-A797-444B-A270-B6CFF509442A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6116557" y="2789035"/>
              <a:ext cx="189461" cy="313703"/>
            </a:xfrm>
            <a:custGeom>
              <a:avLst/>
              <a:gdLst>
                <a:gd name="T0" fmla="*/ 7566 w 397"/>
                <a:gd name="T1" fmla="*/ 1009717 h 659"/>
                <a:gd name="T2" fmla="*/ 0 w 397"/>
                <a:gd name="T3" fmla="*/ 1009717 h 659"/>
                <a:gd name="T4" fmla="*/ 0 w 397"/>
                <a:gd name="T5" fmla="*/ 1009717 h 659"/>
                <a:gd name="T6" fmla="*/ 11348 w 397"/>
                <a:gd name="T7" fmla="*/ 1021020 h 659"/>
                <a:gd name="T8" fmla="*/ 15131 w 397"/>
                <a:gd name="T9" fmla="*/ 1062464 h 659"/>
                <a:gd name="T10" fmla="*/ 18914 w 397"/>
                <a:gd name="T11" fmla="*/ 1069999 h 659"/>
                <a:gd name="T12" fmla="*/ 181575 w 397"/>
                <a:gd name="T13" fmla="*/ 1574858 h 659"/>
                <a:gd name="T14" fmla="*/ 348019 w 397"/>
                <a:gd name="T15" fmla="*/ 1092605 h 659"/>
                <a:gd name="T16" fmla="*/ 650644 w 397"/>
                <a:gd name="T17" fmla="*/ 1661513 h 659"/>
                <a:gd name="T18" fmla="*/ 548508 w 397"/>
                <a:gd name="T19" fmla="*/ 2124928 h 659"/>
                <a:gd name="T20" fmla="*/ 760345 w 397"/>
                <a:gd name="T21" fmla="*/ 2482850 h 659"/>
                <a:gd name="T22" fmla="*/ 650644 w 397"/>
                <a:gd name="T23" fmla="*/ 2275632 h 659"/>
                <a:gd name="T24" fmla="*/ 688472 w 397"/>
                <a:gd name="T25" fmla="*/ 1989294 h 659"/>
                <a:gd name="T26" fmla="*/ 866264 w 397"/>
                <a:gd name="T27" fmla="*/ 1740632 h 659"/>
                <a:gd name="T28" fmla="*/ 1028925 w 397"/>
                <a:gd name="T29" fmla="*/ 1454295 h 659"/>
                <a:gd name="T30" fmla="*/ 1059187 w 397"/>
                <a:gd name="T31" fmla="*/ 1363872 h 659"/>
                <a:gd name="T32" fmla="*/ 1161323 w 397"/>
                <a:gd name="T33" fmla="*/ 1823520 h 659"/>
                <a:gd name="T34" fmla="*/ 1229414 w 397"/>
                <a:gd name="T35" fmla="*/ 1529647 h 659"/>
                <a:gd name="T36" fmla="*/ 1399640 w 397"/>
                <a:gd name="T37" fmla="*/ 745985 h 659"/>
                <a:gd name="T38" fmla="*/ 714951 w 397"/>
                <a:gd name="T39" fmla="*/ 0 h 659"/>
                <a:gd name="T40" fmla="*/ 11348 w 397"/>
                <a:gd name="T41" fmla="*/ 956971 h 659"/>
                <a:gd name="T42" fmla="*/ 7566 w 397"/>
                <a:gd name="T43" fmla="*/ 1009717 h 6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7" h="659">
                  <a:moveTo>
                    <a:pt x="2" y="268"/>
                  </a:moveTo>
                  <a:cubicBezTo>
                    <a:pt x="2" y="267"/>
                    <a:pt x="0" y="264"/>
                    <a:pt x="0" y="268"/>
                  </a:cubicBezTo>
                  <a:cubicBezTo>
                    <a:pt x="0" y="268"/>
                    <a:pt x="0" y="268"/>
                    <a:pt x="0" y="268"/>
                  </a:cubicBezTo>
                  <a:cubicBezTo>
                    <a:pt x="0" y="269"/>
                    <a:pt x="2" y="270"/>
                    <a:pt x="3" y="271"/>
                  </a:cubicBezTo>
                  <a:cubicBezTo>
                    <a:pt x="3" y="275"/>
                    <a:pt x="4" y="278"/>
                    <a:pt x="4" y="282"/>
                  </a:cubicBezTo>
                  <a:cubicBezTo>
                    <a:pt x="5" y="283"/>
                    <a:pt x="5" y="283"/>
                    <a:pt x="5" y="284"/>
                  </a:cubicBezTo>
                  <a:cubicBezTo>
                    <a:pt x="10" y="335"/>
                    <a:pt x="25" y="381"/>
                    <a:pt x="48" y="418"/>
                  </a:cubicBezTo>
                  <a:cubicBezTo>
                    <a:pt x="23" y="377"/>
                    <a:pt x="37" y="299"/>
                    <a:pt x="92" y="290"/>
                  </a:cubicBezTo>
                  <a:cubicBezTo>
                    <a:pt x="158" y="280"/>
                    <a:pt x="169" y="399"/>
                    <a:pt x="172" y="441"/>
                  </a:cubicBezTo>
                  <a:cubicBezTo>
                    <a:pt x="174" y="484"/>
                    <a:pt x="145" y="521"/>
                    <a:pt x="145" y="564"/>
                  </a:cubicBezTo>
                  <a:cubicBezTo>
                    <a:pt x="145" y="613"/>
                    <a:pt x="170" y="653"/>
                    <a:pt x="201" y="659"/>
                  </a:cubicBezTo>
                  <a:cubicBezTo>
                    <a:pt x="187" y="656"/>
                    <a:pt x="174" y="616"/>
                    <a:pt x="172" y="604"/>
                  </a:cubicBezTo>
                  <a:cubicBezTo>
                    <a:pt x="168" y="580"/>
                    <a:pt x="175" y="551"/>
                    <a:pt x="182" y="528"/>
                  </a:cubicBezTo>
                  <a:cubicBezTo>
                    <a:pt x="190" y="501"/>
                    <a:pt x="211" y="483"/>
                    <a:pt x="229" y="462"/>
                  </a:cubicBezTo>
                  <a:cubicBezTo>
                    <a:pt x="247" y="440"/>
                    <a:pt x="262" y="414"/>
                    <a:pt x="272" y="386"/>
                  </a:cubicBezTo>
                  <a:cubicBezTo>
                    <a:pt x="275" y="378"/>
                    <a:pt x="278" y="370"/>
                    <a:pt x="280" y="362"/>
                  </a:cubicBezTo>
                  <a:cubicBezTo>
                    <a:pt x="284" y="420"/>
                    <a:pt x="307" y="484"/>
                    <a:pt x="307" y="484"/>
                  </a:cubicBezTo>
                  <a:cubicBezTo>
                    <a:pt x="299" y="437"/>
                    <a:pt x="325" y="406"/>
                    <a:pt x="325" y="406"/>
                  </a:cubicBezTo>
                  <a:cubicBezTo>
                    <a:pt x="397" y="291"/>
                    <a:pt x="370" y="198"/>
                    <a:pt x="370" y="198"/>
                  </a:cubicBezTo>
                  <a:cubicBezTo>
                    <a:pt x="351" y="85"/>
                    <a:pt x="277" y="0"/>
                    <a:pt x="189" y="0"/>
                  </a:cubicBezTo>
                  <a:cubicBezTo>
                    <a:pt x="87" y="0"/>
                    <a:pt x="3" y="114"/>
                    <a:pt x="3" y="254"/>
                  </a:cubicBezTo>
                  <a:cubicBezTo>
                    <a:pt x="3" y="258"/>
                    <a:pt x="2" y="263"/>
                    <a:pt x="2" y="268"/>
                  </a:cubicBezTo>
                  <a:close/>
                </a:path>
              </a:pathLst>
            </a:custGeom>
            <a:solidFill>
              <a:srgbClr val="F15A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4" name="Freeform 134">
              <a:extLst>
                <a:ext uri="{FF2B5EF4-FFF2-40B4-BE49-F238E27FC236}">
                  <a16:creationId xmlns:a16="http://schemas.microsoft.com/office/drawing/2014/main" id="{CD306AA1-04EE-4005-965F-FF6B2F704B1A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6176406" y="2803550"/>
              <a:ext cx="154413" cy="197568"/>
            </a:xfrm>
            <a:custGeom>
              <a:avLst/>
              <a:gdLst>
                <a:gd name="T0" fmla="*/ 581760 w 324"/>
                <a:gd name="T1" fmla="*/ 0 h 415"/>
                <a:gd name="T2" fmla="*/ 1148410 w 324"/>
                <a:gd name="T3" fmla="*/ 648083 h 415"/>
                <a:gd name="T4" fmla="*/ 1152187 w 324"/>
                <a:gd name="T5" fmla="*/ 655619 h 415"/>
                <a:gd name="T6" fmla="*/ 1152187 w 324"/>
                <a:gd name="T7" fmla="*/ 663154 h 415"/>
                <a:gd name="T8" fmla="*/ 1042635 w 324"/>
                <a:gd name="T9" fmla="*/ 1273558 h 415"/>
                <a:gd name="T10" fmla="*/ 963304 w 324"/>
                <a:gd name="T11" fmla="*/ 983428 h 415"/>
                <a:gd name="T12" fmla="*/ 868863 w 324"/>
                <a:gd name="T13" fmla="*/ 1137913 h 415"/>
                <a:gd name="T14" fmla="*/ 642203 w 324"/>
                <a:gd name="T15" fmla="*/ 1552384 h 415"/>
                <a:gd name="T16" fmla="*/ 630870 w 324"/>
                <a:gd name="T17" fmla="*/ 1563688 h 415"/>
                <a:gd name="T18" fmla="*/ 630870 w 324"/>
                <a:gd name="T19" fmla="*/ 1541080 h 415"/>
                <a:gd name="T20" fmla="*/ 245548 w 324"/>
                <a:gd name="T21" fmla="*/ 859086 h 415"/>
                <a:gd name="T22" fmla="*/ 196439 w 324"/>
                <a:gd name="T23" fmla="*/ 862854 h 415"/>
                <a:gd name="T24" fmla="*/ 7555 w 324"/>
                <a:gd name="T25" fmla="*/ 964588 h 415"/>
                <a:gd name="T26" fmla="*/ 3778 w 324"/>
                <a:gd name="T27" fmla="*/ 945749 h 415"/>
                <a:gd name="T28" fmla="*/ 3778 w 324"/>
                <a:gd name="T29" fmla="*/ 938213 h 415"/>
                <a:gd name="T30" fmla="*/ 0 w 324"/>
                <a:gd name="T31" fmla="*/ 900534 h 415"/>
                <a:gd name="T32" fmla="*/ 0 w 324"/>
                <a:gd name="T33" fmla="*/ 889230 h 415"/>
                <a:gd name="T34" fmla="*/ 0 w 324"/>
                <a:gd name="T35" fmla="*/ 840247 h 415"/>
                <a:gd name="T36" fmla="*/ 581760 w 324"/>
                <a:gd name="T37" fmla="*/ 0 h 41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4" h="415">
                  <a:moveTo>
                    <a:pt x="154" y="0"/>
                  </a:moveTo>
                  <a:cubicBezTo>
                    <a:pt x="225" y="0"/>
                    <a:pt x="288" y="73"/>
                    <a:pt x="304" y="172"/>
                  </a:cubicBezTo>
                  <a:cubicBezTo>
                    <a:pt x="305" y="174"/>
                    <a:pt x="305" y="174"/>
                    <a:pt x="305" y="174"/>
                  </a:cubicBezTo>
                  <a:cubicBezTo>
                    <a:pt x="305" y="176"/>
                    <a:pt x="305" y="176"/>
                    <a:pt x="305" y="176"/>
                  </a:cubicBezTo>
                  <a:cubicBezTo>
                    <a:pt x="306" y="179"/>
                    <a:pt x="324" y="248"/>
                    <a:pt x="276" y="338"/>
                  </a:cubicBezTo>
                  <a:cubicBezTo>
                    <a:pt x="276" y="335"/>
                    <a:pt x="256" y="263"/>
                    <a:pt x="255" y="261"/>
                  </a:cubicBezTo>
                  <a:cubicBezTo>
                    <a:pt x="256" y="270"/>
                    <a:pt x="235" y="292"/>
                    <a:pt x="230" y="302"/>
                  </a:cubicBezTo>
                  <a:cubicBezTo>
                    <a:pt x="209" y="338"/>
                    <a:pt x="198" y="379"/>
                    <a:pt x="170" y="412"/>
                  </a:cubicBezTo>
                  <a:cubicBezTo>
                    <a:pt x="169" y="413"/>
                    <a:pt x="168" y="414"/>
                    <a:pt x="167" y="415"/>
                  </a:cubicBezTo>
                  <a:cubicBezTo>
                    <a:pt x="167" y="413"/>
                    <a:pt x="167" y="411"/>
                    <a:pt x="167" y="409"/>
                  </a:cubicBezTo>
                  <a:cubicBezTo>
                    <a:pt x="159" y="260"/>
                    <a:pt x="107" y="228"/>
                    <a:pt x="65" y="228"/>
                  </a:cubicBezTo>
                  <a:cubicBezTo>
                    <a:pt x="61" y="228"/>
                    <a:pt x="57" y="229"/>
                    <a:pt x="52" y="229"/>
                  </a:cubicBezTo>
                  <a:cubicBezTo>
                    <a:pt x="33" y="232"/>
                    <a:pt x="15" y="242"/>
                    <a:pt x="2" y="256"/>
                  </a:cubicBezTo>
                  <a:cubicBezTo>
                    <a:pt x="2" y="254"/>
                    <a:pt x="1" y="253"/>
                    <a:pt x="1" y="251"/>
                  </a:cubicBezTo>
                  <a:cubicBezTo>
                    <a:pt x="1" y="249"/>
                    <a:pt x="1" y="249"/>
                    <a:pt x="1" y="249"/>
                  </a:cubicBezTo>
                  <a:cubicBezTo>
                    <a:pt x="1" y="246"/>
                    <a:pt x="1" y="242"/>
                    <a:pt x="0" y="239"/>
                  </a:cubicBezTo>
                  <a:cubicBezTo>
                    <a:pt x="0" y="239"/>
                    <a:pt x="0" y="236"/>
                    <a:pt x="0" y="236"/>
                  </a:cubicBezTo>
                  <a:cubicBezTo>
                    <a:pt x="0" y="231"/>
                    <a:pt x="0" y="227"/>
                    <a:pt x="0" y="223"/>
                  </a:cubicBezTo>
                  <a:cubicBezTo>
                    <a:pt x="0" y="100"/>
                    <a:pt x="69" y="0"/>
                    <a:pt x="154" y="0"/>
                  </a:cubicBezTo>
                  <a:close/>
                </a:path>
              </a:pathLst>
            </a:custGeom>
            <a:solidFill>
              <a:srgbClr val="F793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5" name="Freeform 135">
              <a:extLst>
                <a:ext uri="{FF2B5EF4-FFF2-40B4-BE49-F238E27FC236}">
                  <a16:creationId xmlns:a16="http://schemas.microsoft.com/office/drawing/2014/main" id="{92EC9A45-F647-4C20-AE0B-706E886DF9DF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6216128" y="2815389"/>
              <a:ext cx="101140" cy="142811"/>
            </a:xfrm>
            <a:custGeom>
              <a:avLst/>
              <a:gdLst>
                <a:gd name="T0" fmla="*/ 162607 w 212"/>
                <a:gd name="T1" fmla="*/ 535009 h 300"/>
                <a:gd name="T2" fmla="*/ 128573 w 212"/>
                <a:gd name="T3" fmla="*/ 535009 h 300"/>
                <a:gd name="T4" fmla="*/ 3782 w 212"/>
                <a:gd name="T5" fmla="*/ 599059 h 300"/>
                <a:gd name="T6" fmla="*/ 3782 w 212"/>
                <a:gd name="T7" fmla="*/ 587756 h 300"/>
                <a:gd name="T8" fmla="*/ 3782 w 212"/>
                <a:gd name="T9" fmla="*/ 583988 h 300"/>
                <a:gd name="T10" fmla="*/ 0 w 212"/>
                <a:gd name="T11" fmla="*/ 557615 h 300"/>
                <a:gd name="T12" fmla="*/ 0 w 212"/>
                <a:gd name="T13" fmla="*/ 550079 h 300"/>
                <a:gd name="T14" fmla="*/ 0 w 212"/>
                <a:gd name="T15" fmla="*/ 523706 h 300"/>
                <a:gd name="T16" fmla="*/ 381936 w 212"/>
                <a:gd name="T17" fmla="*/ 0 h 300"/>
                <a:gd name="T18" fmla="*/ 752528 w 212"/>
                <a:gd name="T19" fmla="*/ 403140 h 300"/>
                <a:gd name="T20" fmla="*/ 756309 w 212"/>
                <a:gd name="T21" fmla="*/ 406908 h 300"/>
                <a:gd name="T22" fmla="*/ 756309 w 212"/>
                <a:gd name="T23" fmla="*/ 410676 h 300"/>
                <a:gd name="T24" fmla="*/ 684460 w 212"/>
                <a:gd name="T25" fmla="*/ 791210 h 300"/>
                <a:gd name="T26" fmla="*/ 631518 w 212"/>
                <a:gd name="T27" fmla="*/ 610362 h 300"/>
                <a:gd name="T28" fmla="*/ 567232 w 212"/>
                <a:gd name="T29" fmla="*/ 704554 h 300"/>
                <a:gd name="T30" fmla="*/ 457567 w 212"/>
                <a:gd name="T31" fmla="*/ 1130300 h 300"/>
                <a:gd name="T32" fmla="*/ 162607 w 212"/>
                <a:gd name="T33" fmla="*/ 535009 h 3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12" h="300">
                  <a:moveTo>
                    <a:pt x="43" y="142"/>
                  </a:moveTo>
                  <a:cubicBezTo>
                    <a:pt x="40" y="142"/>
                    <a:pt x="37" y="142"/>
                    <a:pt x="34" y="142"/>
                  </a:cubicBezTo>
                  <a:cubicBezTo>
                    <a:pt x="21" y="144"/>
                    <a:pt x="10" y="150"/>
                    <a:pt x="1" y="159"/>
                  </a:cubicBezTo>
                  <a:cubicBezTo>
                    <a:pt x="1" y="158"/>
                    <a:pt x="1" y="157"/>
                    <a:pt x="1" y="156"/>
                  </a:cubicBezTo>
                  <a:cubicBezTo>
                    <a:pt x="1" y="155"/>
                    <a:pt x="1" y="155"/>
                    <a:pt x="1" y="155"/>
                  </a:cubicBezTo>
                  <a:cubicBezTo>
                    <a:pt x="0" y="152"/>
                    <a:pt x="0" y="150"/>
                    <a:pt x="0" y="148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3"/>
                    <a:pt x="0" y="141"/>
                    <a:pt x="0" y="139"/>
                  </a:cubicBezTo>
                  <a:cubicBezTo>
                    <a:pt x="0" y="62"/>
                    <a:pt x="45" y="0"/>
                    <a:pt x="101" y="0"/>
                  </a:cubicBezTo>
                  <a:cubicBezTo>
                    <a:pt x="147" y="0"/>
                    <a:pt x="189" y="45"/>
                    <a:pt x="199" y="107"/>
                  </a:cubicBezTo>
                  <a:cubicBezTo>
                    <a:pt x="200" y="108"/>
                    <a:pt x="200" y="108"/>
                    <a:pt x="200" y="108"/>
                  </a:cubicBezTo>
                  <a:cubicBezTo>
                    <a:pt x="200" y="109"/>
                    <a:pt x="200" y="109"/>
                    <a:pt x="200" y="109"/>
                  </a:cubicBezTo>
                  <a:cubicBezTo>
                    <a:pt x="201" y="111"/>
                    <a:pt x="212" y="154"/>
                    <a:pt x="181" y="210"/>
                  </a:cubicBezTo>
                  <a:cubicBezTo>
                    <a:pt x="181" y="208"/>
                    <a:pt x="167" y="164"/>
                    <a:pt x="167" y="162"/>
                  </a:cubicBezTo>
                  <a:cubicBezTo>
                    <a:pt x="168" y="168"/>
                    <a:pt x="154" y="181"/>
                    <a:pt x="150" y="187"/>
                  </a:cubicBezTo>
                  <a:cubicBezTo>
                    <a:pt x="137" y="210"/>
                    <a:pt x="126" y="275"/>
                    <a:pt x="121" y="300"/>
                  </a:cubicBezTo>
                  <a:cubicBezTo>
                    <a:pt x="121" y="300"/>
                    <a:pt x="94" y="134"/>
                    <a:pt x="43" y="142"/>
                  </a:cubicBezTo>
                  <a:close/>
                </a:path>
              </a:pathLst>
            </a:custGeom>
            <a:solidFill>
              <a:srgbClr val="FBB0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6" name="Freeform 107">
              <a:extLst>
                <a:ext uri="{FF2B5EF4-FFF2-40B4-BE49-F238E27FC236}">
                  <a16:creationId xmlns:a16="http://schemas.microsoft.com/office/drawing/2014/main" id="{6B2BAA06-2A4D-4C04-A18A-049A9B41E7A3}"/>
                </a:ext>
              </a:extLst>
            </p:cNvPr>
            <p:cNvSpPr>
              <a:spLocks/>
            </p:cNvSpPr>
            <p:nvPr/>
          </p:nvSpPr>
          <p:spPr bwMode="auto">
            <a:xfrm rot="2700000" flipH="1">
              <a:off x="6219230" y="2554544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1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7" name="Freeform 107">
              <a:extLst>
                <a:ext uri="{FF2B5EF4-FFF2-40B4-BE49-F238E27FC236}">
                  <a16:creationId xmlns:a16="http://schemas.microsoft.com/office/drawing/2014/main" id="{500976F3-87A9-40B6-8023-07C33249A2A8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369742" y="2705056"/>
              <a:ext cx="183510" cy="293579"/>
            </a:xfrm>
            <a:custGeom>
              <a:avLst/>
              <a:gdLst>
                <a:gd name="T0" fmla="*/ 587375 w 312"/>
                <a:gd name="T1" fmla="*/ 0 h 495"/>
                <a:gd name="T2" fmla="*/ 1174750 w 312"/>
                <a:gd name="T3" fmla="*/ 597631 h 495"/>
                <a:gd name="T4" fmla="*/ 1174750 w 312"/>
                <a:gd name="T5" fmla="*/ 612666 h 495"/>
                <a:gd name="T6" fmla="*/ 1174750 w 312"/>
                <a:gd name="T7" fmla="*/ 612666 h 495"/>
                <a:gd name="T8" fmla="*/ 798228 w 312"/>
                <a:gd name="T9" fmla="*/ 1804170 h 495"/>
                <a:gd name="T10" fmla="*/ 779401 w 312"/>
                <a:gd name="T11" fmla="*/ 1826722 h 495"/>
                <a:gd name="T12" fmla="*/ 779401 w 312"/>
                <a:gd name="T13" fmla="*/ 1826722 h 495"/>
                <a:gd name="T14" fmla="*/ 779401 w 312"/>
                <a:gd name="T15" fmla="*/ 1826722 h 495"/>
                <a:gd name="T16" fmla="*/ 692801 w 312"/>
                <a:gd name="T17" fmla="*/ 1860550 h 495"/>
                <a:gd name="T18" fmla="*/ 579845 w 312"/>
                <a:gd name="T19" fmla="*/ 1762824 h 495"/>
                <a:gd name="T20" fmla="*/ 587375 w 312"/>
                <a:gd name="T21" fmla="*/ 1740272 h 495"/>
                <a:gd name="T22" fmla="*/ 587375 w 312"/>
                <a:gd name="T23" fmla="*/ 1740272 h 495"/>
                <a:gd name="T24" fmla="*/ 621262 w 312"/>
                <a:gd name="T25" fmla="*/ 1559855 h 495"/>
                <a:gd name="T26" fmla="*/ 459357 w 312"/>
                <a:gd name="T27" fmla="*/ 1168952 h 495"/>
                <a:gd name="T28" fmla="*/ 459357 w 312"/>
                <a:gd name="T29" fmla="*/ 1165193 h 495"/>
                <a:gd name="T30" fmla="*/ 158139 w 312"/>
                <a:gd name="T31" fmla="*/ 992293 h 495"/>
                <a:gd name="T32" fmla="*/ 0 w 312"/>
                <a:gd name="T33" fmla="*/ 590114 h 495"/>
                <a:gd name="T34" fmla="*/ 587375 w 312"/>
                <a:gd name="T35" fmla="*/ 0 h 4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000 w 10000"/>
                <a:gd name="connsiteY10" fmla="*/ 9354 h 10000"/>
                <a:gd name="connsiteX11" fmla="*/ 5288 w 10000"/>
                <a:gd name="connsiteY11" fmla="*/ 8384 h 10000"/>
                <a:gd name="connsiteX12" fmla="*/ 3910 w 10000"/>
                <a:gd name="connsiteY12" fmla="*/ 6283 h 10000"/>
                <a:gd name="connsiteX13" fmla="*/ 3910 w 10000"/>
                <a:gd name="connsiteY13" fmla="*/ 6263 h 10000"/>
                <a:gd name="connsiteX14" fmla="*/ 1346 w 10000"/>
                <a:gd name="connsiteY14" fmla="*/ 5333 h 10000"/>
                <a:gd name="connsiteX15" fmla="*/ 0 w 10000"/>
                <a:gd name="connsiteY15" fmla="*/ 3172 h 10000"/>
                <a:gd name="connsiteX16" fmla="*/ 5000 w 10000"/>
                <a:gd name="connsiteY16" fmla="*/ 0 h 10000"/>
                <a:gd name="connsiteX0" fmla="*/ 5000 w 10000"/>
                <a:gd name="connsiteY0" fmla="*/ 0 h 10000"/>
                <a:gd name="connsiteX1" fmla="*/ 10000 w 10000"/>
                <a:gd name="connsiteY1" fmla="*/ 3212 h 10000"/>
                <a:gd name="connsiteX2" fmla="*/ 10000 w 10000"/>
                <a:gd name="connsiteY2" fmla="*/ 3293 h 10000"/>
                <a:gd name="connsiteX3" fmla="*/ 10000 w 10000"/>
                <a:gd name="connsiteY3" fmla="*/ 3293 h 10000"/>
                <a:gd name="connsiteX4" fmla="*/ 6795 w 10000"/>
                <a:gd name="connsiteY4" fmla="*/ 9697 h 10000"/>
                <a:gd name="connsiteX5" fmla="*/ 6635 w 10000"/>
                <a:gd name="connsiteY5" fmla="*/ 9818 h 10000"/>
                <a:gd name="connsiteX6" fmla="*/ 6635 w 10000"/>
                <a:gd name="connsiteY6" fmla="*/ 9818 h 10000"/>
                <a:gd name="connsiteX7" fmla="*/ 6635 w 10000"/>
                <a:gd name="connsiteY7" fmla="*/ 9818 h 10000"/>
                <a:gd name="connsiteX8" fmla="*/ 5897 w 10000"/>
                <a:gd name="connsiteY8" fmla="*/ 10000 h 10000"/>
                <a:gd name="connsiteX9" fmla="*/ 4936 w 10000"/>
                <a:gd name="connsiteY9" fmla="*/ 9475 h 10000"/>
                <a:gd name="connsiteX10" fmla="*/ 5288 w 10000"/>
                <a:gd name="connsiteY10" fmla="*/ 8384 h 10000"/>
                <a:gd name="connsiteX11" fmla="*/ 3910 w 10000"/>
                <a:gd name="connsiteY11" fmla="*/ 6283 h 10000"/>
                <a:gd name="connsiteX12" fmla="*/ 3910 w 10000"/>
                <a:gd name="connsiteY12" fmla="*/ 6263 h 10000"/>
                <a:gd name="connsiteX13" fmla="*/ 1346 w 10000"/>
                <a:gd name="connsiteY13" fmla="*/ 5333 h 10000"/>
                <a:gd name="connsiteX14" fmla="*/ 0 w 10000"/>
                <a:gd name="connsiteY14" fmla="*/ 3172 h 10000"/>
                <a:gd name="connsiteX15" fmla="*/ 5000 w 10000"/>
                <a:gd name="connsiteY15" fmla="*/ 0 h 10000"/>
                <a:gd name="connsiteX0" fmla="*/ 5000 w 10000"/>
                <a:gd name="connsiteY0" fmla="*/ 0 h 10086"/>
                <a:gd name="connsiteX1" fmla="*/ 10000 w 10000"/>
                <a:gd name="connsiteY1" fmla="*/ 3212 h 10086"/>
                <a:gd name="connsiteX2" fmla="*/ 10000 w 10000"/>
                <a:gd name="connsiteY2" fmla="*/ 3293 h 10086"/>
                <a:gd name="connsiteX3" fmla="*/ 10000 w 10000"/>
                <a:gd name="connsiteY3" fmla="*/ 3293 h 10086"/>
                <a:gd name="connsiteX4" fmla="*/ 6795 w 10000"/>
                <a:gd name="connsiteY4" fmla="*/ 9697 h 10086"/>
                <a:gd name="connsiteX5" fmla="*/ 6635 w 10000"/>
                <a:gd name="connsiteY5" fmla="*/ 9818 h 10086"/>
                <a:gd name="connsiteX6" fmla="*/ 6635 w 10000"/>
                <a:gd name="connsiteY6" fmla="*/ 9818 h 10086"/>
                <a:gd name="connsiteX7" fmla="*/ 6635 w 10000"/>
                <a:gd name="connsiteY7" fmla="*/ 9818 h 10086"/>
                <a:gd name="connsiteX8" fmla="*/ 5897 w 10000"/>
                <a:gd name="connsiteY8" fmla="*/ 10000 h 10086"/>
                <a:gd name="connsiteX9" fmla="*/ 5288 w 10000"/>
                <a:gd name="connsiteY9" fmla="*/ 8384 h 10086"/>
                <a:gd name="connsiteX10" fmla="*/ 3910 w 10000"/>
                <a:gd name="connsiteY10" fmla="*/ 6283 h 10086"/>
                <a:gd name="connsiteX11" fmla="*/ 3910 w 10000"/>
                <a:gd name="connsiteY11" fmla="*/ 6263 h 10086"/>
                <a:gd name="connsiteX12" fmla="*/ 1346 w 10000"/>
                <a:gd name="connsiteY12" fmla="*/ 5333 h 10086"/>
                <a:gd name="connsiteX13" fmla="*/ 0 w 10000"/>
                <a:gd name="connsiteY13" fmla="*/ 3172 h 10086"/>
                <a:gd name="connsiteX14" fmla="*/ 5000 w 10000"/>
                <a:gd name="connsiteY14" fmla="*/ 0 h 10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0000" h="10086">
                  <a:moveTo>
                    <a:pt x="5000" y="0"/>
                  </a:moveTo>
                  <a:cubicBezTo>
                    <a:pt x="7756" y="0"/>
                    <a:pt x="10000" y="1455"/>
                    <a:pt x="10000" y="3212"/>
                  </a:cubicBezTo>
                  <a:lnTo>
                    <a:pt x="10000" y="3293"/>
                  </a:lnTo>
                  <a:lnTo>
                    <a:pt x="10000" y="3293"/>
                  </a:lnTo>
                  <a:cubicBezTo>
                    <a:pt x="10000" y="5717"/>
                    <a:pt x="8814" y="7859"/>
                    <a:pt x="6795" y="9697"/>
                  </a:cubicBezTo>
                  <a:cubicBezTo>
                    <a:pt x="6731" y="9737"/>
                    <a:pt x="6699" y="9778"/>
                    <a:pt x="6635" y="9818"/>
                  </a:cubicBezTo>
                  <a:lnTo>
                    <a:pt x="6635" y="9818"/>
                  </a:lnTo>
                  <a:lnTo>
                    <a:pt x="6635" y="9818"/>
                  </a:lnTo>
                  <a:cubicBezTo>
                    <a:pt x="6442" y="9919"/>
                    <a:pt x="6121" y="10239"/>
                    <a:pt x="5897" y="10000"/>
                  </a:cubicBezTo>
                  <a:cubicBezTo>
                    <a:pt x="5673" y="9761"/>
                    <a:pt x="5619" y="9003"/>
                    <a:pt x="5288" y="8384"/>
                  </a:cubicBezTo>
                  <a:cubicBezTo>
                    <a:pt x="5064" y="7556"/>
                    <a:pt x="4744" y="6848"/>
                    <a:pt x="3910" y="6283"/>
                  </a:cubicBezTo>
                  <a:lnTo>
                    <a:pt x="3910" y="6263"/>
                  </a:lnTo>
                  <a:cubicBezTo>
                    <a:pt x="3237" y="5818"/>
                    <a:pt x="2340" y="5475"/>
                    <a:pt x="1346" y="5333"/>
                  </a:cubicBezTo>
                  <a:cubicBezTo>
                    <a:pt x="513" y="4768"/>
                    <a:pt x="0" y="4000"/>
                    <a:pt x="0" y="3172"/>
                  </a:cubicBezTo>
                  <a:cubicBezTo>
                    <a:pt x="0" y="1414"/>
                    <a:pt x="2244" y="0"/>
                    <a:pt x="5000" y="0"/>
                  </a:cubicBezTo>
                  <a:close/>
                </a:path>
              </a:pathLst>
            </a:custGeom>
            <a:solidFill>
              <a:schemeClr val="accent1">
                <a:alpha val="73000"/>
              </a:schemeClr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8" name="Freeform 108">
              <a:extLst>
                <a:ext uri="{FF2B5EF4-FFF2-40B4-BE49-F238E27FC236}">
                  <a16:creationId xmlns:a16="http://schemas.microsoft.com/office/drawing/2014/main" id="{2225BC9F-9BDA-4C22-8EDD-26F7642471A2}"/>
                </a:ext>
              </a:extLst>
            </p:cNvPr>
            <p:cNvSpPr>
              <a:spLocks/>
            </p:cNvSpPr>
            <p:nvPr/>
          </p:nvSpPr>
          <p:spPr bwMode="auto">
            <a:xfrm rot="2700000">
              <a:off x="6407803" y="2259335"/>
              <a:ext cx="350653" cy="642255"/>
            </a:xfrm>
            <a:custGeom>
              <a:avLst/>
              <a:gdLst>
                <a:gd name="T0" fmla="*/ 1122363 w 596"/>
                <a:gd name="T1" fmla="*/ 4105275 h 1092"/>
                <a:gd name="T2" fmla="*/ 598844 w 596"/>
                <a:gd name="T3" fmla="*/ 4105275 h 1092"/>
                <a:gd name="T4" fmla="*/ 79093 w 596"/>
                <a:gd name="T5" fmla="*/ 1928577 h 1092"/>
                <a:gd name="T6" fmla="*/ 1122363 w 596"/>
                <a:gd name="T7" fmla="*/ 0 h 1092"/>
                <a:gd name="T8" fmla="*/ 1126129 w 596"/>
                <a:gd name="T9" fmla="*/ 0 h 1092"/>
                <a:gd name="T10" fmla="*/ 2165632 w 596"/>
                <a:gd name="T11" fmla="*/ 1928577 h 1092"/>
                <a:gd name="T12" fmla="*/ 1645881 w 596"/>
                <a:gd name="T13" fmla="*/ 4105275 h 1092"/>
                <a:gd name="T14" fmla="*/ 1122363 w 596"/>
                <a:gd name="T15" fmla="*/ 4105275 h 10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96" h="1092">
                  <a:moveTo>
                    <a:pt x="298" y="1092"/>
                  </a:moveTo>
                  <a:cubicBezTo>
                    <a:pt x="159" y="1092"/>
                    <a:pt x="159" y="1092"/>
                    <a:pt x="159" y="1092"/>
                  </a:cubicBezTo>
                  <a:cubicBezTo>
                    <a:pt x="31" y="824"/>
                    <a:pt x="21" y="513"/>
                    <a:pt x="21" y="513"/>
                  </a:cubicBezTo>
                  <a:cubicBezTo>
                    <a:pt x="0" y="212"/>
                    <a:pt x="298" y="0"/>
                    <a:pt x="298" y="0"/>
                  </a:cubicBezTo>
                  <a:cubicBezTo>
                    <a:pt x="299" y="0"/>
                    <a:pt x="299" y="0"/>
                    <a:pt x="299" y="0"/>
                  </a:cubicBezTo>
                  <a:cubicBezTo>
                    <a:pt x="299" y="0"/>
                    <a:pt x="596" y="212"/>
                    <a:pt x="575" y="513"/>
                  </a:cubicBezTo>
                  <a:cubicBezTo>
                    <a:pt x="575" y="513"/>
                    <a:pt x="566" y="824"/>
                    <a:pt x="437" y="1092"/>
                  </a:cubicBezTo>
                  <a:lnTo>
                    <a:pt x="298" y="109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59" name="Oval 113">
              <a:extLst>
                <a:ext uri="{FF2B5EF4-FFF2-40B4-BE49-F238E27FC236}">
                  <a16:creationId xmlns:a16="http://schemas.microsoft.com/office/drawing/2014/main" id="{ADEB96FF-8ACE-4F52-9ED9-9E5C7E12688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568043" y="2481147"/>
              <a:ext cx="117123" cy="114085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0" name="Oval 116">
              <a:extLst>
                <a:ext uri="{FF2B5EF4-FFF2-40B4-BE49-F238E27FC236}">
                  <a16:creationId xmlns:a16="http://schemas.microsoft.com/office/drawing/2014/main" id="{550387E3-B1CF-499B-BF16-1F235B504F9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500229" y="2593093"/>
              <a:ext cx="70303" cy="72640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1" name="Oval 119">
              <a:extLst>
                <a:ext uri="{FF2B5EF4-FFF2-40B4-BE49-F238E27FC236}">
                  <a16:creationId xmlns:a16="http://schemas.microsoft.com/office/drawing/2014/main" id="{8D1903B8-E787-41C6-B9BB-A22528DE599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2700000">
              <a:off x="6447912" y="2674106"/>
              <a:ext cx="43239" cy="42313"/>
            </a:xfrm>
            <a:prstGeom prst="ellipse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</p:spPr>
          <p:txBody>
            <a:bodyPr/>
            <a:lstStyle/>
            <a:p>
              <a:pPr eaLnBrk="1" hangingPunct="1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2" name="Rectangle 27">
              <a:extLst>
                <a:ext uri="{FF2B5EF4-FFF2-40B4-BE49-F238E27FC236}">
                  <a16:creationId xmlns:a16="http://schemas.microsoft.com/office/drawing/2014/main" id="{7789E0F7-A6C4-4F3B-852D-02A1095782D4}"/>
                </a:ext>
              </a:extLst>
            </p:cNvPr>
            <p:cNvSpPr/>
            <p:nvPr/>
          </p:nvSpPr>
          <p:spPr>
            <a:xfrm rot="2700000">
              <a:off x="6301683" y="2797997"/>
              <a:ext cx="71523" cy="43830"/>
            </a:xfrm>
            <a:prstGeom prst="rect">
              <a:avLst/>
            </a:prstGeom>
            <a:solidFill>
              <a:srgbClr val="EB6949">
                <a:alpha val="73000"/>
              </a:srgbClr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63" name="Group 30">
            <a:extLst>
              <a:ext uri="{FF2B5EF4-FFF2-40B4-BE49-F238E27FC236}">
                <a16:creationId xmlns:a16="http://schemas.microsoft.com/office/drawing/2014/main" id="{2C47D71E-3373-4DEF-9ECD-A038F99FC732}"/>
              </a:ext>
            </a:extLst>
          </p:cNvPr>
          <p:cNvGrpSpPr/>
          <p:nvPr/>
        </p:nvGrpSpPr>
        <p:grpSpPr>
          <a:xfrm>
            <a:off x="6387246" y="4965158"/>
            <a:ext cx="423143" cy="371105"/>
            <a:chOff x="3175" y="-1587"/>
            <a:chExt cx="490538" cy="430212"/>
          </a:xfrm>
          <a:solidFill>
            <a:schemeClr val="accent1"/>
          </a:solidFill>
        </p:grpSpPr>
        <p:sp>
          <p:nvSpPr>
            <p:cNvPr id="64" name="Freeform 175">
              <a:extLst>
                <a:ext uri="{FF2B5EF4-FFF2-40B4-BE49-F238E27FC236}">
                  <a16:creationId xmlns:a16="http://schemas.microsoft.com/office/drawing/2014/main" id="{FFBA0C3E-1CE4-4763-9381-F373E3E893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" y="-1587"/>
              <a:ext cx="490538" cy="430212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65" name="Freeform 176">
              <a:extLst>
                <a:ext uri="{FF2B5EF4-FFF2-40B4-BE49-F238E27FC236}">
                  <a16:creationId xmlns:a16="http://schemas.microsoft.com/office/drawing/2014/main" id="{F6DCB69D-0437-4C38-AEEF-783324E41F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325" y="58738"/>
              <a:ext cx="374650" cy="277812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66" name="Freeform 50">
            <a:extLst>
              <a:ext uri="{FF2B5EF4-FFF2-40B4-BE49-F238E27FC236}">
                <a16:creationId xmlns:a16="http://schemas.microsoft.com/office/drawing/2014/main" id="{8DAEC843-F823-47A1-8283-9D587B086D80}"/>
              </a:ext>
            </a:extLst>
          </p:cNvPr>
          <p:cNvSpPr>
            <a:spLocks noEditPoints="1"/>
          </p:cNvSpPr>
          <p:nvPr/>
        </p:nvSpPr>
        <p:spPr bwMode="auto">
          <a:xfrm>
            <a:off x="1259317" y="3712617"/>
            <a:ext cx="349097" cy="439700"/>
          </a:xfrm>
          <a:custGeom>
            <a:avLst/>
            <a:gdLst/>
            <a:ahLst/>
            <a:cxnLst>
              <a:cxn ang="0">
                <a:pos x="187" y="135"/>
              </a:cxn>
              <a:cxn ang="0">
                <a:pos x="44" y="135"/>
              </a:cxn>
              <a:cxn ang="0">
                <a:pos x="44" y="156"/>
              </a:cxn>
              <a:cxn ang="0">
                <a:pos x="187" y="156"/>
              </a:cxn>
              <a:cxn ang="0">
                <a:pos x="187" y="135"/>
              </a:cxn>
              <a:cxn ang="0">
                <a:pos x="187" y="95"/>
              </a:cxn>
              <a:cxn ang="0">
                <a:pos x="44" y="95"/>
              </a:cxn>
              <a:cxn ang="0">
                <a:pos x="44" y="115"/>
              </a:cxn>
              <a:cxn ang="0">
                <a:pos x="187" y="115"/>
              </a:cxn>
              <a:cxn ang="0">
                <a:pos x="187" y="95"/>
              </a:cxn>
              <a:cxn ang="0">
                <a:pos x="187" y="54"/>
              </a:cxn>
              <a:cxn ang="0">
                <a:pos x="44" y="54"/>
              </a:cxn>
              <a:cxn ang="0">
                <a:pos x="44" y="75"/>
              </a:cxn>
              <a:cxn ang="0">
                <a:pos x="187" y="75"/>
              </a:cxn>
              <a:cxn ang="0">
                <a:pos x="187" y="54"/>
              </a:cxn>
              <a:cxn ang="0">
                <a:pos x="44" y="196"/>
              </a:cxn>
              <a:cxn ang="0">
                <a:pos x="116" y="196"/>
              </a:cxn>
              <a:cxn ang="0">
                <a:pos x="116" y="176"/>
              </a:cxn>
              <a:cxn ang="0">
                <a:pos x="44" y="176"/>
              </a:cxn>
              <a:cxn ang="0">
                <a:pos x="44" y="196"/>
              </a:cxn>
              <a:cxn ang="0">
                <a:pos x="233" y="29"/>
              </a:cxn>
              <a:cxn ang="0">
                <a:pos x="233" y="0"/>
              </a:cxn>
              <a:cxn ang="0">
                <a:pos x="0" y="0"/>
              </a:cxn>
              <a:cxn ang="0">
                <a:pos x="0" y="301"/>
              </a:cxn>
              <a:cxn ang="0">
                <a:pos x="29" y="301"/>
              </a:cxn>
              <a:cxn ang="0">
                <a:pos x="29" y="330"/>
              </a:cxn>
              <a:cxn ang="0">
                <a:pos x="262" y="330"/>
              </a:cxn>
              <a:cxn ang="0">
                <a:pos x="262" y="29"/>
              </a:cxn>
              <a:cxn ang="0">
                <a:pos x="233" y="29"/>
              </a:cxn>
              <a:cxn ang="0">
                <a:pos x="15" y="286"/>
              </a:cxn>
              <a:cxn ang="0">
                <a:pos x="15" y="16"/>
              </a:cxn>
              <a:cxn ang="0">
                <a:pos x="216" y="16"/>
              </a:cxn>
              <a:cxn ang="0">
                <a:pos x="216" y="216"/>
              </a:cxn>
              <a:cxn ang="0">
                <a:pos x="148" y="216"/>
              </a:cxn>
              <a:cxn ang="0">
                <a:pos x="148" y="286"/>
              </a:cxn>
              <a:cxn ang="0">
                <a:pos x="15" y="286"/>
              </a:cxn>
              <a:cxn ang="0">
                <a:pos x="245" y="315"/>
              </a:cxn>
              <a:cxn ang="0">
                <a:pos x="44" y="315"/>
              </a:cxn>
              <a:cxn ang="0">
                <a:pos x="44" y="301"/>
              </a:cxn>
              <a:cxn ang="0">
                <a:pos x="155" y="301"/>
              </a:cxn>
              <a:cxn ang="0">
                <a:pos x="233" y="225"/>
              </a:cxn>
              <a:cxn ang="0">
                <a:pos x="233" y="45"/>
              </a:cxn>
              <a:cxn ang="0">
                <a:pos x="245" y="45"/>
              </a:cxn>
              <a:cxn ang="0">
                <a:pos x="245" y="315"/>
              </a:cxn>
            </a:cxnLst>
            <a:rect l="0" t="0" r="r" b="b"/>
            <a:pathLst>
              <a:path w="262" h="330">
                <a:moveTo>
                  <a:pt x="187" y="135"/>
                </a:moveTo>
                <a:lnTo>
                  <a:pt x="44" y="135"/>
                </a:lnTo>
                <a:lnTo>
                  <a:pt x="44" y="156"/>
                </a:lnTo>
                <a:lnTo>
                  <a:pt x="187" y="156"/>
                </a:lnTo>
                <a:lnTo>
                  <a:pt x="187" y="135"/>
                </a:lnTo>
                <a:close/>
                <a:moveTo>
                  <a:pt x="187" y="95"/>
                </a:moveTo>
                <a:lnTo>
                  <a:pt x="44" y="95"/>
                </a:lnTo>
                <a:lnTo>
                  <a:pt x="44" y="115"/>
                </a:lnTo>
                <a:lnTo>
                  <a:pt x="187" y="115"/>
                </a:lnTo>
                <a:lnTo>
                  <a:pt x="187" y="95"/>
                </a:lnTo>
                <a:close/>
                <a:moveTo>
                  <a:pt x="187" y="54"/>
                </a:moveTo>
                <a:lnTo>
                  <a:pt x="44" y="54"/>
                </a:lnTo>
                <a:lnTo>
                  <a:pt x="44" y="75"/>
                </a:lnTo>
                <a:lnTo>
                  <a:pt x="187" y="75"/>
                </a:lnTo>
                <a:lnTo>
                  <a:pt x="187" y="54"/>
                </a:lnTo>
                <a:close/>
                <a:moveTo>
                  <a:pt x="44" y="196"/>
                </a:moveTo>
                <a:lnTo>
                  <a:pt x="116" y="196"/>
                </a:lnTo>
                <a:lnTo>
                  <a:pt x="116" y="176"/>
                </a:lnTo>
                <a:lnTo>
                  <a:pt x="44" y="176"/>
                </a:lnTo>
                <a:lnTo>
                  <a:pt x="44" y="196"/>
                </a:lnTo>
                <a:close/>
                <a:moveTo>
                  <a:pt x="233" y="29"/>
                </a:moveTo>
                <a:lnTo>
                  <a:pt x="233" y="0"/>
                </a:lnTo>
                <a:lnTo>
                  <a:pt x="0" y="0"/>
                </a:lnTo>
                <a:lnTo>
                  <a:pt x="0" y="301"/>
                </a:lnTo>
                <a:lnTo>
                  <a:pt x="29" y="301"/>
                </a:lnTo>
                <a:lnTo>
                  <a:pt x="29" y="330"/>
                </a:lnTo>
                <a:lnTo>
                  <a:pt x="262" y="330"/>
                </a:lnTo>
                <a:lnTo>
                  <a:pt x="262" y="29"/>
                </a:lnTo>
                <a:lnTo>
                  <a:pt x="233" y="29"/>
                </a:lnTo>
                <a:close/>
                <a:moveTo>
                  <a:pt x="15" y="286"/>
                </a:moveTo>
                <a:lnTo>
                  <a:pt x="15" y="16"/>
                </a:lnTo>
                <a:lnTo>
                  <a:pt x="216" y="16"/>
                </a:lnTo>
                <a:lnTo>
                  <a:pt x="216" y="216"/>
                </a:lnTo>
                <a:lnTo>
                  <a:pt x="148" y="216"/>
                </a:lnTo>
                <a:lnTo>
                  <a:pt x="148" y="286"/>
                </a:lnTo>
                <a:lnTo>
                  <a:pt x="15" y="286"/>
                </a:lnTo>
                <a:close/>
                <a:moveTo>
                  <a:pt x="245" y="315"/>
                </a:moveTo>
                <a:lnTo>
                  <a:pt x="44" y="315"/>
                </a:lnTo>
                <a:lnTo>
                  <a:pt x="44" y="301"/>
                </a:lnTo>
                <a:lnTo>
                  <a:pt x="155" y="301"/>
                </a:lnTo>
                <a:lnTo>
                  <a:pt x="233" y="225"/>
                </a:lnTo>
                <a:lnTo>
                  <a:pt x="233" y="45"/>
                </a:lnTo>
                <a:lnTo>
                  <a:pt x="245" y="45"/>
                </a:lnTo>
                <a:lnTo>
                  <a:pt x="245" y="315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2400">
              <a:cs typeface="+mn-ea"/>
              <a:sym typeface="+mn-lt"/>
            </a:endParaRPr>
          </a:p>
        </p:txBody>
      </p:sp>
      <p:sp>
        <p:nvSpPr>
          <p:cNvPr id="67" name="Freeform 48">
            <a:extLst>
              <a:ext uri="{FF2B5EF4-FFF2-40B4-BE49-F238E27FC236}">
                <a16:creationId xmlns:a16="http://schemas.microsoft.com/office/drawing/2014/main" id="{6DD3EFEA-C646-44B9-87AF-0DEC6DD33032}"/>
              </a:ext>
            </a:extLst>
          </p:cNvPr>
          <p:cNvSpPr>
            <a:spLocks noEditPoints="1"/>
          </p:cNvSpPr>
          <p:nvPr/>
        </p:nvSpPr>
        <p:spPr bwMode="auto">
          <a:xfrm>
            <a:off x="3846478" y="4106662"/>
            <a:ext cx="322833" cy="472373"/>
          </a:xfrm>
          <a:custGeom>
            <a:avLst/>
            <a:gdLst/>
            <a:ahLst/>
            <a:cxnLst>
              <a:cxn ang="0">
                <a:pos x="76" y="31"/>
              </a:cxn>
              <a:cxn ang="0">
                <a:pos x="80" y="27"/>
              </a:cxn>
              <a:cxn ang="0">
                <a:pos x="76" y="23"/>
              </a:cxn>
              <a:cxn ang="0">
                <a:pos x="23" y="76"/>
              </a:cxn>
              <a:cxn ang="0">
                <a:pos x="27" y="80"/>
              </a:cxn>
              <a:cxn ang="0">
                <a:pos x="31" y="76"/>
              </a:cxn>
              <a:cxn ang="0">
                <a:pos x="76" y="31"/>
              </a:cxn>
              <a:cxn ang="0">
                <a:pos x="44" y="192"/>
              </a:cxn>
              <a:cxn ang="0">
                <a:pos x="45" y="203"/>
              </a:cxn>
              <a:cxn ang="0">
                <a:pos x="56" y="209"/>
              </a:cxn>
              <a:cxn ang="0">
                <a:pos x="57" y="216"/>
              </a:cxn>
              <a:cxn ang="0">
                <a:pos x="76" y="221"/>
              </a:cxn>
              <a:cxn ang="0">
                <a:pos x="95" y="216"/>
              </a:cxn>
              <a:cxn ang="0">
                <a:pos x="96" y="209"/>
              </a:cxn>
              <a:cxn ang="0">
                <a:pos x="106" y="203"/>
              </a:cxn>
              <a:cxn ang="0">
                <a:pos x="108" y="192"/>
              </a:cxn>
              <a:cxn ang="0">
                <a:pos x="76" y="197"/>
              </a:cxn>
              <a:cxn ang="0">
                <a:pos x="44" y="192"/>
              </a:cxn>
              <a:cxn ang="0">
                <a:pos x="41" y="170"/>
              </a:cxn>
              <a:cxn ang="0">
                <a:pos x="42" y="182"/>
              </a:cxn>
              <a:cxn ang="0">
                <a:pos x="76" y="188"/>
              </a:cxn>
              <a:cxn ang="0">
                <a:pos x="109" y="182"/>
              </a:cxn>
              <a:cxn ang="0">
                <a:pos x="111" y="170"/>
              </a:cxn>
              <a:cxn ang="0">
                <a:pos x="76" y="177"/>
              </a:cxn>
              <a:cxn ang="0">
                <a:pos x="41" y="170"/>
              </a:cxn>
              <a:cxn ang="0">
                <a:pos x="76" y="0"/>
              </a:cxn>
              <a:cxn ang="0">
                <a:pos x="0" y="76"/>
              </a:cxn>
              <a:cxn ang="0">
                <a:pos x="36" y="141"/>
              </a:cxn>
              <a:cxn ang="0">
                <a:pos x="39" y="160"/>
              </a:cxn>
              <a:cxn ang="0">
                <a:pos x="76" y="168"/>
              </a:cxn>
              <a:cxn ang="0">
                <a:pos x="113" y="160"/>
              </a:cxn>
              <a:cxn ang="0">
                <a:pos x="115" y="141"/>
              </a:cxn>
              <a:cxn ang="0">
                <a:pos x="152" y="76"/>
              </a:cxn>
              <a:cxn ang="0">
                <a:pos x="76" y="0"/>
              </a:cxn>
              <a:cxn ang="0">
                <a:pos x="104" y="132"/>
              </a:cxn>
              <a:cxn ang="0">
                <a:pos x="102" y="150"/>
              </a:cxn>
              <a:cxn ang="0">
                <a:pos x="76" y="154"/>
              </a:cxn>
              <a:cxn ang="0">
                <a:pos x="50" y="150"/>
              </a:cxn>
              <a:cxn ang="0">
                <a:pos x="48" y="132"/>
              </a:cxn>
              <a:cxn ang="0">
                <a:pos x="13" y="76"/>
              </a:cxn>
              <a:cxn ang="0">
                <a:pos x="76" y="14"/>
              </a:cxn>
              <a:cxn ang="0">
                <a:pos x="139" y="76"/>
              </a:cxn>
              <a:cxn ang="0">
                <a:pos x="104" y="132"/>
              </a:cxn>
              <a:cxn ang="0">
                <a:pos x="93" y="104"/>
              </a:cxn>
              <a:cxn ang="0">
                <a:pos x="76" y="74"/>
              </a:cxn>
              <a:cxn ang="0">
                <a:pos x="59" y="104"/>
              </a:cxn>
              <a:cxn ang="0">
                <a:pos x="52" y="89"/>
              </a:cxn>
              <a:cxn ang="0">
                <a:pos x="41" y="94"/>
              </a:cxn>
              <a:cxn ang="0">
                <a:pos x="58" y="131"/>
              </a:cxn>
              <a:cxn ang="0">
                <a:pos x="76" y="98"/>
              </a:cxn>
              <a:cxn ang="0">
                <a:pos x="94" y="131"/>
              </a:cxn>
              <a:cxn ang="0">
                <a:pos x="111" y="94"/>
              </a:cxn>
              <a:cxn ang="0">
                <a:pos x="100" y="89"/>
              </a:cxn>
              <a:cxn ang="0">
                <a:pos x="93" y="104"/>
              </a:cxn>
            </a:cxnLst>
            <a:rect l="0" t="0" r="r" b="b"/>
            <a:pathLst>
              <a:path w="152" h="221">
                <a:moveTo>
                  <a:pt x="76" y="31"/>
                </a:moveTo>
                <a:cubicBezTo>
                  <a:pt x="78" y="31"/>
                  <a:pt x="80" y="30"/>
                  <a:pt x="80" y="27"/>
                </a:cubicBezTo>
                <a:cubicBezTo>
                  <a:pt x="80" y="25"/>
                  <a:pt x="78" y="23"/>
                  <a:pt x="76" y="23"/>
                </a:cubicBezTo>
                <a:cubicBezTo>
                  <a:pt x="47" y="23"/>
                  <a:pt x="23" y="47"/>
                  <a:pt x="23" y="76"/>
                </a:cubicBezTo>
                <a:cubicBezTo>
                  <a:pt x="23" y="78"/>
                  <a:pt x="25" y="80"/>
                  <a:pt x="27" y="80"/>
                </a:cubicBezTo>
                <a:cubicBezTo>
                  <a:pt x="29" y="80"/>
                  <a:pt x="31" y="78"/>
                  <a:pt x="31" y="76"/>
                </a:cubicBezTo>
                <a:cubicBezTo>
                  <a:pt x="31" y="52"/>
                  <a:pt x="51" y="31"/>
                  <a:pt x="76" y="31"/>
                </a:cubicBezTo>
                <a:close/>
                <a:moveTo>
                  <a:pt x="44" y="192"/>
                </a:moveTo>
                <a:cubicBezTo>
                  <a:pt x="45" y="203"/>
                  <a:pt x="45" y="203"/>
                  <a:pt x="45" y="203"/>
                </a:cubicBezTo>
                <a:cubicBezTo>
                  <a:pt x="45" y="203"/>
                  <a:pt x="48" y="207"/>
                  <a:pt x="56" y="209"/>
                </a:cubicBezTo>
                <a:cubicBezTo>
                  <a:pt x="57" y="216"/>
                  <a:pt x="57" y="216"/>
                  <a:pt x="57" y="216"/>
                </a:cubicBezTo>
                <a:cubicBezTo>
                  <a:pt x="57" y="216"/>
                  <a:pt x="61" y="221"/>
                  <a:pt x="76" y="221"/>
                </a:cubicBezTo>
                <a:cubicBezTo>
                  <a:pt x="91" y="221"/>
                  <a:pt x="95" y="216"/>
                  <a:pt x="95" y="216"/>
                </a:cubicBezTo>
                <a:cubicBezTo>
                  <a:pt x="96" y="209"/>
                  <a:pt x="96" y="209"/>
                  <a:pt x="96" y="209"/>
                </a:cubicBezTo>
                <a:cubicBezTo>
                  <a:pt x="104" y="207"/>
                  <a:pt x="106" y="203"/>
                  <a:pt x="106" y="203"/>
                </a:cubicBezTo>
                <a:cubicBezTo>
                  <a:pt x="108" y="192"/>
                  <a:pt x="108" y="192"/>
                  <a:pt x="108" y="192"/>
                </a:cubicBezTo>
                <a:cubicBezTo>
                  <a:pt x="98" y="195"/>
                  <a:pt x="87" y="197"/>
                  <a:pt x="76" y="197"/>
                </a:cubicBezTo>
                <a:cubicBezTo>
                  <a:pt x="64" y="197"/>
                  <a:pt x="54" y="195"/>
                  <a:pt x="44" y="192"/>
                </a:cubicBezTo>
                <a:close/>
                <a:moveTo>
                  <a:pt x="41" y="170"/>
                </a:moveTo>
                <a:cubicBezTo>
                  <a:pt x="42" y="182"/>
                  <a:pt x="42" y="182"/>
                  <a:pt x="42" y="182"/>
                </a:cubicBezTo>
                <a:cubicBezTo>
                  <a:pt x="52" y="186"/>
                  <a:pt x="64" y="188"/>
                  <a:pt x="76" y="188"/>
                </a:cubicBezTo>
                <a:cubicBezTo>
                  <a:pt x="88" y="188"/>
                  <a:pt x="99" y="186"/>
                  <a:pt x="109" y="182"/>
                </a:cubicBezTo>
                <a:cubicBezTo>
                  <a:pt x="111" y="170"/>
                  <a:pt x="111" y="170"/>
                  <a:pt x="111" y="170"/>
                </a:cubicBezTo>
                <a:cubicBezTo>
                  <a:pt x="100" y="174"/>
                  <a:pt x="89" y="177"/>
                  <a:pt x="76" y="177"/>
                </a:cubicBezTo>
                <a:cubicBezTo>
                  <a:pt x="63" y="177"/>
                  <a:pt x="51" y="174"/>
                  <a:pt x="41" y="170"/>
                </a:cubicBezTo>
                <a:close/>
                <a:moveTo>
                  <a:pt x="76" y="0"/>
                </a:moveTo>
                <a:cubicBezTo>
                  <a:pt x="34" y="0"/>
                  <a:pt x="0" y="34"/>
                  <a:pt x="0" y="76"/>
                </a:cubicBezTo>
                <a:cubicBezTo>
                  <a:pt x="0" y="104"/>
                  <a:pt x="15" y="128"/>
                  <a:pt x="36" y="141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50" y="165"/>
                  <a:pt x="63" y="168"/>
                  <a:pt x="76" y="168"/>
                </a:cubicBezTo>
                <a:cubicBezTo>
                  <a:pt x="89" y="168"/>
                  <a:pt x="102" y="165"/>
                  <a:pt x="113" y="160"/>
                </a:cubicBezTo>
                <a:cubicBezTo>
                  <a:pt x="115" y="141"/>
                  <a:pt x="115" y="141"/>
                  <a:pt x="115" y="141"/>
                </a:cubicBezTo>
                <a:cubicBezTo>
                  <a:pt x="137" y="128"/>
                  <a:pt x="152" y="104"/>
                  <a:pt x="152" y="76"/>
                </a:cubicBezTo>
                <a:cubicBezTo>
                  <a:pt x="152" y="34"/>
                  <a:pt x="118" y="0"/>
                  <a:pt x="76" y="0"/>
                </a:cubicBezTo>
                <a:close/>
                <a:moveTo>
                  <a:pt x="104" y="132"/>
                </a:moveTo>
                <a:cubicBezTo>
                  <a:pt x="102" y="150"/>
                  <a:pt x="102" y="150"/>
                  <a:pt x="102" y="150"/>
                </a:cubicBezTo>
                <a:cubicBezTo>
                  <a:pt x="102" y="150"/>
                  <a:pt x="95" y="154"/>
                  <a:pt x="76" y="154"/>
                </a:cubicBezTo>
                <a:cubicBezTo>
                  <a:pt x="57" y="154"/>
                  <a:pt x="50" y="150"/>
                  <a:pt x="50" y="150"/>
                </a:cubicBezTo>
                <a:cubicBezTo>
                  <a:pt x="48" y="132"/>
                  <a:pt x="48" y="132"/>
                  <a:pt x="48" y="132"/>
                </a:cubicBezTo>
                <a:cubicBezTo>
                  <a:pt x="27" y="122"/>
                  <a:pt x="13" y="101"/>
                  <a:pt x="13" y="76"/>
                </a:cubicBezTo>
                <a:cubicBezTo>
                  <a:pt x="13" y="42"/>
                  <a:pt x="41" y="14"/>
                  <a:pt x="76" y="14"/>
                </a:cubicBezTo>
                <a:cubicBezTo>
                  <a:pt x="110" y="14"/>
                  <a:pt x="139" y="42"/>
                  <a:pt x="139" y="76"/>
                </a:cubicBezTo>
                <a:cubicBezTo>
                  <a:pt x="139" y="101"/>
                  <a:pt x="124" y="122"/>
                  <a:pt x="104" y="132"/>
                </a:cubicBezTo>
                <a:close/>
                <a:moveTo>
                  <a:pt x="93" y="104"/>
                </a:moveTo>
                <a:cubicBezTo>
                  <a:pt x="76" y="74"/>
                  <a:pt x="76" y="74"/>
                  <a:pt x="76" y="74"/>
                </a:cubicBezTo>
                <a:cubicBezTo>
                  <a:pt x="59" y="104"/>
                  <a:pt x="59" y="104"/>
                  <a:pt x="59" y="104"/>
                </a:cubicBezTo>
                <a:cubicBezTo>
                  <a:pt x="52" y="89"/>
                  <a:pt x="52" y="89"/>
                  <a:pt x="52" y="89"/>
                </a:cubicBezTo>
                <a:cubicBezTo>
                  <a:pt x="41" y="94"/>
                  <a:pt x="41" y="94"/>
                  <a:pt x="41" y="94"/>
                </a:cubicBezTo>
                <a:cubicBezTo>
                  <a:pt x="58" y="131"/>
                  <a:pt x="58" y="131"/>
                  <a:pt x="58" y="131"/>
                </a:cubicBezTo>
                <a:cubicBezTo>
                  <a:pt x="76" y="98"/>
                  <a:pt x="76" y="98"/>
                  <a:pt x="76" y="98"/>
                </a:cubicBezTo>
                <a:cubicBezTo>
                  <a:pt x="94" y="131"/>
                  <a:pt x="94" y="131"/>
                  <a:pt x="94" y="131"/>
                </a:cubicBezTo>
                <a:cubicBezTo>
                  <a:pt x="111" y="94"/>
                  <a:pt x="111" y="94"/>
                  <a:pt x="111" y="94"/>
                </a:cubicBezTo>
                <a:cubicBezTo>
                  <a:pt x="100" y="89"/>
                  <a:pt x="100" y="89"/>
                  <a:pt x="100" y="89"/>
                </a:cubicBezTo>
                <a:lnTo>
                  <a:pt x="93" y="104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ko-KR" altLang="en-US" sz="2400">
              <a:cs typeface="+mn-ea"/>
              <a:sym typeface="+mn-lt"/>
            </a:endParaRPr>
          </a:p>
        </p:txBody>
      </p:sp>
      <p:grpSp>
        <p:nvGrpSpPr>
          <p:cNvPr id="68" name="Group 18">
            <a:extLst>
              <a:ext uri="{FF2B5EF4-FFF2-40B4-BE49-F238E27FC236}">
                <a16:creationId xmlns:a16="http://schemas.microsoft.com/office/drawing/2014/main" id="{833060FB-1711-4BEE-ABFD-3B6F4B8F1F14}"/>
              </a:ext>
            </a:extLst>
          </p:cNvPr>
          <p:cNvGrpSpPr/>
          <p:nvPr/>
        </p:nvGrpSpPr>
        <p:grpSpPr>
          <a:xfrm>
            <a:off x="10180291" y="4095806"/>
            <a:ext cx="416357" cy="416357"/>
            <a:chOff x="6350" y="4763"/>
            <a:chExt cx="492125" cy="492125"/>
          </a:xfrm>
          <a:solidFill>
            <a:schemeClr val="accent2"/>
          </a:solidFill>
        </p:grpSpPr>
        <p:sp>
          <p:nvSpPr>
            <p:cNvPr id="69" name="Freeform 156">
              <a:extLst>
                <a:ext uri="{FF2B5EF4-FFF2-40B4-BE49-F238E27FC236}">
                  <a16:creationId xmlns:a16="http://schemas.microsoft.com/office/drawing/2014/main" id="{53409F7C-0E90-404F-880F-D7817C7D6B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" y="4763"/>
              <a:ext cx="492125" cy="492125"/>
            </a:xfrm>
            <a:custGeom>
              <a:avLst/>
              <a:gdLst>
                <a:gd name="T0" fmla="*/ 109 w 128"/>
                <a:gd name="T1" fmla="*/ 48 h 128"/>
                <a:gd name="T2" fmla="*/ 114 w 128"/>
                <a:gd name="T3" fmla="*/ 33 h 128"/>
                <a:gd name="T4" fmla="*/ 105 w 128"/>
                <a:gd name="T5" fmla="*/ 15 h 128"/>
                <a:gd name="T6" fmla="*/ 95 w 128"/>
                <a:gd name="T7" fmla="*/ 14 h 128"/>
                <a:gd name="T8" fmla="*/ 80 w 128"/>
                <a:gd name="T9" fmla="*/ 19 h 128"/>
                <a:gd name="T10" fmla="*/ 69 w 128"/>
                <a:gd name="T11" fmla="*/ 0 h 128"/>
                <a:gd name="T12" fmla="*/ 51 w 128"/>
                <a:gd name="T13" fmla="*/ 6 h 128"/>
                <a:gd name="T14" fmla="*/ 43 w 128"/>
                <a:gd name="T15" fmla="*/ 21 h 128"/>
                <a:gd name="T16" fmla="*/ 28 w 128"/>
                <a:gd name="T17" fmla="*/ 13 h 128"/>
                <a:gd name="T18" fmla="*/ 15 w 128"/>
                <a:gd name="T19" fmla="*/ 23 h 128"/>
                <a:gd name="T20" fmla="*/ 21 w 128"/>
                <a:gd name="T21" fmla="*/ 43 h 128"/>
                <a:gd name="T22" fmla="*/ 6 w 128"/>
                <a:gd name="T23" fmla="*/ 51 h 128"/>
                <a:gd name="T24" fmla="*/ 0 w 128"/>
                <a:gd name="T25" fmla="*/ 69 h 128"/>
                <a:gd name="T26" fmla="*/ 19 w 128"/>
                <a:gd name="T27" fmla="*/ 80 h 128"/>
                <a:gd name="T28" fmla="*/ 14 w 128"/>
                <a:gd name="T29" fmla="*/ 95 h 128"/>
                <a:gd name="T30" fmla="*/ 23 w 128"/>
                <a:gd name="T31" fmla="*/ 113 h 128"/>
                <a:gd name="T32" fmla="*/ 33 w 128"/>
                <a:gd name="T33" fmla="*/ 114 h 128"/>
                <a:gd name="T34" fmla="*/ 48 w 128"/>
                <a:gd name="T35" fmla="*/ 109 h 128"/>
                <a:gd name="T36" fmla="*/ 59 w 128"/>
                <a:gd name="T37" fmla="*/ 128 h 128"/>
                <a:gd name="T38" fmla="*/ 77 w 128"/>
                <a:gd name="T39" fmla="*/ 122 h 128"/>
                <a:gd name="T40" fmla="*/ 85 w 128"/>
                <a:gd name="T41" fmla="*/ 107 h 128"/>
                <a:gd name="T42" fmla="*/ 100 w 128"/>
                <a:gd name="T43" fmla="*/ 115 h 128"/>
                <a:gd name="T44" fmla="*/ 113 w 128"/>
                <a:gd name="T45" fmla="*/ 105 h 128"/>
                <a:gd name="T46" fmla="*/ 107 w 128"/>
                <a:gd name="T47" fmla="*/ 85 h 128"/>
                <a:gd name="T48" fmla="*/ 122 w 128"/>
                <a:gd name="T49" fmla="*/ 77 h 128"/>
                <a:gd name="T50" fmla="*/ 128 w 128"/>
                <a:gd name="T51" fmla="*/ 59 h 128"/>
                <a:gd name="T52" fmla="*/ 108 w 128"/>
                <a:gd name="T53" fmla="*/ 72 h 128"/>
                <a:gd name="T54" fmla="*/ 100 w 128"/>
                <a:gd name="T55" fmla="*/ 81 h 128"/>
                <a:gd name="T56" fmla="*/ 107 w 128"/>
                <a:gd name="T57" fmla="*/ 100 h 128"/>
                <a:gd name="T58" fmla="*/ 89 w 128"/>
                <a:gd name="T59" fmla="*/ 101 h 128"/>
                <a:gd name="T60" fmla="*/ 81 w 128"/>
                <a:gd name="T61" fmla="*/ 100 h 128"/>
                <a:gd name="T62" fmla="*/ 72 w 128"/>
                <a:gd name="T63" fmla="*/ 108 h 128"/>
                <a:gd name="T64" fmla="*/ 59 w 128"/>
                <a:gd name="T65" fmla="*/ 120 h 128"/>
                <a:gd name="T66" fmla="*/ 51 w 128"/>
                <a:gd name="T67" fmla="*/ 102 h 128"/>
                <a:gd name="T68" fmla="*/ 43 w 128"/>
                <a:gd name="T69" fmla="*/ 99 h 128"/>
                <a:gd name="T70" fmla="*/ 28 w 128"/>
                <a:gd name="T71" fmla="*/ 107 h 128"/>
                <a:gd name="T72" fmla="*/ 27 w 128"/>
                <a:gd name="T73" fmla="*/ 89 h 128"/>
                <a:gd name="T74" fmla="*/ 26 w 128"/>
                <a:gd name="T75" fmla="*/ 77 h 128"/>
                <a:gd name="T76" fmla="*/ 8 w 128"/>
                <a:gd name="T77" fmla="*/ 69 h 128"/>
                <a:gd name="T78" fmla="*/ 20 w 128"/>
                <a:gd name="T79" fmla="*/ 56 h 128"/>
                <a:gd name="T80" fmla="*/ 28 w 128"/>
                <a:gd name="T81" fmla="*/ 47 h 128"/>
                <a:gd name="T82" fmla="*/ 21 w 128"/>
                <a:gd name="T83" fmla="*/ 28 h 128"/>
                <a:gd name="T84" fmla="*/ 39 w 128"/>
                <a:gd name="T85" fmla="*/ 27 h 128"/>
                <a:gd name="T86" fmla="*/ 47 w 128"/>
                <a:gd name="T87" fmla="*/ 28 h 128"/>
                <a:gd name="T88" fmla="*/ 56 w 128"/>
                <a:gd name="T89" fmla="*/ 20 h 128"/>
                <a:gd name="T90" fmla="*/ 69 w 128"/>
                <a:gd name="T91" fmla="*/ 8 h 128"/>
                <a:gd name="T92" fmla="*/ 77 w 128"/>
                <a:gd name="T93" fmla="*/ 26 h 128"/>
                <a:gd name="T94" fmla="*/ 85 w 128"/>
                <a:gd name="T95" fmla="*/ 29 h 128"/>
                <a:gd name="T96" fmla="*/ 100 w 128"/>
                <a:gd name="T97" fmla="*/ 21 h 128"/>
                <a:gd name="T98" fmla="*/ 101 w 128"/>
                <a:gd name="T99" fmla="*/ 39 h 128"/>
                <a:gd name="T100" fmla="*/ 102 w 128"/>
                <a:gd name="T101" fmla="*/ 51 h 128"/>
                <a:gd name="T102" fmla="*/ 120 w 128"/>
                <a:gd name="T103" fmla="*/ 59 h 128"/>
                <a:gd name="T104" fmla="*/ 108 w 128"/>
                <a:gd name="T105" fmla="*/ 7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8" h="128">
                  <a:moveTo>
                    <a:pt x="122" y="51"/>
                  </a:moveTo>
                  <a:cubicBezTo>
                    <a:pt x="109" y="48"/>
                    <a:pt x="109" y="48"/>
                    <a:pt x="109" y="48"/>
                  </a:cubicBezTo>
                  <a:cubicBezTo>
                    <a:pt x="109" y="46"/>
                    <a:pt x="108" y="45"/>
                    <a:pt x="107" y="43"/>
                  </a:cubicBezTo>
                  <a:cubicBezTo>
                    <a:pt x="114" y="33"/>
                    <a:pt x="114" y="33"/>
                    <a:pt x="114" y="33"/>
                  </a:cubicBezTo>
                  <a:cubicBezTo>
                    <a:pt x="116" y="30"/>
                    <a:pt x="116" y="25"/>
                    <a:pt x="113" y="23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4" y="13"/>
                    <a:pt x="102" y="13"/>
                    <a:pt x="100" y="13"/>
                  </a:cubicBezTo>
                  <a:cubicBezTo>
                    <a:pt x="98" y="13"/>
                    <a:pt x="97" y="13"/>
                    <a:pt x="95" y="14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3" y="20"/>
                    <a:pt x="82" y="19"/>
                    <a:pt x="80" y="19"/>
                  </a:cubicBezTo>
                  <a:cubicBezTo>
                    <a:pt x="77" y="6"/>
                    <a:pt x="77" y="6"/>
                    <a:pt x="77" y="6"/>
                  </a:cubicBezTo>
                  <a:cubicBezTo>
                    <a:pt x="77" y="3"/>
                    <a:pt x="73" y="0"/>
                    <a:pt x="6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5" y="0"/>
                    <a:pt x="51" y="3"/>
                    <a:pt x="51" y="6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46" y="19"/>
                    <a:pt x="45" y="20"/>
                    <a:pt x="43" y="21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1" y="13"/>
                    <a:pt x="30" y="13"/>
                    <a:pt x="28" y="13"/>
                  </a:cubicBezTo>
                  <a:cubicBezTo>
                    <a:pt x="26" y="13"/>
                    <a:pt x="24" y="13"/>
                    <a:pt x="23" y="15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2" y="25"/>
                    <a:pt x="12" y="30"/>
                    <a:pt x="14" y="3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5"/>
                    <a:pt x="19" y="46"/>
                    <a:pt x="19" y="48"/>
                  </a:cubicBezTo>
                  <a:cubicBezTo>
                    <a:pt x="6" y="51"/>
                    <a:pt x="6" y="51"/>
                    <a:pt x="6" y="51"/>
                  </a:cubicBezTo>
                  <a:cubicBezTo>
                    <a:pt x="3" y="51"/>
                    <a:pt x="0" y="55"/>
                    <a:pt x="0" y="5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73"/>
                    <a:pt x="3" y="77"/>
                    <a:pt x="6" y="77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19" y="82"/>
                    <a:pt x="20" y="83"/>
                    <a:pt x="21" y="85"/>
                  </a:cubicBezTo>
                  <a:cubicBezTo>
                    <a:pt x="14" y="95"/>
                    <a:pt x="14" y="95"/>
                    <a:pt x="14" y="95"/>
                  </a:cubicBezTo>
                  <a:cubicBezTo>
                    <a:pt x="12" y="98"/>
                    <a:pt x="12" y="103"/>
                    <a:pt x="15" y="105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4" y="115"/>
                    <a:pt x="26" y="115"/>
                    <a:pt x="28" y="115"/>
                  </a:cubicBezTo>
                  <a:cubicBezTo>
                    <a:pt x="30" y="115"/>
                    <a:pt x="31" y="115"/>
                    <a:pt x="33" y="114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5" y="108"/>
                    <a:pt x="46" y="109"/>
                    <a:pt x="48" y="109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1" y="125"/>
                    <a:pt x="55" y="128"/>
                    <a:pt x="59" y="128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73" y="128"/>
                    <a:pt x="77" y="125"/>
                    <a:pt x="77" y="122"/>
                  </a:cubicBezTo>
                  <a:cubicBezTo>
                    <a:pt x="80" y="109"/>
                    <a:pt x="80" y="109"/>
                    <a:pt x="80" y="109"/>
                  </a:cubicBezTo>
                  <a:cubicBezTo>
                    <a:pt x="82" y="109"/>
                    <a:pt x="83" y="108"/>
                    <a:pt x="85" y="107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97" y="115"/>
                    <a:pt x="98" y="115"/>
                    <a:pt x="100" y="115"/>
                  </a:cubicBezTo>
                  <a:cubicBezTo>
                    <a:pt x="102" y="115"/>
                    <a:pt x="104" y="115"/>
                    <a:pt x="105" y="113"/>
                  </a:cubicBezTo>
                  <a:cubicBezTo>
                    <a:pt x="113" y="105"/>
                    <a:pt x="113" y="105"/>
                    <a:pt x="113" y="105"/>
                  </a:cubicBezTo>
                  <a:cubicBezTo>
                    <a:pt x="116" y="103"/>
                    <a:pt x="116" y="98"/>
                    <a:pt x="114" y="95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8" y="83"/>
                    <a:pt x="109" y="82"/>
                    <a:pt x="109" y="80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5" y="77"/>
                    <a:pt x="128" y="73"/>
                    <a:pt x="128" y="69"/>
                  </a:cubicBezTo>
                  <a:cubicBezTo>
                    <a:pt x="128" y="59"/>
                    <a:pt x="128" y="59"/>
                    <a:pt x="128" y="59"/>
                  </a:cubicBezTo>
                  <a:cubicBezTo>
                    <a:pt x="128" y="55"/>
                    <a:pt x="125" y="51"/>
                    <a:pt x="122" y="51"/>
                  </a:cubicBezTo>
                  <a:close/>
                  <a:moveTo>
                    <a:pt x="108" y="72"/>
                  </a:moveTo>
                  <a:cubicBezTo>
                    <a:pt x="105" y="72"/>
                    <a:pt x="103" y="74"/>
                    <a:pt x="102" y="77"/>
                  </a:cubicBezTo>
                  <a:cubicBezTo>
                    <a:pt x="101" y="79"/>
                    <a:pt x="101" y="80"/>
                    <a:pt x="100" y="81"/>
                  </a:cubicBezTo>
                  <a:cubicBezTo>
                    <a:pt x="99" y="84"/>
                    <a:pt x="99" y="87"/>
                    <a:pt x="101" y="89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89" y="101"/>
                    <a:pt x="89" y="101"/>
                    <a:pt x="89" y="101"/>
                  </a:cubicBezTo>
                  <a:cubicBezTo>
                    <a:pt x="88" y="100"/>
                    <a:pt x="86" y="99"/>
                    <a:pt x="85" y="99"/>
                  </a:cubicBezTo>
                  <a:cubicBezTo>
                    <a:pt x="84" y="99"/>
                    <a:pt x="83" y="99"/>
                    <a:pt x="81" y="100"/>
                  </a:cubicBezTo>
                  <a:cubicBezTo>
                    <a:pt x="80" y="101"/>
                    <a:pt x="79" y="101"/>
                    <a:pt x="77" y="102"/>
                  </a:cubicBezTo>
                  <a:cubicBezTo>
                    <a:pt x="74" y="103"/>
                    <a:pt x="72" y="105"/>
                    <a:pt x="72" y="108"/>
                  </a:cubicBezTo>
                  <a:cubicBezTo>
                    <a:pt x="69" y="120"/>
                    <a:pt x="69" y="120"/>
                    <a:pt x="6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5"/>
                    <a:pt x="54" y="103"/>
                    <a:pt x="51" y="102"/>
                  </a:cubicBezTo>
                  <a:cubicBezTo>
                    <a:pt x="49" y="101"/>
                    <a:pt x="48" y="101"/>
                    <a:pt x="47" y="100"/>
                  </a:cubicBezTo>
                  <a:cubicBezTo>
                    <a:pt x="45" y="99"/>
                    <a:pt x="44" y="99"/>
                    <a:pt x="43" y="99"/>
                  </a:cubicBezTo>
                  <a:cubicBezTo>
                    <a:pt x="42" y="99"/>
                    <a:pt x="40" y="100"/>
                    <a:pt x="39" y="101"/>
                  </a:cubicBezTo>
                  <a:cubicBezTo>
                    <a:pt x="28" y="107"/>
                    <a:pt x="28" y="107"/>
                    <a:pt x="28" y="107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29" y="87"/>
                    <a:pt x="29" y="84"/>
                    <a:pt x="28" y="81"/>
                  </a:cubicBezTo>
                  <a:cubicBezTo>
                    <a:pt x="27" y="80"/>
                    <a:pt x="27" y="79"/>
                    <a:pt x="26" y="77"/>
                  </a:cubicBezTo>
                  <a:cubicBezTo>
                    <a:pt x="25" y="74"/>
                    <a:pt x="23" y="72"/>
                    <a:pt x="20" y="72"/>
                  </a:cubicBezTo>
                  <a:cubicBezTo>
                    <a:pt x="8" y="69"/>
                    <a:pt x="8" y="69"/>
                    <a:pt x="8" y="6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5" y="54"/>
                    <a:pt x="26" y="51"/>
                  </a:cubicBezTo>
                  <a:cubicBezTo>
                    <a:pt x="27" y="49"/>
                    <a:pt x="27" y="48"/>
                    <a:pt x="28" y="47"/>
                  </a:cubicBezTo>
                  <a:cubicBezTo>
                    <a:pt x="29" y="44"/>
                    <a:pt x="29" y="41"/>
                    <a:pt x="27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8"/>
                    <a:pt x="42" y="29"/>
                    <a:pt x="43" y="29"/>
                  </a:cubicBezTo>
                  <a:cubicBezTo>
                    <a:pt x="44" y="29"/>
                    <a:pt x="45" y="29"/>
                    <a:pt x="47" y="28"/>
                  </a:cubicBezTo>
                  <a:cubicBezTo>
                    <a:pt x="48" y="27"/>
                    <a:pt x="49" y="27"/>
                    <a:pt x="51" y="26"/>
                  </a:cubicBezTo>
                  <a:cubicBezTo>
                    <a:pt x="54" y="25"/>
                    <a:pt x="56" y="23"/>
                    <a:pt x="56" y="20"/>
                  </a:cubicBezTo>
                  <a:cubicBezTo>
                    <a:pt x="59" y="8"/>
                    <a:pt x="59" y="8"/>
                    <a:pt x="59" y="8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72" y="23"/>
                    <a:pt x="74" y="25"/>
                    <a:pt x="77" y="26"/>
                  </a:cubicBezTo>
                  <a:cubicBezTo>
                    <a:pt x="79" y="27"/>
                    <a:pt x="80" y="27"/>
                    <a:pt x="81" y="28"/>
                  </a:cubicBezTo>
                  <a:cubicBezTo>
                    <a:pt x="83" y="29"/>
                    <a:pt x="84" y="29"/>
                    <a:pt x="85" y="29"/>
                  </a:cubicBezTo>
                  <a:cubicBezTo>
                    <a:pt x="86" y="29"/>
                    <a:pt x="88" y="28"/>
                    <a:pt x="89" y="27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99" y="41"/>
                    <a:pt x="99" y="44"/>
                    <a:pt x="100" y="47"/>
                  </a:cubicBezTo>
                  <a:cubicBezTo>
                    <a:pt x="101" y="48"/>
                    <a:pt x="101" y="49"/>
                    <a:pt x="102" y="51"/>
                  </a:cubicBezTo>
                  <a:cubicBezTo>
                    <a:pt x="103" y="54"/>
                    <a:pt x="105" y="56"/>
                    <a:pt x="108" y="56"/>
                  </a:cubicBezTo>
                  <a:cubicBezTo>
                    <a:pt x="120" y="59"/>
                    <a:pt x="120" y="59"/>
                    <a:pt x="120" y="59"/>
                  </a:cubicBezTo>
                  <a:cubicBezTo>
                    <a:pt x="120" y="69"/>
                    <a:pt x="120" y="69"/>
                    <a:pt x="120" y="69"/>
                  </a:cubicBezTo>
                  <a:lnTo>
                    <a:pt x="108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70" name="Freeform 157">
              <a:extLst>
                <a:ext uri="{FF2B5EF4-FFF2-40B4-BE49-F238E27FC236}">
                  <a16:creationId xmlns:a16="http://schemas.microsoft.com/office/drawing/2014/main" id="{98C63BF7-35B3-4DB7-97EE-5E847EC96C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050" y="144463"/>
              <a:ext cx="214313" cy="214313"/>
            </a:xfrm>
            <a:custGeom>
              <a:avLst/>
              <a:gdLst>
                <a:gd name="T0" fmla="*/ 28 w 56"/>
                <a:gd name="T1" fmla="*/ 0 h 56"/>
                <a:gd name="T2" fmla="*/ 0 w 56"/>
                <a:gd name="T3" fmla="*/ 28 h 56"/>
                <a:gd name="T4" fmla="*/ 28 w 56"/>
                <a:gd name="T5" fmla="*/ 56 h 56"/>
                <a:gd name="T6" fmla="*/ 56 w 56"/>
                <a:gd name="T7" fmla="*/ 28 h 56"/>
                <a:gd name="T8" fmla="*/ 28 w 56"/>
                <a:gd name="T9" fmla="*/ 0 h 56"/>
                <a:gd name="T10" fmla="*/ 28 w 56"/>
                <a:gd name="T11" fmla="*/ 53 h 56"/>
                <a:gd name="T12" fmla="*/ 4 w 56"/>
                <a:gd name="T13" fmla="*/ 28 h 56"/>
                <a:gd name="T14" fmla="*/ 28 w 56"/>
                <a:gd name="T15" fmla="*/ 4 h 56"/>
                <a:gd name="T16" fmla="*/ 53 w 56"/>
                <a:gd name="T17" fmla="*/ 28 h 56"/>
                <a:gd name="T18" fmla="*/ 28 w 56"/>
                <a:gd name="T19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43"/>
                    <a:pt x="13" y="56"/>
                    <a:pt x="28" y="56"/>
                  </a:cubicBezTo>
                  <a:cubicBezTo>
                    <a:pt x="43" y="56"/>
                    <a:pt x="56" y="43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lose/>
                  <a:moveTo>
                    <a:pt x="28" y="53"/>
                  </a:moveTo>
                  <a:cubicBezTo>
                    <a:pt x="14" y="53"/>
                    <a:pt x="4" y="42"/>
                    <a:pt x="4" y="28"/>
                  </a:cubicBezTo>
                  <a:cubicBezTo>
                    <a:pt x="4" y="14"/>
                    <a:pt x="14" y="4"/>
                    <a:pt x="28" y="4"/>
                  </a:cubicBezTo>
                  <a:cubicBezTo>
                    <a:pt x="42" y="4"/>
                    <a:pt x="53" y="14"/>
                    <a:pt x="53" y="28"/>
                  </a:cubicBezTo>
                  <a:cubicBezTo>
                    <a:pt x="53" y="42"/>
                    <a:pt x="42" y="53"/>
                    <a:pt x="28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71" name="Freeform 158">
              <a:extLst>
                <a:ext uri="{FF2B5EF4-FFF2-40B4-BE49-F238E27FC236}">
                  <a16:creationId xmlns:a16="http://schemas.microsoft.com/office/drawing/2014/main" id="{9A5E08B3-42BB-4CC6-9D74-5F5C98DB6C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88" y="190501"/>
              <a:ext cx="122238" cy="122238"/>
            </a:xfrm>
            <a:custGeom>
              <a:avLst/>
              <a:gdLst>
                <a:gd name="T0" fmla="*/ 16 w 32"/>
                <a:gd name="T1" fmla="*/ 0 h 32"/>
                <a:gd name="T2" fmla="*/ 0 w 32"/>
                <a:gd name="T3" fmla="*/ 16 h 32"/>
                <a:gd name="T4" fmla="*/ 16 w 32"/>
                <a:gd name="T5" fmla="*/ 32 h 32"/>
                <a:gd name="T6" fmla="*/ 32 w 32"/>
                <a:gd name="T7" fmla="*/ 16 h 32"/>
                <a:gd name="T8" fmla="*/ 16 w 32"/>
                <a:gd name="T9" fmla="*/ 0 h 32"/>
                <a:gd name="T10" fmla="*/ 16 w 32"/>
                <a:gd name="T11" fmla="*/ 28 h 32"/>
                <a:gd name="T12" fmla="*/ 4 w 32"/>
                <a:gd name="T13" fmla="*/ 16 h 32"/>
                <a:gd name="T14" fmla="*/ 16 w 32"/>
                <a:gd name="T15" fmla="*/ 4 h 32"/>
                <a:gd name="T16" fmla="*/ 28 w 32"/>
                <a:gd name="T17" fmla="*/ 16 h 32"/>
                <a:gd name="T18" fmla="*/ 16 w 32"/>
                <a:gd name="T19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2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2"/>
                    <a:pt x="16" y="32"/>
                  </a:cubicBezTo>
                  <a:cubicBezTo>
                    <a:pt x="25" y="32"/>
                    <a:pt x="32" y="25"/>
                    <a:pt x="32" y="16"/>
                  </a:cubicBezTo>
                  <a:cubicBezTo>
                    <a:pt x="32" y="7"/>
                    <a:pt x="25" y="0"/>
                    <a:pt x="16" y="0"/>
                  </a:cubicBezTo>
                  <a:close/>
                  <a:moveTo>
                    <a:pt x="16" y="28"/>
                  </a:moveTo>
                  <a:cubicBezTo>
                    <a:pt x="9" y="28"/>
                    <a:pt x="4" y="23"/>
                    <a:pt x="4" y="16"/>
                  </a:cubicBezTo>
                  <a:cubicBezTo>
                    <a:pt x="4" y="9"/>
                    <a:pt x="9" y="4"/>
                    <a:pt x="16" y="4"/>
                  </a:cubicBezTo>
                  <a:cubicBezTo>
                    <a:pt x="23" y="4"/>
                    <a:pt x="28" y="9"/>
                    <a:pt x="28" y="16"/>
                  </a:cubicBezTo>
                  <a:cubicBezTo>
                    <a:pt x="28" y="23"/>
                    <a:pt x="23" y="28"/>
                    <a:pt x="16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72" name="TextBox 26">
            <a:extLst>
              <a:ext uri="{FF2B5EF4-FFF2-40B4-BE49-F238E27FC236}">
                <a16:creationId xmlns:a16="http://schemas.microsoft.com/office/drawing/2014/main" id="{BC1BF5AE-989F-492C-A2B8-80E1731E8264}"/>
              </a:ext>
            </a:extLst>
          </p:cNvPr>
          <p:cNvSpPr txBox="1"/>
          <p:nvPr/>
        </p:nvSpPr>
        <p:spPr>
          <a:xfrm>
            <a:off x="305859" y="4257790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73" name="TextBox 27">
            <a:extLst>
              <a:ext uri="{FF2B5EF4-FFF2-40B4-BE49-F238E27FC236}">
                <a16:creationId xmlns:a16="http://schemas.microsoft.com/office/drawing/2014/main" id="{826DD9D7-758D-40BC-A4EC-BAFA0E44035B}"/>
              </a:ext>
            </a:extLst>
          </p:cNvPr>
          <p:cNvSpPr txBox="1"/>
          <p:nvPr/>
        </p:nvSpPr>
        <p:spPr>
          <a:xfrm>
            <a:off x="2879893" y="4730682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74" name="TextBox 28">
            <a:extLst>
              <a:ext uri="{FF2B5EF4-FFF2-40B4-BE49-F238E27FC236}">
                <a16:creationId xmlns:a16="http://schemas.microsoft.com/office/drawing/2014/main" id="{73FE5CAE-BBFF-4915-97D7-BDAFBD94E48C}"/>
              </a:ext>
            </a:extLst>
          </p:cNvPr>
          <p:cNvSpPr txBox="1"/>
          <p:nvPr/>
        </p:nvSpPr>
        <p:spPr>
          <a:xfrm>
            <a:off x="5470811" y="5473147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75" name="TextBox 29">
            <a:extLst>
              <a:ext uri="{FF2B5EF4-FFF2-40B4-BE49-F238E27FC236}">
                <a16:creationId xmlns:a16="http://schemas.microsoft.com/office/drawing/2014/main" id="{6432221F-9392-49D4-B6FF-3263F55F257C}"/>
              </a:ext>
            </a:extLst>
          </p:cNvPr>
          <p:cNvSpPr txBox="1"/>
          <p:nvPr/>
        </p:nvSpPr>
        <p:spPr>
          <a:xfrm>
            <a:off x="9260469" y="4705682"/>
            <a:ext cx="2448000" cy="110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78140" tIns="0" rIns="178140" bIns="0" rtlCol="0" anchor="t">
            <a:noAutofit/>
          </a:bodyPr>
          <a:lstStyle>
            <a:defPPr>
              <a:defRPr lang="zh-CN"/>
            </a:defPPr>
            <a:lvl1pPr>
              <a:defRPr sz="1100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sym typeface="+mn-lt"/>
            </a:endParaRPr>
          </a:p>
        </p:txBody>
      </p:sp>
      <p:sp>
        <p:nvSpPr>
          <p:cNvPr id="76" name="MH_Other_2">
            <a:extLst>
              <a:ext uri="{FF2B5EF4-FFF2-40B4-BE49-F238E27FC236}">
                <a16:creationId xmlns:a16="http://schemas.microsoft.com/office/drawing/2014/main" id="{1BB429C5-4D69-4F99-994E-5C973E2C7EE1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998811" y="3425318"/>
            <a:ext cx="1200000" cy="12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0" rIns="0" anchor="ctr"/>
          <a:lstStyle/>
          <a:p>
            <a:pPr algn="ctr" defTabSz="914286"/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MH_Other_2">
            <a:extLst>
              <a:ext uri="{FF2B5EF4-FFF2-40B4-BE49-F238E27FC236}">
                <a16:creationId xmlns:a16="http://schemas.microsoft.com/office/drawing/2014/main" id="{DD4A0F8B-FD8F-4969-B04F-F5D8B4035A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33859" y="2230315"/>
            <a:ext cx="1200000" cy="12000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txBody>
          <a:bodyPr lIns="0" rIns="0" anchor="ctr"/>
          <a:lstStyle/>
          <a:p>
            <a:pPr algn="ctr" defTabSz="914286"/>
            <a:r>
              <a:rPr lang="en-US" altLang="zh-CN" sz="3733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  <a:endParaRPr lang="zh-CN" altLang="en-US" sz="3733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78" name="组合 77">
            <a:extLst>
              <a:ext uri="{FF2B5EF4-FFF2-40B4-BE49-F238E27FC236}">
                <a16:creationId xmlns:a16="http://schemas.microsoft.com/office/drawing/2014/main" id="{5E1BEDAE-A03C-4183-9BAA-AE3709A268FD}"/>
              </a:ext>
            </a:extLst>
          </p:cNvPr>
          <p:cNvGrpSpPr/>
          <p:nvPr/>
        </p:nvGrpSpPr>
        <p:grpSpPr>
          <a:xfrm>
            <a:off x="3287893" y="2163642"/>
            <a:ext cx="1440000" cy="1440000"/>
            <a:chOff x="304800" y="673100"/>
            <a:chExt cx="4000500" cy="4000500"/>
          </a:xfrm>
          <a:solidFill>
            <a:schemeClr val="accent2"/>
          </a:solidFill>
          <a:effectLst/>
        </p:grpSpPr>
        <p:sp>
          <p:nvSpPr>
            <p:cNvPr id="79" name="同心圆 16">
              <a:extLst>
                <a:ext uri="{FF2B5EF4-FFF2-40B4-BE49-F238E27FC236}">
                  <a16:creationId xmlns:a16="http://schemas.microsoft.com/office/drawing/2014/main" id="{E0FCA871-2097-4C26-91B3-B2EA6BF1D65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pFill/>
            <a:ln>
              <a:noFill/>
            </a:ln>
            <a:effectLst/>
          </p:spPr>
          <p:txBody>
            <a:bodyPr anchor="ctr"/>
            <a:lstStyle/>
            <a:p>
              <a:pPr algn="ctr" defTabSz="914286"/>
              <a:endParaRPr lang="zh-CN" altLang="en-US" sz="146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0" name="椭圆 79">
              <a:extLst>
                <a:ext uri="{FF2B5EF4-FFF2-40B4-BE49-F238E27FC236}">
                  <a16:creationId xmlns:a16="http://schemas.microsoft.com/office/drawing/2014/main" id="{D3D39871-CEC6-4145-B4F8-A6B164284A6A}"/>
                </a:ext>
              </a:extLst>
            </p:cNvPr>
            <p:cNvSpPr/>
            <p:nvPr/>
          </p:nvSpPr>
          <p:spPr>
            <a:xfrm>
              <a:off x="392114" y="760414"/>
              <a:ext cx="3825872" cy="3825872"/>
            </a:xfrm>
            <a:prstGeom prst="ellipse">
              <a:avLst/>
            </a:prstGeom>
            <a:grpFill/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txBody>
            <a:bodyPr anchor="ctr"/>
            <a:lstStyle/>
            <a:p>
              <a:pPr algn="ctr" defTabSz="914286"/>
              <a:r>
                <a:rPr lang="en-US" altLang="zh-CN" sz="4267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426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1" name="矩形 10">
            <a:extLst>
              <a:ext uri="{FF2B5EF4-FFF2-40B4-BE49-F238E27FC236}">
                <a16:creationId xmlns:a16="http://schemas.microsoft.com/office/drawing/2014/main" id="{67B67228-1F24-4F18-9643-490F1F1058A6}"/>
              </a:ext>
            </a:extLst>
          </p:cNvPr>
          <p:cNvSpPr>
            <a:spLocks noChangeAspect="1"/>
          </p:cNvSpPr>
          <p:nvPr/>
        </p:nvSpPr>
        <p:spPr>
          <a:xfrm>
            <a:off x="9430870" y="1510282"/>
            <a:ext cx="1915212" cy="2087973"/>
          </a:xfrm>
          <a:custGeom>
            <a:avLst/>
            <a:gdLst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299728 w 1305333"/>
              <a:gd name="connsiteY4" fmla="*/ 452301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299356 w 1305333"/>
              <a:gd name="connsiteY7" fmla="*/ 974248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6046"/>
              <a:gd name="connsiteY0" fmla="*/ 0 h 1424419"/>
              <a:gd name="connsiteX1" fmla="*/ 757287 w 1306046"/>
              <a:gd name="connsiteY1" fmla="*/ 32444 h 1424419"/>
              <a:gd name="connsiteX2" fmla="*/ 1206876 w 1306046"/>
              <a:gd name="connsiteY2" fmla="*/ 284945 h 1424419"/>
              <a:gd name="connsiteX3" fmla="*/ 1233464 w 1306046"/>
              <a:gd name="connsiteY3" fmla="*/ 306775 h 1424419"/>
              <a:gd name="connsiteX4" fmla="*/ 1301712 w 1306046"/>
              <a:gd name="connsiteY4" fmla="*/ 442384 h 1424419"/>
              <a:gd name="connsiteX5" fmla="*/ 1303099 w 1306046"/>
              <a:gd name="connsiteY5" fmla="*/ 495558 h 1424419"/>
              <a:gd name="connsiteX6" fmla="*/ 1303099 w 1306046"/>
              <a:gd name="connsiteY6" fmla="*/ 952393 h 1424419"/>
              <a:gd name="connsiteX7" fmla="*/ 1305306 w 1306046"/>
              <a:gd name="connsiteY7" fmla="*/ 990115 h 1424419"/>
              <a:gd name="connsiteX8" fmla="*/ 1193590 w 1306046"/>
              <a:gd name="connsiteY8" fmla="*/ 1159518 h 1424419"/>
              <a:gd name="connsiteX9" fmla="*/ 1188747 w 1306046"/>
              <a:gd name="connsiteY9" fmla="*/ 1163476 h 1424419"/>
              <a:gd name="connsiteX10" fmla="*/ 792288 w 1306046"/>
              <a:gd name="connsiteY10" fmla="*/ 1385653 h 1424419"/>
              <a:gd name="connsiteX11" fmla="*/ 522686 w 1306046"/>
              <a:gd name="connsiteY11" fmla="*/ 1384922 h 1424419"/>
              <a:gd name="connsiteX12" fmla="*/ 80344 w 1306046"/>
              <a:gd name="connsiteY12" fmla="*/ 1139323 h 1424419"/>
              <a:gd name="connsiteX13" fmla="*/ 68397 w 1306046"/>
              <a:gd name="connsiteY13" fmla="*/ 1130059 h 1424419"/>
              <a:gd name="connsiteX14" fmla="*/ 667 w 1306046"/>
              <a:gd name="connsiteY14" fmla="*/ 999105 h 1424419"/>
              <a:gd name="connsiteX15" fmla="*/ 0 w 1306046"/>
              <a:gd name="connsiteY15" fmla="*/ 972364 h 1424419"/>
              <a:gd name="connsiteX16" fmla="*/ 2496 w 1306046"/>
              <a:gd name="connsiteY16" fmla="*/ 463106 h 1424419"/>
              <a:gd name="connsiteX17" fmla="*/ 2458 w 1306046"/>
              <a:gd name="connsiteY17" fmla="*/ 429563 h 1424419"/>
              <a:gd name="connsiteX18" fmla="*/ 75248 w 1306046"/>
              <a:gd name="connsiteY18" fmla="*/ 303202 h 1424419"/>
              <a:gd name="connsiteX19" fmla="*/ 103465 w 1306046"/>
              <a:gd name="connsiteY19" fmla="*/ 288252 h 1424419"/>
              <a:gd name="connsiteX20" fmla="*/ 541533 w 1306046"/>
              <a:gd name="connsiteY20" fmla="*/ 38110 h 1424419"/>
              <a:gd name="connsiteX21" fmla="*/ 653528 w 1306046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88747 w 1305333"/>
              <a:gd name="connsiteY9" fmla="*/ 1163476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3465 w 1305333"/>
              <a:gd name="connsiteY19" fmla="*/ 288252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3464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193590 w 1305333"/>
              <a:gd name="connsiteY8" fmla="*/ 1159518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11970 w 1305333"/>
              <a:gd name="connsiteY8" fmla="*/ 1149621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36006 w 1305333"/>
              <a:gd name="connsiteY8" fmla="*/ 1160932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80344 w 1305333"/>
              <a:gd name="connsiteY12" fmla="*/ 1139323 h 1424419"/>
              <a:gd name="connsiteX13" fmla="*/ 68397 w 1305333"/>
              <a:gd name="connsiteY13" fmla="*/ 1130059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13169"/>
              <a:gd name="connsiteY0" fmla="*/ 0 h 1424419"/>
              <a:gd name="connsiteX1" fmla="*/ 757287 w 1313169"/>
              <a:gd name="connsiteY1" fmla="*/ 32444 h 1424419"/>
              <a:gd name="connsiteX2" fmla="*/ 1206876 w 1313169"/>
              <a:gd name="connsiteY2" fmla="*/ 284945 h 1424419"/>
              <a:gd name="connsiteX3" fmla="*/ 1237706 w 1313169"/>
              <a:gd name="connsiteY3" fmla="*/ 306775 h 1424419"/>
              <a:gd name="connsiteX4" fmla="*/ 1301712 w 1313169"/>
              <a:gd name="connsiteY4" fmla="*/ 442384 h 1424419"/>
              <a:gd name="connsiteX5" fmla="*/ 1303099 w 1313169"/>
              <a:gd name="connsiteY5" fmla="*/ 495558 h 1424419"/>
              <a:gd name="connsiteX6" fmla="*/ 1303099 w 1313169"/>
              <a:gd name="connsiteY6" fmla="*/ 952393 h 1424419"/>
              <a:gd name="connsiteX7" fmla="*/ 1305306 w 1313169"/>
              <a:gd name="connsiteY7" fmla="*/ 990115 h 1424419"/>
              <a:gd name="connsiteX8" fmla="*/ 1271352 w 1313169"/>
              <a:gd name="connsiteY8" fmla="*/ 1142552 h 1424419"/>
              <a:gd name="connsiteX9" fmla="*/ 1172881 w 1313169"/>
              <a:gd name="connsiteY9" fmla="*/ 1179342 h 1424419"/>
              <a:gd name="connsiteX10" fmla="*/ 792288 w 1313169"/>
              <a:gd name="connsiteY10" fmla="*/ 1385653 h 1424419"/>
              <a:gd name="connsiteX11" fmla="*/ 522686 w 1313169"/>
              <a:gd name="connsiteY11" fmla="*/ 1384922 h 1424419"/>
              <a:gd name="connsiteX12" fmla="*/ 80344 w 1313169"/>
              <a:gd name="connsiteY12" fmla="*/ 1139323 h 1424419"/>
              <a:gd name="connsiteX13" fmla="*/ 68397 w 1313169"/>
              <a:gd name="connsiteY13" fmla="*/ 1130059 h 1424419"/>
              <a:gd name="connsiteX14" fmla="*/ 667 w 1313169"/>
              <a:gd name="connsiteY14" fmla="*/ 999105 h 1424419"/>
              <a:gd name="connsiteX15" fmla="*/ 0 w 1313169"/>
              <a:gd name="connsiteY15" fmla="*/ 972364 h 1424419"/>
              <a:gd name="connsiteX16" fmla="*/ 2496 w 1313169"/>
              <a:gd name="connsiteY16" fmla="*/ 463106 h 1424419"/>
              <a:gd name="connsiteX17" fmla="*/ 2458 w 1313169"/>
              <a:gd name="connsiteY17" fmla="*/ 429563 h 1424419"/>
              <a:gd name="connsiteX18" fmla="*/ 75248 w 1313169"/>
              <a:gd name="connsiteY18" fmla="*/ 303202 h 1424419"/>
              <a:gd name="connsiteX19" fmla="*/ 106293 w 1313169"/>
              <a:gd name="connsiteY19" fmla="*/ 282597 h 1424419"/>
              <a:gd name="connsiteX20" fmla="*/ 541533 w 1313169"/>
              <a:gd name="connsiteY20" fmla="*/ 38110 h 1424419"/>
              <a:gd name="connsiteX21" fmla="*/ 653528 w 1313169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8397 w 1306267"/>
              <a:gd name="connsiteY13" fmla="*/ 113005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80344 w 1306267"/>
              <a:gd name="connsiteY12" fmla="*/ 1139323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61328 w 1306267"/>
              <a:gd name="connsiteY13" fmla="*/ 1127231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55672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0241 w 1306267"/>
              <a:gd name="connsiteY12" fmla="*/ 1150634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8904 w 1306267"/>
              <a:gd name="connsiteY13" fmla="*/ 1124403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7009 w 1306267"/>
              <a:gd name="connsiteY12" fmla="*/ 1161462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44843 w 1306267"/>
              <a:gd name="connsiteY13" fmla="*/ 1118989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6267"/>
              <a:gd name="connsiteY0" fmla="*/ 0 h 1424419"/>
              <a:gd name="connsiteX1" fmla="*/ 757287 w 1306267"/>
              <a:gd name="connsiteY1" fmla="*/ 32444 h 1424419"/>
              <a:gd name="connsiteX2" fmla="*/ 1206876 w 1306267"/>
              <a:gd name="connsiteY2" fmla="*/ 284945 h 1424419"/>
              <a:gd name="connsiteX3" fmla="*/ 1237706 w 1306267"/>
              <a:gd name="connsiteY3" fmla="*/ 306775 h 1424419"/>
              <a:gd name="connsiteX4" fmla="*/ 1301712 w 1306267"/>
              <a:gd name="connsiteY4" fmla="*/ 442384 h 1424419"/>
              <a:gd name="connsiteX5" fmla="*/ 1303099 w 1306267"/>
              <a:gd name="connsiteY5" fmla="*/ 495558 h 1424419"/>
              <a:gd name="connsiteX6" fmla="*/ 1303099 w 1306267"/>
              <a:gd name="connsiteY6" fmla="*/ 952393 h 1424419"/>
              <a:gd name="connsiteX7" fmla="*/ 1305306 w 1306267"/>
              <a:gd name="connsiteY7" fmla="*/ 990115 h 1424419"/>
              <a:gd name="connsiteX8" fmla="*/ 1255800 w 1306267"/>
              <a:gd name="connsiteY8" fmla="*/ 1142552 h 1424419"/>
              <a:gd name="connsiteX9" fmla="*/ 1172881 w 1306267"/>
              <a:gd name="connsiteY9" fmla="*/ 1179342 h 1424419"/>
              <a:gd name="connsiteX10" fmla="*/ 792288 w 1306267"/>
              <a:gd name="connsiteY10" fmla="*/ 1385653 h 1424419"/>
              <a:gd name="connsiteX11" fmla="*/ 522686 w 1306267"/>
              <a:gd name="connsiteY11" fmla="*/ 1384922 h 1424419"/>
              <a:gd name="connsiteX12" fmla="*/ 94302 w 1306267"/>
              <a:gd name="connsiteY12" fmla="*/ 1158755 h 1424419"/>
              <a:gd name="connsiteX13" fmla="*/ 39429 w 1306267"/>
              <a:gd name="connsiteY13" fmla="*/ 1117635 h 1424419"/>
              <a:gd name="connsiteX14" fmla="*/ 667 w 1306267"/>
              <a:gd name="connsiteY14" fmla="*/ 999105 h 1424419"/>
              <a:gd name="connsiteX15" fmla="*/ 0 w 1306267"/>
              <a:gd name="connsiteY15" fmla="*/ 972364 h 1424419"/>
              <a:gd name="connsiteX16" fmla="*/ 2496 w 1306267"/>
              <a:gd name="connsiteY16" fmla="*/ 463106 h 1424419"/>
              <a:gd name="connsiteX17" fmla="*/ 2458 w 1306267"/>
              <a:gd name="connsiteY17" fmla="*/ 429563 h 1424419"/>
              <a:gd name="connsiteX18" fmla="*/ 75248 w 1306267"/>
              <a:gd name="connsiteY18" fmla="*/ 303202 h 1424419"/>
              <a:gd name="connsiteX19" fmla="*/ 106293 w 1306267"/>
              <a:gd name="connsiteY19" fmla="*/ 282597 h 1424419"/>
              <a:gd name="connsiteX20" fmla="*/ 541533 w 1306267"/>
              <a:gd name="connsiteY20" fmla="*/ 38110 h 1424419"/>
              <a:gd name="connsiteX21" fmla="*/ 653528 w 1306267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5306 w 1305333"/>
              <a:gd name="connsiteY7" fmla="*/ 990115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333"/>
              <a:gd name="connsiteY0" fmla="*/ 0 h 1424419"/>
              <a:gd name="connsiteX1" fmla="*/ 757287 w 1305333"/>
              <a:gd name="connsiteY1" fmla="*/ 32444 h 1424419"/>
              <a:gd name="connsiteX2" fmla="*/ 1206876 w 1305333"/>
              <a:gd name="connsiteY2" fmla="*/ 284945 h 1424419"/>
              <a:gd name="connsiteX3" fmla="*/ 1237706 w 1305333"/>
              <a:gd name="connsiteY3" fmla="*/ 306775 h 1424419"/>
              <a:gd name="connsiteX4" fmla="*/ 1301712 w 1305333"/>
              <a:gd name="connsiteY4" fmla="*/ 442384 h 1424419"/>
              <a:gd name="connsiteX5" fmla="*/ 1303099 w 1305333"/>
              <a:gd name="connsiteY5" fmla="*/ 495558 h 1424419"/>
              <a:gd name="connsiteX6" fmla="*/ 1303099 w 1305333"/>
              <a:gd name="connsiteY6" fmla="*/ 952393 h 1424419"/>
              <a:gd name="connsiteX7" fmla="*/ 1302599 w 1305333"/>
              <a:gd name="connsiteY7" fmla="*/ 1003650 h 1424419"/>
              <a:gd name="connsiteX8" fmla="*/ 1227376 w 1305333"/>
              <a:gd name="connsiteY8" fmla="*/ 1152027 h 1424419"/>
              <a:gd name="connsiteX9" fmla="*/ 1172881 w 1305333"/>
              <a:gd name="connsiteY9" fmla="*/ 1179342 h 1424419"/>
              <a:gd name="connsiteX10" fmla="*/ 792288 w 1305333"/>
              <a:gd name="connsiteY10" fmla="*/ 1385653 h 1424419"/>
              <a:gd name="connsiteX11" fmla="*/ 522686 w 1305333"/>
              <a:gd name="connsiteY11" fmla="*/ 1384922 h 1424419"/>
              <a:gd name="connsiteX12" fmla="*/ 94302 w 1305333"/>
              <a:gd name="connsiteY12" fmla="*/ 1158755 h 1424419"/>
              <a:gd name="connsiteX13" fmla="*/ 39429 w 1305333"/>
              <a:gd name="connsiteY13" fmla="*/ 1117635 h 1424419"/>
              <a:gd name="connsiteX14" fmla="*/ 667 w 1305333"/>
              <a:gd name="connsiteY14" fmla="*/ 999105 h 1424419"/>
              <a:gd name="connsiteX15" fmla="*/ 0 w 1305333"/>
              <a:gd name="connsiteY15" fmla="*/ 972364 h 1424419"/>
              <a:gd name="connsiteX16" fmla="*/ 2496 w 1305333"/>
              <a:gd name="connsiteY16" fmla="*/ 463106 h 1424419"/>
              <a:gd name="connsiteX17" fmla="*/ 2458 w 1305333"/>
              <a:gd name="connsiteY17" fmla="*/ 429563 h 1424419"/>
              <a:gd name="connsiteX18" fmla="*/ 75248 w 1305333"/>
              <a:gd name="connsiteY18" fmla="*/ 303202 h 1424419"/>
              <a:gd name="connsiteX19" fmla="*/ 106293 w 1305333"/>
              <a:gd name="connsiteY19" fmla="*/ 282597 h 1424419"/>
              <a:gd name="connsiteX20" fmla="*/ 541533 w 1305333"/>
              <a:gd name="connsiteY20" fmla="*/ 38110 h 1424419"/>
              <a:gd name="connsiteX21" fmla="*/ 653528 w 1305333"/>
              <a:gd name="connsiteY21" fmla="*/ 0 h 1424419"/>
              <a:gd name="connsiteX0" fmla="*/ 653528 w 1305080"/>
              <a:gd name="connsiteY0" fmla="*/ 0 h 1424419"/>
              <a:gd name="connsiteX1" fmla="*/ 757287 w 1305080"/>
              <a:gd name="connsiteY1" fmla="*/ 32444 h 1424419"/>
              <a:gd name="connsiteX2" fmla="*/ 1206876 w 1305080"/>
              <a:gd name="connsiteY2" fmla="*/ 284945 h 1424419"/>
              <a:gd name="connsiteX3" fmla="*/ 1237706 w 1305080"/>
              <a:gd name="connsiteY3" fmla="*/ 306775 h 1424419"/>
              <a:gd name="connsiteX4" fmla="*/ 1301712 w 1305080"/>
              <a:gd name="connsiteY4" fmla="*/ 442384 h 1424419"/>
              <a:gd name="connsiteX5" fmla="*/ 1303099 w 1305080"/>
              <a:gd name="connsiteY5" fmla="*/ 495558 h 1424419"/>
              <a:gd name="connsiteX6" fmla="*/ 1301746 w 1305080"/>
              <a:gd name="connsiteY6" fmla="*/ 953747 h 1424419"/>
              <a:gd name="connsiteX7" fmla="*/ 1302599 w 1305080"/>
              <a:gd name="connsiteY7" fmla="*/ 1003650 h 1424419"/>
              <a:gd name="connsiteX8" fmla="*/ 1227376 w 1305080"/>
              <a:gd name="connsiteY8" fmla="*/ 1152027 h 1424419"/>
              <a:gd name="connsiteX9" fmla="*/ 1172881 w 1305080"/>
              <a:gd name="connsiteY9" fmla="*/ 1179342 h 1424419"/>
              <a:gd name="connsiteX10" fmla="*/ 792288 w 1305080"/>
              <a:gd name="connsiteY10" fmla="*/ 1385653 h 1424419"/>
              <a:gd name="connsiteX11" fmla="*/ 522686 w 1305080"/>
              <a:gd name="connsiteY11" fmla="*/ 1384922 h 1424419"/>
              <a:gd name="connsiteX12" fmla="*/ 94302 w 1305080"/>
              <a:gd name="connsiteY12" fmla="*/ 1158755 h 1424419"/>
              <a:gd name="connsiteX13" fmla="*/ 39429 w 1305080"/>
              <a:gd name="connsiteY13" fmla="*/ 1117635 h 1424419"/>
              <a:gd name="connsiteX14" fmla="*/ 667 w 1305080"/>
              <a:gd name="connsiteY14" fmla="*/ 999105 h 1424419"/>
              <a:gd name="connsiteX15" fmla="*/ 0 w 1305080"/>
              <a:gd name="connsiteY15" fmla="*/ 972364 h 1424419"/>
              <a:gd name="connsiteX16" fmla="*/ 2496 w 1305080"/>
              <a:gd name="connsiteY16" fmla="*/ 463106 h 1424419"/>
              <a:gd name="connsiteX17" fmla="*/ 2458 w 1305080"/>
              <a:gd name="connsiteY17" fmla="*/ 429563 h 1424419"/>
              <a:gd name="connsiteX18" fmla="*/ 75248 w 1305080"/>
              <a:gd name="connsiteY18" fmla="*/ 303202 h 1424419"/>
              <a:gd name="connsiteX19" fmla="*/ 106293 w 1305080"/>
              <a:gd name="connsiteY19" fmla="*/ 282597 h 1424419"/>
              <a:gd name="connsiteX20" fmla="*/ 541533 w 1305080"/>
              <a:gd name="connsiteY20" fmla="*/ 38110 h 1424419"/>
              <a:gd name="connsiteX21" fmla="*/ 653528 w 1305080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6646"/>
              <a:gd name="connsiteY0" fmla="*/ 0 h 1424419"/>
              <a:gd name="connsiteX1" fmla="*/ 757287 w 1306646"/>
              <a:gd name="connsiteY1" fmla="*/ 32444 h 1424419"/>
              <a:gd name="connsiteX2" fmla="*/ 1206876 w 1306646"/>
              <a:gd name="connsiteY2" fmla="*/ 284945 h 1424419"/>
              <a:gd name="connsiteX3" fmla="*/ 1237706 w 1306646"/>
              <a:gd name="connsiteY3" fmla="*/ 306775 h 1424419"/>
              <a:gd name="connsiteX4" fmla="*/ 1301712 w 1306646"/>
              <a:gd name="connsiteY4" fmla="*/ 442384 h 1424419"/>
              <a:gd name="connsiteX5" fmla="*/ 1303099 w 1306646"/>
              <a:gd name="connsiteY5" fmla="*/ 495558 h 1424419"/>
              <a:gd name="connsiteX6" fmla="*/ 1301746 w 1306646"/>
              <a:gd name="connsiteY6" fmla="*/ 953747 h 1424419"/>
              <a:gd name="connsiteX7" fmla="*/ 1302599 w 1306646"/>
              <a:gd name="connsiteY7" fmla="*/ 1003650 h 1424419"/>
              <a:gd name="connsiteX8" fmla="*/ 1227376 w 1306646"/>
              <a:gd name="connsiteY8" fmla="*/ 1152027 h 1424419"/>
              <a:gd name="connsiteX9" fmla="*/ 1172881 w 1306646"/>
              <a:gd name="connsiteY9" fmla="*/ 1179342 h 1424419"/>
              <a:gd name="connsiteX10" fmla="*/ 792288 w 1306646"/>
              <a:gd name="connsiteY10" fmla="*/ 1385653 h 1424419"/>
              <a:gd name="connsiteX11" fmla="*/ 522686 w 1306646"/>
              <a:gd name="connsiteY11" fmla="*/ 1384922 h 1424419"/>
              <a:gd name="connsiteX12" fmla="*/ 94302 w 1306646"/>
              <a:gd name="connsiteY12" fmla="*/ 1158755 h 1424419"/>
              <a:gd name="connsiteX13" fmla="*/ 39429 w 1306646"/>
              <a:gd name="connsiteY13" fmla="*/ 1117635 h 1424419"/>
              <a:gd name="connsiteX14" fmla="*/ 667 w 1306646"/>
              <a:gd name="connsiteY14" fmla="*/ 999105 h 1424419"/>
              <a:gd name="connsiteX15" fmla="*/ 0 w 1306646"/>
              <a:gd name="connsiteY15" fmla="*/ 972364 h 1424419"/>
              <a:gd name="connsiteX16" fmla="*/ 2496 w 1306646"/>
              <a:gd name="connsiteY16" fmla="*/ 463106 h 1424419"/>
              <a:gd name="connsiteX17" fmla="*/ 2458 w 1306646"/>
              <a:gd name="connsiteY17" fmla="*/ 429563 h 1424419"/>
              <a:gd name="connsiteX18" fmla="*/ 75248 w 1306646"/>
              <a:gd name="connsiteY18" fmla="*/ 303202 h 1424419"/>
              <a:gd name="connsiteX19" fmla="*/ 106293 w 1306646"/>
              <a:gd name="connsiteY19" fmla="*/ 282597 h 1424419"/>
              <a:gd name="connsiteX20" fmla="*/ 541533 w 1306646"/>
              <a:gd name="connsiteY20" fmla="*/ 38110 h 1424419"/>
              <a:gd name="connsiteX21" fmla="*/ 653528 w 1306646"/>
              <a:gd name="connsiteY21" fmla="*/ 0 h 1424419"/>
              <a:gd name="connsiteX0" fmla="*/ 653528 w 1305299"/>
              <a:gd name="connsiteY0" fmla="*/ 0 h 1424419"/>
              <a:gd name="connsiteX1" fmla="*/ 757287 w 1305299"/>
              <a:gd name="connsiteY1" fmla="*/ 32444 h 1424419"/>
              <a:gd name="connsiteX2" fmla="*/ 1206876 w 1305299"/>
              <a:gd name="connsiteY2" fmla="*/ 284945 h 1424419"/>
              <a:gd name="connsiteX3" fmla="*/ 1237706 w 1305299"/>
              <a:gd name="connsiteY3" fmla="*/ 306775 h 1424419"/>
              <a:gd name="connsiteX4" fmla="*/ 1301712 w 1305299"/>
              <a:gd name="connsiteY4" fmla="*/ 442384 h 1424419"/>
              <a:gd name="connsiteX5" fmla="*/ 1303099 w 1305299"/>
              <a:gd name="connsiteY5" fmla="*/ 495558 h 1424419"/>
              <a:gd name="connsiteX6" fmla="*/ 1301746 w 1305299"/>
              <a:gd name="connsiteY6" fmla="*/ 953747 h 1424419"/>
              <a:gd name="connsiteX7" fmla="*/ 1302599 w 1305299"/>
              <a:gd name="connsiteY7" fmla="*/ 1003650 h 1424419"/>
              <a:gd name="connsiteX8" fmla="*/ 1227376 w 1305299"/>
              <a:gd name="connsiteY8" fmla="*/ 1152027 h 1424419"/>
              <a:gd name="connsiteX9" fmla="*/ 1172881 w 1305299"/>
              <a:gd name="connsiteY9" fmla="*/ 1179342 h 1424419"/>
              <a:gd name="connsiteX10" fmla="*/ 792288 w 1305299"/>
              <a:gd name="connsiteY10" fmla="*/ 1385653 h 1424419"/>
              <a:gd name="connsiteX11" fmla="*/ 522686 w 1305299"/>
              <a:gd name="connsiteY11" fmla="*/ 1384922 h 1424419"/>
              <a:gd name="connsiteX12" fmla="*/ 94302 w 1305299"/>
              <a:gd name="connsiteY12" fmla="*/ 1158755 h 1424419"/>
              <a:gd name="connsiteX13" fmla="*/ 39429 w 1305299"/>
              <a:gd name="connsiteY13" fmla="*/ 1117635 h 1424419"/>
              <a:gd name="connsiteX14" fmla="*/ 667 w 1305299"/>
              <a:gd name="connsiteY14" fmla="*/ 999105 h 1424419"/>
              <a:gd name="connsiteX15" fmla="*/ 0 w 1305299"/>
              <a:gd name="connsiteY15" fmla="*/ 972364 h 1424419"/>
              <a:gd name="connsiteX16" fmla="*/ 2496 w 1305299"/>
              <a:gd name="connsiteY16" fmla="*/ 463106 h 1424419"/>
              <a:gd name="connsiteX17" fmla="*/ 2458 w 1305299"/>
              <a:gd name="connsiteY17" fmla="*/ 429563 h 1424419"/>
              <a:gd name="connsiteX18" fmla="*/ 75248 w 1305299"/>
              <a:gd name="connsiteY18" fmla="*/ 303202 h 1424419"/>
              <a:gd name="connsiteX19" fmla="*/ 106293 w 1305299"/>
              <a:gd name="connsiteY19" fmla="*/ 282597 h 1424419"/>
              <a:gd name="connsiteX20" fmla="*/ 541533 w 1305299"/>
              <a:gd name="connsiteY20" fmla="*/ 38110 h 1424419"/>
              <a:gd name="connsiteX21" fmla="*/ 653528 w 1305299"/>
              <a:gd name="connsiteY21" fmla="*/ 0 h 1424419"/>
              <a:gd name="connsiteX0" fmla="*/ 653528 w 1304127"/>
              <a:gd name="connsiteY0" fmla="*/ 0 h 1424419"/>
              <a:gd name="connsiteX1" fmla="*/ 757287 w 1304127"/>
              <a:gd name="connsiteY1" fmla="*/ 32444 h 1424419"/>
              <a:gd name="connsiteX2" fmla="*/ 1206876 w 1304127"/>
              <a:gd name="connsiteY2" fmla="*/ 284945 h 1424419"/>
              <a:gd name="connsiteX3" fmla="*/ 1237706 w 1304127"/>
              <a:gd name="connsiteY3" fmla="*/ 306775 h 1424419"/>
              <a:gd name="connsiteX4" fmla="*/ 1301712 w 1304127"/>
              <a:gd name="connsiteY4" fmla="*/ 442384 h 1424419"/>
              <a:gd name="connsiteX5" fmla="*/ 1303099 w 1304127"/>
              <a:gd name="connsiteY5" fmla="*/ 495558 h 1424419"/>
              <a:gd name="connsiteX6" fmla="*/ 1301746 w 1304127"/>
              <a:gd name="connsiteY6" fmla="*/ 953747 h 1424419"/>
              <a:gd name="connsiteX7" fmla="*/ 1302599 w 1304127"/>
              <a:gd name="connsiteY7" fmla="*/ 1003650 h 1424419"/>
              <a:gd name="connsiteX8" fmla="*/ 1227376 w 1304127"/>
              <a:gd name="connsiteY8" fmla="*/ 1152027 h 1424419"/>
              <a:gd name="connsiteX9" fmla="*/ 1172881 w 1304127"/>
              <a:gd name="connsiteY9" fmla="*/ 1179342 h 1424419"/>
              <a:gd name="connsiteX10" fmla="*/ 792288 w 1304127"/>
              <a:gd name="connsiteY10" fmla="*/ 1385653 h 1424419"/>
              <a:gd name="connsiteX11" fmla="*/ 522686 w 1304127"/>
              <a:gd name="connsiteY11" fmla="*/ 1384922 h 1424419"/>
              <a:gd name="connsiteX12" fmla="*/ 94302 w 1304127"/>
              <a:gd name="connsiteY12" fmla="*/ 1158755 h 1424419"/>
              <a:gd name="connsiteX13" fmla="*/ 39429 w 1304127"/>
              <a:gd name="connsiteY13" fmla="*/ 1117635 h 1424419"/>
              <a:gd name="connsiteX14" fmla="*/ 667 w 1304127"/>
              <a:gd name="connsiteY14" fmla="*/ 999105 h 1424419"/>
              <a:gd name="connsiteX15" fmla="*/ 0 w 1304127"/>
              <a:gd name="connsiteY15" fmla="*/ 972364 h 1424419"/>
              <a:gd name="connsiteX16" fmla="*/ 2496 w 1304127"/>
              <a:gd name="connsiteY16" fmla="*/ 463106 h 1424419"/>
              <a:gd name="connsiteX17" fmla="*/ 2458 w 1304127"/>
              <a:gd name="connsiteY17" fmla="*/ 429563 h 1424419"/>
              <a:gd name="connsiteX18" fmla="*/ 75248 w 1304127"/>
              <a:gd name="connsiteY18" fmla="*/ 303202 h 1424419"/>
              <a:gd name="connsiteX19" fmla="*/ 106293 w 1304127"/>
              <a:gd name="connsiteY19" fmla="*/ 282597 h 1424419"/>
              <a:gd name="connsiteX20" fmla="*/ 541533 w 1304127"/>
              <a:gd name="connsiteY20" fmla="*/ 38110 h 1424419"/>
              <a:gd name="connsiteX21" fmla="*/ 653528 w 1304127"/>
              <a:gd name="connsiteY21" fmla="*/ 0 h 1424419"/>
              <a:gd name="connsiteX0" fmla="*/ 653528 w 1306101"/>
              <a:gd name="connsiteY0" fmla="*/ 0 h 1424419"/>
              <a:gd name="connsiteX1" fmla="*/ 757287 w 1306101"/>
              <a:gd name="connsiteY1" fmla="*/ 32444 h 1424419"/>
              <a:gd name="connsiteX2" fmla="*/ 1206876 w 1306101"/>
              <a:gd name="connsiteY2" fmla="*/ 284945 h 1424419"/>
              <a:gd name="connsiteX3" fmla="*/ 1237706 w 1306101"/>
              <a:gd name="connsiteY3" fmla="*/ 306775 h 1424419"/>
              <a:gd name="connsiteX4" fmla="*/ 1305773 w 1306101"/>
              <a:gd name="connsiteY4" fmla="*/ 442384 h 1424419"/>
              <a:gd name="connsiteX5" fmla="*/ 1303099 w 1306101"/>
              <a:gd name="connsiteY5" fmla="*/ 495558 h 1424419"/>
              <a:gd name="connsiteX6" fmla="*/ 1301746 w 1306101"/>
              <a:gd name="connsiteY6" fmla="*/ 953747 h 1424419"/>
              <a:gd name="connsiteX7" fmla="*/ 1302599 w 1306101"/>
              <a:gd name="connsiteY7" fmla="*/ 1003650 h 1424419"/>
              <a:gd name="connsiteX8" fmla="*/ 1227376 w 1306101"/>
              <a:gd name="connsiteY8" fmla="*/ 1152027 h 1424419"/>
              <a:gd name="connsiteX9" fmla="*/ 1172881 w 1306101"/>
              <a:gd name="connsiteY9" fmla="*/ 1179342 h 1424419"/>
              <a:gd name="connsiteX10" fmla="*/ 792288 w 1306101"/>
              <a:gd name="connsiteY10" fmla="*/ 1385653 h 1424419"/>
              <a:gd name="connsiteX11" fmla="*/ 522686 w 1306101"/>
              <a:gd name="connsiteY11" fmla="*/ 1384922 h 1424419"/>
              <a:gd name="connsiteX12" fmla="*/ 94302 w 1306101"/>
              <a:gd name="connsiteY12" fmla="*/ 1158755 h 1424419"/>
              <a:gd name="connsiteX13" fmla="*/ 39429 w 1306101"/>
              <a:gd name="connsiteY13" fmla="*/ 1117635 h 1424419"/>
              <a:gd name="connsiteX14" fmla="*/ 667 w 1306101"/>
              <a:gd name="connsiteY14" fmla="*/ 999105 h 1424419"/>
              <a:gd name="connsiteX15" fmla="*/ 0 w 1306101"/>
              <a:gd name="connsiteY15" fmla="*/ 972364 h 1424419"/>
              <a:gd name="connsiteX16" fmla="*/ 2496 w 1306101"/>
              <a:gd name="connsiteY16" fmla="*/ 463106 h 1424419"/>
              <a:gd name="connsiteX17" fmla="*/ 2458 w 1306101"/>
              <a:gd name="connsiteY17" fmla="*/ 429563 h 1424419"/>
              <a:gd name="connsiteX18" fmla="*/ 75248 w 1306101"/>
              <a:gd name="connsiteY18" fmla="*/ 303202 h 1424419"/>
              <a:gd name="connsiteX19" fmla="*/ 106293 w 1306101"/>
              <a:gd name="connsiteY19" fmla="*/ 282597 h 1424419"/>
              <a:gd name="connsiteX20" fmla="*/ 541533 w 1306101"/>
              <a:gd name="connsiteY20" fmla="*/ 38110 h 1424419"/>
              <a:gd name="connsiteX21" fmla="*/ 653528 w 1306101"/>
              <a:gd name="connsiteY21" fmla="*/ 0 h 1424419"/>
              <a:gd name="connsiteX0" fmla="*/ 653528 w 1304819"/>
              <a:gd name="connsiteY0" fmla="*/ 0 h 1424419"/>
              <a:gd name="connsiteX1" fmla="*/ 757287 w 1304819"/>
              <a:gd name="connsiteY1" fmla="*/ 32444 h 1424419"/>
              <a:gd name="connsiteX2" fmla="*/ 1206876 w 1304819"/>
              <a:gd name="connsiteY2" fmla="*/ 284945 h 1424419"/>
              <a:gd name="connsiteX3" fmla="*/ 1237706 w 1304819"/>
              <a:gd name="connsiteY3" fmla="*/ 306775 h 1424419"/>
              <a:gd name="connsiteX4" fmla="*/ 1304420 w 1304819"/>
              <a:gd name="connsiteY4" fmla="*/ 434263 h 1424419"/>
              <a:gd name="connsiteX5" fmla="*/ 1303099 w 1304819"/>
              <a:gd name="connsiteY5" fmla="*/ 495558 h 1424419"/>
              <a:gd name="connsiteX6" fmla="*/ 1301746 w 1304819"/>
              <a:gd name="connsiteY6" fmla="*/ 953747 h 1424419"/>
              <a:gd name="connsiteX7" fmla="*/ 1302599 w 1304819"/>
              <a:gd name="connsiteY7" fmla="*/ 1003650 h 1424419"/>
              <a:gd name="connsiteX8" fmla="*/ 1227376 w 1304819"/>
              <a:gd name="connsiteY8" fmla="*/ 1152027 h 1424419"/>
              <a:gd name="connsiteX9" fmla="*/ 1172881 w 1304819"/>
              <a:gd name="connsiteY9" fmla="*/ 1179342 h 1424419"/>
              <a:gd name="connsiteX10" fmla="*/ 792288 w 1304819"/>
              <a:gd name="connsiteY10" fmla="*/ 1385653 h 1424419"/>
              <a:gd name="connsiteX11" fmla="*/ 522686 w 1304819"/>
              <a:gd name="connsiteY11" fmla="*/ 1384922 h 1424419"/>
              <a:gd name="connsiteX12" fmla="*/ 94302 w 1304819"/>
              <a:gd name="connsiteY12" fmla="*/ 1158755 h 1424419"/>
              <a:gd name="connsiteX13" fmla="*/ 39429 w 1304819"/>
              <a:gd name="connsiteY13" fmla="*/ 1117635 h 1424419"/>
              <a:gd name="connsiteX14" fmla="*/ 667 w 1304819"/>
              <a:gd name="connsiteY14" fmla="*/ 999105 h 1424419"/>
              <a:gd name="connsiteX15" fmla="*/ 0 w 1304819"/>
              <a:gd name="connsiteY15" fmla="*/ 972364 h 1424419"/>
              <a:gd name="connsiteX16" fmla="*/ 2496 w 1304819"/>
              <a:gd name="connsiteY16" fmla="*/ 463106 h 1424419"/>
              <a:gd name="connsiteX17" fmla="*/ 2458 w 1304819"/>
              <a:gd name="connsiteY17" fmla="*/ 429563 h 1424419"/>
              <a:gd name="connsiteX18" fmla="*/ 75248 w 1304819"/>
              <a:gd name="connsiteY18" fmla="*/ 303202 h 1424419"/>
              <a:gd name="connsiteX19" fmla="*/ 106293 w 1304819"/>
              <a:gd name="connsiteY19" fmla="*/ 282597 h 1424419"/>
              <a:gd name="connsiteX20" fmla="*/ 541533 w 1304819"/>
              <a:gd name="connsiteY20" fmla="*/ 38110 h 1424419"/>
              <a:gd name="connsiteX21" fmla="*/ 653528 w 1304819"/>
              <a:gd name="connsiteY21" fmla="*/ 0 h 1424419"/>
              <a:gd name="connsiteX0" fmla="*/ 653528 w 1306525"/>
              <a:gd name="connsiteY0" fmla="*/ 0 h 1424419"/>
              <a:gd name="connsiteX1" fmla="*/ 757287 w 1306525"/>
              <a:gd name="connsiteY1" fmla="*/ 32444 h 1424419"/>
              <a:gd name="connsiteX2" fmla="*/ 1206876 w 1306525"/>
              <a:gd name="connsiteY2" fmla="*/ 284945 h 1424419"/>
              <a:gd name="connsiteX3" fmla="*/ 1237706 w 1306525"/>
              <a:gd name="connsiteY3" fmla="*/ 306775 h 1424419"/>
              <a:gd name="connsiteX4" fmla="*/ 1304420 w 1306525"/>
              <a:gd name="connsiteY4" fmla="*/ 434263 h 1424419"/>
              <a:gd name="connsiteX5" fmla="*/ 1305806 w 1306525"/>
              <a:gd name="connsiteY5" fmla="*/ 519922 h 1424419"/>
              <a:gd name="connsiteX6" fmla="*/ 1301746 w 1306525"/>
              <a:gd name="connsiteY6" fmla="*/ 953747 h 1424419"/>
              <a:gd name="connsiteX7" fmla="*/ 1302599 w 1306525"/>
              <a:gd name="connsiteY7" fmla="*/ 1003650 h 1424419"/>
              <a:gd name="connsiteX8" fmla="*/ 1227376 w 1306525"/>
              <a:gd name="connsiteY8" fmla="*/ 1152027 h 1424419"/>
              <a:gd name="connsiteX9" fmla="*/ 1172881 w 1306525"/>
              <a:gd name="connsiteY9" fmla="*/ 1179342 h 1424419"/>
              <a:gd name="connsiteX10" fmla="*/ 792288 w 1306525"/>
              <a:gd name="connsiteY10" fmla="*/ 1385653 h 1424419"/>
              <a:gd name="connsiteX11" fmla="*/ 522686 w 1306525"/>
              <a:gd name="connsiteY11" fmla="*/ 1384922 h 1424419"/>
              <a:gd name="connsiteX12" fmla="*/ 94302 w 1306525"/>
              <a:gd name="connsiteY12" fmla="*/ 1158755 h 1424419"/>
              <a:gd name="connsiteX13" fmla="*/ 39429 w 1306525"/>
              <a:gd name="connsiteY13" fmla="*/ 1117635 h 1424419"/>
              <a:gd name="connsiteX14" fmla="*/ 667 w 1306525"/>
              <a:gd name="connsiteY14" fmla="*/ 999105 h 1424419"/>
              <a:gd name="connsiteX15" fmla="*/ 0 w 1306525"/>
              <a:gd name="connsiteY15" fmla="*/ 972364 h 1424419"/>
              <a:gd name="connsiteX16" fmla="*/ 2496 w 1306525"/>
              <a:gd name="connsiteY16" fmla="*/ 463106 h 1424419"/>
              <a:gd name="connsiteX17" fmla="*/ 2458 w 1306525"/>
              <a:gd name="connsiteY17" fmla="*/ 429563 h 1424419"/>
              <a:gd name="connsiteX18" fmla="*/ 75248 w 1306525"/>
              <a:gd name="connsiteY18" fmla="*/ 303202 h 1424419"/>
              <a:gd name="connsiteX19" fmla="*/ 106293 w 1306525"/>
              <a:gd name="connsiteY19" fmla="*/ 282597 h 1424419"/>
              <a:gd name="connsiteX20" fmla="*/ 541533 w 1306525"/>
              <a:gd name="connsiteY20" fmla="*/ 38110 h 1424419"/>
              <a:gd name="connsiteX21" fmla="*/ 653528 w 1306525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2881 w 1305814"/>
              <a:gd name="connsiteY9" fmla="*/ 1179342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4419"/>
              <a:gd name="connsiteX1" fmla="*/ 757287 w 1305814"/>
              <a:gd name="connsiteY1" fmla="*/ 32444 h 1424419"/>
              <a:gd name="connsiteX2" fmla="*/ 1206876 w 1305814"/>
              <a:gd name="connsiteY2" fmla="*/ 284945 h 1424419"/>
              <a:gd name="connsiteX3" fmla="*/ 1237706 w 1305814"/>
              <a:gd name="connsiteY3" fmla="*/ 306775 h 1424419"/>
              <a:gd name="connsiteX4" fmla="*/ 1304420 w 1305814"/>
              <a:gd name="connsiteY4" fmla="*/ 434263 h 1424419"/>
              <a:gd name="connsiteX5" fmla="*/ 1305806 w 1305814"/>
              <a:gd name="connsiteY5" fmla="*/ 519922 h 1424419"/>
              <a:gd name="connsiteX6" fmla="*/ 1301746 w 1305814"/>
              <a:gd name="connsiteY6" fmla="*/ 953747 h 1424419"/>
              <a:gd name="connsiteX7" fmla="*/ 1302599 w 1305814"/>
              <a:gd name="connsiteY7" fmla="*/ 1003650 h 1424419"/>
              <a:gd name="connsiteX8" fmla="*/ 1227376 w 1305814"/>
              <a:gd name="connsiteY8" fmla="*/ 1152027 h 1424419"/>
              <a:gd name="connsiteX9" fmla="*/ 1174235 w 1305814"/>
              <a:gd name="connsiteY9" fmla="*/ 1184756 h 1424419"/>
              <a:gd name="connsiteX10" fmla="*/ 792288 w 1305814"/>
              <a:gd name="connsiteY10" fmla="*/ 1385653 h 1424419"/>
              <a:gd name="connsiteX11" fmla="*/ 522686 w 1305814"/>
              <a:gd name="connsiteY11" fmla="*/ 1384922 h 1424419"/>
              <a:gd name="connsiteX12" fmla="*/ 94302 w 1305814"/>
              <a:gd name="connsiteY12" fmla="*/ 1158755 h 1424419"/>
              <a:gd name="connsiteX13" fmla="*/ 39429 w 1305814"/>
              <a:gd name="connsiteY13" fmla="*/ 1117635 h 1424419"/>
              <a:gd name="connsiteX14" fmla="*/ 667 w 1305814"/>
              <a:gd name="connsiteY14" fmla="*/ 999105 h 1424419"/>
              <a:gd name="connsiteX15" fmla="*/ 0 w 1305814"/>
              <a:gd name="connsiteY15" fmla="*/ 972364 h 1424419"/>
              <a:gd name="connsiteX16" fmla="*/ 2496 w 1305814"/>
              <a:gd name="connsiteY16" fmla="*/ 463106 h 1424419"/>
              <a:gd name="connsiteX17" fmla="*/ 2458 w 1305814"/>
              <a:gd name="connsiteY17" fmla="*/ 429563 h 1424419"/>
              <a:gd name="connsiteX18" fmla="*/ 75248 w 1305814"/>
              <a:gd name="connsiteY18" fmla="*/ 303202 h 1424419"/>
              <a:gd name="connsiteX19" fmla="*/ 106293 w 1305814"/>
              <a:gd name="connsiteY19" fmla="*/ 282597 h 1424419"/>
              <a:gd name="connsiteX20" fmla="*/ 541533 w 1305814"/>
              <a:gd name="connsiteY20" fmla="*/ 38110 h 1424419"/>
              <a:gd name="connsiteX21" fmla="*/ 653528 w 1305814"/>
              <a:gd name="connsiteY21" fmla="*/ 0 h 1424419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7408"/>
              <a:gd name="connsiteX1" fmla="*/ 757287 w 1305814"/>
              <a:gd name="connsiteY1" fmla="*/ 32444 h 1427408"/>
              <a:gd name="connsiteX2" fmla="*/ 1206876 w 1305814"/>
              <a:gd name="connsiteY2" fmla="*/ 284945 h 1427408"/>
              <a:gd name="connsiteX3" fmla="*/ 1237706 w 1305814"/>
              <a:gd name="connsiteY3" fmla="*/ 306775 h 1427408"/>
              <a:gd name="connsiteX4" fmla="*/ 1304420 w 1305814"/>
              <a:gd name="connsiteY4" fmla="*/ 434263 h 1427408"/>
              <a:gd name="connsiteX5" fmla="*/ 1305806 w 1305814"/>
              <a:gd name="connsiteY5" fmla="*/ 519922 h 1427408"/>
              <a:gd name="connsiteX6" fmla="*/ 1301746 w 1305814"/>
              <a:gd name="connsiteY6" fmla="*/ 953747 h 1427408"/>
              <a:gd name="connsiteX7" fmla="*/ 1302599 w 1305814"/>
              <a:gd name="connsiteY7" fmla="*/ 1003650 h 1427408"/>
              <a:gd name="connsiteX8" fmla="*/ 1227376 w 1305814"/>
              <a:gd name="connsiteY8" fmla="*/ 1152027 h 1427408"/>
              <a:gd name="connsiteX9" fmla="*/ 1174235 w 1305814"/>
              <a:gd name="connsiteY9" fmla="*/ 1184756 h 1427408"/>
              <a:gd name="connsiteX10" fmla="*/ 792288 w 1305814"/>
              <a:gd name="connsiteY10" fmla="*/ 1385653 h 1427408"/>
              <a:gd name="connsiteX11" fmla="*/ 517719 w 1305814"/>
              <a:gd name="connsiteY11" fmla="*/ 1389889 h 1427408"/>
              <a:gd name="connsiteX12" fmla="*/ 94302 w 1305814"/>
              <a:gd name="connsiteY12" fmla="*/ 1158755 h 1427408"/>
              <a:gd name="connsiteX13" fmla="*/ 39429 w 1305814"/>
              <a:gd name="connsiteY13" fmla="*/ 1117635 h 1427408"/>
              <a:gd name="connsiteX14" fmla="*/ 667 w 1305814"/>
              <a:gd name="connsiteY14" fmla="*/ 999105 h 1427408"/>
              <a:gd name="connsiteX15" fmla="*/ 0 w 1305814"/>
              <a:gd name="connsiteY15" fmla="*/ 972364 h 1427408"/>
              <a:gd name="connsiteX16" fmla="*/ 2496 w 1305814"/>
              <a:gd name="connsiteY16" fmla="*/ 463106 h 1427408"/>
              <a:gd name="connsiteX17" fmla="*/ 2458 w 1305814"/>
              <a:gd name="connsiteY17" fmla="*/ 429563 h 1427408"/>
              <a:gd name="connsiteX18" fmla="*/ 75248 w 1305814"/>
              <a:gd name="connsiteY18" fmla="*/ 303202 h 1427408"/>
              <a:gd name="connsiteX19" fmla="*/ 106293 w 1305814"/>
              <a:gd name="connsiteY19" fmla="*/ 282597 h 1427408"/>
              <a:gd name="connsiteX20" fmla="*/ 541533 w 1305814"/>
              <a:gd name="connsiteY20" fmla="*/ 38110 h 1427408"/>
              <a:gd name="connsiteX21" fmla="*/ 653528 w 1305814"/>
              <a:gd name="connsiteY21" fmla="*/ 0 h 1427408"/>
              <a:gd name="connsiteX0" fmla="*/ 653528 w 1305814"/>
              <a:gd name="connsiteY0" fmla="*/ 0 h 1421591"/>
              <a:gd name="connsiteX1" fmla="*/ 757287 w 1305814"/>
              <a:gd name="connsiteY1" fmla="*/ 32444 h 1421591"/>
              <a:gd name="connsiteX2" fmla="*/ 1206876 w 1305814"/>
              <a:gd name="connsiteY2" fmla="*/ 284945 h 1421591"/>
              <a:gd name="connsiteX3" fmla="*/ 1237706 w 1305814"/>
              <a:gd name="connsiteY3" fmla="*/ 306775 h 1421591"/>
              <a:gd name="connsiteX4" fmla="*/ 1304420 w 1305814"/>
              <a:gd name="connsiteY4" fmla="*/ 434263 h 1421591"/>
              <a:gd name="connsiteX5" fmla="*/ 1305806 w 1305814"/>
              <a:gd name="connsiteY5" fmla="*/ 519922 h 1421591"/>
              <a:gd name="connsiteX6" fmla="*/ 1301746 w 1305814"/>
              <a:gd name="connsiteY6" fmla="*/ 953747 h 1421591"/>
              <a:gd name="connsiteX7" fmla="*/ 1302599 w 1305814"/>
              <a:gd name="connsiteY7" fmla="*/ 1003650 h 1421591"/>
              <a:gd name="connsiteX8" fmla="*/ 1227376 w 1305814"/>
              <a:gd name="connsiteY8" fmla="*/ 1152027 h 1421591"/>
              <a:gd name="connsiteX9" fmla="*/ 1174235 w 1305814"/>
              <a:gd name="connsiteY9" fmla="*/ 1184756 h 1421591"/>
              <a:gd name="connsiteX10" fmla="*/ 792288 w 1305814"/>
              <a:gd name="connsiteY10" fmla="*/ 1385653 h 1421591"/>
              <a:gd name="connsiteX11" fmla="*/ 502818 w 1305814"/>
              <a:gd name="connsiteY11" fmla="*/ 1379955 h 1421591"/>
              <a:gd name="connsiteX12" fmla="*/ 94302 w 1305814"/>
              <a:gd name="connsiteY12" fmla="*/ 1158755 h 1421591"/>
              <a:gd name="connsiteX13" fmla="*/ 39429 w 1305814"/>
              <a:gd name="connsiteY13" fmla="*/ 1117635 h 1421591"/>
              <a:gd name="connsiteX14" fmla="*/ 667 w 1305814"/>
              <a:gd name="connsiteY14" fmla="*/ 999105 h 1421591"/>
              <a:gd name="connsiteX15" fmla="*/ 0 w 1305814"/>
              <a:gd name="connsiteY15" fmla="*/ 972364 h 1421591"/>
              <a:gd name="connsiteX16" fmla="*/ 2496 w 1305814"/>
              <a:gd name="connsiteY16" fmla="*/ 463106 h 1421591"/>
              <a:gd name="connsiteX17" fmla="*/ 2458 w 1305814"/>
              <a:gd name="connsiteY17" fmla="*/ 429563 h 1421591"/>
              <a:gd name="connsiteX18" fmla="*/ 75248 w 1305814"/>
              <a:gd name="connsiteY18" fmla="*/ 303202 h 1421591"/>
              <a:gd name="connsiteX19" fmla="*/ 106293 w 1305814"/>
              <a:gd name="connsiteY19" fmla="*/ 282597 h 1421591"/>
              <a:gd name="connsiteX20" fmla="*/ 541533 w 1305814"/>
              <a:gd name="connsiteY20" fmla="*/ 38110 h 1421591"/>
              <a:gd name="connsiteX21" fmla="*/ 653528 w 1305814"/>
              <a:gd name="connsiteY21" fmla="*/ 0 h 1421591"/>
              <a:gd name="connsiteX0" fmla="*/ 653528 w 1305814"/>
              <a:gd name="connsiteY0" fmla="*/ 0 h 1423589"/>
              <a:gd name="connsiteX1" fmla="*/ 757287 w 1305814"/>
              <a:gd name="connsiteY1" fmla="*/ 32444 h 1423589"/>
              <a:gd name="connsiteX2" fmla="*/ 1206876 w 1305814"/>
              <a:gd name="connsiteY2" fmla="*/ 284945 h 1423589"/>
              <a:gd name="connsiteX3" fmla="*/ 1237706 w 1305814"/>
              <a:gd name="connsiteY3" fmla="*/ 306775 h 1423589"/>
              <a:gd name="connsiteX4" fmla="*/ 1304420 w 1305814"/>
              <a:gd name="connsiteY4" fmla="*/ 434263 h 1423589"/>
              <a:gd name="connsiteX5" fmla="*/ 1305806 w 1305814"/>
              <a:gd name="connsiteY5" fmla="*/ 519922 h 1423589"/>
              <a:gd name="connsiteX6" fmla="*/ 1301746 w 1305814"/>
              <a:gd name="connsiteY6" fmla="*/ 953747 h 1423589"/>
              <a:gd name="connsiteX7" fmla="*/ 1302599 w 1305814"/>
              <a:gd name="connsiteY7" fmla="*/ 1003650 h 1423589"/>
              <a:gd name="connsiteX8" fmla="*/ 1227376 w 1305814"/>
              <a:gd name="connsiteY8" fmla="*/ 1152027 h 1423589"/>
              <a:gd name="connsiteX9" fmla="*/ 1174235 w 1305814"/>
              <a:gd name="connsiteY9" fmla="*/ 1184756 h 1423589"/>
              <a:gd name="connsiteX10" fmla="*/ 792288 w 1305814"/>
              <a:gd name="connsiteY10" fmla="*/ 1385653 h 1423589"/>
              <a:gd name="connsiteX11" fmla="*/ 502818 w 1305814"/>
              <a:gd name="connsiteY11" fmla="*/ 1379955 h 1423589"/>
              <a:gd name="connsiteX12" fmla="*/ 94302 w 1305814"/>
              <a:gd name="connsiteY12" fmla="*/ 1158755 h 1423589"/>
              <a:gd name="connsiteX13" fmla="*/ 39429 w 1305814"/>
              <a:gd name="connsiteY13" fmla="*/ 1117635 h 1423589"/>
              <a:gd name="connsiteX14" fmla="*/ 667 w 1305814"/>
              <a:gd name="connsiteY14" fmla="*/ 999105 h 1423589"/>
              <a:gd name="connsiteX15" fmla="*/ 0 w 1305814"/>
              <a:gd name="connsiteY15" fmla="*/ 972364 h 1423589"/>
              <a:gd name="connsiteX16" fmla="*/ 2496 w 1305814"/>
              <a:gd name="connsiteY16" fmla="*/ 463106 h 1423589"/>
              <a:gd name="connsiteX17" fmla="*/ 2458 w 1305814"/>
              <a:gd name="connsiteY17" fmla="*/ 429563 h 1423589"/>
              <a:gd name="connsiteX18" fmla="*/ 75248 w 1305814"/>
              <a:gd name="connsiteY18" fmla="*/ 303202 h 1423589"/>
              <a:gd name="connsiteX19" fmla="*/ 106293 w 1305814"/>
              <a:gd name="connsiteY19" fmla="*/ 282597 h 1423589"/>
              <a:gd name="connsiteX20" fmla="*/ 541533 w 1305814"/>
              <a:gd name="connsiteY20" fmla="*/ 38110 h 1423589"/>
              <a:gd name="connsiteX21" fmla="*/ 653528 w 1305814"/>
              <a:gd name="connsiteY21" fmla="*/ 0 h 1423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305814" h="1423589">
                <a:moveTo>
                  <a:pt x="653528" y="0"/>
                </a:moveTo>
                <a:cubicBezTo>
                  <a:pt x="684553" y="-1"/>
                  <a:pt x="736057" y="24011"/>
                  <a:pt x="757287" y="32444"/>
                </a:cubicBezTo>
                <a:lnTo>
                  <a:pt x="1206876" y="284945"/>
                </a:lnTo>
                <a:cubicBezTo>
                  <a:pt x="1213399" y="291230"/>
                  <a:pt x="1233090" y="301119"/>
                  <a:pt x="1237706" y="306775"/>
                </a:cubicBezTo>
                <a:cubicBezTo>
                  <a:pt x="1285405" y="341141"/>
                  <a:pt x="1301367" y="360355"/>
                  <a:pt x="1304420" y="434263"/>
                </a:cubicBezTo>
                <a:cubicBezTo>
                  <a:pt x="1306256" y="435452"/>
                  <a:pt x="1303756" y="518852"/>
                  <a:pt x="1305806" y="519922"/>
                </a:cubicBezTo>
                <a:cubicBezTo>
                  <a:pt x="1306028" y="563787"/>
                  <a:pt x="1301771" y="907207"/>
                  <a:pt x="1301746" y="953747"/>
                </a:cubicBezTo>
                <a:cubicBezTo>
                  <a:pt x="1301579" y="970833"/>
                  <a:pt x="1302766" y="986564"/>
                  <a:pt x="1302599" y="1003650"/>
                </a:cubicBezTo>
                <a:cubicBezTo>
                  <a:pt x="1298075" y="1097264"/>
                  <a:pt x="1299308" y="1117497"/>
                  <a:pt x="1227376" y="1152027"/>
                </a:cubicBezTo>
                <a:cubicBezTo>
                  <a:pt x="1229069" y="1151612"/>
                  <a:pt x="1262992" y="1133636"/>
                  <a:pt x="1174235" y="1184756"/>
                </a:cubicBezTo>
                <a:cubicBezTo>
                  <a:pt x="1102911" y="1225835"/>
                  <a:pt x="986013" y="1283805"/>
                  <a:pt x="792288" y="1385653"/>
                </a:cubicBezTo>
                <a:cubicBezTo>
                  <a:pt x="702978" y="1424034"/>
                  <a:pt x="634560" y="1449454"/>
                  <a:pt x="502818" y="1379955"/>
                </a:cubicBezTo>
                <a:cubicBezTo>
                  <a:pt x="358670" y="1301859"/>
                  <a:pt x="241278" y="1242506"/>
                  <a:pt x="94302" y="1158755"/>
                </a:cubicBezTo>
                <a:cubicBezTo>
                  <a:pt x="64301" y="1138833"/>
                  <a:pt x="61069" y="1137739"/>
                  <a:pt x="39429" y="1117635"/>
                </a:cubicBezTo>
                <a:cubicBezTo>
                  <a:pt x="9399" y="1091481"/>
                  <a:pt x="81" y="1056313"/>
                  <a:pt x="667" y="999105"/>
                </a:cubicBezTo>
                <a:cubicBezTo>
                  <a:pt x="445" y="990191"/>
                  <a:pt x="222" y="981278"/>
                  <a:pt x="0" y="972364"/>
                </a:cubicBezTo>
                <a:lnTo>
                  <a:pt x="2496" y="463106"/>
                </a:lnTo>
                <a:cubicBezTo>
                  <a:pt x="2483" y="451925"/>
                  <a:pt x="2471" y="440744"/>
                  <a:pt x="2458" y="429563"/>
                </a:cubicBezTo>
                <a:cubicBezTo>
                  <a:pt x="2770" y="365277"/>
                  <a:pt x="14732" y="348090"/>
                  <a:pt x="75248" y="303202"/>
                </a:cubicBezTo>
                <a:lnTo>
                  <a:pt x="106293" y="282597"/>
                </a:lnTo>
                <a:lnTo>
                  <a:pt x="541533" y="38110"/>
                </a:lnTo>
                <a:cubicBezTo>
                  <a:pt x="582751" y="12487"/>
                  <a:pt x="613897" y="0"/>
                  <a:pt x="6535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anchor="ctr"/>
          <a:lstStyle/>
          <a:p>
            <a:pPr algn="ctr" defTabSz="914286"/>
            <a:endParaRPr lang="zh-CN" altLang="en-US" sz="4267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7A400889-256A-4AB6-882C-6B6C20970427}"/>
              </a:ext>
            </a:extLst>
          </p:cNvPr>
          <p:cNvSpPr/>
          <p:nvPr/>
        </p:nvSpPr>
        <p:spPr>
          <a:xfrm>
            <a:off x="9221660" y="1989175"/>
            <a:ext cx="2333617" cy="1035619"/>
          </a:xfrm>
          <a:prstGeom prst="rect">
            <a:avLst/>
          </a:prstGeom>
        </p:spPr>
        <p:txBody>
          <a:bodyPr wrap="square" lIns="91452" tIns="45727" rIns="91452" bIns="45727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667" b="1" dirty="0">
                <a:solidFill>
                  <a:schemeClr val="bg1"/>
                </a:solidFill>
                <a:cs typeface="+mn-ea"/>
                <a:sym typeface="+mn-lt"/>
              </a:rPr>
              <a:t>Add </a:t>
            </a:r>
          </a:p>
          <a:p>
            <a:pPr algn="ctr">
              <a:lnSpc>
                <a:spcPct val="120000"/>
              </a:lnSpc>
            </a:pPr>
            <a:r>
              <a:rPr lang="en-US" altLang="zh-CN" sz="2667" b="1" dirty="0">
                <a:solidFill>
                  <a:schemeClr val="bg1"/>
                </a:solidFill>
                <a:cs typeface="+mn-ea"/>
                <a:sym typeface="+mn-lt"/>
              </a:rPr>
              <a:t>title text</a:t>
            </a:r>
            <a:endParaRPr lang="zh-CN" altLang="en-US" sz="2667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733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1 -0.07685 C -0.69648 -0.08727 -0.61367 -0.13704 -0.49375 -0.14213 C -0.37382 -0.14699 -0.41653 -0.16181 -0.21445 0.02292 C -0.01237 0.20741 -0.04466 0.00463 -3.75E-6 1.48148E-6 " pathEditMode="relative" rAng="0" ptsTypes="AAAA">
                                          <p:cBhvr>
                                            <p:cTn id="9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49" y="5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decel="66667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12" accel="52000" fill="hold" grpId="0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4" dur="1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5" dur="1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3" accel="52000" fill="hold" nodeType="withEffect" p14:presetBounceEnd="54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38" dur="1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39" dur="1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6" accel="52000" fill="hold" grpId="0" nodeType="withEffect" p14:presetBounceEnd="54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42" dur="12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43" dur="12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1" grpId="0" animBg="1"/>
          <p:bldP spid="66" grpId="0" animBg="1"/>
          <p:bldP spid="67" grpId="0" animBg="1"/>
          <p:bldP spid="72" grpId="0"/>
          <p:bldP spid="73" grpId="0"/>
          <p:bldP spid="74" grpId="0"/>
          <p:bldP spid="75" grpId="0"/>
          <p:bldP spid="76" grpId="0" animBg="1"/>
          <p:bldP spid="77" grpId="0" animBg="1"/>
          <p:bldP spid="81" grpId="0" animBg="1"/>
          <p:bldP spid="82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73711 -0.07685 C -0.69648 -0.08727 -0.61367 -0.13704 -0.49375 -0.14213 C -0.37382 -0.14699 -0.41653 -0.16181 -0.21445 0.02292 C -0.01237 0.20741 -0.04466 0.00463 -3.75E-6 1.48148E-6 " pathEditMode="relative" rAng="0" ptsTypes="AAAA">
                                          <p:cBhvr>
                                            <p:cTn id="9" dur="2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6849" y="546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0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4200000">
                                          <p:cBhvr>
                                            <p:cTn id="11" dur="10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decel="66667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-5400000">
                                          <p:cBhvr>
                                            <p:cTn id="13" dur="75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1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8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0" dur="5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32" presetID="2" presetClass="entr" presetSubtype="12" accel="52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1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12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3" accel="5200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1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12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6" accel="5200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4450"/>
                                </p:stCondLst>
                                <p:childTnLst>
                                  <p:par>
                                    <p:cTn id="45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6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2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25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5" fill="hold">
                                <p:stCondLst>
                                  <p:cond delay="4950"/>
                                </p:stCondLst>
                                <p:childTnLst>
                                  <p:par>
                                    <p:cTn id="56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250"/>
                                            <p:tgtEl>
                                              <p:spTgt spid="7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4" dur="2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25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6" fill="hold">
                                <p:stCondLst>
                                  <p:cond delay="5450"/>
                                </p:stCondLst>
                                <p:childTnLst>
                                  <p:par>
                                    <p:cTn id="67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1" dur="5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2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4" dur="2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75" dur="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6" dur="25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5950"/>
                                </p:stCondLst>
                                <p:childTnLst>
                                  <p:par>
                                    <p:cTn id="7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0" dur="500"/>
                                            <p:tgtEl>
                                              <p:spTgt spid="6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1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47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2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6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7" dur="25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0" grpId="0" animBg="1"/>
          <p:bldP spid="51" grpId="0" animBg="1"/>
          <p:bldP spid="66" grpId="0" animBg="1"/>
          <p:bldP spid="67" grpId="0" animBg="1"/>
          <p:bldP spid="72" grpId="0"/>
          <p:bldP spid="73" grpId="0"/>
          <p:bldP spid="74" grpId="0"/>
          <p:bldP spid="75" grpId="0"/>
          <p:bldP spid="76" grpId="0" animBg="1"/>
          <p:bldP spid="77" grpId="0" animBg="1"/>
          <p:bldP spid="81" grpId="0" animBg="1"/>
          <p:bldP spid="82" grpId="0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5" y="263166"/>
            <a:ext cx="261811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40354" y="461945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summarize experience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文本框 2">
            <a:extLst>
              <a:ext uri="{FF2B5EF4-FFF2-40B4-BE49-F238E27FC236}">
                <a16:creationId xmlns:a16="http://schemas.microsoft.com/office/drawing/2014/main" id="{49D63BBA-D65C-43A5-9AC2-6F8D0F916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1352" y="3472318"/>
            <a:ext cx="100663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03</a:t>
            </a:r>
            <a:endParaRPr lang="zh-CN" altLang="en-US" sz="20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A4F6C25B-5C5A-4994-9D00-D5CC17258BFE}"/>
              </a:ext>
            </a:extLst>
          </p:cNvPr>
          <p:cNvGrpSpPr/>
          <p:nvPr/>
        </p:nvGrpSpPr>
        <p:grpSpPr>
          <a:xfrm>
            <a:off x="3885902" y="1983052"/>
            <a:ext cx="3988100" cy="3755496"/>
            <a:chOff x="3669088" y="1795416"/>
            <a:chExt cx="4421725" cy="4163833"/>
          </a:xfrm>
        </p:grpSpPr>
        <p:sp>
          <p:nvSpPr>
            <p:cNvPr id="43" name="Arc 1">
              <a:extLst>
                <a:ext uri="{FF2B5EF4-FFF2-40B4-BE49-F238E27FC236}">
                  <a16:creationId xmlns:a16="http://schemas.microsoft.com/office/drawing/2014/main" id="{2DC65C90-DC9E-4286-A723-72F56CD91571}"/>
                </a:ext>
              </a:extLst>
            </p:cNvPr>
            <p:cNvSpPr/>
            <p:nvPr/>
          </p:nvSpPr>
          <p:spPr>
            <a:xfrm>
              <a:off x="4169678" y="2016252"/>
              <a:ext cx="3889728" cy="3889727"/>
            </a:xfrm>
            <a:prstGeom prst="arc">
              <a:avLst>
                <a:gd name="adj1" fmla="val 2901203"/>
                <a:gd name="adj2" fmla="val 21394969"/>
              </a:avLst>
            </a:prstGeom>
            <a:ln w="1524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377"/>
              <a:endParaRPr lang="en-US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endParaRPr>
            </a:p>
          </p:txBody>
        </p:sp>
        <p:grpSp>
          <p:nvGrpSpPr>
            <p:cNvPr id="44" name="Group 86">
              <a:extLst>
                <a:ext uri="{FF2B5EF4-FFF2-40B4-BE49-F238E27FC236}">
                  <a16:creationId xmlns:a16="http://schemas.microsoft.com/office/drawing/2014/main" id="{C22F7486-B5E0-4212-9761-2860F00DB64B}"/>
                </a:ext>
              </a:extLst>
            </p:cNvPr>
            <p:cNvGrpSpPr/>
            <p:nvPr/>
          </p:nvGrpSpPr>
          <p:grpSpPr>
            <a:xfrm>
              <a:off x="3669088" y="3540580"/>
              <a:ext cx="1080012" cy="553081"/>
              <a:chOff x="6642546" y="5546439"/>
              <a:chExt cx="725864" cy="371719"/>
            </a:xfrm>
          </p:grpSpPr>
          <p:sp>
            <p:nvSpPr>
              <p:cNvPr id="57" name="Oval 87">
                <a:extLst>
                  <a:ext uri="{FF2B5EF4-FFF2-40B4-BE49-F238E27FC236}">
                    <a16:creationId xmlns:a16="http://schemas.microsoft.com/office/drawing/2014/main" id="{C7B0ACCA-AD7D-4920-8EC9-8E08D9F5B2B0}"/>
                  </a:ext>
                </a:extLst>
              </p:cNvPr>
              <p:cNvSpPr/>
              <p:nvPr/>
            </p:nvSpPr>
            <p:spPr>
              <a:xfrm>
                <a:off x="6818257" y="5546439"/>
                <a:ext cx="371719" cy="37171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  <a:effectLst>
                <a:outerShdw blurRad="177800" dist="50800" dir="36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TextBox 88">
                <a:extLst>
                  <a:ext uri="{FF2B5EF4-FFF2-40B4-BE49-F238E27FC236}">
                    <a16:creationId xmlns:a16="http://schemas.microsoft.com/office/drawing/2014/main" id="{E2C99478-910C-4B78-AD79-57BE9B39A4F8}"/>
                  </a:ext>
                </a:extLst>
              </p:cNvPr>
              <p:cNvSpPr txBox="1"/>
              <p:nvPr/>
            </p:nvSpPr>
            <p:spPr>
              <a:xfrm>
                <a:off x="6642546" y="5605940"/>
                <a:ext cx="725864" cy="2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3</a:t>
                </a:r>
              </a:p>
            </p:txBody>
          </p:sp>
        </p:grpSp>
        <p:grpSp>
          <p:nvGrpSpPr>
            <p:cNvPr id="45" name="Group 86">
              <a:extLst>
                <a:ext uri="{FF2B5EF4-FFF2-40B4-BE49-F238E27FC236}">
                  <a16:creationId xmlns:a16="http://schemas.microsoft.com/office/drawing/2014/main" id="{8A9BFC8B-FA59-4029-B1D6-EDB6C5549C21}"/>
                </a:ext>
              </a:extLst>
            </p:cNvPr>
            <p:cNvGrpSpPr/>
            <p:nvPr/>
          </p:nvGrpSpPr>
          <p:grpSpPr>
            <a:xfrm>
              <a:off x="6449047" y="5406168"/>
              <a:ext cx="1080012" cy="553081"/>
              <a:chOff x="6641185" y="5546439"/>
              <a:chExt cx="725864" cy="371719"/>
            </a:xfrm>
          </p:grpSpPr>
          <p:sp>
            <p:nvSpPr>
              <p:cNvPr id="55" name="Oval 87">
                <a:extLst>
                  <a:ext uri="{FF2B5EF4-FFF2-40B4-BE49-F238E27FC236}">
                    <a16:creationId xmlns:a16="http://schemas.microsoft.com/office/drawing/2014/main" id="{8F804883-AB07-4B2A-A7F0-4B661756A158}"/>
                  </a:ext>
                </a:extLst>
              </p:cNvPr>
              <p:cNvSpPr/>
              <p:nvPr/>
            </p:nvSpPr>
            <p:spPr>
              <a:xfrm>
                <a:off x="6818257" y="5546439"/>
                <a:ext cx="371719" cy="37171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  <a:effectLst>
                <a:outerShdw blurRad="177800" dist="50800" dir="36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TextBox 88">
                <a:extLst>
                  <a:ext uri="{FF2B5EF4-FFF2-40B4-BE49-F238E27FC236}">
                    <a16:creationId xmlns:a16="http://schemas.microsoft.com/office/drawing/2014/main" id="{CB78FDB9-A384-45D2-9FA2-101747484540}"/>
                  </a:ext>
                </a:extLst>
              </p:cNvPr>
              <p:cNvSpPr txBox="1"/>
              <p:nvPr/>
            </p:nvSpPr>
            <p:spPr>
              <a:xfrm>
                <a:off x="6641185" y="5591242"/>
                <a:ext cx="725864" cy="2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1</a:t>
                </a:r>
              </a:p>
            </p:txBody>
          </p:sp>
        </p:grpSp>
        <p:grpSp>
          <p:nvGrpSpPr>
            <p:cNvPr id="46" name="Group 86">
              <a:extLst>
                <a:ext uri="{FF2B5EF4-FFF2-40B4-BE49-F238E27FC236}">
                  <a16:creationId xmlns:a16="http://schemas.microsoft.com/office/drawing/2014/main" id="{A79212A5-95DB-4167-BA14-3E899D69097C}"/>
                </a:ext>
              </a:extLst>
            </p:cNvPr>
            <p:cNvGrpSpPr/>
            <p:nvPr/>
          </p:nvGrpSpPr>
          <p:grpSpPr>
            <a:xfrm>
              <a:off x="4399162" y="5266997"/>
              <a:ext cx="1080012" cy="553081"/>
              <a:chOff x="6642546" y="5546439"/>
              <a:chExt cx="725864" cy="371719"/>
            </a:xfrm>
          </p:grpSpPr>
          <p:sp>
            <p:nvSpPr>
              <p:cNvPr id="53" name="Oval 87">
                <a:extLst>
                  <a:ext uri="{FF2B5EF4-FFF2-40B4-BE49-F238E27FC236}">
                    <a16:creationId xmlns:a16="http://schemas.microsoft.com/office/drawing/2014/main" id="{E8ABECCA-981A-4404-8B10-E96092614DA0}"/>
                  </a:ext>
                </a:extLst>
              </p:cNvPr>
              <p:cNvSpPr/>
              <p:nvPr/>
            </p:nvSpPr>
            <p:spPr>
              <a:xfrm>
                <a:off x="6818257" y="5546439"/>
                <a:ext cx="371719" cy="371719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177800" dist="50800" dir="36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4" name="TextBox 88">
                <a:extLst>
                  <a:ext uri="{FF2B5EF4-FFF2-40B4-BE49-F238E27FC236}">
                    <a16:creationId xmlns:a16="http://schemas.microsoft.com/office/drawing/2014/main" id="{B16BF9B4-9E3F-43F8-B482-8B3EFAC59BF3}"/>
                  </a:ext>
                </a:extLst>
              </p:cNvPr>
              <p:cNvSpPr txBox="1"/>
              <p:nvPr/>
            </p:nvSpPr>
            <p:spPr>
              <a:xfrm>
                <a:off x="6642546" y="5605940"/>
                <a:ext cx="725864" cy="2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2</a:t>
                </a:r>
              </a:p>
            </p:txBody>
          </p:sp>
        </p:grpSp>
        <p:grpSp>
          <p:nvGrpSpPr>
            <p:cNvPr id="47" name="Group 86">
              <a:extLst>
                <a:ext uri="{FF2B5EF4-FFF2-40B4-BE49-F238E27FC236}">
                  <a16:creationId xmlns:a16="http://schemas.microsoft.com/office/drawing/2014/main" id="{72A88635-6239-4944-848A-8037239C086B}"/>
                </a:ext>
              </a:extLst>
            </p:cNvPr>
            <p:cNvGrpSpPr/>
            <p:nvPr/>
          </p:nvGrpSpPr>
          <p:grpSpPr>
            <a:xfrm>
              <a:off x="4983592" y="1795416"/>
              <a:ext cx="1080012" cy="553081"/>
              <a:chOff x="6642546" y="5546439"/>
              <a:chExt cx="725864" cy="371719"/>
            </a:xfrm>
          </p:grpSpPr>
          <p:sp>
            <p:nvSpPr>
              <p:cNvPr id="51" name="Oval 87">
                <a:extLst>
                  <a:ext uri="{FF2B5EF4-FFF2-40B4-BE49-F238E27FC236}">
                    <a16:creationId xmlns:a16="http://schemas.microsoft.com/office/drawing/2014/main" id="{9385E3D3-757A-4FF5-BD8B-C702656FAD90}"/>
                  </a:ext>
                </a:extLst>
              </p:cNvPr>
              <p:cNvSpPr/>
              <p:nvPr/>
            </p:nvSpPr>
            <p:spPr>
              <a:xfrm>
                <a:off x="6818257" y="5546439"/>
                <a:ext cx="371719" cy="371719"/>
              </a:xfrm>
              <a:prstGeom prst="ellipse">
                <a:avLst/>
              </a:prstGeom>
              <a:solidFill>
                <a:schemeClr val="accent2"/>
              </a:solidFill>
              <a:ln w="28575">
                <a:solidFill>
                  <a:schemeClr val="bg1"/>
                </a:solidFill>
              </a:ln>
              <a:effectLst>
                <a:outerShdw blurRad="177800" dist="50800" dir="36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TextBox 88">
                <a:extLst>
                  <a:ext uri="{FF2B5EF4-FFF2-40B4-BE49-F238E27FC236}">
                    <a16:creationId xmlns:a16="http://schemas.microsoft.com/office/drawing/2014/main" id="{4E4ED73E-1E97-4C93-B17B-F633596EA476}"/>
                  </a:ext>
                </a:extLst>
              </p:cNvPr>
              <p:cNvSpPr txBox="1"/>
              <p:nvPr/>
            </p:nvSpPr>
            <p:spPr>
              <a:xfrm>
                <a:off x="6642546" y="5605940"/>
                <a:ext cx="725864" cy="2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4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8" name="Group 86">
              <a:extLst>
                <a:ext uri="{FF2B5EF4-FFF2-40B4-BE49-F238E27FC236}">
                  <a16:creationId xmlns:a16="http://schemas.microsoft.com/office/drawing/2014/main" id="{CF6AF556-7A2E-4686-B7C7-817B7924B7FE}"/>
                </a:ext>
              </a:extLst>
            </p:cNvPr>
            <p:cNvGrpSpPr/>
            <p:nvPr/>
          </p:nvGrpSpPr>
          <p:grpSpPr>
            <a:xfrm>
              <a:off x="7010801" y="2371990"/>
              <a:ext cx="1080012" cy="553081"/>
              <a:chOff x="6642546" y="5546439"/>
              <a:chExt cx="725864" cy="371719"/>
            </a:xfrm>
          </p:grpSpPr>
          <p:sp>
            <p:nvSpPr>
              <p:cNvPr id="49" name="Oval 87">
                <a:extLst>
                  <a:ext uri="{FF2B5EF4-FFF2-40B4-BE49-F238E27FC236}">
                    <a16:creationId xmlns:a16="http://schemas.microsoft.com/office/drawing/2014/main" id="{AB4180CE-F933-4018-B620-954797A73053}"/>
                  </a:ext>
                </a:extLst>
              </p:cNvPr>
              <p:cNvSpPr/>
              <p:nvPr/>
            </p:nvSpPr>
            <p:spPr>
              <a:xfrm>
                <a:off x="6818257" y="5546439"/>
                <a:ext cx="371719" cy="371719"/>
              </a:xfrm>
              <a:prstGeom prst="ellipse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  <a:effectLst>
                <a:outerShdw blurRad="177800" dist="50800" dir="36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/>
                <a:endParaRPr lang="en-US" dirty="0">
                  <a:solidFill>
                    <a:prstClr val="white">
                      <a:lumMod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TextBox 88">
                <a:extLst>
                  <a:ext uri="{FF2B5EF4-FFF2-40B4-BE49-F238E27FC236}">
                    <a16:creationId xmlns:a16="http://schemas.microsoft.com/office/drawing/2014/main" id="{EE926029-0A88-4F06-AE72-8B3804D842EE}"/>
                  </a:ext>
                </a:extLst>
              </p:cNvPr>
              <p:cNvSpPr txBox="1"/>
              <p:nvPr/>
            </p:nvSpPr>
            <p:spPr>
              <a:xfrm>
                <a:off x="6642546" y="5605940"/>
                <a:ext cx="725864" cy="2981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377"/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5</a:t>
                </a:r>
                <a:endParaRPr 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id="{CB549E4D-7318-4E96-A4E3-696374A03E64}"/>
              </a:ext>
            </a:extLst>
          </p:cNvPr>
          <p:cNvGrpSpPr/>
          <p:nvPr/>
        </p:nvGrpSpPr>
        <p:grpSpPr>
          <a:xfrm>
            <a:off x="1836186" y="1775659"/>
            <a:ext cx="3066983" cy="883924"/>
            <a:chOff x="2541254" y="1909374"/>
            <a:chExt cx="3066983" cy="883924"/>
          </a:xfrm>
        </p:grpSpPr>
        <p:sp>
          <p:nvSpPr>
            <p:cNvPr id="60" name="TextBox 11">
              <a:extLst>
                <a:ext uri="{FF2B5EF4-FFF2-40B4-BE49-F238E27FC236}">
                  <a16:creationId xmlns:a16="http://schemas.microsoft.com/office/drawing/2014/main" id="{5FA1A290-1F08-411E-89AE-73B06349ABE9}"/>
                </a:ext>
              </a:extLst>
            </p:cNvPr>
            <p:cNvSpPr txBox="1"/>
            <p:nvPr/>
          </p:nvSpPr>
          <p:spPr>
            <a:xfrm>
              <a:off x="2541254" y="2336570"/>
              <a:ext cx="3066983" cy="45672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377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1" name="TextBox 11">
              <a:extLst>
                <a:ext uri="{FF2B5EF4-FFF2-40B4-BE49-F238E27FC236}">
                  <a16:creationId xmlns:a16="http://schemas.microsoft.com/office/drawing/2014/main" id="{02DBE7AF-8693-49A1-A135-F304C614753B}"/>
                </a:ext>
              </a:extLst>
            </p:cNvPr>
            <p:cNvSpPr txBox="1"/>
            <p:nvPr/>
          </p:nvSpPr>
          <p:spPr>
            <a:xfrm>
              <a:off x="3159202" y="1909374"/>
              <a:ext cx="2449035" cy="366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F20DB004-BADC-46F8-BF36-D4B96AA917BC}"/>
              </a:ext>
            </a:extLst>
          </p:cNvPr>
          <p:cNvGrpSpPr/>
          <p:nvPr/>
        </p:nvGrpSpPr>
        <p:grpSpPr>
          <a:xfrm>
            <a:off x="936821" y="3438225"/>
            <a:ext cx="3066983" cy="854011"/>
            <a:chOff x="2541254" y="1939287"/>
            <a:chExt cx="3066983" cy="854010"/>
          </a:xfrm>
        </p:grpSpPr>
        <p:sp>
          <p:nvSpPr>
            <p:cNvPr id="63" name="TextBox 11">
              <a:extLst>
                <a:ext uri="{FF2B5EF4-FFF2-40B4-BE49-F238E27FC236}">
                  <a16:creationId xmlns:a16="http://schemas.microsoft.com/office/drawing/2014/main" id="{F449C0BC-89B2-4508-94FF-93E4078A0F34}"/>
                </a:ext>
              </a:extLst>
            </p:cNvPr>
            <p:cNvSpPr txBox="1"/>
            <p:nvPr/>
          </p:nvSpPr>
          <p:spPr>
            <a:xfrm>
              <a:off x="2541254" y="2336570"/>
              <a:ext cx="3066983" cy="4567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914377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4" name="TextBox 11">
              <a:extLst>
                <a:ext uri="{FF2B5EF4-FFF2-40B4-BE49-F238E27FC236}">
                  <a16:creationId xmlns:a16="http://schemas.microsoft.com/office/drawing/2014/main" id="{0D3DAD14-AF66-45A4-A5CB-A6C2C2C038F3}"/>
                </a:ext>
              </a:extLst>
            </p:cNvPr>
            <p:cNvSpPr txBox="1"/>
            <p:nvPr/>
          </p:nvSpPr>
          <p:spPr>
            <a:xfrm>
              <a:off x="3159202" y="1939287"/>
              <a:ext cx="2449035" cy="366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BF1B435B-FC59-46EE-9C50-AE5ADF8B6A73}"/>
              </a:ext>
            </a:extLst>
          </p:cNvPr>
          <p:cNvGrpSpPr/>
          <p:nvPr/>
        </p:nvGrpSpPr>
        <p:grpSpPr>
          <a:xfrm>
            <a:off x="1491809" y="5126261"/>
            <a:ext cx="3066983" cy="883924"/>
            <a:chOff x="2541254" y="1909374"/>
            <a:chExt cx="3066983" cy="883923"/>
          </a:xfrm>
        </p:grpSpPr>
        <p:sp>
          <p:nvSpPr>
            <p:cNvPr id="66" name="TextBox 11">
              <a:extLst>
                <a:ext uri="{FF2B5EF4-FFF2-40B4-BE49-F238E27FC236}">
                  <a16:creationId xmlns:a16="http://schemas.microsoft.com/office/drawing/2014/main" id="{16E2F3BD-BBDD-4D25-AD1A-134D77F6FC72}"/>
                </a:ext>
              </a:extLst>
            </p:cNvPr>
            <p:cNvSpPr txBox="1"/>
            <p:nvPr/>
          </p:nvSpPr>
          <p:spPr>
            <a:xfrm>
              <a:off x="2541254" y="2336570"/>
              <a:ext cx="3066983" cy="4567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 defTabSz="914377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2228A509-8AC1-4510-996C-687A42740C02}"/>
                </a:ext>
              </a:extLst>
            </p:cNvPr>
            <p:cNvSpPr txBox="1"/>
            <p:nvPr/>
          </p:nvSpPr>
          <p:spPr>
            <a:xfrm>
              <a:off x="3159202" y="1909374"/>
              <a:ext cx="2449035" cy="366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 algn="r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D52B32E5-F596-4216-8871-B28E7E6A6487}"/>
              </a:ext>
            </a:extLst>
          </p:cNvPr>
          <p:cNvGrpSpPr/>
          <p:nvPr/>
        </p:nvGrpSpPr>
        <p:grpSpPr>
          <a:xfrm>
            <a:off x="7680215" y="5140774"/>
            <a:ext cx="3066983" cy="869410"/>
            <a:chOff x="2541254" y="1923888"/>
            <a:chExt cx="3066983" cy="869409"/>
          </a:xfrm>
        </p:grpSpPr>
        <p:sp>
          <p:nvSpPr>
            <p:cNvPr id="69" name="TextBox 11">
              <a:extLst>
                <a:ext uri="{FF2B5EF4-FFF2-40B4-BE49-F238E27FC236}">
                  <a16:creationId xmlns:a16="http://schemas.microsoft.com/office/drawing/2014/main" id="{45A4B248-3C0C-4AB5-B9BA-FBE177803858}"/>
                </a:ext>
              </a:extLst>
            </p:cNvPr>
            <p:cNvSpPr txBox="1"/>
            <p:nvPr/>
          </p:nvSpPr>
          <p:spPr>
            <a:xfrm>
              <a:off x="2541254" y="2336570"/>
              <a:ext cx="3066983" cy="4567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77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0" name="TextBox 11">
              <a:extLst>
                <a:ext uri="{FF2B5EF4-FFF2-40B4-BE49-F238E27FC236}">
                  <a16:creationId xmlns:a16="http://schemas.microsoft.com/office/drawing/2014/main" id="{3E2B9CF2-45D2-4E15-A498-03CB0D1B2387}"/>
                </a:ext>
              </a:extLst>
            </p:cNvPr>
            <p:cNvSpPr txBox="1"/>
            <p:nvPr/>
          </p:nvSpPr>
          <p:spPr>
            <a:xfrm>
              <a:off x="2541254" y="1923888"/>
              <a:ext cx="2449035" cy="366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组合 70">
            <a:extLst>
              <a:ext uri="{FF2B5EF4-FFF2-40B4-BE49-F238E27FC236}">
                <a16:creationId xmlns:a16="http://schemas.microsoft.com/office/drawing/2014/main" id="{3881742C-FCEF-4C32-9DE4-5688937B518B}"/>
              </a:ext>
            </a:extLst>
          </p:cNvPr>
          <p:cNvGrpSpPr/>
          <p:nvPr/>
        </p:nvGrpSpPr>
        <p:grpSpPr>
          <a:xfrm>
            <a:off x="8061371" y="2444710"/>
            <a:ext cx="3066983" cy="863999"/>
            <a:chOff x="2541254" y="1929299"/>
            <a:chExt cx="3066983" cy="863998"/>
          </a:xfrm>
        </p:grpSpPr>
        <p:sp>
          <p:nvSpPr>
            <p:cNvPr id="72" name="TextBox 11">
              <a:extLst>
                <a:ext uri="{FF2B5EF4-FFF2-40B4-BE49-F238E27FC236}">
                  <a16:creationId xmlns:a16="http://schemas.microsoft.com/office/drawing/2014/main" id="{C6BCC777-211B-4D47-A472-C4DDC43D018C}"/>
                </a:ext>
              </a:extLst>
            </p:cNvPr>
            <p:cNvSpPr txBox="1"/>
            <p:nvPr/>
          </p:nvSpPr>
          <p:spPr>
            <a:xfrm>
              <a:off x="2541254" y="2336570"/>
              <a:ext cx="3066983" cy="4567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defTabSz="914377">
                <a:lnSpc>
                  <a:spcPct val="130000"/>
                </a:lnSpc>
              </a:pPr>
              <a:r>
                <a:rPr lang="en-US" altLang="zh-CN" sz="12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rgbClr val="FFFFFF">
                    <a:lumMod val="5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73" name="TextBox 11">
              <a:extLst>
                <a:ext uri="{FF2B5EF4-FFF2-40B4-BE49-F238E27FC236}">
                  <a16:creationId xmlns:a16="http://schemas.microsoft.com/office/drawing/2014/main" id="{0B87F999-E347-440C-A9D9-930C44BBE9B5}"/>
                </a:ext>
              </a:extLst>
            </p:cNvPr>
            <p:cNvSpPr txBox="1"/>
            <p:nvPr/>
          </p:nvSpPr>
          <p:spPr>
            <a:xfrm>
              <a:off x="2541254" y="1929299"/>
              <a:ext cx="2449035" cy="36657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lvl="0">
                <a:lnSpc>
                  <a:spcPct val="150000"/>
                </a:lnSpc>
              </a:pPr>
              <a:r>
                <a:rPr lang="en-US" altLang="zh-CN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74" name="图片占位符 97">
            <a:extLst>
              <a:ext uri="{FF2B5EF4-FFF2-40B4-BE49-F238E27FC236}">
                <a16:creationId xmlns:a16="http://schemas.microsoft.com/office/drawing/2014/main" id="{102E7F88-D658-499A-B713-3DD91446D3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6345" y="2789465"/>
            <a:ext cx="2158795" cy="2158795"/>
          </a:xfrm>
          <a:custGeom>
            <a:avLst/>
            <a:gdLst>
              <a:gd name="connsiteX0" fmla="*/ 1079397 w 2158794"/>
              <a:gd name="connsiteY0" fmla="*/ 0 h 2158794"/>
              <a:gd name="connsiteX1" fmla="*/ 2158794 w 2158794"/>
              <a:gd name="connsiteY1" fmla="*/ 1079397 h 2158794"/>
              <a:gd name="connsiteX2" fmla="*/ 1079397 w 2158794"/>
              <a:gd name="connsiteY2" fmla="*/ 2158794 h 2158794"/>
              <a:gd name="connsiteX3" fmla="*/ 0 w 2158794"/>
              <a:gd name="connsiteY3" fmla="*/ 1079397 h 2158794"/>
              <a:gd name="connsiteX4" fmla="*/ 1079397 w 2158794"/>
              <a:gd name="connsiteY4" fmla="*/ 0 h 21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8794" h="2158794">
                <a:moveTo>
                  <a:pt x="1079397" y="0"/>
                </a:moveTo>
                <a:cubicBezTo>
                  <a:pt x="1675532" y="0"/>
                  <a:pt x="2158794" y="483262"/>
                  <a:pt x="2158794" y="1079397"/>
                </a:cubicBezTo>
                <a:cubicBezTo>
                  <a:pt x="2158794" y="1675532"/>
                  <a:pt x="1675532" y="2158794"/>
                  <a:pt x="1079397" y="2158794"/>
                </a:cubicBezTo>
                <a:cubicBezTo>
                  <a:pt x="483262" y="2158794"/>
                  <a:pt x="0" y="1675532"/>
                  <a:pt x="0" y="1079397"/>
                </a:cubicBezTo>
                <a:cubicBezTo>
                  <a:pt x="0" y="483262"/>
                  <a:pt x="483262" y="0"/>
                  <a:pt x="107939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2140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62815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30220" y="463601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summarize experience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22298E29-C58D-4706-9F0E-43C7B2C9A788}"/>
              </a:ext>
            </a:extLst>
          </p:cNvPr>
          <p:cNvGrpSpPr/>
          <p:nvPr/>
        </p:nvGrpSpPr>
        <p:grpSpPr>
          <a:xfrm>
            <a:off x="3459988" y="1800838"/>
            <a:ext cx="5329171" cy="3096799"/>
            <a:chOff x="2594991" y="1430002"/>
            <a:chExt cx="3996878" cy="2322599"/>
          </a:xfrm>
        </p:grpSpPr>
        <p:sp>
          <p:nvSpPr>
            <p:cNvPr id="26" name="椭圆 25">
              <a:extLst>
                <a:ext uri="{FF2B5EF4-FFF2-40B4-BE49-F238E27FC236}">
                  <a16:creationId xmlns:a16="http://schemas.microsoft.com/office/drawing/2014/main" id="{1EF415E9-3AC9-4BB1-A657-3D3C803408EA}"/>
                </a:ext>
              </a:extLst>
            </p:cNvPr>
            <p:cNvSpPr/>
            <p:nvPr/>
          </p:nvSpPr>
          <p:spPr>
            <a:xfrm>
              <a:off x="4258136" y="3085343"/>
              <a:ext cx="667258" cy="66725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prstDash val="sysDash"/>
              <a:headEnd type="oval" w="med" len="med"/>
              <a:tailEnd type="oval" w="med" len="med"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791" tIns="60896" rIns="121791" bIns="60896" rtlCol="0" anchor="ctr"/>
            <a:lstStyle/>
            <a:p>
              <a:pPr algn="ctr" defTabSz="1217264"/>
              <a:endParaRPr lang="zh-CN" altLang="en-US" sz="2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5F03F3C3-ACE1-4E17-AB9E-C594B91F4A4F}"/>
                </a:ext>
              </a:extLst>
            </p:cNvPr>
            <p:cNvGrpSpPr/>
            <p:nvPr/>
          </p:nvGrpSpPr>
          <p:grpSpPr>
            <a:xfrm>
              <a:off x="2594991" y="1430002"/>
              <a:ext cx="3996878" cy="2158160"/>
              <a:chOff x="2594991" y="1430002"/>
              <a:chExt cx="3996878" cy="2158160"/>
            </a:xfrm>
          </p:grpSpPr>
          <p:cxnSp>
            <p:nvCxnSpPr>
              <p:cNvPr id="28" name="直接连接符 27">
                <a:extLst>
                  <a:ext uri="{FF2B5EF4-FFF2-40B4-BE49-F238E27FC236}">
                    <a16:creationId xmlns:a16="http://schemas.microsoft.com/office/drawing/2014/main" id="{0607513D-D690-464B-BE42-E89520790B42}"/>
                  </a:ext>
                </a:extLst>
              </p:cNvPr>
              <p:cNvCxnSpPr/>
              <p:nvPr/>
            </p:nvCxnSpPr>
            <p:spPr>
              <a:xfrm>
                <a:off x="3260580" y="2017189"/>
                <a:ext cx="2662361" cy="0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9" name="直接连接符 28">
                <a:extLst>
                  <a:ext uri="{FF2B5EF4-FFF2-40B4-BE49-F238E27FC236}">
                    <a16:creationId xmlns:a16="http://schemas.microsoft.com/office/drawing/2014/main" id="{4546253E-F00B-4A28-B72C-7469EA1A10F5}"/>
                  </a:ext>
                </a:extLst>
              </p:cNvPr>
              <p:cNvCxnSpPr/>
              <p:nvPr/>
            </p:nvCxnSpPr>
            <p:spPr>
              <a:xfrm>
                <a:off x="4601770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直接连接符 29">
                <a:extLst>
                  <a:ext uri="{FF2B5EF4-FFF2-40B4-BE49-F238E27FC236}">
                    <a16:creationId xmlns:a16="http://schemas.microsoft.com/office/drawing/2014/main" id="{3BA3A2D5-9E63-4B4C-B2CD-C25E64CCFCBE}"/>
                  </a:ext>
                </a:extLst>
              </p:cNvPr>
              <p:cNvCxnSpPr/>
              <p:nvPr/>
            </p:nvCxnSpPr>
            <p:spPr>
              <a:xfrm flipH="1">
                <a:off x="3827754" y="2024402"/>
                <a:ext cx="766335" cy="721854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A0A7029B-14C3-48D5-9DAE-215AF77A53FC}"/>
                  </a:ext>
                </a:extLst>
              </p:cNvPr>
              <p:cNvCxnSpPr/>
              <p:nvPr/>
            </p:nvCxnSpPr>
            <p:spPr>
              <a:xfrm>
                <a:off x="4591761" y="2014036"/>
                <a:ext cx="0" cy="1071311"/>
              </a:xfrm>
              <a:prstGeom prst="line">
                <a:avLst/>
              </a:prstGeom>
              <a:noFill/>
              <a:ln w="9525">
                <a:solidFill>
                  <a:srgbClr val="626262"/>
                </a:solidFill>
                <a:prstDash val="sysDash"/>
                <a:headEnd type="oval" w="med" len="med"/>
                <a:tailEnd type="oval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DD750FF4-50B7-4D99-8DAD-05A699D09195}"/>
                  </a:ext>
                </a:extLst>
              </p:cNvPr>
              <p:cNvSpPr/>
              <p:nvPr/>
            </p:nvSpPr>
            <p:spPr>
              <a:xfrm>
                <a:off x="2594991" y="1718071"/>
                <a:ext cx="667258" cy="66725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64"/>
                <a:endParaRPr lang="zh-CN" altLang="en-US" sz="21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4AD43B23-FA75-4EC5-AEE1-1A30AE8CEC10}"/>
                  </a:ext>
                </a:extLst>
              </p:cNvPr>
              <p:cNvSpPr/>
              <p:nvPr/>
            </p:nvSpPr>
            <p:spPr>
              <a:xfrm>
                <a:off x="5924611" y="1718071"/>
                <a:ext cx="667258" cy="667258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64"/>
                <a:endParaRPr lang="zh-CN" altLang="en-US" sz="21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5E6997E6-A493-4CF0-B90E-1D74E03DE090}"/>
                  </a:ext>
                </a:extLst>
              </p:cNvPr>
              <p:cNvSpPr/>
              <p:nvPr/>
            </p:nvSpPr>
            <p:spPr>
              <a:xfrm>
                <a:off x="5278872" y="2638888"/>
                <a:ext cx="667258" cy="66725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64"/>
                <a:endParaRPr lang="zh-CN" altLang="en-US" sz="21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6FA0A496-989C-4A05-9762-AD8D6990E40C}"/>
                  </a:ext>
                </a:extLst>
              </p:cNvPr>
              <p:cNvSpPr/>
              <p:nvPr/>
            </p:nvSpPr>
            <p:spPr>
              <a:xfrm>
                <a:off x="3250407" y="2638888"/>
                <a:ext cx="667258" cy="667258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prstDash val="sysDash"/>
                <a:headEnd type="oval" w="med" len="med"/>
                <a:tailEnd type="oval" w="med" len="med"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64"/>
                <a:endParaRPr lang="zh-CN" altLang="en-US" sz="21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15291026-829F-49DC-8A44-334693BCB54D}"/>
                  </a:ext>
                </a:extLst>
              </p:cNvPr>
              <p:cNvSpPr/>
              <p:nvPr/>
            </p:nvSpPr>
            <p:spPr>
              <a:xfrm>
                <a:off x="4004573" y="1430002"/>
                <a:ext cx="1174375" cy="1174375"/>
              </a:xfrm>
              <a:prstGeom prst="ellipse">
                <a:avLst/>
              </a:prstGeom>
              <a:solidFill>
                <a:schemeClr val="accent2"/>
              </a:solidFill>
              <a:ln w="25400">
                <a:noFill/>
              </a:ln>
              <a:effectLst>
                <a:outerShdw blurRad="254000" dist="635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791" tIns="60896" rIns="121791" bIns="60896" rtlCol="0" anchor="ctr"/>
              <a:lstStyle/>
              <a:p>
                <a:pPr algn="ctr" defTabSz="1217264"/>
                <a:endParaRPr lang="zh-CN" altLang="en-US" sz="21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A9B8B866-76F2-4861-AE58-0639F0A829DC}"/>
                  </a:ext>
                </a:extLst>
              </p:cNvPr>
              <p:cNvSpPr/>
              <p:nvPr/>
            </p:nvSpPr>
            <p:spPr>
              <a:xfrm>
                <a:off x="3953596" y="1582613"/>
                <a:ext cx="1276329" cy="646234"/>
              </a:xfrm>
              <a:prstGeom prst="rect">
                <a:avLst/>
              </a:prstGeom>
            </p:spPr>
            <p:txBody>
              <a:bodyPr wrap="square" lIns="121791" tIns="60896" rIns="121791" bIns="60896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title text</a:t>
                </a:r>
                <a:endPara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338">
                <a:extLst>
                  <a:ext uri="{FF2B5EF4-FFF2-40B4-BE49-F238E27FC236}">
                    <a16:creationId xmlns:a16="http://schemas.microsoft.com/office/drawing/2014/main" id="{BDB10901-96C2-49F4-9EE0-7DE6CB2AEA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5728" y="3301955"/>
                <a:ext cx="336713" cy="286207"/>
              </a:xfrm>
              <a:custGeom>
                <a:avLst/>
                <a:gdLst>
                  <a:gd name="T0" fmla="*/ 58 w 76"/>
                  <a:gd name="T1" fmla="*/ 2 h 65"/>
                  <a:gd name="T2" fmla="*/ 69 w 76"/>
                  <a:gd name="T3" fmla="*/ 2 h 65"/>
                  <a:gd name="T4" fmla="*/ 76 w 76"/>
                  <a:gd name="T5" fmla="*/ 8 h 65"/>
                  <a:gd name="T6" fmla="*/ 76 w 76"/>
                  <a:gd name="T7" fmla="*/ 62 h 65"/>
                  <a:gd name="T8" fmla="*/ 73 w 76"/>
                  <a:gd name="T9" fmla="*/ 65 h 65"/>
                  <a:gd name="T10" fmla="*/ 12 w 76"/>
                  <a:gd name="T11" fmla="*/ 62 h 65"/>
                  <a:gd name="T12" fmla="*/ 8 w 76"/>
                  <a:gd name="T13" fmla="*/ 58 h 65"/>
                  <a:gd name="T14" fmla="*/ 0 w 76"/>
                  <a:gd name="T15" fmla="*/ 45 h 65"/>
                  <a:gd name="T16" fmla="*/ 10 w 76"/>
                  <a:gd name="T17" fmla="*/ 47 h 65"/>
                  <a:gd name="T18" fmla="*/ 49 w 76"/>
                  <a:gd name="T19" fmla="*/ 47 h 65"/>
                  <a:gd name="T20" fmla="*/ 10 w 76"/>
                  <a:gd name="T21" fmla="*/ 44 h 65"/>
                  <a:gd name="T22" fmla="*/ 10 w 76"/>
                  <a:gd name="T23" fmla="*/ 41 h 65"/>
                  <a:gd name="T24" fmla="*/ 49 w 76"/>
                  <a:gd name="T25" fmla="*/ 39 h 65"/>
                  <a:gd name="T26" fmla="*/ 10 w 76"/>
                  <a:gd name="T27" fmla="*/ 31 h 65"/>
                  <a:gd name="T28" fmla="*/ 49 w 76"/>
                  <a:gd name="T29" fmla="*/ 31 h 65"/>
                  <a:gd name="T30" fmla="*/ 42 w 76"/>
                  <a:gd name="T31" fmla="*/ 23 h 65"/>
                  <a:gd name="T32" fmla="*/ 50 w 76"/>
                  <a:gd name="T33" fmla="*/ 21 h 65"/>
                  <a:gd name="T34" fmla="*/ 45 w 76"/>
                  <a:gd name="T35" fmla="*/ 14 h 65"/>
                  <a:gd name="T36" fmla="*/ 46 w 76"/>
                  <a:gd name="T37" fmla="*/ 12 h 65"/>
                  <a:gd name="T38" fmla="*/ 50 w 76"/>
                  <a:gd name="T39" fmla="*/ 12 h 65"/>
                  <a:gd name="T40" fmla="*/ 42 w 76"/>
                  <a:gd name="T41" fmla="*/ 15 h 65"/>
                  <a:gd name="T42" fmla="*/ 46 w 76"/>
                  <a:gd name="T43" fmla="*/ 21 h 65"/>
                  <a:gd name="T44" fmla="*/ 45 w 76"/>
                  <a:gd name="T45" fmla="*/ 23 h 65"/>
                  <a:gd name="T46" fmla="*/ 18 w 76"/>
                  <a:gd name="T47" fmla="*/ 26 h 65"/>
                  <a:gd name="T48" fmla="*/ 15 w 76"/>
                  <a:gd name="T49" fmla="*/ 17 h 65"/>
                  <a:gd name="T50" fmla="*/ 9 w 76"/>
                  <a:gd name="T51" fmla="*/ 26 h 65"/>
                  <a:gd name="T52" fmla="*/ 15 w 76"/>
                  <a:gd name="T53" fmla="*/ 26 h 65"/>
                  <a:gd name="T54" fmla="*/ 26 w 76"/>
                  <a:gd name="T55" fmla="*/ 24 h 65"/>
                  <a:gd name="T56" fmla="*/ 26 w 76"/>
                  <a:gd name="T57" fmla="*/ 18 h 65"/>
                  <a:gd name="T58" fmla="*/ 23 w 76"/>
                  <a:gd name="T59" fmla="*/ 12 h 65"/>
                  <a:gd name="T60" fmla="*/ 19 w 76"/>
                  <a:gd name="T61" fmla="*/ 10 h 65"/>
                  <a:gd name="T62" fmla="*/ 41 w 76"/>
                  <a:gd name="T63" fmla="*/ 10 h 65"/>
                  <a:gd name="T64" fmla="*/ 36 w 76"/>
                  <a:gd name="T65" fmla="*/ 10 h 65"/>
                  <a:gd name="T66" fmla="*/ 30 w 76"/>
                  <a:gd name="T67" fmla="*/ 10 h 65"/>
                  <a:gd name="T68" fmla="*/ 32 w 76"/>
                  <a:gd name="T69" fmla="*/ 26 h 65"/>
                  <a:gd name="T70" fmla="*/ 39 w 76"/>
                  <a:gd name="T71" fmla="*/ 26 h 65"/>
                  <a:gd name="T72" fmla="*/ 58 w 76"/>
                  <a:gd name="T73" fmla="*/ 44 h 65"/>
                  <a:gd name="T74" fmla="*/ 61 w 76"/>
                  <a:gd name="T75" fmla="*/ 53 h 65"/>
                  <a:gd name="T76" fmla="*/ 63 w 76"/>
                  <a:gd name="T77" fmla="*/ 44 h 65"/>
                  <a:gd name="T78" fmla="*/ 63 w 76"/>
                  <a:gd name="T79" fmla="*/ 8 h 65"/>
                  <a:gd name="T80" fmla="*/ 59 w 76"/>
                  <a:gd name="T81" fmla="*/ 7 h 65"/>
                  <a:gd name="T82" fmla="*/ 68 w 76"/>
                  <a:gd name="T83" fmla="*/ 7 h 65"/>
                  <a:gd name="T84" fmla="*/ 68 w 76"/>
                  <a:gd name="T85" fmla="*/ 8 h 65"/>
                  <a:gd name="T86" fmla="*/ 67 w 76"/>
                  <a:gd name="T87" fmla="*/ 53 h 65"/>
                  <a:gd name="T88" fmla="*/ 62 w 76"/>
                  <a:gd name="T89" fmla="*/ 58 h 65"/>
                  <a:gd name="T90" fmla="*/ 71 w 76"/>
                  <a:gd name="T91" fmla="*/ 59 h 65"/>
                  <a:gd name="T92" fmla="*/ 71 w 76"/>
                  <a:gd name="T93" fmla="*/ 8 h 65"/>
                  <a:gd name="T94" fmla="*/ 69 w 76"/>
                  <a:gd name="T95" fmla="*/ 7 h 65"/>
                  <a:gd name="T96" fmla="*/ 5 w 76"/>
                  <a:gd name="T97" fmla="*/ 5 h 65"/>
                  <a:gd name="T98" fmla="*/ 5 w 76"/>
                  <a:gd name="T99" fmla="*/ 45 h 65"/>
                  <a:gd name="T100" fmla="*/ 54 w 76"/>
                  <a:gd name="T101" fmla="*/ 53 h 65"/>
                  <a:gd name="T102" fmla="*/ 53 w 76"/>
                  <a:gd name="T103" fmla="*/ 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6" h="65">
                    <a:moveTo>
                      <a:pt x="2" y="0"/>
                    </a:moveTo>
                    <a:cubicBezTo>
                      <a:pt x="55" y="0"/>
                      <a:pt x="55" y="0"/>
                      <a:pt x="55" y="0"/>
                    </a:cubicBezTo>
                    <a:cubicBezTo>
                      <a:pt x="57" y="0"/>
                      <a:pt x="58" y="1"/>
                      <a:pt x="58" y="2"/>
                    </a:cubicBezTo>
                    <a:cubicBezTo>
                      <a:pt x="58" y="2"/>
                      <a:pt x="59" y="2"/>
                      <a:pt x="59" y="2"/>
                    </a:cubicBezTo>
                    <a:cubicBezTo>
                      <a:pt x="68" y="2"/>
                      <a:pt x="68" y="2"/>
                      <a:pt x="68" y="2"/>
                    </a:cubicBezTo>
                    <a:cubicBezTo>
                      <a:pt x="68" y="2"/>
                      <a:pt x="69" y="2"/>
                      <a:pt x="69" y="2"/>
                    </a:cubicBezTo>
                    <a:cubicBezTo>
                      <a:pt x="69" y="2"/>
                      <a:pt x="69" y="2"/>
                      <a:pt x="70" y="2"/>
                    </a:cubicBezTo>
                    <a:cubicBezTo>
                      <a:pt x="71" y="2"/>
                      <a:pt x="73" y="2"/>
                      <a:pt x="74" y="3"/>
                    </a:cubicBezTo>
                    <a:cubicBezTo>
                      <a:pt x="75" y="5"/>
                      <a:pt x="76" y="6"/>
                      <a:pt x="76" y="8"/>
                    </a:cubicBezTo>
                    <a:cubicBezTo>
                      <a:pt x="76" y="8"/>
                      <a:pt x="76" y="8"/>
                      <a:pt x="76" y="9"/>
                    </a:cubicBezTo>
                    <a:cubicBezTo>
                      <a:pt x="76" y="9"/>
                      <a:pt x="76" y="9"/>
                      <a:pt x="76" y="9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2"/>
                      <a:pt x="76" y="62"/>
                      <a:pt x="76" y="62"/>
                    </a:cubicBezTo>
                    <a:cubicBezTo>
                      <a:pt x="76" y="63"/>
                      <a:pt x="75" y="65"/>
                      <a:pt x="73" y="65"/>
                    </a:cubicBezTo>
                    <a:cubicBezTo>
                      <a:pt x="73" y="65"/>
                      <a:pt x="73" y="64"/>
                      <a:pt x="72" y="64"/>
                    </a:cubicBezTo>
                    <a:cubicBezTo>
                      <a:pt x="14" y="64"/>
                      <a:pt x="14" y="64"/>
                      <a:pt x="14" y="64"/>
                    </a:cubicBezTo>
                    <a:cubicBezTo>
                      <a:pt x="13" y="64"/>
                      <a:pt x="12" y="63"/>
                      <a:pt x="12" y="62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6" y="57"/>
                      <a:pt x="4" y="56"/>
                      <a:pt x="2" y="54"/>
                    </a:cubicBezTo>
                    <a:cubicBezTo>
                      <a:pt x="1" y="52"/>
                      <a:pt x="0" y="4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  <a:moveTo>
                      <a:pt x="10" y="47"/>
                    </a:moveTo>
                    <a:cubicBezTo>
                      <a:pt x="10" y="49"/>
                      <a:pt x="10" y="49"/>
                      <a:pt x="10" y="49"/>
                    </a:cubicBezTo>
                    <a:cubicBezTo>
                      <a:pt x="49" y="49"/>
                      <a:pt x="49" y="49"/>
                      <a:pt x="49" y="49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10" y="47"/>
                      <a:pt x="10" y="47"/>
                      <a:pt x="10" y="47"/>
                    </a:cubicBezTo>
                    <a:close/>
                    <a:moveTo>
                      <a:pt x="10" y="41"/>
                    </a:moveTo>
                    <a:cubicBezTo>
                      <a:pt x="10" y="44"/>
                      <a:pt x="10" y="44"/>
                      <a:pt x="10" y="44"/>
                    </a:cubicBezTo>
                    <a:cubicBezTo>
                      <a:pt x="49" y="44"/>
                      <a:pt x="49" y="44"/>
                      <a:pt x="49" y="44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10" y="41"/>
                      <a:pt x="10" y="41"/>
                      <a:pt x="10" y="41"/>
                    </a:cubicBezTo>
                    <a:close/>
                    <a:moveTo>
                      <a:pt x="10" y="36"/>
                    </a:moveTo>
                    <a:cubicBezTo>
                      <a:pt x="10" y="39"/>
                      <a:pt x="10" y="39"/>
                      <a:pt x="10" y="39"/>
                    </a:cubicBezTo>
                    <a:cubicBezTo>
                      <a:pt x="49" y="39"/>
                      <a:pt x="49" y="39"/>
                      <a:pt x="49" y="39"/>
                    </a:cubicBezTo>
                    <a:cubicBezTo>
                      <a:pt x="49" y="36"/>
                      <a:pt x="49" y="36"/>
                      <a:pt x="49" y="36"/>
                    </a:cubicBezTo>
                    <a:cubicBezTo>
                      <a:pt x="10" y="36"/>
                      <a:pt x="10" y="36"/>
                      <a:pt x="10" y="36"/>
                    </a:cubicBezTo>
                    <a:close/>
                    <a:moveTo>
                      <a:pt x="10" y="31"/>
                    </a:moveTo>
                    <a:cubicBezTo>
                      <a:pt x="10" y="33"/>
                      <a:pt x="10" y="33"/>
                      <a:pt x="10" y="33"/>
                    </a:cubicBezTo>
                    <a:cubicBezTo>
                      <a:pt x="49" y="33"/>
                      <a:pt x="49" y="33"/>
                      <a:pt x="49" y="33"/>
                    </a:cubicBezTo>
                    <a:cubicBezTo>
                      <a:pt x="49" y="31"/>
                      <a:pt x="49" y="31"/>
                      <a:pt x="49" y="31"/>
                    </a:cubicBezTo>
                    <a:cubicBezTo>
                      <a:pt x="10" y="31"/>
                      <a:pt x="10" y="31"/>
                      <a:pt x="10" y="31"/>
                    </a:cubicBezTo>
                    <a:close/>
                    <a:moveTo>
                      <a:pt x="42" y="20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5"/>
                      <a:pt x="43" y="26"/>
                      <a:pt x="46" y="26"/>
                    </a:cubicBezTo>
                    <a:cubicBezTo>
                      <a:pt x="48" y="26"/>
                      <a:pt x="50" y="25"/>
                      <a:pt x="50" y="23"/>
                    </a:cubicBezTo>
                    <a:cubicBezTo>
                      <a:pt x="50" y="21"/>
                      <a:pt x="50" y="21"/>
                      <a:pt x="50" y="21"/>
                    </a:cubicBezTo>
                    <a:cubicBezTo>
                      <a:pt x="50" y="20"/>
                      <a:pt x="50" y="20"/>
                      <a:pt x="49" y="19"/>
                    </a:cubicBezTo>
                    <a:cubicBezTo>
                      <a:pt x="49" y="18"/>
                      <a:pt x="48" y="17"/>
                      <a:pt x="46" y="16"/>
                    </a:cubicBezTo>
                    <a:cubicBezTo>
                      <a:pt x="46" y="15"/>
                      <a:pt x="45" y="14"/>
                      <a:pt x="45" y="14"/>
                    </a:cubicBezTo>
                    <a:cubicBezTo>
                      <a:pt x="45" y="13"/>
                      <a:pt x="45" y="13"/>
                      <a:pt x="45" y="13"/>
                    </a:cubicBezTo>
                    <a:cubicBezTo>
                      <a:pt x="45" y="12"/>
                      <a:pt x="45" y="12"/>
                      <a:pt x="46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6" y="15"/>
                      <a:pt x="46" y="15"/>
                      <a:pt x="46" y="15"/>
                    </a:cubicBezTo>
                    <a:cubicBezTo>
                      <a:pt x="50" y="15"/>
                      <a:pt x="50" y="15"/>
                      <a:pt x="50" y="15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0" y="10"/>
                      <a:pt x="48" y="10"/>
                      <a:pt x="46" y="10"/>
                    </a:cubicBezTo>
                    <a:cubicBezTo>
                      <a:pt x="43" y="10"/>
                      <a:pt x="42" y="11"/>
                      <a:pt x="42" y="13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2" y="16"/>
                      <a:pt x="42" y="16"/>
                    </a:cubicBezTo>
                    <a:cubicBezTo>
                      <a:pt x="43" y="17"/>
                      <a:pt x="44" y="18"/>
                      <a:pt x="45" y="19"/>
                    </a:cubicBezTo>
                    <a:cubicBezTo>
                      <a:pt x="46" y="20"/>
                      <a:pt x="46" y="21"/>
                      <a:pt x="46" y="21"/>
                    </a:cubicBezTo>
                    <a:cubicBezTo>
                      <a:pt x="46" y="23"/>
                      <a:pt x="46" y="23"/>
                      <a:pt x="46" y="23"/>
                    </a:cubicBezTo>
                    <a:cubicBezTo>
                      <a:pt x="46" y="24"/>
                      <a:pt x="46" y="24"/>
                      <a:pt x="46" y="24"/>
                    </a:cubicBezTo>
                    <a:cubicBezTo>
                      <a:pt x="45" y="24"/>
                      <a:pt x="45" y="24"/>
                      <a:pt x="45" y="23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2" y="20"/>
                      <a:pt x="42" y="20"/>
                      <a:pt x="42" y="20"/>
                    </a:cubicBezTo>
                    <a:close/>
                    <a:moveTo>
                      <a:pt x="18" y="26"/>
                    </a:moveTo>
                    <a:cubicBezTo>
                      <a:pt x="18" y="10"/>
                      <a:pt x="18" y="10"/>
                      <a:pt x="18" y="10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26"/>
                      <a:pt x="9" y="26"/>
                      <a:pt x="9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8" y="26"/>
                      <a:pt x="18" y="26"/>
                      <a:pt x="18" y="26"/>
                    </a:cubicBezTo>
                    <a:close/>
                    <a:moveTo>
                      <a:pt x="26" y="26"/>
                    </a:moveTo>
                    <a:cubicBezTo>
                      <a:pt x="26" y="24"/>
                      <a:pt x="26" y="24"/>
                      <a:pt x="26" y="24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6" y="26"/>
                      <a:pt x="26" y="26"/>
                      <a:pt x="26" y="26"/>
                    </a:cubicBezTo>
                    <a:close/>
                    <a:moveTo>
                      <a:pt x="41" y="10"/>
                    </a:moveTo>
                    <a:cubicBezTo>
                      <a:pt x="38" y="10"/>
                      <a:pt x="38" y="10"/>
                      <a:pt x="38" y="10"/>
                    </a:cubicBezTo>
                    <a:cubicBezTo>
                      <a:pt x="37" y="17"/>
                      <a:pt x="37" y="17"/>
                      <a:pt x="37" y="17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1" y="17"/>
                      <a:pt x="31" y="17"/>
                      <a:pt x="31" y="17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2" y="26"/>
                      <a:pt x="32" y="26"/>
                      <a:pt x="32" y="26"/>
                    </a:cubicBezTo>
                    <a:cubicBezTo>
                      <a:pt x="33" y="17"/>
                      <a:pt x="33" y="17"/>
                      <a:pt x="33" y="17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1" y="10"/>
                      <a:pt x="41" y="10"/>
                      <a:pt x="41" y="10"/>
                    </a:cubicBezTo>
                    <a:close/>
                    <a:moveTo>
                      <a:pt x="58" y="7"/>
                    </a:moveTo>
                    <a:cubicBezTo>
                      <a:pt x="58" y="44"/>
                      <a:pt x="58" y="44"/>
                      <a:pt x="58" y="44"/>
                    </a:cubicBezTo>
                    <a:cubicBezTo>
                      <a:pt x="58" y="44"/>
                      <a:pt x="58" y="44"/>
                      <a:pt x="58" y="45"/>
                    </a:cubicBezTo>
                    <a:cubicBezTo>
                      <a:pt x="58" y="48"/>
                      <a:pt x="58" y="50"/>
                      <a:pt x="59" y="52"/>
                    </a:cubicBezTo>
                    <a:cubicBezTo>
                      <a:pt x="60" y="52"/>
                      <a:pt x="60" y="53"/>
                      <a:pt x="61" y="53"/>
                    </a:cubicBezTo>
                    <a:cubicBezTo>
                      <a:pt x="61" y="53"/>
                      <a:pt x="61" y="53"/>
                      <a:pt x="61" y="53"/>
                    </a:cubicBezTo>
                    <a:cubicBezTo>
                      <a:pt x="61" y="53"/>
                      <a:pt x="62" y="52"/>
                      <a:pt x="62" y="51"/>
                    </a:cubicBezTo>
                    <a:cubicBezTo>
                      <a:pt x="62" y="50"/>
                      <a:pt x="63" y="47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8"/>
                      <a:pt x="63" y="8"/>
                    </a:cubicBezTo>
                    <a:cubicBezTo>
                      <a:pt x="63" y="8"/>
                      <a:pt x="63" y="7"/>
                      <a:pt x="63" y="7"/>
                    </a:cubicBezTo>
                    <a:cubicBezTo>
                      <a:pt x="59" y="7"/>
                      <a:pt x="59" y="7"/>
                      <a:pt x="59" y="7"/>
                    </a:cubicBezTo>
                    <a:cubicBezTo>
                      <a:pt x="59" y="7"/>
                      <a:pt x="58" y="7"/>
                      <a:pt x="58" y="7"/>
                    </a:cubicBezTo>
                    <a:close/>
                    <a:moveTo>
                      <a:pt x="69" y="7"/>
                    </a:moveTo>
                    <a:cubicBezTo>
                      <a:pt x="69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7"/>
                    </a:cubicBezTo>
                    <a:cubicBezTo>
                      <a:pt x="68" y="7"/>
                      <a:pt x="68" y="7"/>
                      <a:pt x="68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8" y="48"/>
                      <a:pt x="67" y="51"/>
                      <a:pt x="67" y="53"/>
                    </a:cubicBezTo>
                    <a:cubicBezTo>
                      <a:pt x="66" y="56"/>
                      <a:pt x="64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62" y="58"/>
                      <a:pt x="62" y="58"/>
                      <a:pt x="62" y="58"/>
                    </a:cubicBezTo>
                    <a:cubicBezTo>
                      <a:pt x="17" y="58"/>
                      <a:pt x="17" y="58"/>
                      <a:pt x="17" y="58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71" y="59"/>
                      <a:pt x="71" y="59"/>
                      <a:pt x="71" y="5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8"/>
                      <a:pt x="71" y="8"/>
                    </a:cubicBezTo>
                    <a:cubicBezTo>
                      <a:pt x="71" y="8"/>
                      <a:pt x="71" y="7"/>
                      <a:pt x="70" y="7"/>
                    </a:cubicBezTo>
                    <a:cubicBezTo>
                      <a:pt x="70" y="7"/>
                      <a:pt x="70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ubicBezTo>
                      <a:pt x="69" y="7"/>
                      <a:pt x="69" y="7"/>
                      <a:pt x="69" y="7"/>
                    </a:cubicBezTo>
                    <a:close/>
                    <a:moveTo>
                      <a:pt x="53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8"/>
                      <a:pt x="5" y="50"/>
                      <a:pt x="6" y="51"/>
                    </a:cubicBezTo>
                    <a:cubicBezTo>
                      <a:pt x="7" y="52"/>
                      <a:pt x="8" y="52"/>
                      <a:pt x="9" y="53"/>
                    </a:cubicBezTo>
                    <a:cubicBezTo>
                      <a:pt x="54" y="53"/>
                      <a:pt x="54" y="53"/>
                      <a:pt x="54" y="53"/>
                    </a:cubicBezTo>
                    <a:cubicBezTo>
                      <a:pt x="53" y="51"/>
                      <a:pt x="53" y="48"/>
                      <a:pt x="53" y="44"/>
                    </a:cubicBezTo>
                    <a:cubicBezTo>
                      <a:pt x="53" y="44"/>
                      <a:pt x="53" y="44"/>
                      <a:pt x="53" y="44"/>
                    </a:cubicBezTo>
                    <a:lnTo>
                      <a:pt x="53" y="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64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9" name="Freeform 373">
                <a:extLst>
                  <a:ext uri="{FF2B5EF4-FFF2-40B4-BE49-F238E27FC236}">
                    <a16:creationId xmlns:a16="http://schemas.microsoft.com/office/drawing/2014/main" id="{B586D9C5-ED9D-4BFF-8DD7-148D607A6D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78038" y="1898895"/>
                <a:ext cx="301173" cy="304915"/>
              </a:xfrm>
              <a:custGeom>
                <a:avLst/>
                <a:gdLst>
                  <a:gd name="T0" fmla="*/ 65 w 68"/>
                  <a:gd name="T1" fmla="*/ 29 h 69"/>
                  <a:gd name="T2" fmla="*/ 68 w 68"/>
                  <a:gd name="T3" fmla="*/ 34 h 69"/>
                  <a:gd name="T4" fmla="*/ 68 w 68"/>
                  <a:gd name="T5" fmla="*/ 63 h 69"/>
                  <a:gd name="T6" fmla="*/ 61 w 68"/>
                  <a:gd name="T7" fmla="*/ 69 h 69"/>
                  <a:gd name="T8" fmla="*/ 7 w 68"/>
                  <a:gd name="T9" fmla="*/ 69 h 69"/>
                  <a:gd name="T10" fmla="*/ 0 w 68"/>
                  <a:gd name="T11" fmla="*/ 63 h 69"/>
                  <a:gd name="T12" fmla="*/ 0 w 68"/>
                  <a:gd name="T13" fmla="*/ 34 h 69"/>
                  <a:gd name="T14" fmla="*/ 2 w 68"/>
                  <a:gd name="T15" fmla="*/ 30 h 69"/>
                  <a:gd name="T16" fmla="*/ 2 w 68"/>
                  <a:gd name="T17" fmla="*/ 30 h 69"/>
                  <a:gd name="T18" fmla="*/ 2 w 68"/>
                  <a:gd name="T19" fmla="*/ 30 h 69"/>
                  <a:gd name="T20" fmla="*/ 2 w 68"/>
                  <a:gd name="T21" fmla="*/ 29 h 69"/>
                  <a:gd name="T22" fmla="*/ 30 w 68"/>
                  <a:gd name="T23" fmla="*/ 2 h 69"/>
                  <a:gd name="T24" fmla="*/ 38 w 68"/>
                  <a:gd name="T25" fmla="*/ 2 h 69"/>
                  <a:gd name="T26" fmla="*/ 65 w 68"/>
                  <a:gd name="T27" fmla="*/ 29 h 69"/>
                  <a:gd name="T28" fmla="*/ 12 w 68"/>
                  <a:gd name="T29" fmla="*/ 22 h 69"/>
                  <a:gd name="T30" fmla="*/ 12 w 68"/>
                  <a:gd name="T31" fmla="*/ 39 h 69"/>
                  <a:gd name="T32" fmla="*/ 34 w 68"/>
                  <a:gd name="T33" fmla="*/ 56 h 69"/>
                  <a:gd name="T34" fmla="*/ 55 w 68"/>
                  <a:gd name="T35" fmla="*/ 40 h 69"/>
                  <a:gd name="T36" fmla="*/ 55 w 68"/>
                  <a:gd name="T37" fmla="*/ 22 h 69"/>
                  <a:gd name="T38" fmla="*/ 12 w 68"/>
                  <a:gd name="T39" fmla="*/ 22 h 69"/>
                  <a:gd name="T40" fmla="*/ 19 w 68"/>
                  <a:gd name="T41" fmla="*/ 26 h 69"/>
                  <a:gd name="T42" fmla="*/ 19 w 68"/>
                  <a:gd name="T43" fmla="*/ 29 h 69"/>
                  <a:gd name="T44" fmla="*/ 48 w 68"/>
                  <a:gd name="T45" fmla="*/ 29 h 69"/>
                  <a:gd name="T46" fmla="*/ 48 w 68"/>
                  <a:gd name="T47" fmla="*/ 26 h 69"/>
                  <a:gd name="T48" fmla="*/ 19 w 68"/>
                  <a:gd name="T49" fmla="*/ 26 h 69"/>
                  <a:gd name="T50" fmla="*/ 19 w 68"/>
                  <a:gd name="T51" fmla="*/ 38 h 69"/>
                  <a:gd name="T52" fmla="*/ 19 w 68"/>
                  <a:gd name="T53" fmla="*/ 41 h 69"/>
                  <a:gd name="T54" fmla="*/ 48 w 68"/>
                  <a:gd name="T55" fmla="*/ 41 h 69"/>
                  <a:gd name="T56" fmla="*/ 48 w 68"/>
                  <a:gd name="T57" fmla="*/ 38 h 69"/>
                  <a:gd name="T58" fmla="*/ 19 w 68"/>
                  <a:gd name="T59" fmla="*/ 38 h 69"/>
                  <a:gd name="T60" fmla="*/ 19 w 68"/>
                  <a:gd name="T61" fmla="*/ 32 h 69"/>
                  <a:gd name="T62" fmla="*/ 19 w 68"/>
                  <a:gd name="T63" fmla="*/ 35 h 69"/>
                  <a:gd name="T64" fmla="*/ 48 w 68"/>
                  <a:gd name="T65" fmla="*/ 35 h 69"/>
                  <a:gd name="T66" fmla="*/ 48 w 68"/>
                  <a:gd name="T67" fmla="*/ 32 h 69"/>
                  <a:gd name="T68" fmla="*/ 19 w 68"/>
                  <a:gd name="T69" fmla="*/ 32 h 69"/>
                  <a:gd name="T70" fmla="*/ 8 w 68"/>
                  <a:gd name="T71" fmla="*/ 65 h 69"/>
                  <a:gd name="T72" fmla="*/ 21 w 68"/>
                  <a:gd name="T73" fmla="*/ 52 h 69"/>
                  <a:gd name="T74" fmla="*/ 21 w 68"/>
                  <a:gd name="T75" fmla="*/ 50 h 69"/>
                  <a:gd name="T76" fmla="*/ 19 w 68"/>
                  <a:gd name="T77" fmla="*/ 50 h 69"/>
                  <a:gd name="T78" fmla="*/ 6 w 68"/>
                  <a:gd name="T79" fmla="*/ 63 h 69"/>
                  <a:gd name="T80" fmla="*/ 6 w 68"/>
                  <a:gd name="T81" fmla="*/ 65 h 69"/>
                  <a:gd name="T82" fmla="*/ 8 w 68"/>
                  <a:gd name="T83" fmla="*/ 65 h 69"/>
                  <a:gd name="T84" fmla="*/ 63 w 68"/>
                  <a:gd name="T85" fmla="*/ 63 h 69"/>
                  <a:gd name="T86" fmla="*/ 50 w 68"/>
                  <a:gd name="T87" fmla="*/ 50 h 69"/>
                  <a:gd name="T88" fmla="*/ 48 w 68"/>
                  <a:gd name="T89" fmla="*/ 50 h 69"/>
                  <a:gd name="T90" fmla="*/ 48 w 68"/>
                  <a:gd name="T91" fmla="*/ 52 h 69"/>
                  <a:gd name="T92" fmla="*/ 61 w 68"/>
                  <a:gd name="T93" fmla="*/ 65 h 69"/>
                  <a:gd name="T94" fmla="*/ 64 w 68"/>
                  <a:gd name="T95" fmla="*/ 65 h 69"/>
                  <a:gd name="T96" fmla="*/ 63 w 68"/>
                  <a:gd name="T97" fmla="*/ 6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8" h="69">
                    <a:moveTo>
                      <a:pt x="65" y="29"/>
                    </a:moveTo>
                    <a:cubicBezTo>
                      <a:pt x="67" y="30"/>
                      <a:pt x="68" y="32"/>
                      <a:pt x="68" y="34"/>
                    </a:cubicBezTo>
                    <a:cubicBezTo>
                      <a:pt x="68" y="63"/>
                      <a:pt x="68" y="63"/>
                      <a:pt x="68" y="63"/>
                    </a:cubicBezTo>
                    <a:cubicBezTo>
                      <a:pt x="68" y="66"/>
                      <a:pt x="65" y="69"/>
                      <a:pt x="61" y="69"/>
                    </a:cubicBezTo>
                    <a:cubicBezTo>
                      <a:pt x="7" y="69"/>
                      <a:pt x="7" y="69"/>
                      <a:pt x="7" y="69"/>
                    </a:cubicBezTo>
                    <a:cubicBezTo>
                      <a:pt x="3" y="69"/>
                      <a:pt x="0" y="66"/>
                      <a:pt x="0" y="6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3"/>
                      <a:pt x="1" y="31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3" y="0"/>
                      <a:pt x="35" y="0"/>
                      <a:pt x="38" y="2"/>
                    </a:cubicBezTo>
                    <a:cubicBezTo>
                      <a:pt x="65" y="29"/>
                      <a:pt x="65" y="29"/>
                      <a:pt x="65" y="29"/>
                    </a:cubicBezTo>
                    <a:close/>
                    <a:moveTo>
                      <a:pt x="12" y="22"/>
                    </a:moveTo>
                    <a:cubicBezTo>
                      <a:pt x="12" y="39"/>
                      <a:pt x="12" y="39"/>
                      <a:pt x="12" y="39"/>
                    </a:cubicBezTo>
                    <a:cubicBezTo>
                      <a:pt x="34" y="56"/>
                      <a:pt x="34" y="56"/>
                      <a:pt x="34" y="56"/>
                    </a:cubicBezTo>
                    <a:cubicBezTo>
                      <a:pt x="55" y="40"/>
                      <a:pt x="55" y="40"/>
                      <a:pt x="55" y="40"/>
                    </a:cubicBezTo>
                    <a:cubicBezTo>
                      <a:pt x="55" y="22"/>
                      <a:pt x="55" y="22"/>
                      <a:pt x="55" y="22"/>
                    </a:cubicBezTo>
                    <a:cubicBezTo>
                      <a:pt x="12" y="22"/>
                      <a:pt x="12" y="22"/>
                      <a:pt x="12" y="22"/>
                    </a:cubicBezTo>
                    <a:close/>
                    <a:moveTo>
                      <a:pt x="19" y="26"/>
                    </a:moveTo>
                    <a:cubicBezTo>
                      <a:pt x="19" y="29"/>
                      <a:pt x="19" y="29"/>
                      <a:pt x="19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19" y="26"/>
                      <a:pt x="19" y="26"/>
                      <a:pt x="19" y="26"/>
                    </a:cubicBezTo>
                    <a:close/>
                    <a:moveTo>
                      <a:pt x="19" y="38"/>
                    </a:moveTo>
                    <a:cubicBezTo>
                      <a:pt x="19" y="41"/>
                      <a:pt x="19" y="41"/>
                      <a:pt x="19" y="41"/>
                    </a:cubicBezTo>
                    <a:cubicBezTo>
                      <a:pt x="48" y="41"/>
                      <a:pt x="48" y="41"/>
                      <a:pt x="48" y="41"/>
                    </a:cubicBezTo>
                    <a:cubicBezTo>
                      <a:pt x="48" y="38"/>
                      <a:pt x="48" y="38"/>
                      <a:pt x="48" y="38"/>
                    </a:cubicBezTo>
                    <a:cubicBezTo>
                      <a:pt x="19" y="38"/>
                      <a:pt x="19" y="38"/>
                      <a:pt x="19" y="38"/>
                    </a:cubicBezTo>
                    <a:close/>
                    <a:moveTo>
                      <a:pt x="19" y="32"/>
                    </a:moveTo>
                    <a:cubicBezTo>
                      <a:pt x="19" y="35"/>
                      <a:pt x="19" y="35"/>
                      <a:pt x="19" y="35"/>
                    </a:cubicBezTo>
                    <a:cubicBezTo>
                      <a:pt x="48" y="35"/>
                      <a:pt x="48" y="35"/>
                      <a:pt x="48" y="35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19" y="32"/>
                      <a:pt x="19" y="32"/>
                      <a:pt x="19" y="32"/>
                    </a:cubicBezTo>
                    <a:close/>
                    <a:moveTo>
                      <a:pt x="8" y="65"/>
                    </a:moveTo>
                    <a:cubicBezTo>
                      <a:pt x="21" y="52"/>
                      <a:pt x="21" y="52"/>
                      <a:pt x="21" y="52"/>
                    </a:cubicBezTo>
                    <a:cubicBezTo>
                      <a:pt x="22" y="52"/>
                      <a:pt x="22" y="51"/>
                      <a:pt x="21" y="50"/>
                    </a:cubicBezTo>
                    <a:cubicBezTo>
                      <a:pt x="21" y="49"/>
                      <a:pt x="20" y="49"/>
                      <a:pt x="19" y="50"/>
                    </a:cubicBezTo>
                    <a:cubicBezTo>
                      <a:pt x="6" y="63"/>
                      <a:pt x="6" y="63"/>
                      <a:pt x="6" y="63"/>
                    </a:cubicBezTo>
                    <a:cubicBezTo>
                      <a:pt x="5" y="64"/>
                      <a:pt x="5" y="64"/>
                      <a:pt x="6" y="65"/>
                    </a:cubicBezTo>
                    <a:cubicBezTo>
                      <a:pt x="6" y="66"/>
                      <a:pt x="7" y="66"/>
                      <a:pt x="8" y="65"/>
                    </a:cubicBezTo>
                    <a:close/>
                    <a:moveTo>
                      <a:pt x="63" y="63"/>
                    </a:moveTo>
                    <a:cubicBezTo>
                      <a:pt x="50" y="50"/>
                      <a:pt x="50" y="50"/>
                      <a:pt x="50" y="50"/>
                    </a:cubicBezTo>
                    <a:cubicBezTo>
                      <a:pt x="49" y="49"/>
                      <a:pt x="48" y="49"/>
                      <a:pt x="48" y="50"/>
                    </a:cubicBezTo>
                    <a:cubicBezTo>
                      <a:pt x="47" y="51"/>
                      <a:pt x="47" y="52"/>
                      <a:pt x="48" y="52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62" y="66"/>
                      <a:pt x="63" y="66"/>
                      <a:pt x="64" y="65"/>
                    </a:cubicBezTo>
                    <a:cubicBezTo>
                      <a:pt x="64" y="64"/>
                      <a:pt x="64" y="64"/>
                      <a:pt x="63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64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Freeform 447">
                <a:extLst>
                  <a:ext uri="{FF2B5EF4-FFF2-40B4-BE49-F238E27FC236}">
                    <a16:creationId xmlns:a16="http://schemas.microsoft.com/office/drawing/2014/main" id="{57BC3FF4-65F2-4FBD-81F0-1FBCA2AD6E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86235" y="2802290"/>
                <a:ext cx="252537" cy="340454"/>
              </a:xfrm>
              <a:custGeom>
                <a:avLst/>
                <a:gdLst>
                  <a:gd name="T0" fmla="*/ 10 w 57"/>
                  <a:gd name="T1" fmla="*/ 24 h 77"/>
                  <a:gd name="T2" fmla="*/ 26 w 57"/>
                  <a:gd name="T3" fmla="*/ 53 h 77"/>
                  <a:gd name="T4" fmla="*/ 55 w 57"/>
                  <a:gd name="T5" fmla="*/ 38 h 77"/>
                  <a:gd name="T6" fmla="*/ 40 w 57"/>
                  <a:gd name="T7" fmla="*/ 9 h 77"/>
                  <a:gd name="T8" fmla="*/ 23 w 57"/>
                  <a:gd name="T9" fmla="*/ 46 h 77"/>
                  <a:gd name="T10" fmla="*/ 32 w 57"/>
                  <a:gd name="T11" fmla="*/ 49 h 77"/>
                  <a:gd name="T12" fmla="*/ 23 w 57"/>
                  <a:gd name="T13" fmla="*/ 46 h 77"/>
                  <a:gd name="T14" fmla="*/ 38 w 57"/>
                  <a:gd name="T15" fmla="*/ 42 h 77"/>
                  <a:gd name="T16" fmla="*/ 43 w 57"/>
                  <a:gd name="T17" fmla="*/ 41 h 77"/>
                  <a:gd name="T18" fmla="*/ 35 w 57"/>
                  <a:gd name="T19" fmla="*/ 45 h 77"/>
                  <a:gd name="T20" fmla="*/ 47 w 57"/>
                  <a:gd name="T21" fmla="*/ 36 h 77"/>
                  <a:gd name="T22" fmla="*/ 50 w 57"/>
                  <a:gd name="T23" fmla="*/ 36 h 77"/>
                  <a:gd name="T24" fmla="*/ 47 w 57"/>
                  <a:gd name="T25" fmla="*/ 36 h 77"/>
                  <a:gd name="T26" fmla="*/ 37 w 57"/>
                  <a:gd name="T27" fmla="*/ 16 h 77"/>
                  <a:gd name="T28" fmla="*/ 38 w 57"/>
                  <a:gd name="T29" fmla="*/ 14 h 77"/>
                  <a:gd name="T30" fmla="*/ 32 w 57"/>
                  <a:gd name="T31" fmla="*/ 18 h 77"/>
                  <a:gd name="T32" fmla="*/ 23 w 57"/>
                  <a:gd name="T33" fmla="*/ 23 h 77"/>
                  <a:gd name="T34" fmla="*/ 24 w 57"/>
                  <a:gd name="T35" fmla="*/ 15 h 77"/>
                  <a:gd name="T36" fmla="*/ 32 w 57"/>
                  <a:gd name="T37" fmla="*/ 18 h 77"/>
                  <a:gd name="T38" fmla="*/ 15 w 57"/>
                  <a:gd name="T39" fmla="*/ 30 h 77"/>
                  <a:gd name="T40" fmla="*/ 17 w 57"/>
                  <a:gd name="T41" fmla="*/ 22 h 77"/>
                  <a:gd name="T42" fmla="*/ 23 w 57"/>
                  <a:gd name="T43" fmla="*/ 41 h 77"/>
                  <a:gd name="T44" fmla="*/ 19 w 57"/>
                  <a:gd name="T45" fmla="*/ 33 h 77"/>
                  <a:gd name="T46" fmla="*/ 22 w 57"/>
                  <a:gd name="T47" fmla="*/ 37 h 77"/>
                  <a:gd name="T48" fmla="*/ 23 w 57"/>
                  <a:gd name="T49" fmla="*/ 41 h 77"/>
                  <a:gd name="T50" fmla="*/ 29 w 57"/>
                  <a:gd name="T51" fmla="*/ 25 h 77"/>
                  <a:gd name="T52" fmla="*/ 39 w 57"/>
                  <a:gd name="T53" fmla="*/ 28 h 77"/>
                  <a:gd name="T54" fmla="*/ 36 w 57"/>
                  <a:gd name="T55" fmla="*/ 37 h 77"/>
                  <a:gd name="T56" fmla="*/ 27 w 57"/>
                  <a:gd name="T57" fmla="*/ 34 h 77"/>
                  <a:gd name="T58" fmla="*/ 41 w 57"/>
                  <a:gd name="T59" fmla="*/ 21 h 77"/>
                  <a:gd name="T60" fmla="*/ 49 w 57"/>
                  <a:gd name="T61" fmla="*/ 23 h 77"/>
                  <a:gd name="T62" fmla="*/ 46 w 57"/>
                  <a:gd name="T63" fmla="*/ 30 h 77"/>
                  <a:gd name="T64" fmla="*/ 41 w 57"/>
                  <a:gd name="T65" fmla="*/ 21 h 77"/>
                  <a:gd name="T66" fmla="*/ 49 w 57"/>
                  <a:gd name="T67" fmla="*/ 77 h 77"/>
                  <a:gd name="T68" fmla="*/ 21 w 57"/>
                  <a:gd name="T69" fmla="*/ 71 h 77"/>
                  <a:gd name="T70" fmla="*/ 30 w 57"/>
                  <a:gd name="T71" fmla="*/ 64 h 77"/>
                  <a:gd name="T72" fmla="*/ 0 w 57"/>
                  <a:gd name="T73" fmla="*/ 31 h 77"/>
                  <a:gd name="T74" fmla="*/ 22 w 57"/>
                  <a:gd name="T75" fmla="*/ 0 h 77"/>
                  <a:gd name="T76" fmla="*/ 14 w 57"/>
                  <a:gd name="T77" fmla="*/ 13 h 77"/>
                  <a:gd name="T78" fmla="*/ 14 w 57"/>
                  <a:gd name="T79" fmla="*/ 50 h 77"/>
                  <a:gd name="T80" fmla="*/ 49 w 57"/>
                  <a:gd name="T81" fmla="*/ 51 h 77"/>
                  <a:gd name="T82" fmla="*/ 38 w 57"/>
                  <a:gd name="T83" fmla="*/ 63 h 77"/>
                  <a:gd name="T84" fmla="*/ 49 w 57"/>
                  <a:gd name="T85" fmla="*/ 7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7" h="77">
                    <a:moveTo>
                      <a:pt x="22" y="10"/>
                    </a:moveTo>
                    <a:cubicBezTo>
                      <a:pt x="16" y="13"/>
                      <a:pt x="12" y="18"/>
                      <a:pt x="10" y="24"/>
                    </a:cubicBezTo>
                    <a:cubicBezTo>
                      <a:pt x="9" y="30"/>
                      <a:pt x="9" y="36"/>
                      <a:pt x="12" y="42"/>
                    </a:cubicBezTo>
                    <a:cubicBezTo>
                      <a:pt x="15" y="47"/>
                      <a:pt x="20" y="51"/>
                      <a:pt x="26" y="53"/>
                    </a:cubicBezTo>
                    <a:cubicBezTo>
                      <a:pt x="31" y="55"/>
                      <a:pt x="38" y="55"/>
                      <a:pt x="43" y="52"/>
                    </a:cubicBezTo>
                    <a:cubicBezTo>
                      <a:pt x="49" y="49"/>
                      <a:pt x="53" y="44"/>
                      <a:pt x="55" y="38"/>
                    </a:cubicBezTo>
                    <a:cubicBezTo>
                      <a:pt x="57" y="32"/>
                      <a:pt x="56" y="26"/>
                      <a:pt x="53" y="20"/>
                    </a:cubicBezTo>
                    <a:cubicBezTo>
                      <a:pt x="50" y="14"/>
                      <a:pt x="45" y="11"/>
                      <a:pt x="40" y="9"/>
                    </a:cubicBezTo>
                    <a:cubicBezTo>
                      <a:pt x="34" y="7"/>
                      <a:pt x="28" y="7"/>
                      <a:pt x="22" y="10"/>
                    </a:cubicBezTo>
                    <a:close/>
                    <a:moveTo>
                      <a:pt x="23" y="46"/>
                    </a:moveTo>
                    <a:cubicBezTo>
                      <a:pt x="25" y="46"/>
                      <a:pt x="26" y="46"/>
                      <a:pt x="28" y="46"/>
                    </a:cubicBezTo>
                    <a:cubicBezTo>
                      <a:pt x="29" y="47"/>
                      <a:pt x="31" y="48"/>
                      <a:pt x="32" y="49"/>
                    </a:cubicBezTo>
                    <a:cubicBezTo>
                      <a:pt x="30" y="49"/>
                      <a:pt x="29" y="49"/>
                      <a:pt x="27" y="48"/>
                    </a:cubicBezTo>
                    <a:cubicBezTo>
                      <a:pt x="26" y="48"/>
                      <a:pt x="24" y="47"/>
                      <a:pt x="23" y="46"/>
                    </a:cubicBezTo>
                    <a:close/>
                    <a:moveTo>
                      <a:pt x="34" y="44"/>
                    </a:moveTo>
                    <a:cubicBezTo>
                      <a:pt x="35" y="43"/>
                      <a:pt x="37" y="43"/>
                      <a:pt x="38" y="42"/>
                    </a:cubicBezTo>
                    <a:cubicBezTo>
                      <a:pt x="40" y="41"/>
                      <a:pt x="41" y="40"/>
                      <a:pt x="43" y="39"/>
                    </a:cubicBezTo>
                    <a:cubicBezTo>
                      <a:pt x="43" y="40"/>
                      <a:pt x="43" y="40"/>
                      <a:pt x="43" y="41"/>
                    </a:cubicBezTo>
                    <a:cubicBezTo>
                      <a:pt x="43" y="44"/>
                      <a:pt x="42" y="46"/>
                      <a:pt x="41" y="47"/>
                    </a:cubicBezTo>
                    <a:cubicBezTo>
                      <a:pt x="40" y="48"/>
                      <a:pt x="38" y="47"/>
                      <a:pt x="35" y="45"/>
                    </a:cubicBezTo>
                    <a:cubicBezTo>
                      <a:pt x="35" y="45"/>
                      <a:pt x="34" y="44"/>
                      <a:pt x="34" y="44"/>
                    </a:cubicBezTo>
                    <a:close/>
                    <a:moveTo>
                      <a:pt x="47" y="36"/>
                    </a:moveTo>
                    <a:cubicBezTo>
                      <a:pt x="49" y="34"/>
                      <a:pt x="50" y="33"/>
                      <a:pt x="51" y="32"/>
                    </a:cubicBezTo>
                    <a:cubicBezTo>
                      <a:pt x="51" y="33"/>
                      <a:pt x="50" y="35"/>
                      <a:pt x="50" y="36"/>
                    </a:cubicBezTo>
                    <a:cubicBezTo>
                      <a:pt x="49" y="38"/>
                      <a:pt x="49" y="39"/>
                      <a:pt x="48" y="40"/>
                    </a:cubicBezTo>
                    <a:cubicBezTo>
                      <a:pt x="48" y="39"/>
                      <a:pt x="48" y="37"/>
                      <a:pt x="47" y="36"/>
                    </a:cubicBezTo>
                    <a:close/>
                    <a:moveTo>
                      <a:pt x="42" y="16"/>
                    </a:moveTo>
                    <a:cubicBezTo>
                      <a:pt x="41" y="16"/>
                      <a:pt x="39" y="16"/>
                      <a:pt x="37" y="16"/>
                    </a:cubicBezTo>
                    <a:cubicBezTo>
                      <a:pt x="36" y="15"/>
                      <a:pt x="35" y="14"/>
                      <a:pt x="34" y="13"/>
                    </a:cubicBezTo>
                    <a:cubicBezTo>
                      <a:pt x="35" y="13"/>
                      <a:pt x="37" y="13"/>
                      <a:pt x="38" y="14"/>
                    </a:cubicBezTo>
                    <a:cubicBezTo>
                      <a:pt x="39" y="14"/>
                      <a:pt x="41" y="15"/>
                      <a:pt x="42" y="16"/>
                    </a:cubicBezTo>
                    <a:close/>
                    <a:moveTo>
                      <a:pt x="32" y="18"/>
                    </a:moveTo>
                    <a:cubicBezTo>
                      <a:pt x="30" y="19"/>
                      <a:pt x="29" y="19"/>
                      <a:pt x="27" y="20"/>
                    </a:cubicBezTo>
                    <a:cubicBezTo>
                      <a:pt x="25" y="21"/>
                      <a:pt x="24" y="22"/>
                      <a:pt x="23" y="23"/>
                    </a:cubicBezTo>
                    <a:cubicBezTo>
                      <a:pt x="23" y="22"/>
                      <a:pt x="23" y="22"/>
                      <a:pt x="23" y="21"/>
                    </a:cubicBezTo>
                    <a:cubicBezTo>
                      <a:pt x="22" y="18"/>
                      <a:pt x="23" y="16"/>
                      <a:pt x="24" y="15"/>
                    </a:cubicBezTo>
                    <a:cubicBezTo>
                      <a:pt x="26" y="14"/>
                      <a:pt x="28" y="15"/>
                      <a:pt x="30" y="17"/>
                    </a:cubicBezTo>
                    <a:cubicBezTo>
                      <a:pt x="31" y="17"/>
                      <a:pt x="31" y="18"/>
                      <a:pt x="32" y="18"/>
                    </a:cubicBezTo>
                    <a:close/>
                    <a:moveTo>
                      <a:pt x="18" y="26"/>
                    </a:moveTo>
                    <a:cubicBezTo>
                      <a:pt x="17" y="28"/>
                      <a:pt x="16" y="29"/>
                      <a:pt x="15" y="30"/>
                    </a:cubicBezTo>
                    <a:cubicBezTo>
                      <a:pt x="15" y="29"/>
                      <a:pt x="15" y="27"/>
                      <a:pt x="15" y="26"/>
                    </a:cubicBezTo>
                    <a:cubicBezTo>
                      <a:pt x="16" y="24"/>
                      <a:pt x="17" y="23"/>
                      <a:pt x="17" y="22"/>
                    </a:cubicBezTo>
                    <a:cubicBezTo>
                      <a:pt x="17" y="23"/>
                      <a:pt x="18" y="25"/>
                      <a:pt x="18" y="26"/>
                    </a:cubicBezTo>
                    <a:close/>
                    <a:moveTo>
                      <a:pt x="23" y="41"/>
                    </a:moveTo>
                    <a:cubicBezTo>
                      <a:pt x="20" y="41"/>
                      <a:pt x="17" y="41"/>
                      <a:pt x="17" y="39"/>
                    </a:cubicBezTo>
                    <a:cubicBezTo>
                      <a:pt x="16" y="38"/>
                      <a:pt x="17" y="36"/>
                      <a:pt x="19" y="33"/>
                    </a:cubicBezTo>
                    <a:cubicBezTo>
                      <a:pt x="19" y="33"/>
                      <a:pt x="19" y="32"/>
                      <a:pt x="20" y="32"/>
                    </a:cubicBezTo>
                    <a:cubicBezTo>
                      <a:pt x="20" y="34"/>
                      <a:pt x="21" y="35"/>
                      <a:pt x="22" y="37"/>
                    </a:cubicBezTo>
                    <a:cubicBezTo>
                      <a:pt x="23" y="38"/>
                      <a:pt x="24" y="40"/>
                      <a:pt x="24" y="41"/>
                    </a:cubicBezTo>
                    <a:cubicBezTo>
                      <a:pt x="24" y="41"/>
                      <a:pt x="23" y="41"/>
                      <a:pt x="23" y="41"/>
                    </a:cubicBezTo>
                    <a:close/>
                    <a:moveTo>
                      <a:pt x="24" y="28"/>
                    </a:moveTo>
                    <a:cubicBezTo>
                      <a:pt x="26" y="27"/>
                      <a:pt x="27" y="26"/>
                      <a:pt x="29" y="25"/>
                    </a:cubicBezTo>
                    <a:cubicBezTo>
                      <a:pt x="31" y="24"/>
                      <a:pt x="33" y="23"/>
                      <a:pt x="35" y="22"/>
                    </a:cubicBezTo>
                    <a:cubicBezTo>
                      <a:pt x="37" y="24"/>
                      <a:pt x="38" y="26"/>
                      <a:pt x="39" y="28"/>
                    </a:cubicBezTo>
                    <a:cubicBezTo>
                      <a:pt x="40" y="30"/>
                      <a:pt x="41" y="32"/>
                      <a:pt x="41" y="34"/>
                    </a:cubicBezTo>
                    <a:cubicBezTo>
                      <a:pt x="40" y="35"/>
                      <a:pt x="38" y="36"/>
                      <a:pt x="36" y="37"/>
                    </a:cubicBezTo>
                    <a:cubicBezTo>
                      <a:pt x="34" y="38"/>
                      <a:pt x="32" y="39"/>
                      <a:pt x="30" y="40"/>
                    </a:cubicBezTo>
                    <a:cubicBezTo>
                      <a:pt x="29" y="38"/>
                      <a:pt x="28" y="36"/>
                      <a:pt x="27" y="34"/>
                    </a:cubicBezTo>
                    <a:cubicBezTo>
                      <a:pt x="25" y="32"/>
                      <a:pt x="25" y="30"/>
                      <a:pt x="24" y="28"/>
                    </a:cubicBezTo>
                    <a:close/>
                    <a:moveTo>
                      <a:pt x="41" y="21"/>
                    </a:moveTo>
                    <a:cubicBezTo>
                      <a:pt x="41" y="21"/>
                      <a:pt x="42" y="21"/>
                      <a:pt x="43" y="21"/>
                    </a:cubicBezTo>
                    <a:cubicBezTo>
                      <a:pt x="46" y="21"/>
                      <a:pt x="48" y="21"/>
                      <a:pt x="49" y="23"/>
                    </a:cubicBezTo>
                    <a:cubicBezTo>
                      <a:pt x="49" y="24"/>
                      <a:pt x="49" y="26"/>
                      <a:pt x="47" y="29"/>
                    </a:cubicBezTo>
                    <a:cubicBezTo>
                      <a:pt x="46" y="29"/>
                      <a:pt x="46" y="29"/>
                      <a:pt x="46" y="30"/>
                    </a:cubicBezTo>
                    <a:cubicBezTo>
                      <a:pt x="45" y="28"/>
                      <a:pt x="44" y="27"/>
                      <a:pt x="43" y="25"/>
                    </a:cubicBezTo>
                    <a:cubicBezTo>
                      <a:pt x="43" y="24"/>
                      <a:pt x="42" y="22"/>
                      <a:pt x="41" y="21"/>
                    </a:cubicBezTo>
                    <a:close/>
                    <a:moveTo>
                      <a:pt x="49" y="71"/>
                    </a:moveTo>
                    <a:cubicBezTo>
                      <a:pt x="49" y="77"/>
                      <a:pt x="49" y="77"/>
                      <a:pt x="49" y="77"/>
                    </a:cubicBezTo>
                    <a:cubicBezTo>
                      <a:pt x="21" y="77"/>
                      <a:pt x="21" y="77"/>
                      <a:pt x="21" y="77"/>
                    </a:cubicBezTo>
                    <a:cubicBezTo>
                      <a:pt x="21" y="71"/>
                      <a:pt x="21" y="71"/>
                      <a:pt x="21" y="71"/>
                    </a:cubicBezTo>
                    <a:cubicBezTo>
                      <a:pt x="30" y="71"/>
                      <a:pt x="30" y="71"/>
                      <a:pt x="30" y="71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22" y="63"/>
                      <a:pt x="15" y="60"/>
                      <a:pt x="9" y="54"/>
                    </a:cubicBezTo>
                    <a:cubicBezTo>
                      <a:pt x="3" y="48"/>
                      <a:pt x="0" y="40"/>
                      <a:pt x="0" y="31"/>
                    </a:cubicBezTo>
                    <a:cubicBezTo>
                      <a:pt x="0" y="22"/>
                      <a:pt x="3" y="14"/>
                      <a:pt x="9" y="8"/>
                    </a:cubicBezTo>
                    <a:cubicBezTo>
                      <a:pt x="13" y="4"/>
                      <a:pt x="17" y="2"/>
                      <a:pt x="22" y="0"/>
                    </a:cubicBezTo>
                    <a:cubicBezTo>
                      <a:pt x="25" y="6"/>
                      <a:pt x="25" y="6"/>
                      <a:pt x="25" y="6"/>
                    </a:cubicBezTo>
                    <a:cubicBezTo>
                      <a:pt x="21" y="7"/>
                      <a:pt x="17" y="9"/>
                      <a:pt x="14" y="13"/>
                    </a:cubicBezTo>
                    <a:cubicBezTo>
                      <a:pt x="9" y="17"/>
                      <a:pt x="6" y="24"/>
                      <a:pt x="6" y="31"/>
                    </a:cubicBezTo>
                    <a:cubicBezTo>
                      <a:pt x="6" y="38"/>
                      <a:pt x="9" y="45"/>
                      <a:pt x="14" y="50"/>
                    </a:cubicBezTo>
                    <a:cubicBezTo>
                      <a:pt x="19" y="54"/>
                      <a:pt x="25" y="57"/>
                      <a:pt x="33" y="57"/>
                    </a:cubicBezTo>
                    <a:cubicBezTo>
                      <a:pt x="39" y="57"/>
                      <a:pt x="45" y="55"/>
                      <a:pt x="49" y="51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48" y="60"/>
                      <a:pt x="43" y="62"/>
                      <a:pt x="38" y="63"/>
                    </a:cubicBezTo>
                    <a:cubicBezTo>
                      <a:pt x="38" y="71"/>
                      <a:pt x="38" y="71"/>
                      <a:pt x="38" y="71"/>
                    </a:cubicBezTo>
                    <a:lnTo>
                      <a:pt x="49" y="7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64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Freeform 454">
                <a:extLst>
                  <a:ext uri="{FF2B5EF4-FFF2-40B4-BE49-F238E27FC236}">
                    <a16:creationId xmlns:a16="http://schemas.microsoft.com/office/drawing/2014/main" id="{8E9135FD-613D-43C1-A098-D8BD55552CF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96429" y="1888020"/>
                <a:ext cx="323620" cy="327361"/>
              </a:xfrm>
              <a:custGeom>
                <a:avLst/>
                <a:gdLst>
                  <a:gd name="T0" fmla="*/ 33 w 73"/>
                  <a:gd name="T1" fmla="*/ 12 h 74"/>
                  <a:gd name="T2" fmla="*/ 55 w 73"/>
                  <a:gd name="T3" fmla="*/ 18 h 74"/>
                  <a:gd name="T4" fmla="*/ 66 w 73"/>
                  <a:gd name="T5" fmla="*/ 38 h 74"/>
                  <a:gd name="T6" fmla="*/ 60 w 73"/>
                  <a:gd name="T7" fmla="*/ 59 h 74"/>
                  <a:gd name="T8" fmla="*/ 62 w 73"/>
                  <a:gd name="T9" fmla="*/ 74 h 74"/>
                  <a:gd name="T10" fmla="*/ 58 w 73"/>
                  <a:gd name="T11" fmla="*/ 74 h 74"/>
                  <a:gd name="T12" fmla="*/ 53 w 73"/>
                  <a:gd name="T13" fmla="*/ 67 h 74"/>
                  <a:gd name="T14" fmla="*/ 39 w 73"/>
                  <a:gd name="T15" fmla="*/ 72 h 74"/>
                  <a:gd name="T16" fmla="*/ 39 w 73"/>
                  <a:gd name="T17" fmla="*/ 72 h 74"/>
                  <a:gd name="T18" fmla="*/ 39 w 73"/>
                  <a:gd name="T19" fmla="*/ 72 h 74"/>
                  <a:gd name="T20" fmla="*/ 20 w 73"/>
                  <a:gd name="T21" fmla="*/ 67 h 74"/>
                  <a:gd name="T22" fmla="*/ 15 w 73"/>
                  <a:gd name="T23" fmla="*/ 74 h 74"/>
                  <a:gd name="T24" fmla="*/ 11 w 73"/>
                  <a:gd name="T25" fmla="*/ 74 h 74"/>
                  <a:gd name="T26" fmla="*/ 13 w 73"/>
                  <a:gd name="T27" fmla="*/ 60 h 74"/>
                  <a:gd name="T28" fmla="*/ 6 w 73"/>
                  <a:gd name="T29" fmla="*/ 45 h 74"/>
                  <a:gd name="T30" fmla="*/ 6 w 73"/>
                  <a:gd name="T31" fmla="*/ 45 h 74"/>
                  <a:gd name="T32" fmla="*/ 6 w 73"/>
                  <a:gd name="T33" fmla="*/ 45 h 74"/>
                  <a:gd name="T34" fmla="*/ 33 w 73"/>
                  <a:gd name="T35" fmla="*/ 12 h 74"/>
                  <a:gd name="T36" fmla="*/ 37 w 73"/>
                  <a:gd name="T37" fmla="*/ 37 h 74"/>
                  <a:gd name="T38" fmla="*/ 34 w 73"/>
                  <a:gd name="T39" fmla="*/ 37 h 74"/>
                  <a:gd name="T40" fmla="*/ 26 w 73"/>
                  <a:gd name="T41" fmla="*/ 24 h 74"/>
                  <a:gd name="T42" fmla="*/ 25 w 73"/>
                  <a:gd name="T43" fmla="*/ 24 h 74"/>
                  <a:gd name="T44" fmla="*/ 33 w 73"/>
                  <a:gd name="T45" fmla="*/ 38 h 74"/>
                  <a:gd name="T46" fmla="*/ 32 w 73"/>
                  <a:gd name="T47" fmla="*/ 42 h 74"/>
                  <a:gd name="T48" fmla="*/ 37 w 73"/>
                  <a:gd name="T49" fmla="*/ 47 h 74"/>
                  <a:gd name="T50" fmla="*/ 42 w 73"/>
                  <a:gd name="T51" fmla="*/ 42 h 74"/>
                  <a:gd name="T52" fmla="*/ 42 w 73"/>
                  <a:gd name="T53" fmla="*/ 41 h 74"/>
                  <a:gd name="T54" fmla="*/ 51 w 73"/>
                  <a:gd name="T55" fmla="*/ 31 h 74"/>
                  <a:gd name="T56" fmla="*/ 48 w 73"/>
                  <a:gd name="T57" fmla="*/ 28 h 74"/>
                  <a:gd name="T58" fmla="*/ 39 w 73"/>
                  <a:gd name="T59" fmla="*/ 37 h 74"/>
                  <a:gd name="T60" fmla="*/ 37 w 73"/>
                  <a:gd name="T61" fmla="*/ 37 h 74"/>
                  <a:gd name="T62" fmla="*/ 67 w 73"/>
                  <a:gd name="T63" fmla="*/ 0 h 74"/>
                  <a:gd name="T64" fmla="*/ 63 w 73"/>
                  <a:gd name="T65" fmla="*/ 3 h 74"/>
                  <a:gd name="T66" fmla="*/ 45 w 73"/>
                  <a:gd name="T67" fmla="*/ 7 h 74"/>
                  <a:gd name="T68" fmla="*/ 45 w 73"/>
                  <a:gd name="T69" fmla="*/ 7 h 74"/>
                  <a:gd name="T70" fmla="*/ 68 w 73"/>
                  <a:gd name="T71" fmla="*/ 27 h 74"/>
                  <a:gd name="T72" fmla="*/ 68 w 73"/>
                  <a:gd name="T73" fmla="*/ 26 h 74"/>
                  <a:gd name="T74" fmla="*/ 68 w 73"/>
                  <a:gd name="T75" fmla="*/ 7 h 74"/>
                  <a:gd name="T76" fmla="*/ 70 w 73"/>
                  <a:gd name="T77" fmla="*/ 2 h 74"/>
                  <a:gd name="T78" fmla="*/ 67 w 73"/>
                  <a:gd name="T79" fmla="*/ 0 h 74"/>
                  <a:gd name="T80" fmla="*/ 5 w 73"/>
                  <a:gd name="T81" fmla="*/ 2 h 74"/>
                  <a:gd name="T82" fmla="*/ 6 w 73"/>
                  <a:gd name="T83" fmla="*/ 6 h 74"/>
                  <a:gd name="T84" fmla="*/ 4 w 73"/>
                  <a:gd name="T85" fmla="*/ 25 h 74"/>
                  <a:gd name="T86" fmla="*/ 4 w 73"/>
                  <a:gd name="T87" fmla="*/ 25 h 74"/>
                  <a:gd name="T88" fmla="*/ 29 w 73"/>
                  <a:gd name="T89" fmla="*/ 8 h 74"/>
                  <a:gd name="T90" fmla="*/ 29 w 73"/>
                  <a:gd name="T91" fmla="*/ 8 h 74"/>
                  <a:gd name="T92" fmla="*/ 11 w 73"/>
                  <a:gd name="T93" fmla="*/ 3 h 74"/>
                  <a:gd name="T94" fmla="*/ 7 w 73"/>
                  <a:gd name="T95" fmla="*/ 0 h 74"/>
                  <a:gd name="T96" fmla="*/ 5 w 73"/>
                  <a:gd name="T97" fmla="*/ 2 h 74"/>
                  <a:gd name="T98" fmla="*/ 51 w 73"/>
                  <a:gd name="T99" fmla="*/ 23 h 74"/>
                  <a:gd name="T100" fmla="*/ 33 w 73"/>
                  <a:gd name="T101" fmla="*/ 18 h 74"/>
                  <a:gd name="T102" fmla="*/ 17 w 73"/>
                  <a:gd name="T103" fmla="*/ 27 h 74"/>
                  <a:gd name="T104" fmla="*/ 12 w 73"/>
                  <a:gd name="T105" fmla="*/ 44 h 74"/>
                  <a:gd name="T106" fmla="*/ 12 w 73"/>
                  <a:gd name="T107" fmla="*/ 44 h 74"/>
                  <a:gd name="T108" fmla="*/ 21 w 73"/>
                  <a:gd name="T109" fmla="*/ 60 h 74"/>
                  <a:gd name="T110" fmla="*/ 39 w 73"/>
                  <a:gd name="T111" fmla="*/ 65 h 74"/>
                  <a:gd name="T112" fmla="*/ 39 w 73"/>
                  <a:gd name="T113" fmla="*/ 65 h 74"/>
                  <a:gd name="T114" fmla="*/ 55 w 73"/>
                  <a:gd name="T115" fmla="*/ 57 h 74"/>
                  <a:gd name="T116" fmla="*/ 60 w 73"/>
                  <a:gd name="T117" fmla="*/ 39 h 74"/>
                  <a:gd name="T118" fmla="*/ 51 w 73"/>
                  <a:gd name="T119" fmla="*/ 2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" h="74">
                    <a:moveTo>
                      <a:pt x="33" y="12"/>
                    </a:moveTo>
                    <a:cubicBezTo>
                      <a:pt x="41" y="11"/>
                      <a:pt x="49" y="14"/>
                      <a:pt x="55" y="18"/>
                    </a:cubicBezTo>
                    <a:cubicBezTo>
                      <a:pt x="61" y="23"/>
                      <a:pt x="65" y="30"/>
                      <a:pt x="66" y="38"/>
                    </a:cubicBezTo>
                    <a:cubicBezTo>
                      <a:pt x="67" y="46"/>
                      <a:pt x="65" y="53"/>
                      <a:pt x="60" y="59"/>
                    </a:cubicBezTo>
                    <a:cubicBezTo>
                      <a:pt x="62" y="74"/>
                      <a:pt x="62" y="74"/>
                      <a:pt x="62" y="74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53" y="67"/>
                      <a:pt x="53" y="67"/>
                      <a:pt x="53" y="67"/>
                    </a:cubicBezTo>
                    <a:cubicBezTo>
                      <a:pt x="49" y="69"/>
                      <a:pt x="44" y="71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9" y="72"/>
                      <a:pt x="39" y="72"/>
                      <a:pt x="39" y="72"/>
                    </a:cubicBezTo>
                    <a:cubicBezTo>
                      <a:pt x="32" y="72"/>
                      <a:pt x="26" y="71"/>
                      <a:pt x="20" y="67"/>
                    </a:cubicBezTo>
                    <a:cubicBezTo>
                      <a:pt x="15" y="74"/>
                      <a:pt x="15" y="74"/>
                      <a:pt x="15" y="74"/>
                    </a:cubicBezTo>
                    <a:cubicBezTo>
                      <a:pt x="11" y="74"/>
                      <a:pt x="11" y="74"/>
                      <a:pt x="11" y="74"/>
                    </a:cubicBezTo>
                    <a:cubicBezTo>
                      <a:pt x="13" y="60"/>
                      <a:pt x="13" y="60"/>
                      <a:pt x="13" y="60"/>
                    </a:cubicBezTo>
                    <a:cubicBezTo>
                      <a:pt x="9" y="56"/>
                      <a:pt x="7" y="51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29"/>
                      <a:pt x="16" y="14"/>
                      <a:pt x="33" y="12"/>
                    </a:cubicBezTo>
                    <a:close/>
                    <a:moveTo>
                      <a:pt x="37" y="37"/>
                    </a:moveTo>
                    <a:cubicBezTo>
                      <a:pt x="36" y="37"/>
                      <a:pt x="35" y="37"/>
                      <a:pt x="34" y="37"/>
                    </a:cubicBezTo>
                    <a:cubicBezTo>
                      <a:pt x="32" y="33"/>
                      <a:pt x="29" y="28"/>
                      <a:pt x="26" y="24"/>
                    </a:cubicBezTo>
                    <a:cubicBezTo>
                      <a:pt x="26" y="24"/>
                      <a:pt x="25" y="24"/>
                      <a:pt x="25" y="24"/>
                    </a:cubicBezTo>
                    <a:cubicBezTo>
                      <a:pt x="27" y="29"/>
                      <a:pt x="30" y="34"/>
                      <a:pt x="33" y="38"/>
                    </a:cubicBezTo>
                    <a:cubicBezTo>
                      <a:pt x="32" y="39"/>
                      <a:pt x="32" y="41"/>
                      <a:pt x="32" y="42"/>
                    </a:cubicBezTo>
                    <a:cubicBezTo>
                      <a:pt x="32" y="45"/>
                      <a:pt x="34" y="47"/>
                      <a:pt x="37" y="47"/>
                    </a:cubicBezTo>
                    <a:cubicBezTo>
                      <a:pt x="40" y="47"/>
                      <a:pt x="42" y="45"/>
                      <a:pt x="42" y="42"/>
                    </a:cubicBezTo>
                    <a:cubicBezTo>
                      <a:pt x="42" y="42"/>
                      <a:pt x="42" y="41"/>
                      <a:pt x="42" y="41"/>
                    </a:cubicBezTo>
                    <a:cubicBezTo>
                      <a:pt x="45" y="38"/>
                      <a:pt x="48" y="35"/>
                      <a:pt x="51" y="31"/>
                    </a:cubicBezTo>
                    <a:cubicBezTo>
                      <a:pt x="50" y="30"/>
                      <a:pt x="49" y="29"/>
                      <a:pt x="48" y="28"/>
                    </a:cubicBezTo>
                    <a:cubicBezTo>
                      <a:pt x="45" y="31"/>
                      <a:pt x="42" y="34"/>
                      <a:pt x="39" y="37"/>
                    </a:cubicBezTo>
                    <a:cubicBezTo>
                      <a:pt x="38" y="37"/>
                      <a:pt x="38" y="37"/>
                      <a:pt x="37" y="37"/>
                    </a:cubicBezTo>
                    <a:close/>
                    <a:moveTo>
                      <a:pt x="67" y="0"/>
                    </a:moveTo>
                    <a:cubicBezTo>
                      <a:pt x="63" y="3"/>
                      <a:pt x="63" y="3"/>
                      <a:pt x="63" y="3"/>
                    </a:cubicBezTo>
                    <a:cubicBezTo>
                      <a:pt x="57" y="0"/>
                      <a:pt x="50" y="1"/>
                      <a:pt x="45" y="7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68" y="27"/>
                      <a:pt x="68" y="27"/>
                      <a:pt x="68" y="26"/>
                    </a:cubicBezTo>
                    <a:cubicBezTo>
                      <a:pt x="73" y="21"/>
                      <a:pt x="73" y="12"/>
                      <a:pt x="68" y="7"/>
                    </a:cubicBezTo>
                    <a:cubicBezTo>
                      <a:pt x="70" y="2"/>
                      <a:pt x="70" y="2"/>
                      <a:pt x="70" y="2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  <a:moveTo>
                      <a:pt x="5" y="2"/>
                    </a:moveTo>
                    <a:cubicBezTo>
                      <a:pt x="6" y="6"/>
                      <a:pt x="6" y="6"/>
                      <a:pt x="6" y="6"/>
                    </a:cubicBezTo>
                    <a:cubicBezTo>
                      <a:pt x="1" y="11"/>
                      <a:pt x="0" y="19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5" y="2"/>
                      <a:pt x="17" y="0"/>
                      <a:pt x="11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2"/>
                      <a:pt x="5" y="2"/>
                      <a:pt x="5" y="2"/>
                    </a:cubicBezTo>
                    <a:close/>
                    <a:moveTo>
                      <a:pt x="51" y="23"/>
                    </a:moveTo>
                    <a:cubicBezTo>
                      <a:pt x="46" y="19"/>
                      <a:pt x="40" y="17"/>
                      <a:pt x="33" y="18"/>
                    </a:cubicBezTo>
                    <a:cubicBezTo>
                      <a:pt x="27" y="19"/>
                      <a:pt x="21" y="22"/>
                      <a:pt x="17" y="27"/>
                    </a:cubicBezTo>
                    <a:cubicBezTo>
                      <a:pt x="14" y="32"/>
                      <a:pt x="12" y="38"/>
                      <a:pt x="12" y="44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13" y="51"/>
                      <a:pt x="16" y="57"/>
                      <a:pt x="21" y="60"/>
                    </a:cubicBezTo>
                    <a:cubicBezTo>
                      <a:pt x="26" y="64"/>
                      <a:pt x="32" y="66"/>
                      <a:pt x="39" y="65"/>
                    </a:cubicBezTo>
                    <a:cubicBezTo>
                      <a:pt x="39" y="65"/>
                      <a:pt x="39" y="65"/>
                      <a:pt x="39" y="65"/>
                    </a:cubicBezTo>
                    <a:cubicBezTo>
                      <a:pt x="45" y="65"/>
                      <a:pt x="51" y="61"/>
                      <a:pt x="55" y="57"/>
                    </a:cubicBezTo>
                    <a:cubicBezTo>
                      <a:pt x="58" y="52"/>
                      <a:pt x="60" y="46"/>
                      <a:pt x="60" y="39"/>
                    </a:cubicBezTo>
                    <a:cubicBezTo>
                      <a:pt x="59" y="33"/>
                      <a:pt x="56" y="27"/>
                      <a:pt x="51" y="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64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292">
                <a:extLst>
                  <a:ext uri="{FF2B5EF4-FFF2-40B4-BE49-F238E27FC236}">
                    <a16:creationId xmlns:a16="http://schemas.microsoft.com/office/drawing/2014/main" id="{6129FF03-95BE-47B9-9BBD-3B75EE5AA9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78268" y="2773294"/>
                <a:ext cx="411539" cy="398447"/>
              </a:xfrm>
              <a:custGeom>
                <a:avLst/>
                <a:gdLst>
                  <a:gd name="T0" fmla="*/ 44 w 93"/>
                  <a:gd name="T1" fmla="*/ 0 h 90"/>
                  <a:gd name="T2" fmla="*/ 83 w 93"/>
                  <a:gd name="T3" fmla="*/ 0 h 90"/>
                  <a:gd name="T4" fmla="*/ 90 w 93"/>
                  <a:gd name="T5" fmla="*/ 3 h 90"/>
                  <a:gd name="T6" fmla="*/ 93 w 93"/>
                  <a:gd name="T7" fmla="*/ 11 h 90"/>
                  <a:gd name="T8" fmla="*/ 93 w 93"/>
                  <a:gd name="T9" fmla="*/ 33 h 90"/>
                  <a:gd name="T10" fmla="*/ 90 w 93"/>
                  <a:gd name="T11" fmla="*/ 40 h 90"/>
                  <a:gd name="T12" fmla="*/ 83 w 93"/>
                  <a:gd name="T13" fmla="*/ 43 h 90"/>
                  <a:gd name="T14" fmla="*/ 61 w 93"/>
                  <a:gd name="T15" fmla="*/ 43 h 90"/>
                  <a:gd name="T16" fmla="*/ 50 w 93"/>
                  <a:gd name="T17" fmla="*/ 53 h 90"/>
                  <a:gd name="T18" fmla="*/ 49 w 93"/>
                  <a:gd name="T19" fmla="*/ 52 h 90"/>
                  <a:gd name="T20" fmla="*/ 46 w 93"/>
                  <a:gd name="T21" fmla="*/ 50 h 90"/>
                  <a:gd name="T22" fmla="*/ 48 w 93"/>
                  <a:gd name="T23" fmla="*/ 43 h 90"/>
                  <a:gd name="T24" fmla="*/ 47 w 93"/>
                  <a:gd name="T25" fmla="*/ 43 h 90"/>
                  <a:gd name="T26" fmla="*/ 48 w 93"/>
                  <a:gd name="T27" fmla="*/ 39 h 90"/>
                  <a:gd name="T28" fmla="*/ 51 w 93"/>
                  <a:gd name="T29" fmla="*/ 39 h 90"/>
                  <a:gd name="T30" fmla="*/ 54 w 93"/>
                  <a:gd name="T31" fmla="*/ 39 h 90"/>
                  <a:gd name="T32" fmla="*/ 53 w 93"/>
                  <a:gd name="T33" fmla="*/ 41 h 90"/>
                  <a:gd name="T34" fmla="*/ 52 w 93"/>
                  <a:gd name="T35" fmla="*/ 44 h 90"/>
                  <a:gd name="T36" fmla="*/ 58 w 93"/>
                  <a:gd name="T37" fmla="*/ 39 h 90"/>
                  <a:gd name="T38" fmla="*/ 59 w 93"/>
                  <a:gd name="T39" fmla="*/ 39 h 90"/>
                  <a:gd name="T40" fmla="*/ 60 w 93"/>
                  <a:gd name="T41" fmla="*/ 39 h 90"/>
                  <a:gd name="T42" fmla="*/ 83 w 93"/>
                  <a:gd name="T43" fmla="*/ 39 h 90"/>
                  <a:gd name="T44" fmla="*/ 87 w 93"/>
                  <a:gd name="T45" fmla="*/ 37 h 90"/>
                  <a:gd name="T46" fmla="*/ 89 w 93"/>
                  <a:gd name="T47" fmla="*/ 33 h 90"/>
                  <a:gd name="T48" fmla="*/ 89 w 93"/>
                  <a:gd name="T49" fmla="*/ 11 h 90"/>
                  <a:gd name="T50" fmla="*/ 87 w 93"/>
                  <a:gd name="T51" fmla="*/ 7 h 90"/>
                  <a:gd name="T52" fmla="*/ 83 w 93"/>
                  <a:gd name="T53" fmla="*/ 5 h 90"/>
                  <a:gd name="T54" fmla="*/ 44 w 93"/>
                  <a:gd name="T55" fmla="*/ 5 h 90"/>
                  <a:gd name="T56" fmla="*/ 39 w 93"/>
                  <a:gd name="T57" fmla="*/ 7 h 90"/>
                  <a:gd name="T58" fmla="*/ 38 w 93"/>
                  <a:gd name="T59" fmla="*/ 11 h 90"/>
                  <a:gd name="T60" fmla="*/ 38 w 93"/>
                  <a:gd name="T61" fmla="*/ 14 h 90"/>
                  <a:gd name="T62" fmla="*/ 33 w 93"/>
                  <a:gd name="T63" fmla="*/ 12 h 90"/>
                  <a:gd name="T64" fmla="*/ 33 w 93"/>
                  <a:gd name="T65" fmla="*/ 11 h 90"/>
                  <a:gd name="T66" fmla="*/ 36 w 93"/>
                  <a:gd name="T67" fmla="*/ 3 h 90"/>
                  <a:gd name="T68" fmla="*/ 44 w 93"/>
                  <a:gd name="T69" fmla="*/ 0 h 90"/>
                  <a:gd name="T70" fmla="*/ 75 w 93"/>
                  <a:gd name="T71" fmla="*/ 18 h 90"/>
                  <a:gd name="T72" fmla="*/ 71 w 93"/>
                  <a:gd name="T73" fmla="*/ 22 h 90"/>
                  <a:gd name="T74" fmla="*/ 75 w 93"/>
                  <a:gd name="T75" fmla="*/ 25 h 90"/>
                  <a:gd name="T76" fmla="*/ 79 w 93"/>
                  <a:gd name="T77" fmla="*/ 22 h 90"/>
                  <a:gd name="T78" fmla="*/ 75 w 93"/>
                  <a:gd name="T79" fmla="*/ 18 h 90"/>
                  <a:gd name="T80" fmla="*/ 63 w 93"/>
                  <a:gd name="T81" fmla="*/ 18 h 90"/>
                  <a:gd name="T82" fmla="*/ 59 w 93"/>
                  <a:gd name="T83" fmla="*/ 22 h 90"/>
                  <a:gd name="T84" fmla="*/ 63 w 93"/>
                  <a:gd name="T85" fmla="*/ 25 h 90"/>
                  <a:gd name="T86" fmla="*/ 67 w 93"/>
                  <a:gd name="T87" fmla="*/ 22 h 90"/>
                  <a:gd name="T88" fmla="*/ 63 w 93"/>
                  <a:gd name="T89" fmla="*/ 18 h 90"/>
                  <a:gd name="T90" fmla="*/ 51 w 93"/>
                  <a:gd name="T91" fmla="*/ 18 h 90"/>
                  <a:gd name="T92" fmla="*/ 48 w 93"/>
                  <a:gd name="T93" fmla="*/ 22 h 90"/>
                  <a:gd name="T94" fmla="*/ 51 w 93"/>
                  <a:gd name="T95" fmla="*/ 25 h 90"/>
                  <a:gd name="T96" fmla="*/ 55 w 93"/>
                  <a:gd name="T97" fmla="*/ 22 h 90"/>
                  <a:gd name="T98" fmla="*/ 51 w 93"/>
                  <a:gd name="T99" fmla="*/ 18 h 90"/>
                  <a:gd name="T100" fmla="*/ 27 w 93"/>
                  <a:gd name="T101" fmla="*/ 18 h 90"/>
                  <a:gd name="T102" fmla="*/ 12 w 93"/>
                  <a:gd name="T103" fmla="*/ 33 h 90"/>
                  <a:gd name="T104" fmla="*/ 27 w 93"/>
                  <a:gd name="T105" fmla="*/ 48 h 90"/>
                  <a:gd name="T106" fmla="*/ 43 w 93"/>
                  <a:gd name="T107" fmla="*/ 33 h 90"/>
                  <a:gd name="T108" fmla="*/ 27 w 93"/>
                  <a:gd name="T109" fmla="*/ 18 h 90"/>
                  <a:gd name="T110" fmla="*/ 55 w 93"/>
                  <a:gd name="T111" fmla="*/ 82 h 90"/>
                  <a:gd name="T112" fmla="*/ 38 w 93"/>
                  <a:gd name="T113" fmla="*/ 53 h 90"/>
                  <a:gd name="T114" fmla="*/ 28 w 93"/>
                  <a:gd name="T115" fmla="*/ 69 h 90"/>
                  <a:gd name="T116" fmla="*/ 18 w 93"/>
                  <a:gd name="T117" fmla="*/ 53 h 90"/>
                  <a:gd name="T118" fmla="*/ 0 w 93"/>
                  <a:gd name="T119" fmla="*/ 82 h 90"/>
                  <a:gd name="T120" fmla="*/ 55 w 93"/>
                  <a:gd name="T121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3" h="90">
                    <a:moveTo>
                      <a:pt x="44" y="0"/>
                    </a:moveTo>
                    <a:cubicBezTo>
                      <a:pt x="83" y="0"/>
                      <a:pt x="83" y="0"/>
                      <a:pt x="83" y="0"/>
                    </a:cubicBezTo>
                    <a:cubicBezTo>
                      <a:pt x="86" y="0"/>
                      <a:pt x="88" y="1"/>
                      <a:pt x="90" y="3"/>
                    </a:cubicBezTo>
                    <a:cubicBezTo>
                      <a:pt x="92" y="5"/>
                      <a:pt x="93" y="8"/>
                      <a:pt x="93" y="11"/>
                    </a:cubicBezTo>
                    <a:cubicBezTo>
                      <a:pt x="93" y="33"/>
                      <a:pt x="93" y="33"/>
                      <a:pt x="93" y="33"/>
                    </a:cubicBezTo>
                    <a:cubicBezTo>
                      <a:pt x="93" y="36"/>
                      <a:pt x="92" y="38"/>
                      <a:pt x="90" y="40"/>
                    </a:cubicBezTo>
                    <a:cubicBezTo>
                      <a:pt x="88" y="42"/>
                      <a:pt x="86" y="43"/>
                      <a:pt x="83" y="43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50" y="53"/>
                      <a:pt x="50" y="53"/>
                      <a:pt x="50" y="53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8" y="52"/>
                      <a:pt x="47" y="51"/>
                      <a:pt x="46" y="50"/>
                    </a:cubicBezTo>
                    <a:cubicBezTo>
                      <a:pt x="48" y="43"/>
                      <a:pt x="48" y="43"/>
                      <a:pt x="48" y="43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47" y="42"/>
                      <a:pt x="48" y="40"/>
                      <a:pt x="48" y="39"/>
                    </a:cubicBezTo>
                    <a:cubicBezTo>
                      <a:pt x="51" y="39"/>
                      <a:pt x="51" y="39"/>
                      <a:pt x="51" y="39"/>
                    </a:cubicBezTo>
                    <a:cubicBezTo>
                      <a:pt x="54" y="39"/>
                      <a:pt x="54" y="39"/>
                      <a:pt x="54" y="39"/>
                    </a:cubicBezTo>
                    <a:cubicBezTo>
                      <a:pt x="53" y="41"/>
                      <a:pt x="53" y="41"/>
                      <a:pt x="53" y="41"/>
                    </a:cubicBezTo>
                    <a:cubicBezTo>
                      <a:pt x="52" y="44"/>
                      <a:pt x="52" y="44"/>
                      <a:pt x="52" y="44"/>
                    </a:cubicBezTo>
                    <a:cubicBezTo>
                      <a:pt x="58" y="39"/>
                      <a:pt x="58" y="39"/>
                      <a:pt x="58" y="39"/>
                    </a:cubicBezTo>
                    <a:cubicBezTo>
                      <a:pt x="59" y="39"/>
                      <a:pt x="59" y="39"/>
                      <a:pt x="59" y="39"/>
                    </a:cubicBezTo>
                    <a:cubicBezTo>
                      <a:pt x="60" y="39"/>
                      <a:pt x="60" y="39"/>
                      <a:pt x="60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4" y="39"/>
                      <a:pt x="86" y="38"/>
                      <a:pt x="87" y="37"/>
                    </a:cubicBezTo>
                    <a:cubicBezTo>
                      <a:pt x="88" y="36"/>
                      <a:pt x="89" y="34"/>
                      <a:pt x="89" y="33"/>
                    </a:cubicBezTo>
                    <a:cubicBezTo>
                      <a:pt x="89" y="11"/>
                      <a:pt x="89" y="11"/>
                      <a:pt x="89" y="11"/>
                    </a:cubicBezTo>
                    <a:cubicBezTo>
                      <a:pt x="89" y="9"/>
                      <a:pt x="88" y="8"/>
                      <a:pt x="87" y="7"/>
                    </a:cubicBezTo>
                    <a:cubicBezTo>
                      <a:pt x="86" y="6"/>
                      <a:pt x="84" y="5"/>
                      <a:pt x="83" y="5"/>
                    </a:cubicBezTo>
                    <a:cubicBezTo>
                      <a:pt x="44" y="5"/>
                      <a:pt x="44" y="5"/>
                      <a:pt x="44" y="5"/>
                    </a:cubicBezTo>
                    <a:cubicBezTo>
                      <a:pt x="42" y="5"/>
                      <a:pt x="40" y="6"/>
                      <a:pt x="39" y="7"/>
                    </a:cubicBezTo>
                    <a:cubicBezTo>
                      <a:pt x="38" y="8"/>
                      <a:pt x="38" y="9"/>
                      <a:pt x="38" y="11"/>
                    </a:cubicBezTo>
                    <a:cubicBezTo>
                      <a:pt x="38" y="14"/>
                      <a:pt x="38" y="14"/>
                      <a:pt x="38" y="14"/>
                    </a:cubicBezTo>
                    <a:cubicBezTo>
                      <a:pt x="36" y="13"/>
                      <a:pt x="35" y="12"/>
                      <a:pt x="33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8"/>
                      <a:pt x="34" y="5"/>
                      <a:pt x="36" y="3"/>
                    </a:cubicBezTo>
                    <a:cubicBezTo>
                      <a:pt x="38" y="1"/>
                      <a:pt x="41" y="0"/>
                      <a:pt x="44" y="0"/>
                    </a:cubicBezTo>
                    <a:close/>
                    <a:moveTo>
                      <a:pt x="75" y="18"/>
                    </a:moveTo>
                    <a:cubicBezTo>
                      <a:pt x="73" y="18"/>
                      <a:pt x="71" y="19"/>
                      <a:pt x="71" y="22"/>
                    </a:cubicBezTo>
                    <a:cubicBezTo>
                      <a:pt x="71" y="24"/>
                      <a:pt x="73" y="25"/>
                      <a:pt x="75" y="25"/>
                    </a:cubicBezTo>
                    <a:cubicBezTo>
                      <a:pt x="77" y="25"/>
                      <a:pt x="79" y="24"/>
                      <a:pt x="79" y="22"/>
                    </a:cubicBezTo>
                    <a:cubicBezTo>
                      <a:pt x="79" y="19"/>
                      <a:pt x="77" y="18"/>
                      <a:pt x="75" y="18"/>
                    </a:cubicBezTo>
                    <a:close/>
                    <a:moveTo>
                      <a:pt x="63" y="18"/>
                    </a:moveTo>
                    <a:cubicBezTo>
                      <a:pt x="61" y="18"/>
                      <a:pt x="59" y="19"/>
                      <a:pt x="59" y="22"/>
                    </a:cubicBezTo>
                    <a:cubicBezTo>
                      <a:pt x="59" y="24"/>
                      <a:pt x="61" y="25"/>
                      <a:pt x="63" y="25"/>
                    </a:cubicBezTo>
                    <a:cubicBezTo>
                      <a:pt x="65" y="25"/>
                      <a:pt x="67" y="24"/>
                      <a:pt x="67" y="22"/>
                    </a:cubicBezTo>
                    <a:cubicBezTo>
                      <a:pt x="67" y="19"/>
                      <a:pt x="65" y="18"/>
                      <a:pt x="63" y="18"/>
                    </a:cubicBezTo>
                    <a:close/>
                    <a:moveTo>
                      <a:pt x="51" y="18"/>
                    </a:moveTo>
                    <a:cubicBezTo>
                      <a:pt x="49" y="18"/>
                      <a:pt x="48" y="19"/>
                      <a:pt x="48" y="22"/>
                    </a:cubicBezTo>
                    <a:cubicBezTo>
                      <a:pt x="48" y="24"/>
                      <a:pt x="49" y="25"/>
                      <a:pt x="51" y="25"/>
                    </a:cubicBezTo>
                    <a:cubicBezTo>
                      <a:pt x="54" y="25"/>
                      <a:pt x="55" y="24"/>
                      <a:pt x="55" y="22"/>
                    </a:cubicBezTo>
                    <a:cubicBezTo>
                      <a:pt x="55" y="19"/>
                      <a:pt x="54" y="18"/>
                      <a:pt x="51" y="18"/>
                    </a:cubicBezTo>
                    <a:close/>
                    <a:moveTo>
                      <a:pt x="27" y="18"/>
                    </a:moveTo>
                    <a:cubicBezTo>
                      <a:pt x="19" y="18"/>
                      <a:pt x="12" y="24"/>
                      <a:pt x="12" y="33"/>
                    </a:cubicBezTo>
                    <a:cubicBezTo>
                      <a:pt x="12" y="42"/>
                      <a:pt x="19" y="48"/>
                      <a:pt x="27" y="48"/>
                    </a:cubicBezTo>
                    <a:cubicBezTo>
                      <a:pt x="36" y="48"/>
                      <a:pt x="43" y="42"/>
                      <a:pt x="43" y="33"/>
                    </a:cubicBezTo>
                    <a:cubicBezTo>
                      <a:pt x="43" y="24"/>
                      <a:pt x="36" y="18"/>
                      <a:pt x="27" y="18"/>
                    </a:cubicBezTo>
                    <a:close/>
                    <a:moveTo>
                      <a:pt x="55" y="82"/>
                    </a:moveTo>
                    <a:cubicBezTo>
                      <a:pt x="55" y="67"/>
                      <a:pt x="47" y="57"/>
                      <a:pt x="38" y="53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18" y="53"/>
                      <a:pt x="18" y="53"/>
                      <a:pt x="18" y="53"/>
                    </a:cubicBezTo>
                    <a:cubicBezTo>
                      <a:pt x="8" y="57"/>
                      <a:pt x="0" y="66"/>
                      <a:pt x="0" y="82"/>
                    </a:cubicBezTo>
                    <a:cubicBezTo>
                      <a:pt x="20" y="90"/>
                      <a:pt x="38" y="89"/>
                      <a:pt x="55" y="8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121791" tIns="60896" rIns="121791" bIns="60896" numCol="1" anchor="t" anchorCtr="0" compatLnSpc="1"/>
              <a:lstStyle/>
              <a:p>
                <a:pPr defTabSz="1217264"/>
                <a:endParaRPr lang="zh-CN" altLang="en-US" sz="1351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3C656E51-C05C-4BD9-843C-3A9DE9D820B2}"/>
              </a:ext>
            </a:extLst>
          </p:cNvPr>
          <p:cNvGrpSpPr/>
          <p:nvPr/>
        </p:nvGrpSpPr>
        <p:grpSpPr>
          <a:xfrm>
            <a:off x="878918" y="1970156"/>
            <a:ext cx="2328860" cy="856900"/>
            <a:chOff x="1079888" y="2404807"/>
            <a:chExt cx="2328860" cy="856900"/>
          </a:xfrm>
        </p:grpSpPr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0D32F041-D491-489E-A36A-DB298B9C84D5}"/>
                </a:ext>
              </a:extLst>
            </p:cNvPr>
            <p:cNvSpPr/>
            <p:nvPr/>
          </p:nvSpPr>
          <p:spPr>
            <a:xfrm>
              <a:off x="1079888" y="2404807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5C974CC2-884C-4ED0-AA52-DFF1FE78A67F}"/>
                </a:ext>
              </a:extLst>
            </p:cNvPr>
            <p:cNvSpPr/>
            <p:nvPr/>
          </p:nvSpPr>
          <p:spPr>
            <a:xfrm>
              <a:off x="1082465" y="2734896"/>
              <a:ext cx="232628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46C01C0-194E-4425-9768-7BD21EDB32DD}"/>
              </a:ext>
            </a:extLst>
          </p:cNvPr>
          <p:cNvGrpSpPr/>
          <p:nvPr/>
        </p:nvGrpSpPr>
        <p:grpSpPr>
          <a:xfrm>
            <a:off x="1701360" y="3958800"/>
            <a:ext cx="2328860" cy="856900"/>
            <a:chOff x="1079888" y="2404807"/>
            <a:chExt cx="2328860" cy="856900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D9C83A45-C44C-454A-8111-47DBD6223A4E}"/>
                </a:ext>
              </a:extLst>
            </p:cNvPr>
            <p:cNvSpPr/>
            <p:nvPr/>
          </p:nvSpPr>
          <p:spPr>
            <a:xfrm>
              <a:off x="1079888" y="2404807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A1714EBC-7765-427C-B59B-2EDE209F0D5D}"/>
                </a:ext>
              </a:extLst>
            </p:cNvPr>
            <p:cNvSpPr/>
            <p:nvPr/>
          </p:nvSpPr>
          <p:spPr>
            <a:xfrm>
              <a:off x="1082465" y="2734896"/>
              <a:ext cx="232628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CCB14F31-8A51-430A-B099-DA6DCEDEB1DA}"/>
              </a:ext>
            </a:extLst>
          </p:cNvPr>
          <p:cNvGrpSpPr/>
          <p:nvPr/>
        </p:nvGrpSpPr>
        <p:grpSpPr>
          <a:xfrm>
            <a:off x="9094639" y="1970156"/>
            <a:ext cx="2921574" cy="856900"/>
            <a:chOff x="1082465" y="2404807"/>
            <a:chExt cx="2921574" cy="856900"/>
          </a:xfrm>
        </p:grpSpPr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B0F61FA0-D459-4333-9598-509B0613E986}"/>
                </a:ext>
              </a:extLst>
            </p:cNvPr>
            <p:cNvSpPr/>
            <p:nvPr/>
          </p:nvSpPr>
          <p:spPr>
            <a:xfrm>
              <a:off x="2275104" y="2404807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id="{5786C1EA-878F-4AEC-8040-08A1BBA8702F}"/>
                </a:ext>
              </a:extLst>
            </p:cNvPr>
            <p:cNvSpPr/>
            <p:nvPr/>
          </p:nvSpPr>
          <p:spPr>
            <a:xfrm>
              <a:off x="1082465" y="2734896"/>
              <a:ext cx="232628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3454CB47-CF52-43FA-84F5-342E620AA4EE}"/>
              </a:ext>
            </a:extLst>
          </p:cNvPr>
          <p:cNvGrpSpPr/>
          <p:nvPr/>
        </p:nvGrpSpPr>
        <p:grpSpPr>
          <a:xfrm>
            <a:off x="8467237" y="3958800"/>
            <a:ext cx="2952656" cy="856900"/>
            <a:chOff x="1082465" y="2404807"/>
            <a:chExt cx="2952656" cy="856900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1E7345F3-4D4E-4364-903D-9BBD20B9F4B5}"/>
                </a:ext>
              </a:extLst>
            </p:cNvPr>
            <p:cNvSpPr/>
            <p:nvPr/>
          </p:nvSpPr>
          <p:spPr>
            <a:xfrm>
              <a:off x="2306186" y="2404807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72BEB9F3-E25A-4825-8C9A-283FD5DF9F0D}"/>
                </a:ext>
              </a:extLst>
            </p:cNvPr>
            <p:cNvSpPr/>
            <p:nvPr/>
          </p:nvSpPr>
          <p:spPr>
            <a:xfrm>
              <a:off x="1082465" y="2734896"/>
              <a:ext cx="232628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373928A0-2708-4CC2-8DC1-2DC5356F2F21}"/>
              </a:ext>
            </a:extLst>
          </p:cNvPr>
          <p:cNvGrpSpPr/>
          <p:nvPr/>
        </p:nvGrpSpPr>
        <p:grpSpPr>
          <a:xfrm>
            <a:off x="4890708" y="5083064"/>
            <a:ext cx="2326283" cy="856900"/>
            <a:chOff x="1082465" y="2404807"/>
            <a:chExt cx="2326283" cy="856900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449F25F3-2B7D-47AC-8CF0-A3A3613B856A}"/>
                </a:ext>
              </a:extLst>
            </p:cNvPr>
            <p:cNvSpPr/>
            <p:nvPr/>
          </p:nvSpPr>
          <p:spPr>
            <a:xfrm>
              <a:off x="1678784" y="2404807"/>
              <a:ext cx="17289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EB0FD340-E85A-4B4D-8D90-FAD6EF3B482B}"/>
                </a:ext>
              </a:extLst>
            </p:cNvPr>
            <p:cNvSpPr/>
            <p:nvPr/>
          </p:nvSpPr>
          <p:spPr>
            <a:xfrm>
              <a:off x="1082465" y="2734896"/>
              <a:ext cx="2326283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9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5" y="263166"/>
            <a:ext cx="27120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39910" y="446412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summarize experience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65C0F379-EA5B-49F5-A264-9212E5909A58}"/>
              </a:ext>
            </a:extLst>
          </p:cNvPr>
          <p:cNvGrpSpPr/>
          <p:nvPr/>
        </p:nvGrpSpPr>
        <p:grpSpPr>
          <a:xfrm>
            <a:off x="1402018" y="1119358"/>
            <a:ext cx="9646981" cy="4372828"/>
            <a:chOff x="1221044" y="1109834"/>
            <a:chExt cx="6601978" cy="2992576"/>
          </a:xfrm>
        </p:grpSpPr>
        <p:grpSp>
          <p:nvGrpSpPr>
            <p:cNvPr id="29" name="Group 39984">
              <a:extLst>
                <a:ext uri="{FF2B5EF4-FFF2-40B4-BE49-F238E27FC236}">
                  <a16:creationId xmlns:a16="http://schemas.microsoft.com/office/drawing/2014/main" id="{8968ACE4-1DD7-44F7-B4ED-33E93CFA8239}"/>
                </a:ext>
              </a:extLst>
            </p:cNvPr>
            <p:cNvGrpSpPr/>
            <p:nvPr/>
          </p:nvGrpSpPr>
          <p:grpSpPr>
            <a:xfrm>
              <a:off x="2099853" y="1911395"/>
              <a:ext cx="5077320" cy="698127"/>
              <a:chOff x="0" y="0"/>
              <a:chExt cx="9201606" cy="1265211"/>
            </a:xfrm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64" name="Shape 39980">
                <a:extLst>
                  <a:ext uri="{FF2B5EF4-FFF2-40B4-BE49-F238E27FC236}">
                    <a16:creationId xmlns:a16="http://schemas.microsoft.com/office/drawing/2014/main" id="{19165605-E838-4800-BAF9-3807127E6AFC}"/>
                  </a:ext>
                </a:extLst>
              </p:cNvPr>
              <p:cNvSpPr/>
              <p:nvPr/>
            </p:nvSpPr>
            <p:spPr>
              <a:xfrm>
                <a:off x="0" y="484502"/>
                <a:ext cx="9201607" cy="7807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476"/>
                    </a:moveTo>
                    <a:lnTo>
                      <a:pt x="0" y="0"/>
                    </a:lnTo>
                    <a:lnTo>
                      <a:pt x="21600" y="0"/>
                    </a:lnTo>
                    <a:lnTo>
                      <a:pt x="21600" y="21600"/>
                    </a:lnTo>
                  </a:path>
                </a:pathLst>
              </a:custGeom>
              <a:noFill/>
              <a:ln w="19050" cap="flat">
                <a:solidFill>
                  <a:srgbClr val="FFFFFF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Shape 39981">
                <a:extLst>
                  <a:ext uri="{FF2B5EF4-FFF2-40B4-BE49-F238E27FC236}">
                    <a16:creationId xmlns:a16="http://schemas.microsoft.com/office/drawing/2014/main" id="{8418DBAA-7C15-4D99-B8CB-87A252F74ED0}"/>
                  </a:ext>
                </a:extLst>
              </p:cNvPr>
              <p:cNvSpPr/>
              <p:nvPr/>
            </p:nvSpPr>
            <p:spPr>
              <a:xfrm>
                <a:off x="4594453" y="0"/>
                <a:ext cx="1" cy="1263286"/>
              </a:xfrm>
              <a:prstGeom prst="line">
                <a:avLst/>
              </a:prstGeom>
              <a:noFill/>
              <a:ln w="19050" cap="flat">
                <a:solidFill>
                  <a:srgbClr val="FFFFFF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Shape 39982">
                <a:extLst>
                  <a:ext uri="{FF2B5EF4-FFF2-40B4-BE49-F238E27FC236}">
                    <a16:creationId xmlns:a16="http://schemas.microsoft.com/office/drawing/2014/main" id="{72AD0E37-07AE-420C-B56E-F8916026DCCD}"/>
                  </a:ext>
                </a:extLst>
              </p:cNvPr>
              <p:cNvSpPr/>
              <p:nvPr/>
            </p:nvSpPr>
            <p:spPr>
              <a:xfrm>
                <a:off x="2295753" y="482600"/>
                <a:ext cx="1" cy="780686"/>
              </a:xfrm>
              <a:prstGeom prst="line">
                <a:avLst/>
              </a:prstGeom>
              <a:noFill/>
              <a:ln w="19050" cap="flat">
                <a:solidFill>
                  <a:srgbClr val="FFFFFF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Shape 39983">
                <a:extLst>
                  <a:ext uri="{FF2B5EF4-FFF2-40B4-BE49-F238E27FC236}">
                    <a16:creationId xmlns:a16="http://schemas.microsoft.com/office/drawing/2014/main" id="{829E7BBB-BEB3-416C-9142-71F50DA62F2C}"/>
                  </a:ext>
                </a:extLst>
              </p:cNvPr>
              <p:cNvSpPr/>
              <p:nvPr/>
            </p:nvSpPr>
            <p:spPr>
              <a:xfrm>
                <a:off x="6893152" y="482600"/>
                <a:ext cx="1" cy="780686"/>
              </a:xfrm>
              <a:prstGeom prst="line">
                <a:avLst/>
              </a:prstGeom>
              <a:noFill/>
              <a:ln w="19050" cap="flat">
                <a:solidFill>
                  <a:srgbClr val="FFFFFF">
                    <a:lumMod val="75000"/>
                  </a:srgbClr>
                </a:solidFill>
                <a:prstDash val="solid"/>
                <a:miter lim="400000"/>
              </a:ln>
              <a:effectLst/>
            </p:spPr>
            <p:txBody>
              <a:bodyPr wrap="square" lIns="20092" tIns="20092" rIns="20092" bIns="20092" numCol="1" anchor="ctr">
                <a:noAutofit/>
              </a:bodyPr>
              <a:lstStyle/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013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39961">
              <a:extLst>
                <a:ext uri="{FF2B5EF4-FFF2-40B4-BE49-F238E27FC236}">
                  <a16:creationId xmlns:a16="http://schemas.microsoft.com/office/drawing/2014/main" id="{5F87E3CA-02EF-4FC8-90A6-B80A8DDBEA0A}"/>
                </a:ext>
              </a:extLst>
            </p:cNvPr>
            <p:cNvGrpSpPr/>
            <p:nvPr/>
          </p:nvGrpSpPr>
          <p:grpSpPr>
            <a:xfrm>
              <a:off x="4109433" y="1109834"/>
              <a:ext cx="1051153" cy="811591"/>
              <a:chOff x="0" y="0"/>
              <a:chExt cx="1905000" cy="1470841"/>
            </a:xfrm>
            <a:solidFill>
              <a:srgbClr val="1E74AE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62" name="Shape 39959">
                <a:extLst>
                  <a:ext uri="{FF2B5EF4-FFF2-40B4-BE49-F238E27FC236}">
                    <a16:creationId xmlns:a16="http://schemas.microsoft.com/office/drawing/2014/main" id="{CB80E9E0-640D-43DE-A3B7-EA76A389A301}"/>
                  </a:ext>
                </a:extLst>
              </p:cNvPr>
              <p:cNvSpPr/>
              <p:nvPr/>
            </p:nvSpPr>
            <p:spPr>
              <a:xfrm>
                <a:off x="139091" y="0"/>
                <a:ext cx="1626818" cy="2749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3" name="Shape 39960">
                <a:extLst>
                  <a:ext uri="{FF2B5EF4-FFF2-40B4-BE49-F238E27FC236}">
                    <a16:creationId xmlns:a16="http://schemas.microsoft.com/office/drawing/2014/main" id="{F20B7CBE-7B6D-4ADA-A618-E145B50B86D2}"/>
                  </a:ext>
                </a:extLst>
              </p:cNvPr>
              <p:cNvSpPr/>
              <p:nvPr/>
            </p:nvSpPr>
            <p:spPr>
              <a:xfrm>
                <a:off x="-1" y="265225"/>
                <a:ext cx="1905002" cy="12056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1" name="标题 20">
              <a:extLst>
                <a:ext uri="{FF2B5EF4-FFF2-40B4-BE49-F238E27FC236}">
                  <a16:creationId xmlns:a16="http://schemas.microsoft.com/office/drawing/2014/main" id="{B9CB6CEC-BE61-4F2C-9388-B96F63A45A3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186182" y="1397393"/>
              <a:ext cx="897656" cy="378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b="0" kern="1200" cap="all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</a:defRPr>
              </a:lvl1pPr>
              <a:lvl2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2pPr>
              <a:lvl3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3pPr>
              <a:lvl4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4pPr>
              <a:lvl5pPr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5pPr>
              <a:lvl6pPr marL="457250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6pPr>
              <a:lvl7pPr marL="914499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7pPr>
              <a:lvl8pPr marL="137174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8pPr>
              <a:lvl9pPr marL="1828998" algn="ctr" rtl="0" fontAlgn="base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  <a:ea typeface="宋体" charset="-122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grpSp>
          <p:nvGrpSpPr>
            <p:cNvPr id="32" name="Group 39966">
              <a:extLst>
                <a:ext uri="{FF2B5EF4-FFF2-40B4-BE49-F238E27FC236}">
                  <a16:creationId xmlns:a16="http://schemas.microsoft.com/office/drawing/2014/main" id="{FFBB3BE2-3202-4AB7-B572-B3B0CE499B57}"/>
                </a:ext>
              </a:extLst>
            </p:cNvPr>
            <p:cNvGrpSpPr/>
            <p:nvPr/>
          </p:nvGrpSpPr>
          <p:grpSpPr>
            <a:xfrm>
              <a:off x="1747842" y="2461734"/>
              <a:ext cx="700769" cy="541062"/>
              <a:chOff x="0" y="0"/>
              <a:chExt cx="1270000" cy="980561"/>
            </a:xfrm>
            <a:solidFill>
              <a:srgbClr val="1E74AE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60" name="Shape 39964">
                <a:extLst>
                  <a:ext uri="{FF2B5EF4-FFF2-40B4-BE49-F238E27FC236}">
                    <a16:creationId xmlns:a16="http://schemas.microsoft.com/office/drawing/2014/main" id="{91F8EFE6-8C9F-419A-B726-D33D3ECCCE58}"/>
                  </a:ext>
                </a:extLst>
              </p:cNvPr>
              <p:cNvSpPr/>
              <p:nvPr/>
            </p:nvSpPr>
            <p:spPr>
              <a:xfrm>
                <a:off x="92727" y="0"/>
                <a:ext cx="1084546" cy="183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Shape 39965">
                <a:extLst>
                  <a:ext uri="{FF2B5EF4-FFF2-40B4-BE49-F238E27FC236}">
                    <a16:creationId xmlns:a16="http://schemas.microsoft.com/office/drawing/2014/main" id="{17C9E2BE-52FE-4A31-A1E0-1B6C33C742D4}"/>
                  </a:ext>
                </a:extLst>
              </p:cNvPr>
              <p:cNvSpPr/>
              <p:nvPr/>
            </p:nvSpPr>
            <p:spPr>
              <a:xfrm>
                <a:off x="-1" y="176816"/>
                <a:ext cx="1270001" cy="803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39969">
              <a:extLst>
                <a:ext uri="{FF2B5EF4-FFF2-40B4-BE49-F238E27FC236}">
                  <a16:creationId xmlns:a16="http://schemas.microsoft.com/office/drawing/2014/main" id="{27C9C8FE-6005-4D86-971D-1CB63509166B}"/>
                </a:ext>
              </a:extLst>
            </p:cNvPr>
            <p:cNvGrpSpPr/>
            <p:nvPr/>
          </p:nvGrpSpPr>
          <p:grpSpPr>
            <a:xfrm>
              <a:off x="4284624" y="2461734"/>
              <a:ext cx="700769" cy="541062"/>
              <a:chOff x="0" y="0"/>
              <a:chExt cx="1270000" cy="980561"/>
            </a:xfrm>
            <a:solidFill>
              <a:srgbClr val="1E74AE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8" name="Shape 39967">
                <a:extLst>
                  <a:ext uri="{FF2B5EF4-FFF2-40B4-BE49-F238E27FC236}">
                    <a16:creationId xmlns:a16="http://schemas.microsoft.com/office/drawing/2014/main" id="{77214F54-0C72-4749-AC59-8E6F57105D93}"/>
                  </a:ext>
                </a:extLst>
              </p:cNvPr>
              <p:cNvSpPr/>
              <p:nvPr/>
            </p:nvSpPr>
            <p:spPr>
              <a:xfrm>
                <a:off x="92727" y="0"/>
                <a:ext cx="1084546" cy="183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Shape 39968">
                <a:extLst>
                  <a:ext uri="{FF2B5EF4-FFF2-40B4-BE49-F238E27FC236}">
                    <a16:creationId xmlns:a16="http://schemas.microsoft.com/office/drawing/2014/main" id="{8BD11D55-39BB-46BE-B6A8-5055E635788F}"/>
                  </a:ext>
                </a:extLst>
              </p:cNvPr>
              <p:cNvSpPr/>
              <p:nvPr/>
            </p:nvSpPr>
            <p:spPr>
              <a:xfrm>
                <a:off x="-1" y="176816"/>
                <a:ext cx="1270001" cy="803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39972">
              <a:extLst>
                <a:ext uri="{FF2B5EF4-FFF2-40B4-BE49-F238E27FC236}">
                  <a16:creationId xmlns:a16="http://schemas.microsoft.com/office/drawing/2014/main" id="{4E47B60D-A1D4-4528-89E2-47CD8C556F0C}"/>
                </a:ext>
              </a:extLst>
            </p:cNvPr>
            <p:cNvGrpSpPr/>
            <p:nvPr/>
          </p:nvGrpSpPr>
          <p:grpSpPr>
            <a:xfrm>
              <a:off x="3016233" y="2461734"/>
              <a:ext cx="700769" cy="541062"/>
              <a:chOff x="0" y="0"/>
              <a:chExt cx="1270000" cy="980561"/>
            </a:xfrm>
            <a:solidFill>
              <a:srgbClr val="FF9216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6" name="Shape 39970">
                <a:extLst>
                  <a:ext uri="{FF2B5EF4-FFF2-40B4-BE49-F238E27FC236}">
                    <a16:creationId xmlns:a16="http://schemas.microsoft.com/office/drawing/2014/main" id="{AC29A995-F682-47E4-88BB-13C8359094A9}"/>
                  </a:ext>
                </a:extLst>
              </p:cNvPr>
              <p:cNvSpPr/>
              <p:nvPr/>
            </p:nvSpPr>
            <p:spPr>
              <a:xfrm>
                <a:off x="92727" y="0"/>
                <a:ext cx="1084546" cy="183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Shape 39971">
                <a:extLst>
                  <a:ext uri="{FF2B5EF4-FFF2-40B4-BE49-F238E27FC236}">
                    <a16:creationId xmlns:a16="http://schemas.microsoft.com/office/drawing/2014/main" id="{1972A132-930B-453F-B295-300611E9FBF1}"/>
                  </a:ext>
                </a:extLst>
              </p:cNvPr>
              <p:cNvSpPr/>
              <p:nvPr/>
            </p:nvSpPr>
            <p:spPr>
              <a:xfrm>
                <a:off x="-1" y="176816"/>
                <a:ext cx="1270001" cy="803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39975">
              <a:extLst>
                <a:ext uri="{FF2B5EF4-FFF2-40B4-BE49-F238E27FC236}">
                  <a16:creationId xmlns:a16="http://schemas.microsoft.com/office/drawing/2014/main" id="{F06A0FD5-B0D6-49C3-A7AB-6958114E5262}"/>
                </a:ext>
              </a:extLst>
            </p:cNvPr>
            <p:cNvGrpSpPr/>
            <p:nvPr/>
          </p:nvGrpSpPr>
          <p:grpSpPr>
            <a:xfrm>
              <a:off x="6821406" y="2461734"/>
              <a:ext cx="700769" cy="541062"/>
              <a:chOff x="0" y="0"/>
              <a:chExt cx="1270000" cy="980561"/>
            </a:xfrm>
            <a:solidFill>
              <a:srgbClr val="1E74AE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4" name="Shape 39973">
                <a:extLst>
                  <a:ext uri="{FF2B5EF4-FFF2-40B4-BE49-F238E27FC236}">
                    <a16:creationId xmlns:a16="http://schemas.microsoft.com/office/drawing/2014/main" id="{452BCE18-DAB8-44D3-BAE8-C27AEF0A0154}"/>
                  </a:ext>
                </a:extLst>
              </p:cNvPr>
              <p:cNvSpPr/>
              <p:nvPr/>
            </p:nvSpPr>
            <p:spPr>
              <a:xfrm>
                <a:off x="92727" y="0"/>
                <a:ext cx="1084546" cy="183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Shape 39974">
                <a:extLst>
                  <a:ext uri="{FF2B5EF4-FFF2-40B4-BE49-F238E27FC236}">
                    <a16:creationId xmlns:a16="http://schemas.microsoft.com/office/drawing/2014/main" id="{42E41F7E-C83E-44B4-9F6C-94BD4C9223EF}"/>
                  </a:ext>
                </a:extLst>
              </p:cNvPr>
              <p:cNvSpPr/>
              <p:nvPr/>
            </p:nvSpPr>
            <p:spPr>
              <a:xfrm>
                <a:off x="-1" y="176816"/>
                <a:ext cx="1270001" cy="803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39978">
              <a:extLst>
                <a:ext uri="{FF2B5EF4-FFF2-40B4-BE49-F238E27FC236}">
                  <a16:creationId xmlns:a16="http://schemas.microsoft.com/office/drawing/2014/main" id="{69A4B898-EAEB-430F-A0E3-C18E72AE0A2D}"/>
                </a:ext>
              </a:extLst>
            </p:cNvPr>
            <p:cNvGrpSpPr/>
            <p:nvPr/>
          </p:nvGrpSpPr>
          <p:grpSpPr>
            <a:xfrm>
              <a:off x="5553015" y="2461734"/>
              <a:ext cx="700769" cy="541062"/>
              <a:chOff x="0" y="0"/>
              <a:chExt cx="1270000" cy="980561"/>
            </a:xfrm>
            <a:solidFill>
              <a:srgbClr val="FF9216"/>
            </a:solidFill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52" name="Shape 39976">
                <a:extLst>
                  <a:ext uri="{FF2B5EF4-FFF2-40B4-BE49-F238E27FC236}">
                    <a16:creationId xmlns:a16="http://schemas.microsoft.com/office/drawing/2014/main" id="{E6367629-0C09-474F-9F01-7F8ED5D87B14}"/>
                  </a:ext>
                </a:extLst>
              </p:cNvPr>
              <p:cNvSpPr/>
              <p:nvPr/>
            </p:nvSpPr>
            <p:spPr>
              <a:xfrm>
                <a:off x="92727" y="0"/>
                <a:ext cx="1084546" cy="183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86" h="21600" extrusionOk="0">
                    <a:moveTo>
                      <a:pt x="21586" y="21600"/>
                    </a:moveTo>
                    <a:lnTo>
                      <a:pt x="21586" y="17622"/>
                    </a:lnTo>
                    <a:cubicBezTo>
                      <a:pt x="21586" y="15553"/>
                      <a:pt x="21300" y="13860"/>
                      <a:pt x="20950" y="13860"/>
                    </a:cubicBezTo>
                    <a:lnTo>
                      <a:pt x="9943" y="13860"/>
                    </a:lnTo>
                    <a:cubicBezTo>
                      <a:pt x="9594" y="13860"/>
                      <a:pt x="9151" y="12442"/>
                      <a:pt x="8960" y="10709"/>
                    </a:cubicBezTo>
                    <a:lnTo>
                      <a:pt x="8126" y="3150"/>
                    </a:lnTo>
                    <a:cubicBezTo>
                      <a:pt x="7935" y="1418"/>
                      <a:pt x="7493" y="0"/>
                      <a:pt x="7143" y="0"/>
                    </a:cubicBezTo>
                    <a:lnTo>
                      <a:pt x="609" y="0"/>
                    </a:lnTo>
                    <a:cubicBezTo>
                      <a:pt x="260" y="0"/>
                      <a:pt x="-14" y="1692"/>
                      <a:pt x="1" y="3759"/>
                    </a:cubicBezTo>
                    <a:lnTo>
                      <a:pt x="128" y="21600"/>
                    </a:lnTo>
                    <a:cubicBezTo>
                      <a:pt x="128" y="21600"/>
                      <a:pt x="21586" y="21600"/>
                      <a:pt x="21586" y="216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3" name="Shape 39977">
                <a:extLst>
                  <a:ext uri="{FF2B5EF4-FFF2-40B4-BE49-F238E27FC236}">
                    <a16:creationId xmlns:a16="http://schemas.microsoft.com/office/drawing/2014/main" id="{660C15A3-4E77-4DD3-B185-FACC0E13D067}"/>
                  </a:ext>
                </a:extLst>
              </p:cNvPr>
              <p:cNvSpPr/>
              <p:nvPr/>
            </p:nvSpPr>
            <p:spPr>
              <a:xfrm>
                <a:off x="-1" y="176816"/>
                <a:ext cx="1270001" cy="8037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0" h="21600" extrusionOk="0">
                    <a:moveTo>
                      <a:pt x="20041" y="20748"/>
                    </a:moveTo>
                    <a:cubicBezTo>
                      <a:pt x="20006" y="21217"/>
                      <a:pt x="19733" y="21600"/>
                      <a:pt x="19435" y="21600"/>
                    </a:cubicBezTo>
                    <a:lnTo>
                      <a:pt x="1921" y="21600"/>
                    </a:lnTo>
                    <a:cubicBezTo>
                      <a:pt x="1623" y="21600"/>
                      <a:pt x="1354" y="21216"/>
                      <a:pt x="1323" y="20747"/>
                    </a:cubicBezTo>
                    <a:lnTo>
                      <a:pt x="3" y="853"/>
                    </a:lnTo>
                    <a:cubicBezTo>
                      <a:pt x="-28" y="384"/>
                      <a:pt x="190" y="0"/>
                      <a:pt x="488" y="0"/>
                    </a:cubicBezTo>
                    <a:lnTo>
                      <a:pt x="21059" y="0"/>
                    </a:lnTo>
                    <a:cubicBezTo>
                      <a:pt x="21357" y="0"/>
                      <a:pt x="21572" y="383"/>
                      <a:pt x="21537" y="852"/>
                    </a:cubicBezTo>
                    <a:cubicBezTo>
                      <a:pt x="21537" y="852"/>
                      <a:pt x="20041" y="20748"/>
                      <a:pt x="20041" y="2074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5069" tIns="15069" rIns="15069" bIns="15069" numCol="1" anchor="ctr">
                <a:no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sz="1013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7" name="文本框 25">
              <a:extLst>
                <a:ext uri="{FF2B5EF4-FFF2-40B4-BE49-F238E27FC236}">
                  <a16:creationId xmlns:a16="http://schemas.microsoft.com/office/drawing/2014/main" id="{17B98083-FCDD-4C70-BDD7-B4707E6A496F}"/>
                </a:ext>
              </a:extLst>
            </p:cNvPr>
            <p:cNvSpPr txBox="1"/>
            <p:nvPr/>
          </p:nvSpPr>
          <p:spPr>
            <a:xfrm>
              <a:off x="1723117" y="2591111"/>
              <a:ext cx="750218" cy="268559"/>
            </a:xfrm>
            <a:prstGeom prst="rect">
              <a:avLst/>
            </a:prstGeom>
            <a:noFill/>
            <a:effectLst>
              <a:outerShdw blurRad="1778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wrap="square" lIns="68589" tIns="34295" rIns="68589" bIns="34295" rtlCol="0">
              <a:spAutoFit/>
            </a:bodyPr>
            <a:lstStyle/>
            <a:p>
              <a:pPr algn="ctr">
                <a:defRPr/>
              </a:pPr>
              <a:r>
                <a:rPr lang="en-US" altLang="zh-CN" sz="21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01</a:t>
              </a:r>
              <a:endParaRPr lang="zh-CN" altLang="en-US" sz="21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文本框 25">
              <a:extLst>
                <a:ext uri="{FF2B5EF4-FFF2-40B4-BE49-F238E27FC236}">
                  <a16:creationId xmlns:a16="http://schemas.microsoft.com/office/drawing/2014/main" id="{DC9FF684-13B0-46A9-8027-89F1F1B7E03D}"/>
                </a:ext>
              </a:extLst>
            </p:cNvPr>
            <p:cNvSpPr txBox="1"/>
            <p:nvPr/>
          </p:nvSpPr>
          <p:spPr>
            <a:xfrm>
              <a:off x="2982175" y="2591111"/>
              <a:ext cx="750218" cy="26855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>
                <a:defRPr/>
              </a:pPr>
              <a:r>
                <a:rPr lang="en-US" altLang="zh-CN" sz="21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02</a:t>
              </a:r>
              <a:endParaRPr lang="zh-CN" altLang="en-US" sz="21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文本框 25">
              <a:extLst>
                <a:ext uri="{FF2B5EF4-FFF2-40B4-BE49-F238E27FC236}">
                  <a16:creationId xmlns:a16="http://schemas.microsoft.com/office/drawing/2014/main" id="{8A396A6D-B26E-47D0-9B8E-512D4BB55266}"/>
                </a:ext>
              </a:extLst>
            </p:cNvPr>
            <p:cNvSpPr txBox="1"/>
            <p:nvPr/>
          </p:nvSpPr>
          <p:spPr>
            <a:xfrm>
              <a:off x="4276403" y="2591111"/>
              <a:ext cx="750218" cy="26855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>
                <a:defRPr/>
              </a:pPr>
              <a:r>
                <a:rPr lang="en-US" altLang="zh-CN" sz="21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03</a:t>
              </a:r>
              <a:endParaRPr lang="zh-CN" altLang="en-US" sz="21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25">
              <a:extLst>
                <a:ext uri="{FF2B5EF4-FFF2-40B4-BE49-F238E27FC236}">
                  <a16:creationId xmlns:a16="http://schemas.microsoft.com/office/drawing/2014/main" id="{8B3FBA45-AE45-4E7F-AFBF-40C12F859CA4}"/>
                </a:ext>
              </a:extLst>
            </p:cNvPr>
            <p:cNvSpPr txBox="1"/>
            <p:nvPr/>
          </p:nvSpPr>
          <p:spPr>
            <a:xfrm>
              <a:off x="5520524" y="2587369"/>
              <a:ext cx="750218" cy="26855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>
                <a:defRPr/>
              </a:pPr>
              <a:r>
                <a:rPr lang="en-US" altLang="zh-CN" sz="21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04</a:t>
              </a:r>
              <a:endParaRPr lang="zh-CN" altLang="en-US" sz="21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25">
              <a:extLst>
                <a:ext uri="{FF2B5EF4-FFF2-40B4-BE49-F238E27FC236}">
                  <a16:creationId xmlns:a16="http://schemas.microsoft.com/office/drawing/2014/main" id="{CC2DF4F5-E6C0-460D-B6DC-8B67B24B303F}"/>
                </a:ext>
              </a:extLst>
            </p:cNvPr>
            <p:cNvSpPr txBox="1"/>
            <p:nvPr/>
          </p:nvSpPr>
          <p:spPr>
            <a:xfrm>
              <a:off x="6822656" y="2591111"/>
              <a:ext cx="750218" cy="268559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>
                <a:defRPr/>
              </a:pPr>
              <a:r>
                <a:rPr lang="en-US" altLang="zh-CN" sz="2100" kern="0" dirty="0">
                  <a:solidFill>
                    <a:sysClr val="window" lastClr="FFFFFF"/>
                  </a:solidFill>
                  <a:cs typeface="+mn-ea"/>
                  <a:sym typeface="+mn-lt"/>
                </a:rPr>
                <a:t>05</a:t>
              </a:r>
              <a:endParaRPr lang="zh-CN" altLang="en-US" sz="2100" kern="0" dirty="0">
                <a:solidFill>
                  <a:sysClr val="window" lastClr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30">
              <a:extLst>
                <a:ext uri="{FF2B5EF4-FFF2-40B4-BE49-F238E27FC236}">
                  <a16:creationId xmlns:a16="http://schemas.microsoft.com/office/drawing/2014/main" id="{CAD50E86-8387-497A-A166-78523145CA36}"/>
                </a:ext>
              </a:extLst>
            </p:cNvPr>
            <p:cNvSpPr txBox="1"/>
            <p:nvPr/>
          </p:nvSpPr>
          <p:spPr>
            <a:xfrm>
              <a:off x="1221044" y="3116188"/>
              <a:ext cx="1565650" cy="147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3" name="TextBox 30">
              <a:extLst>
                <a:ext uri="{FF2B5EF4-FFF2-40B4-BE49-F238E27FC236}">
                  <a16:creationId xmlns:a16="http://schemas.microsoft.com/office/drawing/2014/main" id="{F593165C-F038-4C1B-AA80-7B1DA13D6861}"/>
                </a:ext>
              </a:extLst>
            </p:cNvPr>
            <p:cNvSpPr txBox="1"/>
            <p:nvPr/>
          </p:nvSpPr>
          <p:spPr>
            <a:xfrm>
              <a:off x="2782868" y="3116188"/>
              <a:ext cx="1127814" cy="147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EF4136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4" name="TextBox 30">
              <a:extLst>
                <a:ext uri="{FF2B5EF4-FFF2-40B4-BE49-F238E27FC236}">
                  <a16:creationId xmlns:a16="http://schemas.microsoft.com/office/drawing/2014/main" id="{DFADA8E1-BD6D-4462-9F98-C16B937B6AA7}"/>
                </a:ext>
              </a:extLst>
            </p:cNvPr>
            <p:cNvSpPr txBox="1"/>
            <p:nvPr/>
          </p:nvSpPr>
          <p:spPr>
            <a:xfrm>
              <a:off x="4024483" y="3116188"/>
              <a:ext cx="1134649" cy="147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EF4136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5" name="TextBox 30">
              <a:extLst>
                <a:ext uri="{FF2B5EF4-FFF2-40B4-BE49-F238E27FC236}">
                  <a16:creationId xmlns:a16="http://schemas.microsoft.com/office/drawing/2014/main" id="{333C063F-6F53-44E2-BF03-627027868A83}"/>
                </a:ext>
              </a:extLst>
            </p:cNvPr>
            <p:cNvSpPr txBox="1"/>
            <p:nvPr/>
          </p:nvSpPr>
          <p:spPr>
            <a:xfrm>
              <a:off x="5303148" y="3116188"/>
              <a:ext cx="1248012" cy="147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EF4136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6" name="TextBox 30">
              <a:extLst>
                <a:ext uri="{FF2B5EF4-FFF2-40B4-BE49-F238E27FC236}">
                  <a16:creationId xmlns:a16="http://schemas.microsoft.com/office/drawing/2014/main" id="{972EA893-3986-4591-A7A0-9C4AF453E48C}"/>
                </a:ext>
              </a:extLst>
            </p:cNvPr>
            <p:cNvSpPr txBox="1"/>
            <p:nvPr/>
          </p:nvSpPr>
          <p:spPr>
            <a:xfrm>
              <a:off x="6664961" y="3116188"/>
              <a:ext cx="1110335" cy="147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 algn="ctr">
                <a:defRPr b="1">
                  <a:solidFill>
                    <a:srgbClr val="EF4136"/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1400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</p:txBody>
        </p:sp>
        <p:sp>
          <p:nvSpPr>
            <p:cNvPr id="47" name="矩形 27">
              <a:extLst>
                <a:ext uri="{FF2B5EF4-FFF2-40B4-BE49-F238E27FC236}">
                  <a16:creationId xmlns:a16="http://schemas.microsoft.com/office/drawing/2014/main" id="{E3094134-7DF3-4FA1-9613-8EF95C8816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5664" y="3508648"/>
              <a:ext cx="1130774" cy="5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9" tIns="34295" rIns="68589" bIns="34295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27">
              <a:extLst>
                <a:ext uri="{FF2B5EF4-FFF2-40B4-BE49-F238E27FC236}">
                  <a16:creationId xmlns:a16="http://schemas.microsoft.com/office/drawing/2014/main" id="{4F9C950F-1738-424B-B99F-E712558C2C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97739" y="3508648"/>
              <a:ext cx="1130774" cy="5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9" tIns="34295" rIns="68589" bIns="34295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27">
              <a:extLst>
                <a:ext uri="{FF2B5EF4-FFF2-40B4-BE49-F238E27FC236}">
                  <a16:creationId xmlns:a16="http://schemas.microsoft.com/office/drawing/2014/main" id="{597857EA-C882-4DA6-8A8E-0BE4D2789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69055" y="3508648"/>
              <a:ext cx="1130774" cy="5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9" tIns="34295" rIns="68589" bIns="34295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0" name="矩形 27">
              <a:extLst>
                <a:ext uri="{FF2B5EF4-FFF2-40B4-BE49-F238E27FC236}">
                  <a16:creationId xmlns:a16="http://schemas.microsoft.com/office/drawing/2014/main" id="{D3132048-3004-4A4C-9935-1A405EA6D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87323" y="3508648"/>
              <a:ext cx="1163837" cy="5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9" tIns="34295" rIns="68589" bIns="34295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27">
              <a:extLst>
                <a:ext uri="{FF2B5EF4-FFF2-40B4-BE49-F238E27FC236}">
                  <a16:creationId xmlns:a16="http://schemas.microsoft.com/office/drawing/2014/main" id="{FA04C6B6-B35E-4840-A37C-79272FA251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92248" y="3508648"/>
              <a:ext cx="1130774" cy="593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8589" tIns="34295" rIns="68589" bIns="34295"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r>
                <a:rPr lang="en-US" altLang="zh-CN" sz="1200" kern="0" dirty="0">
                  <a:solidFill>
                    <a:srgbClr val="000000">
                      <a:lumMod val="65000"/>
                      <a:lumOff val="35000"/>
                    </a:srgb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kern="0" dirty="0">
                <a:solidFill>
                  <a:srgbClr val="000000">
                    <a:lumMod val="65000"/>
                    <a:lumOff val="35000"/>
                  </a:srgb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8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5" y="263166"/>
            <a:ext cx="268050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87845" y="478377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summarize experience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B64A0CE1-E5A1-41C9-8880-00E2AA5C7265}"/>
              </a:ext>
            </a:extLst>
          </p:cNvPr>
          <p:cNvGrpSpPr/>
          <p:nvPr/>
        </p:nvGrpSpPr>
        <p:grpSpPr>
          <a:xfrm>
            <a:off x="925697" y="1554911"/>
            <a:ext cx="10674166" cy="4046863"/>
            <a:chOff x="684362" y="1564434"/>
            <a:chExt cx="7693013" cy="2916628"/>
          </a:xfrm>
        </p:grpSpPr>
        <p:grpSp>
          <p:nvGrpSpPr>
            <p:cNvPr id="70" name="Group 1">
              <a:extLst>
                <a:ext uri="{FF2B5EF4-FFF2-40B4-BE49-F238E27FC236}">
                  <a16:creationId xmlns:a16="http://schemas.microsoft.com/office/drawing/2014/main" id="{BFBA3457-2A1E-42F6-B2DF-21593BB51120}"/>
                </a:ext>
              </a:extLst>
            </p:cNvPr>
            <p:cNvGrpSpPr/>
            <p:nvPr/>
          </p:nvGrpSpPr>
          <p:grpSpPr>
            <a:xfrm>
              <a:off x="3840871" y="2409291"/>
              <a:ext cx="1300540" cy="1641006"/>
              <a:chOff x="4823608" y="2237050"/>
              <a:chExt cx="2653553" cy="3348228"/>
            </a:xfrm>
            <a:solidFill>
              <a:srgbClr val="1E74AE"/>
            </a:solidFill>
          </p:grpSpPr>
          <p:sp>
            <p:nvSpPr>
              <p:cNvPr id="101" name="Freeform: Shape 6">
                <a:extLst>
                  <a:ext uri="{FF2B5EF4-FFF2-40B4-BE49-F238E27FC236}">
                    <a16:creationId xmlns:a16="http://schemas.microsoft.com/office/drawing/2014/main" id="{CE047860-B230-43B1-80BE-C73AD85DD4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5903" y="2766146"/>
                <a:ext cx="1741057" cy="2247538"/>
              </a:xfrm>
              <a:custGeom>
                <a:avLst/>
                <a:gdLst>
                  <a:gd name="T0" fmla="*/ 160 w 321"/>
                  <a:gd name="T1" fmla="*/ 0 h 429"/>
                  <a:gd name="T2" fmla="*/ 0 w 321"/>
                  <a:gd name="T3" fmla="*/ 160 h 429"/>
                  <a:gd name="T4" fmla="*/ 22 w 321"/>
                  <a:gd name="T5" fmla="*/ 240 h 429"/>
                  <a:gd name="T6" fmla="*/ 78 w 321"/>
                  <a:gd name="T7" fmla="*/ 389 h 429"/>
                  <a:gd name="T8" fmla="*/ 115 w 321"/>
                  <a:gd name="T9" fmla="*/ 429 h 429"/>
                  <a:gd name="T10" fmla="*/ 160 w 321"/>
                  <a:gd name="T11" fmla="*/ 429 h 429"/>
                  <a:gd name="T12" fmla="*/ 206 w 321"/>
                  <a:gd name="T13" fmla="*/ 429 h 429"/>
                  <a:gd name="T14" fmla="*/ 243 w 321"/>
                  <a:gd name="T15" fmla="*/ 389 h 429"/>
                  <a:gd name="T16" fmla="*/ 299 w 321"/>
                  <a:gd name="T17" fmla="*/ 240 h 429"/>
                  <a:gd name="T18" fmla="*/ 321 w 321"/>
                  <a:gd name="T19" fmla="*/ 160 h 429"/>
                  <a:gd name="T20" fmla="*/ 160 w 321"/>
                  <a:gd name="T21" fmla="*/ 0 h 429"/>
                  <a:gd name="T22" fmla="*/ 287 w 321"/>
                  <a:gd name="T23" fmla="*/ 233 h 429"/>
                  <a:gd name="T24" fmla="*/ 229 w 321"/>
                  <a:gd name="T25" fmla="*/ 387 h 429"/>
                  <a:gd name="T26" fmla="*/ 221 w 321"/>
                  <a:gd name="T27" fmla="*/ 411 h 429"/>
                  <a:gd name="T28" fmla="*/ 206 w 321"/>
                  <a:gd name="T29" fmla="*/ 414 h 429"/>
                  <a:gd name="T30" fmla="*/ 160 w 321"/>
                  <a:gd name="T31" fmla="*/ 414 h 429"/>
                  <a:gd name="T32" fmla="*/ 115 w 321"/>
                  <a:gd name="T33" fmla="*/ 414 h 429"/>
                  <a:gd name="T34" fmla="*/ 100 w 321"/>
                  <a:gd name="T35" fmla="*/ 411 h 429"/>
                  <a:gd name="T36" fmla="*/ 92 w 321"/>
                  <a:gd name="T37" fmla="*/ 387 h 429"/>
                  <a:gd name="T38" fmla="*/ 34 w 321"/>
                  <a:gd name="T39" fmla="*/ 233 h 429"/>
                  <a:gd name="T40" fmla="*/ 15 w 321"/>
                  <a:gd name="T41" fmla="*/ 160 h 429"/>
                  <a:gd name="T42" fmla="*/ 160 w 321"/>
                  <a:gd name="T43" fmla="*/ 14 h 429"/>
                  <a:gd name="T44" fmla="*/ 306 w 321"/>
                  <a:gd name="T45" fmla="*/ 160 h 429"/>
                  <a:gd name="T46" fmla="*/ 287 w 321"/>
                  <a:gd name="T47" fmla="*/ 233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1" h="429">
                    <a:moveTo>
                      <a:pt x="160" y="0"/>
                    </a:moveTo>
                    <a:cubicBezTo>
                      <a:pt x="72" y="0"/>
                      <a:pt x="0" y="72"/>
                      <a:pt x="0" y="160"/>
                    </a:cubicBezTo>
                    <a:cubicBezTo>
                      <a:pt x="0" y="189"/>
                      <a:pt x="8" y="216"/>
                      <a:pt x="22" y="240"/>
                    </a:cubicBezTo>
                    <a:cubicBezTo>
                      <a:pt x="61" y="311"/>
                      <a:pt x="71" y="351"/>
                      <a:pt x="78" y="389"/>
                    </a:cubicBezTo>
                    <a:cubicBezTo>
                      <a:pt x="83" y="421"/>
                      <a:pt x="91" y="429"/>
                      <a:pt x="115" y="429"/>
                    </a:cubicBezTo>
                    <a:cubicBezTo>
                      <a:pt x="125" y="429"/>
                      <a:pt x="142" y="429"/>
                      <a:pt x="160" y="429"/>
                    </a:cubicBezTo>
                    <a:cubicBezTo>
                      <a:pt x="179" y="429"/>
                      <a:pt x="195" y="429"/>
                      <a:pt x="206" y="429"/>
                    </a:cubicBezTo>
                    <a:cubicBezTo>
                      <a:pt x="230" y="429"/>
                      <a:pt x="238" y="421"/>
                      <a:pt x="243" y="389"/>
                    </a:cubicBezTo>
                    <a:cubicBezTo>
                      <a:pt x="249" y="351"/>
                      <a:pt x="260" y="311"/>
                      <a:pt x="299" y="240"/>
                    </a:cubicBezTo>
                    <a:cubicBezTo>
                      <a:pt x="312" y="216"/>
                      <a:pt x="321" y="189"/>
                      <a:pt x="321" y="160"/>
                    </a:cubicBezTo>
                    <a:cubicBezTo>
                      <a:pt x="321" y="72"/>
                      <a:pt x="249" y="0"/>
                      <a:pt x="160" y="0"/>
                    </a:cubicBezTo>
                    <a:close/>
                    <a:moveTo>
                      <a:pt x="287" y="233"/>
                    </a:moveTo>
                    <a:cubicBezTo>
                      <a:pt x="248" y="302"/>
                      <a:pt x="236" y="343"/>
                      <a:pt x="229" y="387"/>
                    </a:cubicBezTo>
                    <a:cubicBezTo>
                      <a:pt x="228" y="392"/>
                      <a:pt x="226" y="406"/>
                      <a:pt x="221" y="411"/>
                    </a:cubicBezTo>
                    <a:cubicBezTo>
                      <a:pt x="220" y="413"/>
                      <a:pt x="217" y="414"/>
                      <a:pt x="206" y="414"/>
                    </a:cubicBezTo>
                    <a:cubicBezTo>
                      <a:pt x="160" y="414"/>
                      <a:pt x="160" y="414"/>
                      <a:pt x="160" y="414"/>
                    </a:cubicBezTo>
                    <a:cubicBezTo>
                      <a:pt x="115" y="414"/>
                      <a:pt x="115" y="414"/>
                      <a:pt x="115" y="414"/>
                    </a:cubicBezTo>
                    <a:cubicBezTo>
                      <a:pt x="104" y="414"/>
                      <a:pt x="101" y="413"/>
                      <a:pt x="100" y="411"/>
                    </a:cubicBezTo>
                    <a:cubicBezTo>
                      <a:pt x="95" y="406"/>
                      <a:pt x="93" y="392"/>
                      <a:pt x="92" y="387"/>
                    </a:cubicBezTo>
                    <a:cubicBezTo>
                      <a:pt x="85" y="343"/>
                      <a:pt x="73" y="302"/>
                      <a:pt x="34" y="233"/>
                    </a:cubicBezTo>
                    <a:cubicBezTo>
                      <a:pt x="21" y="210"/>
                      <a:pt x="15" y="185"/>
                      <a:pt x="15" y="160"/>
                    </a:cubicBezTo>
                    <a:cubicBezTo>
                      <a:pt x="15" y="80"/>
                      <a:pt x="80" y="14"/>
                      <a:pt x="160" y="14"/>
                    </a:cubicBezTo>
                    <a:cubicBezTo>
                      <a:pt x="241" y="14"/>
                      <a:pt x="306" y="80"/>
                      <a:pt x="306" y="160"/>
                    </a:cubicBezTo>
                    <a:cubicBezTo>
                      <a:pt x="306" y="185"/>
                      <a:pt x="300" y="210"/>
                      <a:pt x="287" y="23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102" name="Freeform: Shape 7">
                <a:extLst>
                  <a:ext uri="{FF2B5EF4-FFF2-40B4-BE49-F238E27FC236}">
                    <a16:creationId xmlns:a16="http://schemas.microsoft.com/office/drawing/2014/main" id="{10EBC2B5-FE20-47C6-AD3B-5365A8F65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3762" y="5013683"/>
                <a:ext cx="754314" cy="108681"/>
              </a:xfrm>
              <a:custGeom>
                <a:avLst/>
                <a:gdLst>
                  <a:gd name="T0" fmla="*/ 130 w 139"/>
                  <a:gd name="T1" fmla="*/ 0 h 23"/>
                  <a:gd name="T2" fmla="*/ 9 w 139"/>
                  <a:gd name="T3" fmla="*/ 0 h 23"/>
                  <a:gd name="T4" fmla="*/ 0 w 139"/>
                  <a:gd name="T5" fmla="*/ 9 h 23"/>
                  <a:gd name="T6" fmla="*/ 0 w 139"/>
                  <a:gd name="T7" fmla="*/ 14 h 23"/>
                  <a:gd name="T8" fmla="*/ 9 w 139"/>
                  <a:gd name="T9" fmla="*/ 23 h 23"/>
                  <a:gd name="T10" fmla="*/ 130 w 139"/>
                  <a:gd name="T11" fmla="*/ 23 h 23"/>
                  <a:gd name="T12" fmla="*/ 139 w 139"/>
                  <a:gd name="T13" fmla="*/ 14 h 23"/>
                  <a:gd name="T14" fmla="*/ 139 w 139"/>
                  <a:gd name="T15" fmla="*/ 9 h 23"/>
                  <a:gd name="T16" fmla="*/ 130 w 139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23">
                    <a:moveTo>
                      <a:pt x="130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9"/>
                      <a:pt x="4" y="23"/>
                      <a:pt x="9" y="23"/>
                    </a:cubicBezTo>
                    <a:cubicBezTo>
                      <a:pt x="130" y="23"/>
                      <a:pt x="130" y="23"/>
                      <a:pt x="130" y="23"/>
                    </a:cubicBezTo>
                    <a:cubicBezTo>
                      <a:pt x="135" y="23"/>
                      <a:pt x="139" y="19"/>
                      <a:pt x="139" y="14"/>
                    </a:cubicBezTo>
                    <a:cubicBezTo>
                      <a:pt x="139" y="9"/>
                      <a:pt x="139" y="9"/>
                      <a:pt x="139" y="9"/>
                    </a:cubicBezTo>
                    <a:cubicBezTo>
                      <a:pt x="139" y="4"/>
                      <a:pt x="135" y="0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103" name="Freeform: Shape 8">
                <a:extLst>
                  <a:ext uri="{FF2B5EF4-FFF2-40B4-BE49-F238E27FC236}">
                    <a16:creationId xmlns:a16="http://schemas.microsoft.com/office/drawing/2014/main" id="{A4C796BE-5074-43A0-96E9-F545713A68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5282" y="5170787"/>
                <a:ext cx="710196" cy="119442"/>
              </a:xfrm>
              <a:custGeom>
                <a:avLst/>
                <a:gdLst>
                  <a:gd name="T0" fmla="*/ 122 w 131"/>
                  <a:gd name="T1" fmla="*/ 0 h 24"/>
                  <a:gd name="T2" fmla="*/ 9 w 131"/>
                  <a:gd name="T3" fmla="*/ 0 h 24"/>
                  <a:gd name="T4" fmla="*/ 0 w 131"/>
                  <a:gd name="T5" fmla="*/ 9 h 24"/>
                  <a:gd name="T6" fmla="*/ 0 w 131"/>
                  <a:gd name="T7" fmla="*/ 15 h 24"/>
                  <a:gd name="T8" fmla="*/ 9 w 131"/>
                  <a:gd name="T9" fmla="*/ 24 h 24"/>
                  <a:gd name="T10" fmla="*/ 122 w 131"/>
                  <a:gd name="T11" fmla="*/ 24 h 24"/>
                  <a:gd name="T12" fmla="*/ 131 w 131"/>
                  <a:gd name="T13" fmla="*/ 15 h 24"/>
                  <a:gd name="T14" fmla="*/ 131 w 131"/>
                  <a:gd name="T15" fmla="*/ 9 h 24"/>
                  <a:gd name="T16" fmla="*/ 122 w 131"/>
                  <a:gd name="T1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24">
                    <a:moveTo>
                      <a:pt x="122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20"/>
                      <a:pt x="4" y="24"/>
                      <a:pt x="9" y="24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27" y="24"/>
                      <a:pt x="131" y="20"/>
                      <a:pt x="131" y="15"/>
                    </a:cubicBezTo>
                    <a:cubicBezTo>
                      <a:pt x="131" y="9"/>
                      <a:pt x="131" y="9"/>
                      <a:pt x="131" y="9"/>
                    </a:cubicBezTo>
                    <a:cubicBezTo>
                      <a:pt x="131" y="4"/>
                      <a:pt x="127" y="0"/>
                      <a:pt x="1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104" name="Freeform: Shape 9">
                <a:extLst>
                  <a:ext uri="{FF2B5EF4-FFF2-40B4-BE49-F238E27FC236}">
                    <a16:creationId xmlns:a16="http://schemas.microsoft.com/office/drawing/2014/main" id="{84EEFA4E-B09F-41F8-B44A-6C2EB1D0F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38325" y="5333271"/>
                <a:ext cx="624112" cy="100283"/>
              </a:xfrm>
              <a:custGeom>
                <a:avLst/>
                <a:gdLst>
                  <a:gd name="T0" fmla="*/ 107 w 115"/>
                  <a:gd name="T1" fmla="*/ 0 h 23"/>
                  <a:gd name="T2" fmla="*/ 8 w 115"/>
                  <a:gd name="T3" fmla="*/ 0 h 23"/>
                  <a:gd name="T4" fmla="*/ 0 w 115"/>
                  <a:gd name="T5" fmla="*/ 9 h 23"/>
                  <a:gd name="T6" fmla="*/ 0 w 115"/>
                  <a:gd name="T7" fmla="*/ 15 h 23"/>
                  <a:gd name="T8" fmla="*/ 8 w 115"/>
                  <a:gd name="T9" fmla="*/ 23 h 23"/>
                  <a:gd name="T10" fmla="*/ 107 w 115"/>
                  <a:gd name="T11" fmla="*/ 23 h 23"/>
                  <a:gd name="T12" fmla="*/ 115 w 115"/>
                  <a:gd name="T13" fmla="*/ 15 h 23"/>
                  <a:gd name="T14" fmla="*/ 115 w 115"/>
                  <a:gd name="T15" fmla="*/ 9 h 23"/>
                  <a:gd name="T16" fmla="*/ 107 w 115"/>
                  <a:gd name="T1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23">
                    <a:moveTo>
                      <a:pt x="107" y="0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9"/>
                      <a:pt x="4" y="23"/>
                      <a:pt x="8" y="23"/>
                    </a:cubicBezTo>
                    <a:cubicBezTo>
                      <a:pt x="107" y="23"/>
                      <a:pt x="107" y="23"/>
                      <a:pt x="107" y="23"/>
                    </a:cubicBezTo>
                    <a:cubicBezTo>
                      <a:pt x="111" y="23"/>
                      <a:pt x="115" y="19"/>
                      <a:pt x="115" y="15"/>
                    </a:cubicBezTo>
                    <a:cubicBezTo>
                      <a:pt x="115" y="9"/>
                      <a:pt x="115" y="9"/>
                      <a:pt x="115" y="9"/>
                    </a:cubicBezTo>
                    <a:cubicBezTo>
                      <a:pt x="115" y="4"/>
                      <a:pt x="111" y="0"/>
                      <a:pt x="1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105" name="Freeform: Shape 10">
                <a:extLst>
                  <a:ext uri="{FF2B5EF4-FFF2-40B4-BE49-F238E27FC236}">
                    <a16:creationId xmlns:a16="http://schemas.microsoft.com/office/drawing/2014/main" id="{D03D8BAE-D3AE-40F1-91F0-3C1E47DBB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2386" y="5476597"/>
                <a:ext cx="395988" cy="108681"/>
              </a:xfrm>
              <a:custGeom>
                <a:avLst/>
                <a:gdLst>
                  <a:gd name="T0" fmla="*/ 0 w 73"/>
                  <a:gd name="T1" fmla="*/ 0 h 20"/>
                  <a:gd name="T2" fmla="*/ 73 w 73"/>
                  <a:gd name="T3" fmla="*/ 0 h 20"/>
                  <a:gd name="T4" fmla="*/ 36 w 73"/>
                  <a:gd name="T5" fmla="*/ 20 h 20"/>
                  <a:gd name="T6" fmla="*/ 0 w 73"/>
                  <a:gd name="T7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3" h="20">
                    <a:moveTo>
                      <a:pt x="0" y="0"/>
                    </a:moveTo>
                    <a:cubicBezTo>
                      <a:pt x="73" y="0"/>
                      <a:pt x="73" y="0"/>
                      <a:pt x="73" y="0"/>
                    </a:cubicBezTo>
                    <a:cubicBezTo>
                      <a:pt x="73" y="12"/>
                      <a:pt x="54" y="20"/>
                      <a:pt x="36" y="20"/>
                    </a:cubicBezTo>
                    <a:cubicBezTo>
                      <a:pt x="19" y="20"/>
                      <a:pt x="0" y="12"/>
                      <a:pt x="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sp>
            <p:nvSpPr>
              <p:cNvPr id="106" name="Freeform: Shape 11">
                <a:extLst>
                  <a:ext uri="{FF2B5EF4-FFF2-40B4-BE49-F238E27FC236}">
                    <a16:creationId xmlns:a16="http://schemas.microsoft.com/office/drawing/2014/main" id="{F3D84D35-BBE8-4390-BC45-8969E11B07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40404" y="3781799"/>
                <a:ext cx="841475" cy="1133086"/>
              </a:xfrm>
              <a:custGeom>
                <a:avLst/>
                <a:gdLst>
                  <a:gd name="T0" fmla="*/ 29 w 155"/>
                  <a:gd name="T1" fmla="*/ 200 h 209"/>
                  <a:gd name="T2" fmla="*/ 37 w 155"/>
                  <a:gd name="T3" fmla="*/ 176 h 209"/>
                  <a:gd name="T4" fmla="*/ 44 w 155"/>
                  <a:gd name="T5" fmla="*/ 139 h 209"/>
                  <a:gd name="T6" fmla="*/ 48 w 155"/>
                  <a:gd name="T7" fmla="*/ 52 h 209"/>
                  <a:gd name="T8" fmla="*/ 21 w 155"/>
                  <a:gd name="T9" fmla="*/ 2 h 209"/>
                  <a:gd name="T10" fmla="*/ 1 w 155"/>
                  <a:gd name="T11" fmla="*/ 14 h 209"/>
                  <a:gd name="T12" fmla="*/ 14 w 155"/>
                  <a:gd name="T13" fmla="*/ 46 h 209"/>
                  <a:gd name="T14" fmla="*/ 43 w 155"/>
                  <a:gd name="T15" fmla="*/ 55 h 209"/>
                  <a:gd name="T16" fmla="*/ 79 w 155"/>
                  <a:gd name="T17" fmla="*/ 49 h 209"/>
                  <a:gd name="T18" fmla="*/ 98 w 155"/>
                  <a:gd name="T19" fmla="*/ 26 h 209"/>
                  <a:gd name="T20" fmla="*/ 83 w 155"/>
                  <a:gd name="T21" fmla="*/ 2 h 209"/>
                  <a:gd name="T22" fmla="*/ 64 w 155"/>
                  <a:gd name="T23" fmla="*/ 14 h 209"/>
                  <a:gd name="T24" fmla="*/ 79 w 155"/>
                  <a:gd name="T25" fmla="*/ 52 h 209"/>
                  <a:gd name="T26" fmla="*/ 143 w 155"/>
                  <a:gd name="T27" fmla="*/ 42 h 209"/>
                  <a:gd name="T28" fmla="*/ 143 w 155"/>
                  <a:gd name="T29" fmla="*/ 7 h 209"/>
                  <a:gd name="T30" fmla="*/ 120 w 155"/>
                  <a:gd name="T31" fmla="*/ 26 h 209"/>
                  <a:gd name="T32" fmla="*/ 114 w 155"/>
                  <a:gd name="T33" fmla="*/ 61 h 209"/>
                  <a:gd name="T34" fmla="*/ 112 w 155"/>
                  <a:gd name="T35" fmla="*/ 97 h 209"/>
                  <a:gd name="T36" fmla="*/ 117 w 155"/>
                  <a:gd name="T37" fmla="*/ 170 h 209"/>
                  <a:gd name="T38" fmla="*/ 120 w 155"/>
                  <a:gd name="T39" fmla="*/ 207 h 209"/>
                  <a:gd name="T40" fmla="*/ 128 w 155"/>
                  <a:gd name="T41" fmla="*/ 205 h 209"/>
                  <a:gd name="T42" fmla="*/ 120 w 155"/>
                  <a:gd name="T43" fmla="*/ 85 h 209"/>
                  <a:gd name="T44" fmla="*/ 128 w 155"/>
                  <a:gd name="T45" fmla="*/ 25 h 209"/>
                  <a:gd name="T46" fmla="*/ 137 w 155"/>
                  <a:gd name="T47" fmla="*/ 11 h 209"/>
                  <a:gd name="T48" fmla="*/ 138 w 155"/>
                  <a:gd name="T49" fmla="*/ 11 h 209"/>
                  <a:gd name="T50" fmla="*/ 139 w 155"/>
                  <a:gd name="T51" fmla="*/ 13 h 209"/>
                  <a:gd name="T52" fmla="*/ 140 w 155"/>
                  <a:gd name="T53" fmla="*/ 21 h 209"/>
                  <a:gd name="T54" fmla="*/ 123 w 155"/>
                  <a:gd name="T55" fmla="*/ 56 h 209"/>
                  <a:gd name="T56" fmla="*/ 91 w 155"/>
                  <a:gd name="T57" fmla="*/ 53 h 209"/>
                  <a:gd name="T58" fmla="*/ 72 w 155"/>
                  <a:gd name="T59" fmla="*/ 22 h 209"/>
                  <a:gd name="T60" fmla="*/ 82 w 155"/>
                  <a:gd name="T61" fmla="*/ 7 h 209"/>
                  <a:gd name="T62" fmla="*/ 89 w 155"/>
                  <a:gd name="T63" fmla="*/ 33 h 209"/>
                  <a:gd name="T64" fmla="*/ 67 w 155"/>
                  <a:gd name="T65" fmla="*/ 50 h 209"/>
                  <a:gd name="T66" fmla="*/ 16 w 155"/>
                  <a:gd name="T67" fmla="*/ 35 h 209"/>
                  <a:gd name="T68" fmla="*/ 10 w 155"/>
                  <a:gd name="T69" fmla="*/ 8 h 209"/>
                  <a:gd name="T70" fmla="*/ 20 w 155"/>
                  <a:gd name="T71" fmla="*/ 8 h 209"/>
                  <a:gd name="T72" fmla="*/ 28 w 155"/>
                  <a:gd name="T73" fmla="*/ 14 h 209"/>
                  <a:gd name="T74" fmla="*/ 41 w 155"/>
                  <a:gd name="T75" fmla="*/ 68 h 209"/>
                  <a:gd name="T76" fmla="*/ 35 w 155"/>
                  <a:gd name="T77" fmla="*/ 147 h 209"/>
                  <a:gd name="T78" fmla="*/ 21 w 155"/>
                  <a:gd name="T79" fmla="*/ 201 h 209"/>
                  <a:gd name="T80" fmla="*/ 29 w 155"/>
                  <a:gd name="T81" fmla="*/ 20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5" h="209">
                    <a:moveTo>
                      <a:pt x="29" y="200"/>
                    </a:moveTo>
                    <a:cubicBezTo>
                      <a:pt x="33" y="192"/>
                      <a:pt x="35" y="184"/>
                      <a:pt x="37" y="176"/>
                    </a:cubicBezTo>
                    <a:cubicBezTo>
                      <a:pt x="40" y="164"/>
                      <a:pt x="42" y="151"/>
                      <a:pt x="44" y="139"/>
                    </a:cubicBezTo>
                    <a:cubicBezTo>
                      <a:pt x="48" y="110"/>
                      <a:pt x="51" y="81"/>
                      <a:pt x="48" y="52"/>
                    </a:cubicBezTo>
                    <a:cubicBezTo>
                      <a:pt x="46" y="34"/>
                      <a:pt x="42" y="8"/>
                      <a:pt x="21" y="2"/>
                    </a:cubicBezTo>
                    <a:cubicBezTo>
                      <a:pt x="12" y="0"/>
                      <a:pt x="2" y="4"/>
                      <a:pt x="1" y="14"/>
                    </a:cubicBezTo>
                    <a:cubicBezTo>
                      <a:pt x="0" y="25"/>
                      <a:pt x="6" y="38"/>
                      <a:pt x="14" y="46"/>
                    </a:cubicBezTo>
                    <a:cubicBezTo>
                      <a:pt x="22" y="53"/>
                      <a:pt x="33" y="54"/>
                      <a:pt x="43" y="55"/>
                    </a:cubicBezTo>
                    <a:cubicBezTo>
                      <a:pt x="55" y="55"/>
                      <a:pt x="68" y="54"/>
                      <a:pt x="79" y="49"/>
                    </a:cubicBezTo>
                    <a:cubicBezTo>
                      <a:pt x="89" y="45"/>
                      <a:pt x="98" y="38"/>
                      <a:pt x="98" y="26"/>
                    </a:cubicBezTo>
                    <a:cubicBezTo>
                      <a:pt x="99" y="16"/>
                      <a:pt x="94" y="4"/>
                      <a:pt x="83" y="2"/>
                    </a:cubicBezTo>
                    <a:cubicBezTo>
                      <a:pt x="74" y="0"/>
                      <a:pt x="65" y="5"/>
                      <a:pt x="64" y="14"/>
                    </a:cubicBezTo>
                    <a:cubicBezTo>
                      <a:pt x="61" y="27"/>
                      <a:pt x="69" y="44"/>
                      <a:pt x="79" y="52"/>
                    </a:cubicBezTo>
                    <a:cubicBezTo>
                      <a:pt x="98" y="69"/>
                      <a:pt x="131" y="65"/>
                      <a:pt x="143" y="42"/>
                    </a:cubicBezTo>
                    <a:cubicBezTo>
                      <a:pt x="147" y="35"/>
                      <a:pt x="155" y="10"/>
                      <a:pt x="143" y="7"/>
                    </a:cubicBezTo>
                    <a:cubicBezTo>
                      <a:pt x="132" y="4"/>
                      <a:pt x="124" y="18"/>
                      <a:pt x="120" y="26"/>
                    </a:cubicBezTo>
                    <a:cubicBezTo>
                      <a:pt x="116" y="37"/>
                      <a:pt x="115" y="49"/>
                      <a:pt x="114" y="61"/>
                    </a:cubicBezTo>
                    <a:cubicBezTo>
                      <a:pt x="112" y="73"/>
                      <a:pt x="112" y="85"/>
                      <a:pt x="112" y="97"/>
                    </a:cubicBezTo>
                    <a:cubicBezTo>
                      <a:pt x="112" y="121"/>
                      <a:pt x="115" y="146"/>
                      <a:pt x="117" y="170"/>
                    </a:cubicBezTo>
                    <a:cubicBezTo>
                      <a:pt x="118" y="183"/>
                      <a:pt x="119" y="195"/>
                      <a:pt x="120" y="207"/>
                    </a:cubicBezTo>
                    <a:cubicBezTo>
                      <a:pt x="120" y="209"/>
                      <a:pt x="128" y="208"/>
                      <a:pt x="128" y="205"/>
                    </a:cubicBezTo>
                    <a:cubicBezTo>
                      <a:pt x="126" y="165"/>
                      <a:pt x="120" y="125"/>
                      <a:pt x="120" y="85"/>
                    </a:cubicBezTo>
                    <a:cubicBezTo>
                      <a:pt x="121" y="65"/>
                      <a:pt x="121" y="43"/>
                      <a:pt x="128" y="25"/>
                    </a:cubicBezTo>
                    <a:cubicBezTo>
                      <a:pt x="130" y="20"/>
                      <a:pt x="133" y="13"/>
                      <a:pt x="137" y="11"/>
                    </a:cubicBezTo>
                    <a:cubicBezTo>
                      <a:pt x="139" y="10"/>
                      <a:pt x="137" y="10"/>
                      <a:pt x="138" y="11"/>
                    </a:cubicBezTo>
                    <a:cubicBezTo>
                      <a:pt x="138" y="12"/>
                      <a:pt x="139" y="12"/>
                      <a:pt x="139" y="13"/>
                    </a:cubicBezTo>
                    <a:cubicBezTo>
                      <a:pt x="141" y="16"/>
                      <a:pt x="141" y="19"/>
                      <a:pt x="140" y="21"/>
                    </a:cubicBezTo>
                    <a:cubicBezTo>
                      <a:pt x="140" y="34"/>
                      <a:pt x="135" y="49"/>
                      <a:pt x="123" y="56"/>
                    </a:cubicBezTo>
                    <a:cubicBezTo>
                      <a:pt x="113" y="61"/>
                      <a:pt x="100" y="59"/>
                      <a:pt x="91" y="53"/>
                    </a:cubicBezTo>
                    <a:cubicBezTo>
                      <a:pt x="80" y="46"/>
                      <a:pt x="74" y="34"/>
                      <a:pt x="72" y="22"/>
                    </a:cubicBezTo>
                    <a:cubicBezTo>
                      <a:pt x="71" y="15"/>
                      <a:pt x="72" y="1"/>
                      <a:pt x="82" y="7"/>
                    </a:cubicBezTo>
                    <a:cubicBezTo>
                      <a:pt x="90" y="12"/>
                      <a:pt x="92" y="24"/>
                      <a:pt x="89" y="33"/>
                    </a:cubicBezTo>
                    <a:cubicBezTo>
                      <a:pt x="86" y="43"/>
                      <a:pt x="77" y="47"/>
                      <a:pt x="67" y="50"/>
                    </a:cubicBezTo>
                    <a:cubicBezTo>
                      <a:pt x="49" y="53"/>
                      <a:pt x="26" y="52"/>
                      <a:pt x="16" y="35"/>
                    </a:cubicBezTo>
                    <a:cubicBezTo>
                      <a:pt x="11" y="28"/>
                      <a:pt x="7" y="16"/>
                      <a:pt x="10" y="8"/>
                    </a:cubicBezTo>
                    <a:cubicBezTo>
                      <a:pt x="12" y="3"/>
                      <a:pt x="15" y="6"/>
                      <a:pt x="20" y="8"/>
                    </a:cubicBezTo>
                    <a:cubicBezTo>
                      <a:pt x="23" y="9"/>
                      <a:pt x="25" y="11"/>
                      <a:pt x="28" y="14"/>
                    </a:cubicBezTo>
                    <a:cubicBezTo>
                      <a:pt x="39" y="28"/>
                      <a:pt x="40" y="51"/>
                      <a:pt x="41" y="68"/>
                    </a:cubicBezTo>
                    <a:cubicBezTo>
                      <a:pt x="42" y="94"/>
                      <a:pt x="39" y="121"/>
                      <a:pt x="35" y="147"/>
                    </a:cubicBezTo>
                    <a:cubicBezTo>
                      <a:pt x="32" y="165"/>
                      <a:pt x="29" y="185"/>
                      <a:pt x="21" y="201"/>
                    </a:cubicBezTo>
                    <a:cubicBezTo>
                      <a:pt x="20" y="203"/>
                      <a:pt x="28" y="202"/>
                      <a:pt x="29" y="20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  <p:grpSp>
            <p:nvGrpSpPr>
              <p:cNvPr id="107" name="Group 12">
                <a:extLst>
                  <a:ext uri="{FF2B5EF4-FFF2-40B4-BE49-F238E27FC236}">
                    <a16:creationId xmlns:a16="http://schemas.microsoft.com/office/drawing/2014/main" id="{91EF41B1-426D-4CF4-B260-1FA69D1859A8}"/>
                  </a:ext>
                </a:extLst>
              </p:cNvPr>
              <p:cNvGrpSpPr/>
              <p:nvPr/>
            </p:nvGrpSpPr>
            <p:grpSpPr>
              <a:xfrm>
                <a:off x="4823608" y="2237050"/>
                <a:ext cx="2653553" cy="2000393"/>
                <a:chOff x="3525061" y="1210682"/>
                <a:chExt cx="2097079" cy="1580888"/>
              </a:xfrm>
              <a:grpFill/>
            </p:grpSpPr>
            <p:sp>
              <p:nvSpPr>
                <p:cNvPr id="109" name="Freeform: Shape 13">
                  <a:extLst>
                    <a:ext uri="{FF2B5EF4-FFF2-40B4-BE49-F238E27FC236}">
                      <a16:creationId xmlns:a16="http://schemas.microsoft.com/office/drawing/2014/main" id="{C28E05FB-DBAE-458C-8A95-130F5FED79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47462" y="2255820"/>
                  <a:ext cx="274678" cy="47622"/>
                </a:xfrm>
                <a:custGeom>
                  <a:avLst/>
                  <a:gdLst>
                    <a:gd name="T0" fmla="*/ 58 w 64"/>
                    <a:gd name="T1" fmla="*/ 0 h 11"/>
                    <a:gd name="T2" fmla="*/ 6 w 64"/>
                    <a:gd name="T3" fmla="*/ 0 h 11"/>
                    <a:gd name="T4" fmla="*/ 0 w 64"/>
                    <a:gd name="T5" fmla="*/ 5 h 11"/>
                    <a:gd name="T6" fmla="*/ 6 w 64"/>
                    <a:gd name="T7" fmla="*/ 11 h 11"/>
                    <a:gd name="T8" fmla="*/ 58 w 64"/>
                    <a:gd name="T9" fmla="*/ 11 h 11"/>
                    <a:gd name="T10" fmla="*/ 64 w 64"/>
                    <a:gd name="T11" fmla="*/ 5 h 11"/>
                    <a:gd name="T12" fmla="*/ 58 w 64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58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9"/>
                        <a:pt x="3" y="11"/>
                        <a:pt x="6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2" y="11"/>
                        <a:pt x="64" y="9"/>
                        <a:pt x="64" y="5"/>
                      </a:cubicBezTo>
                      <a:cubicBezTo>
                        <a:pt x="64" y="2"/>
                        <a:pt x="62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013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0" name="Freeform: Shape 14">
                  <a:extLst>
                    <a:ext uri="{FF2B5EF4-FFF2-40B4-BE49-F238E27FC236}">
                      <a16:creationId xmlns:a16="http://schemas.microsoft.com/office/drawing/2014/main" id="{C0E75812-3630-4804-8FE8-0E309E254C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5178" y="1763440"/>
                  <a:ext cx="248316" cy="167528"/>
                </a:xfrm>
                <a:custGeom>
                  <a:avLst/>
                  <a:gdLst>
                    <a:gd name="T0" fmla="*/ 6 w 58"/>
                    <a:gd name="T1" fmla="*/ 39 h 39"/>
                    <a:gd name="T2" fmla="*/ 9 w 58"/>
                    <a:gd name="T3" fmla="*/ 38 h 39"/>
                    <a:gd name="T4" fmla="*/ 54 w 58"/>
                    <a:gd name="T5" fmla="*/ 12 h 39"/>
                    <a:gd name="T6" fmla="*/ 56 w 58"/>
                    <a:gd name="T7" fmla="*/ 4 h 39"/>
                    <a:gd name="T8" fmla="*/ 48 w 58"/>
                    <a:gd name="T9" fmla="*/ 2 h 39"/>
                    <a:gd name="T10" fmla="*/ 3 w 58"/>
                    <a:gd name="T11" fmla="*/ 28 h 39"/>
                    <a:gd name="T12" fmla="*/ 1 w 58"/>
                    <a:gd name="T13" fmla="*/ 36 h 39"/>
                    <a:gd name="T14" fmla="*/ 6 w 58"/>
                    <a:gd name="T15" fmla="*/ 39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39">
                      <a:moveTo>
                        <a:pt x="6" y="39"/>
                      </a:moveTo>
                      <a:cubicBezTo>
                        <a:pt x="7" y="39"/>
                        <a:pt x="8" y="38"/>
                        <a:pt x="9" y="38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7" y="10"/>
                        <a:pt x="58" y="6"/>
                        <a:pt x="56" y="4"/>
                      </a:cubicBezTo>
                      <a:cubicBezTo>
                        <a:pt x="55" y="1"/>
                        <a:pt x="51" y="0"/>
                        <a:pt x="48" y="2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0" y="30"/>
                        <a:pt x="0" y="33"/>
                        <a:pt x="1" y="36"/>
                      </a:cubicBezTo>
                      <a:cubicBezTo>
                        <a:pt x="2" y="38"/>
                        <a:pt x="4" y="39"/>
                        <a:pt x="6" y="3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013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1" name="Freeform: Shape 15">
                  <a:extLst>
                    <a:ext uri="{FF2B5EF4-FFF2-40B4-BE49-F238E27FC236}">
                      <a16:creationId xmlns:a16="http://schemas.microsoft.com/office/drawing/2014/main" id="{26480A65-C574-428E-B78C-D3E246B9499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9240" y="1351848"/>
                  <a:ext cx="166678" cy="249166"/>
                </a:xfrm>
                <a:custGeom>
                  <a:avLst/>
                  <a:gdLst>
                    <a:gd name="T0" fmla="*/ 3 w 39"/>
                    <a:gd name="T1" fmla="*/ 57 h 58"/>
                    <a:gd name="T2" fmla="*/ 6 w 39"/>
                    <a:gd name="T3" fmla="*/ 58 h 58"/>
                    <a:gd name="T4" fmla="*/ 11 w 39"/>
                    <a:gd name="T5" fmla="*/ 55 h 58"/>
                    <a:gd name="T6" fmla="*/ 37 w 39"/>
                    <a:gd name="T7" fmla="*/ 9 h 58"/>
                    <a:gd name="T8" fmla="*/ 35 w 39"/>
                    <a:gd name="T9" fmla="*/ 1 h 58"/>
                    <a:gd name="T10" fmla="*/ 27 w 39"/>
                    <a:gd name="T11" fmla="*/ 3 h 58"/>
                    <a:gd name="T12" fmla="*/ 1 w 39"/>
                    <a:gd name="T13" fmla="*/ 49 h 58"/>
                    <a:gd name="T14" fmla="*/ 3 w 39"/>
                    <a:gd name="T15" fmla="*/ 57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58">
                      <a:moveTo>
                        <a:pt x="3" y="57"/>
                      </a:moveTo>
                      <a:cubicBezTo>
                        <a:pt x="4" y="57"/>
                        <a:pt x="5" y="58"/>
                        <a:pt x="6" y="58"/>
                      </a:cubicBezTo>
                      <a:cubicBezTo>
                        <a:pt x="8" y="58"/>
                        <a:pt x="10" y="56"/>
                        <a:pt x="11" y="55"/>
                      </a:cubicBezTo>
                      <a:cubicBezTo>
                        <a:pt x="37" y="9"/>
                        <a:pt x="37" y="9"/>
                        <a:pt x="37" y="9"/>
                      </a:cubicBezTo>
                      <a:cubicBezTo>
                        <a:pt x="39" y="6"/>
                        <a:pt x="38" y="3"/>
                        <a:pt x="35" y="1"/>
                      </a:cubicBezTo>
                      <a:cubicBezTo>
                        <a:pt x="32" y="0"/>
                        <a:pt x="29" y="1"/>
                        <a:pt x="27" y="3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52"/>
                        <a:pt x="1" y="55"/>
                        <a:pt x="3" y="5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013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2" name="Freeform: Shape 16">
                  <a:extLst>
                    <a:ext uri="{FF2B5EF4-FFF2-40B4-BE49-F238E27FC236}">
                      <a16:creationId xmlns:a16="http://schemas.microsoft.com/office/drawing/2014/main" id="{F01FE5E6-21EA-4550-B7F6-2E0CA439D5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6935" y="1742180"/>
                  <a:ext cx="252568" cy="166678"/>
                </a:xfrm>
                <a:custGeom>
                  <a:avLst/>
                  <a:gdLst>
                    <a:gd name="T0" fmla="*/ 55 w 59"/>
                    <a:gd name="T1" fmla="*/ 28 h 39"/>
                    <a:gd name="T2" fmla="*/ 10 w 59"/>
                    <a:gd name="T3" fmla="*/ 1 h 39"/>
                    <a:gd name="T4" fmla="*/ 2 w 59"/>
                    <a:gd name="T5" fmla="*/ 4 h 39"/>
                    <a:gd name="T6" fmla="*/ 4 w 59"/>
                    <a:gd name="T7" fmla="*/ 11 h 39"/>
                    <a:gd name="T8" fmla="*/ 49 w 59"/>
                    <a:gd name="T9" fmla="*/ 38 h 39"/>
                    <a:gd name="T10" fmla="*/ 52 w 59"/>
                    <a:gd name="T11" fmla="*/ 39 h 39"/>
                    <a:gd name="T12" fmla="*/ 57 w 59"/>
                    <a:gd name="T13" fmla="*/ 36 h 39"/>
                    <a:gd name="T14" fmla="*/ 55 w 59"/>
                    <a:gd name="T15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39">
                      <a:moveTo>
                        <a:pt x="55" y="28"/>
                      </a:move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7" y="0"/>
                        <a:pt x="4" y="1"/>
                        <a:pt x="2" y="4"/>
                      </a:cubicBezTo>
                      <a:cubicBezTo>
                        <a:pt x="0" y="6"/>
                        <a:pt x="1" y="10"/>
                        <a:pt x="4" y="11"/>
                      </a:cubicBezTo>
                      <a:cubicBezTo>
                        <a:pt x="49" y="38"/>
                        <a:pt x="49" y="38"/>
                        <a:pt x="49" y="38"/>
                      </a:cubicBezTo>
                      <a:cubicBezTo>
                        <a:pt x="50" y="38"/>
                        <a:pt x="51" y="39"/>
                        <a:pt x="52" y="39"/>
                      </a:cubicBezTo>
                      <a:cubicBezTo>
                        <a:pt x="54" y="39"/>
                        <a:pt x="56" y="38"/>
                        <a:pt x="57" y="36"/>
                      </a:cubicBezTo>
                      <a:cubicBezTo>
                        <a:pt x="59" y="33"/>
                        <a:pt x="58" y="29"/>
                        <a:pt x="55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013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3" name="Freeform: Shape 17">
                  <a:extLst>
                    <a:ext uri="{FF2B5EF4-FFF2-40B4-BE49-F238E27FC236}">
                      <a16:creationId xmlns:a16="http://schemas.microsoft.com/office/drawing/2014/main" id="{D5119E39-2070-45B5-8A99-27453A724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75178" y="2603632"/>
                  <a:ext cx="248316" cy="166678"/>
                </a:xfrm>
                <a:custGeom>
                  <a:avLst/>
                  <a:gdLst>
                    <a:gd name="T0" fmla="*/ 54 w 58"/>
                    <a:gd name="T1" fmla="*/ 28 h 39"/>
                    <a:gd name="T2" fmla="*/ 9 w 58"/>
                    <a:gd name="T3" fmla="*/ 2 h 39"/>
                    <a:gd name="T4" fmla="*/ 1 w 58"/>
                    <a:gd name="T5" fmla="*/ 4 h 39"/>
                    <a:gd name="T6" fmla="*/ 3 w 58"/>
                    <a:gd name="T7" fmla="*/ 12 h 39"/>
                    <a:gd name="T8" fmla="*/ 48 w 58"/>
                    <a:gd name="T9" fmla="*/ 38 h 39"/>
                    <a:gd name="T10" fmla="*/ 51 w 58"/>
                    <a:gd name="T11" fmla="*/ 39 h 39"/>
                    <a:gd name="T12" fmla="*/ 56 w 58"/>
                    <a:gd name="T13" fmla="*/ 36 h 39"/>
                    <a:gd name="T14" fmla="*/ 54 w 58"/>
                    <a:gd name="T15" fmla="*/ 28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8" h="39">
                      <a:moveTo>
                        <a:pt x="54" y="28"/>
                      </a:move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6" y="0"/>
                        <a:pt x="3" y="1"/>
                        <a:pt x="1" y="4"/>
                      </a:cubicBezTo>
                      <a:cubicBezTo>
                        <a:pt x="0" y="7"/>
                        <a:pt x="0" y="10"/>
                        <a:pt x="3" y="12"/>
                      </a:cubicBezTo>
                      <a:cubicBezTo>
                        <a:pt x="48" y="38"/>
                        <a:pt x="48" y="38"/>
                        <a:pt x="48" y="38"/>
                      </a:cubicBezTo>
                      <a:cubicBezTo>
                        <a:pt x="49" y="39"/>
                        <a:pt x="50" y="39"/>
                        <a:pt x="51" y="39"/>
                      </a:cubicBezTo>
                      <a:cubicBezTo>
                        <a:pt x="53" y="39"/>
                        <a:pt x="55" y="38"/>
                        <a:pt x="56" y="36"/>
                      </a:cubicBezTo>
                      <a:cubicBezTo>
                        <a:pt x="58" y="33"/>
                        <a:pt x="57" y="30"/>
                        <a:pt x="54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013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4" name="Freeform: Shape 18">
                  <a:extLst>
                    <a:ext uri="{FF2B5EF4-FFF2-40B4-BE49-F238E27FC236}">
                      <a16:creationId xmlns:a16="http://schemas.microsoft.com/office/drawing/2014/main" id="{E8E0D861-1BBA-4E1C-B3F5-B7FC8EDB3F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6935" y="2629144"/>
                  <a:ext cx="252568" cy="162426"/>
                </a:xfrm>
                <a:custGeom>
                  <a:avLst/>
                  <a:gdLst>
                    <a:gd name="T0" fmla="*/ 49 w 59"/>
                    <a:gd name="T1" fmla="*/ 1 h 38"/>
                    <a:gd name="T2" fmla="*/ 4 w 59"/>
                    <a:gd name="T3" fmla="*/ 27 h 38"/>
                    <a:gd name="T4" fmla="*/ 2 w 59"/>
                    <a:gd name="T5" fmla="*/ 35 h 38"/>
                    <a:gd name="T6" fmla="*/ 7 w 59"/>
                    <a:gd name="T7" fmla="*/ 38 h 38"/>
                    <a:gd name="T8" fmla="*/ 10 w 59"/>
                    <a:gd name="T9" fmla="*/ 37 h 38"/>
                    <a:gd name="T10" fmla="*/ 55 w 59"/>
                    <a:gd name="T11" fmla="*/ 11 h 38"/>
                    <a:gd name="T12" fmla="*/ 57 w 59"/>
                    <a:gd name="T13" fmla="*/ 3 h 38"/>
                    <a:gd name="T14" fmla="*/ 49 w 59"/>
                    <a:gd name="T15" fmla="*/ 1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59" h="38">
                      <a:moveTo>
                        <a:pt x="49" y="1"/>
                      </a:moveTo>
                      <a:cubicBezTo>
                        <a:pt x="4" y="27"/>
                        <a:pt x="4" y="27"/>
                        <a:pt x="4" y="27"/>
                      </a:cubicBezTo>
                      <a:cubicBezTo>
                        <a:pt x="1" y="29"/>
                        <a:pt x="0" y="33"/>
                        <a:pt x="2" y="35"/>
                      </a:cubicBezTo>
                      <a:cubicBezTo>
                        <a:pt x="3" y="37"/>
                        <a:pt x="5" y="38"/>
                        <a:pt x="7" y="38"/>
                      </a:cubicBezTo>
                      <a:cubicBezTo>
                        <a:pt x="8" y="38"/>
                        <a:pt x="9" y="38"/>
                        <a:pt x="10" y="37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8" y="9"/>
                        <a:pt x="59" y="6"/>
                        <a:pt x="57" y="3"/>
                      </a:cubicBezTo>
                      <a:cubicBezTo>
                        <a:pt x="56" y="0"/>
                        <a:pt x="52" y="0"/>
                        <a:pt x="4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013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5" name="Freeform: Shape 19">
                  <a:extLst>
                    <a:ext uri="{FF2B5EF4-FFF2-40B4-BE49-F238E27FC236}">
                      <a16:creationId xmlns:a16="http://schemas.microsoft.com/office/drawing/2014/main" id="{15B34170-34CB-4AB7-A5BB-7D16E0674A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3661" y="1330588"/>
                  <a:ext cx="171780" cy="244064"/>
                </a:xfrm>
                <a:custGeom>
                  <a:avLst/>
                  <a:gdLst>
                    <a:gd name="T0" fmla="*/ 28 w 40"/>
                    <a:gd name="T1" fmla="*/ 55 h 57"/>
                    <a:gd name="T2" fmla="*/ 33 w 40"/>
                    <a:gd name="T3" fmla="*/ 57 h 57"/>
                    <a:gd name="T4" fmla="*/ 36 w 40"/>
                    <a:gd name="T5" fmla="*/ 57 h 57"/>
                    <a:gd name="T6" fmla="*/ 38 w 40"/>
                    <a:gd name="T7" fmla="*/ 49 h 57"/>
                    <a:gd name="T8" fmla="*/ 12 w 40"/>
                    <a:gd name="T9" fmla="*/ 3 h 57"/>
                    <a:gd name="T10" fmla="*/ 4 w 40"/>
                    <a:gd name="T11" fmla="*/ 1 h 57"/>
                    <a:gd name="T12" fmla="*/ 2 w 40"/>
                    <a:gd name="T13" fmla="*/ 9 h 57"/>
                    <a:gd name="T14" fmla="*/ 28 w 40"/>
                    <a:gd name="T15" fmla="*/ 55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57">
                      <a:moveTo>
                        <a:pt x="28" y="55"/>
                      </a:moveTo>
                      <a:cubicBezTo>
                        <a:pt x="29" y="56"/>
                        <a:pt x="31" y="57"/>
                        <a:pt x="33" y="57"/>
                      </a:cubicBezTo>
                      <a:cubicBezTo>
                        <a:pt x="34" y="57"/>
                        <a:pt x="35" y="57"/>
                        <a:pt x="36" y="57"/>
                      </a:cubicBezTo>
                      <a:cubicBezTo>
                        <a:pt x="39" y="55"/>
                        <a:pt x="40" y="52"/>
                        <a:pt x="38" y="49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0" y="1"/>
                        <a:pt x="7" y="0"/>
                        <a:pt x="4" y="1"/>
                      </a:cubicBezTo>
                      <a:cubicBezTo>
                        <a:pt x="1" y="3"/>
                        <a:pt x="0" y="6"/>
                        <a:pt x="2" y="9"/>
                      </a:cubicBezTo>
                      <a:lnTo>
                        <a:pt x="28" y="5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013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: Shape 20">
                  <a:extLst>
                    <a:ext uri="{FF2B5EF4-FFF2-40B4-BE49-F238E27FC236}">
                      <a16:creationId xmlns:a16="http://schemas.microsoft.com/office/drawing/2014/main" id="{C22759F1-1323-4877-9C87-0AE0C43FFA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7033" y="1210682"/>
                  <a:ext cx="47622" cy="274678"/>
                </a:xfrm>
                <a:custGeom>
                  <a:avLst/>
                  <a:gdLst>
                    <a:gd name="T0" fmla="*/ 5 w 11"/>
                    <a:gd name="T1" fmla="*/ 64 h 64"/>
                    <a:gd name="T2" fmla="*/ 11 w 11"/>
                    <a:gd name="T3" fmla="*/ 58 h 64"/>
                    <a:gd name="T4" fmla="*/ 11 w 11"/>
                    <a:gd name="T5" fmla="*/ 6 h 64"/>
                    <a:gd name="T6" fmla="*/ 5 w 11"/>
                    <a:gd name="T7" fmla="*/ 0 h 64"/>
                    <a:gd name="T8" fmla="*/ 0 w 11"/>
                    <a:gd name="T9" fmla="*/ 6 h 64"/>
                    <a:gd name="T10" fmla="*/ 0 w 11"/>
                    <a:gd name="T11" fmla="*/ 58 h 64"/>
                    <a:gd name="T12" fmla="*/ 5 w 11"/>
                    <a:gd name="T13" fmla="*/ 64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1" h="64">
                      <a:moveTo>
                        <a:pt x="5" y="64"/>
                      </a:moveTo>
                      <a:cubicBezTo>
                        <a:pt x="8" y="64"/>
                        <a:pt x="11" y="61"/>
                        <a:pt x="11" y="58"/>
                      </a:cubicBezTo>
                      <a:cubicBezTo>
                        <a:pt x="11" y="6"/>
                        <a:pt x="11" y="6"/>
                        <a:pt x="11" y="6"/>
                      </a:cubicBezTo>
                      <a:cubicBezTo>
                        <a:pt x="11" y="3"/>
                        <a:pt x="8" y="0"/>
                        <a:pt x="5" y="0"/>
                      </a:cubicBezTo>
                      <a:cubicBezTo>
                        <a:pt x="2" y="0"/>
                        <a:pt x="0" y="3"/>
                        <a:pt x="0" y="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1"/>
                        <a:pt x="2" y="64"/>
                        <a:pt x="5" y="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013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: Shape 21">
                  <a:extLst>
                    <a:ext uri="{FF2B5EF4-FFF2-40B4-BE49-F238E27FC236}">
                      <a16:creationId xmlns:a16="http://schemas.microsoft.com/office/drawing/2014/main" id="{0DC13C52-027F-48C2-AF9D-AB95AACD6D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5061" y="2255820"/>
                  <a:ext cx="274678" cy="47622"/>
                </a:xfrm>
                <a:custGeom>
                  <a:avLst/>
                  <a:gdLst>
                    <a:gd name="T0" fmla="*/ 64 w 64"/>
                    <a:gd name="T1" fmla="*/ 5 h 11"/>
                    <a:gd name="T2" fmla="*/ 58 w 64"/>
                    <a:gd name="T3" fmla="*/ 0 h 11"/>
                    <a:gd name="T4" fmla="*/ 6 w 64"/>
                    <a:gd name="T5" fmla="*/ 0 h 11"/>
                    <a:gd name="T6" fmla="*/ 0 w 64"/>
                    <a:gd name="T7" fmla="*/ 5 h 11"/>
                    <a:gd name="T8" fmla="*/ 6 w 64"/>
                    <a:gd name="T9" fmla="*/ 11 h 11"/>
                    <a:gd name="T10" fmla="*/ 58 w 64"/>
                    <a:gd name="T11" fmla="*/ 11 h 11"/>
                    <a:gd name="T12" fmla="*/ 64 w 64"/>
                    <a:gd name="T13" fmla="*/ 5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" h="11">
                      <a:moveTo>
                        <a:pt x="64" y="5"/>
                      </a:moveTo>
                      <a:cubicBezTo>
                        <a:pt x="64" y="2"/>
                        <a:pt x="61" y="0"/>
                        <a:pt x="58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9"/>
                        <a:pt x="2" y="11"/>
                        <a:pt x="6" y="11"/>
                      </a:cubicBezTo>
                      <a:cubicBezTo>
                        <a:pt x="58" y="11"/>
                        <a:pt x="58" y="11"/>
                        <a:pt x="58" y="11"/>
                      </a:cubicBezTo>
                      <a:cubicBezTo>
                        <a:pt x="61" y="11"/>
                        <a:pt x="64" y="9"/>
                        <a:pt x="64" y="5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013"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08" name="Freeform: Shape 22">
                <a:extLst>
                  <a:ext uri="{FF2B5EF4-FFF2-40B4-BE49-F238E27FC236}">
                    <a16:creationId xmlns:a16="http://schemas.microsoft.com/office/drawing/2014/main" id="{9AE42A8A-A9B0-49C3-BD20-E52D733FC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3024" y="3209502"/>
                <a:ext cx="314208" cy="744655"/>
              </a:xfrm>
              <a:custGeom>
                <a:avLst/>
                <a:gdLst>
                  <a:gd name="T0" fmla="*/ 54 w 58"/>
                  <a:gd name="T1" fmla="*/ 14 h 108"/>
                  <a:gd name="T2" fmla="*/ 50 w 58"/>
                  <a:gd name="T3" fmla="*/ 96 h 108"/>
                  <a:gd name="T4" fmla="*/ 48 w 58"/>
                  <a:gd name="T5" fmla="*/ 107 h 108"/>
                  <a:gd name="T6" fmla="*/ 44 w 58"/>
                  <a:gd name="T7" fmla="*/ 108 h 108"/>
                  <a:gd name="T8" fmla="*/ 38 w 58"/>
                  <a:gd name="T9" fmla="*/ 104 h 108"/>
                  <a:gd name="T10" fmla="*/ 45 w 58"/>
                  <a:gd name="T11" fmla="*/ 3 h 108"/>
                  <a:gd name="T12" fmla="*/ 55 w 58"/>
                  <a:gd name="T13" fmla="*/ 4 h 108"/>
                  <a:gd name="T14" fmla="*/ 54 w 58"/>
                  <a:gd name="T15" fmla="*/ 1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8">
                    <a:moveTo>
                      <a:pt x="54" y="14"/>
                    </a:moveTo>
                    <a:cubicBezTo>
                      <a:pt x="48" y="19"/>
                      <a:pt x="19" y="47"/>
                      <a:pt x="50" y="96"/>
                    </a:cubicBezTo>
                    <a:cubicBezTo>
                      <a:pt x="53" y="100"/>
                      <a:pt x="51" y="104"/>
                      <a:pt x="48" y="107"/>
                    </a:cubicBezTo>
                    <a:cubicBezTo>
                      <a:pt x="47" y="107"/>
                      <a:pt x="45" y="108"/>
                      <a:pt x="44" y="108"/>
                    </a:cubicBezTo>
                    <a:cubicBezTo>
                      <a:pt x="42" y="108"/>
                      <a:pt x="39" y="106"/>
                      <a:pt x="38" y="104"/>
                    </a:cubicBezTo>
                    <a:cubicBezTo>
                      <a:pt x="0" y="45"/>
                      <a:pt x="37" y="9"/>
                      <a:pt x="45" y="3"/>
                    </a:cubicBezTo>
                    <a:cubicBezTo>
                      <a:pt x="48" y="0"/>
                      <a:pt x="53" y="1"/>
                      <a:pt x="55" y="4"/>
                    </a:cubicBezTo>
                    <a:cubicBezTo>
                      <a:pt x="58" y="7"/>
                      <a:pt x="58" y="12"/>
                      <a:pt x="54" y="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1013" dirty="0">
                  <a:cs typeface="+mn-ea"/>
                  <a:sym typeface="+mn-lt"/>
                </a:endParaRPr>
              </a:p>
            </p:txBody>
          </p:sp>
        </p:grpSp>
        <p:sp>
          <p:nvSpPr>
            <p:cNvPr id="71" name="Oval 26">
              <a:extLst>
                <a:ext uri="{FF2B5EF4-FFF2-40B4-BE49-F238E27FC236}">
                  <a16:creationId xmlns:a16="http://schemas.microsoft.com/office/drawing/2014/main" id="{D3CDBDB0-E1F1-4070-BFAD-0435C26732E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9142" y="1823644"/>
              <a:ext cx="510152" cy="51015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72" name="Freeform: Shape 25">
              <a:extLst>
                <a:ext uri="{FF2B5EF4-FFF2-40B4-BE49-F238E27FC236}">
                  <a16:creationId xmlns:a16="http://schemas.microsoft.com/office/drawing/2014/main" id="{02F7A848-D8A1-4123-ABEA-34F0DB92BE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1793" y="1985935"/>
              <a:ext cx="228915" cy="185570"/>
            </a:xfrm>
            <a:custGeom>
              <a:avLst/>
              <a:gdLst>
                <a:gd name="T0" fmla="*/ 68 w 186"/>
                <a:gd name="T1" fmla="*/ 84 h 151"/>
                <a:gd name="T2" fmla="*/ 118 w 186"/>
                <a:gd name="T3" fmla="*/ 84 h 151"/>
                <a:gd name="T4" fmla="*/ 93 w 186"/>
                <a:gd name="T5" fmla="*/ 101 h 151"/>
                <a:gd name="T6" fmla="*/ 93 w 186"/>
                <a:gd name="T7" fmla="*/ 67 h 151"/>
                <a:gd name="T8" fmla="*/ 93 w 186"/>
                <a:gd name="T9" fmla="*/ 101 h 151"/>
                <a:gd name="T10" fmla="*/ 114 w 186"/>
                <a:gd name="T11" fmla="*/ 25 h 151"/>
                <a:gd name="T12" fmla="*/ 114 w 186"/>
                <a:gd name="T13" fmla="*/ 16 h 151"/>
                <a:gd name="T14" fmla="*/ 68 w 186"/>
                <a:gd name="T15" fmla="*/ 21 h 151"/>
                <a:gd name="T16" fmla="*/ 156 w 186"/>
                <a:gd name="T17" fmla="*/ 33 h 151"/>
                <a:gd name="T18" fmla="*/ 156 w 186"/>
                <a:gd name="T19" fmla="*/ 59 h 151"/>
                <a:gd name="T20" fmla="*/ 156 w 186"/>
                <a:gd name="T21" fmla="*/ 33 h 151"/>
                <a:gd name="T22" fmla="*/ 152 w 186"/>
                <a:gd name="T23" fmla="*/ 46 h 151"/>
                <a:gd name="T24" fmla="*/ 160 w 186"/>
                <a:gd name="T25" fmla="*/ 46 h 151"/>
                <a:gd name="T26" fmla="*/ 169 w 186"/>
                <a:gd name="T27" fmla="*/ 16 h 151"/>
                <a:gd name="T28" fmla="*/ 122 w 186"/>
                <a:gd name="T29" fmla="*/ 0 h 151"/>
                <a:gd name="T30" fmla="*/ 63 w 186"/>
                <a:gd name="T31" fmla="*/ 0 h 151"/>
                <a:gd name="T32" fmla="*/ 17 w 186"/>
                <a:gd name="T33" fmla="*/ 16 h 151"/>
                <a:gd name="T34" fmla="*/ 0 w 186"/>
                <a:gd name="T35" fmla="*/ 135 h 151"/>
                <a:gd name="T36" fmla="*/ 169 w 186"/>
                <a:gd name="T37" fmla="*/ 151 h 151"/>
                <a:gd name="T38" fmla="*/ 186 w 186"/>
                <a:gd name="T39" fmla="*/ 33 h 151"/>
                <a:gd name="T40" fmla="*/ 177 w 186"/>
                <a:gd name="T41" fmla="*/ 101 h 151"/>
                <a:gd name="T42" fmla="*/ 137 w 186"/>
                <a:gd name="T43" fmla="*/ 109 h 151"/>
                <a:gd name="T44" fmla="*/ 177 w 186"/>
                <a:gd name="T45" fmla="*/ 135 h 151"/>
                <a:gd name="T46" fmla="*/ 17 w 186"/>
                <a:gd name="T47" fmla="*/ 143 h 151"/>
                <a:gd name="T48" fmla="*/ 9 w 186"/>
                <a:gd name="T49" fmla="*/ 109 h 151"/>
                <a:gd name="T50" fmla="*/ 45 w 186"/>
                <a:gd name="T51" fmla="*/ 101 h 151"/>
                <a:gd name="T52" fmla="*/ 9 w 186"/>
                <a:gd name="T53" fmla="*/ 33 h 151"/>
                <a:gd name="T54" fmla="*/ 34 w 186"/>
                <a:gd name="T55" fmla="*/ 25 h 151"/>
                <a:gd name="T56" fmla="*/ 93 w 186"/>
                <a:gd name="T57" fmla="*/ 8 h 151"/>
                <a:gd name="T58" fmla="*/ 152 w 186"/>
                <a:gd name="T59" fmla="*/ 25 h 151"/>
                <a:gd name="T60" fmla="*/ 177 w 186"/>
                <a:gd name="T61" fmla="*/ 33 h 151"/>
                <a:gd name="T62" fmla="*/ 156 w 186"/>
                <a:gd name="T63" fmla="*/ 67 h 151"/>
                <a:gd name="T64" fmla="*/ 156 w 186"/>
                <a:gd name="T65" fmla="*/ 75 h 151"/>
                <a:gd name="T66" fmla="*/ 156 w 186"/>
                <a:gd name="T67" fmla="*/ 67 h 151"/>
                <a:gd name="T68" fmla="*/ 51 w 186"/>
                <a:gd name="T69" fmla="*/ 84 h 151"/>
                <a:gd name="T70" fmla="*/ 135 w 186"/>
                <a:gd name="T71" fmla="*/ 84 h 151"/>
                <a:gd name="T72" fmla="*/ 93 w 186"/>
                <a:gd name="T73" fmla="*/ 118 h 151"/>
                <a:gd name="T74" fmla="*/ 93 w 186"/>
                <a:gd name="T75" fmla="*/ 50 h 151"/>
                <a:gd name="T76" fmla="*/ 93 w 186"/>
                <a:gd name="T77" fmla="*/ 11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51">
                  <a:moveTo>
                    <a:pt x="93" y="59"/>
                  </a:moveTo>
                  <a:cubicBezTo>
                    <a:pt x="79" y="59"/>
                    <a:pt x="68" y="70"/>
                    <a:pt x="68" y="84"/>
                  </a:cubicBezTo>
                  <a:cubicBezTo>
                    <a:pt x="68" y="98"/>
                    <a:pt x="79" y="109"/>
                    <a:pt x="93" y="109"/>
                  </a:cubicBezTo>
                  <a:cubicBezTo>
                    <a:pt x="107" y="109"/>
                    <a:pt x="118" y="98"/>
                    <a:pt x="118" y="84"/>
                  </a:cubicBezTo>
                  <a:cubicBezTo>
                    <a:pt x="118" y="70"/>
                    <a:pt x="107" y="59"/>
                    <a:pt x="93" y="59"/>
                  </a:cubicBezTo>
                  <a:close/>
                  <a:moveTo>
                    <a:pt x="93" y="101"/>
                  </a:moveTo>
                  <a:cubicBezTo>
                    <a:pt x="84" y="101"/>
                    <a:pt x="76" y="93"/>
                    <a:pt x="76" y="84"/>
                  </a:cubicBezTo>
                  <a:cubicBezTo>
                    <a:pt x="76" y="75"/>
                    <a:pt x="84" y="67"/>
                    <a:pt x="93" y="67"/>
                  </a:cubicBezTo>
                  <a:cubicBezTo>
                    <a:pt x="102" y="67"/>
                    <a:pt x="110" y="75"/>
                    <a:pt x="110" y="84"/>
                  </a:cubicBezTo>
                  <a:cubicBezTo>
                    <a:pt x="110" y="93"/>
                    <a:pt x="102" y="101"/>
                    <a:pt x="93" y="101"/>
                  </a:cubicBezTo>
                  <a:close/>
                  <a:moveTo>
                    <a:pt x="72" y="25"/>
                  </a:moveTo>
                  <a:cubicBezTo>
                    <a:pt x="114" y="25"/>
                    <a:pt x="114" y="25"/>
                    <a:pt x="114" y="25"/>
                  </a:cubicBezTo>
                  <a:cubicBezTo>
                    <a:pt x="116" y="25"/>
                    <a:pt x="118" y="23"/>
                    <a:pt x="118" y="21"/>
                  </a:cubicBezTo>
                  <a:cubicBezTo>
                    <a:pt x="118" y="18"/>
                    <a:pt x="116" y="16"/>
                    <a:pt x="114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0" y="16"/>
                    <a:pt x="68" y="18"/>
                    <a:pt x="68" y="21"/>
                  </a:cubicBezTo>
                  <a:cubicBezTo>
                    <a:pt x="68" y="23"/>
                    <a:pt x="70" y="25"/>
                    <a:pt x="72" y="25"/>
                  </a:cubicBezTo>
                  <a:close/>
                  <a:moveTo>
                    <a:pt x="156" y="33"/>
                  </a:moveTo>
                  <a:cubicBezTo>
                    <a:pt x="149" y="33"/>
                    <a:pt x="144" y="39"/>
                    <a:pt x="144" y="46"/>
                  </a:cubicBezTo>
                  <a:cubicBezTo>
                    <a:pt x="144" y="53"/>
                    <a:pt x="149" y="59"/>
                    <a:pt x="156" y="59"/>
                  </a:cubicBezTo>
                  <a:cubicBezTo>
                    <a:pt x="163" y="59"/>
                    <a:pt x="169" y="53"/>
                    <a:pt x="169" y="46"/>
                  </a:cubicBezTo>
                  <a:cubicBezTo>
                    <a:pt x="169" y="39"/>
                    <a:pt x="163" y="33"/>
                    <a:pt x="156" y="33"/>
                  </a:cubicBezTo>
                  <a:close/>
                  <a:moveTo>
                    <a:pt x="156" y="50"/>
                  </a:moveTo>
                  <a:cubicBezTo>
                    <a:pt x="154" y="50"/>
                    <a:pt x="152" y="48"/>
                    <a:pt x="152" y="46"/>
                  </a:cubicBezTo>
                  <a:cubicBezTo>
                    <a:pt x="152" y="44"/>
                    <a:pt x="154" y="42"/>
                    <a:pt x="156" y="42"/>
                  </a:cubicBezTo>
                  <a:cubicBezTo>
                    <a:pt x="159" y="42"/>
                    <a:pt x="160" y="44"/>
                    <a:pt x="160" y="46"/>
                  </a:cubicBezTo>
                  <a:cubicBezTo>
                    <a:pt x="160" y="48"/>
                    <a:pt x="159" y="50"/>
                    <a:pt x="156" y="50"/>
                  </a:cubicBezTo>
                  <a:close/>
                  <a:moveTo>
                    <a:pt x="169" y="16"/>
                  </a:moveTo>
                  <a:cubicBezTo>
                    <a:pt x="152" y="16"/>
                    <a:pt x="152" y="16"/>
                    <a:pt x="152" y="16"/>
                  </a:cubicBezTo>
                  <a:cubicBezTo>
                    <a:pt x="139" y="16"/>
                    <a:pt x="139" y="0"/>
                    <a:pt x="122" y="0"/>
                  </a:cubicBezTo>
                  <a:cubicBezTo>
                    <a:pt x="106" y="0"/>
                    <a:pt x="93" y="0"/>
                    <a:pt x="93" y="0"/>
                  </a:cubicBezTo>
                  <a:cubicBezTo>
                    <a:pt x="93" y="0"/>
                    <a:pt x="80" y="0"/>
                    <a:pt x="63" y="0"/>
                  </a:cubicBezTo>
                  <a:cubicBezTo>
                    <a:pt x="47" y="0"/>
                    <a:pt x="47" y="16"/>
                    <a:pt x="34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8" y="16"/>
                    <a:pt x="0" y="24"/>
                    <a:pt x="0" y="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4"/>
                    <a:pt x="8" y="151"/>
                    <a:pt x="17" y="15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78" y="151"/>
                    <a:pt x="186" y="144"/>
                    <a:pt x="186" y="135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24"/>
                    <a:pt x="178" y="16"/>
                    <a:pt x="169" y="16"/>
                  </a:cubicBezTo>
                  <a:close/>
                  <a:moveTo>
                    <a:pt x="177" y="101"/>
                  </a:moveTo>
                  <a:cubicBezTo>
                    <a:pt x="141" y="101"/>
                    <a:pt x="141" y="101"/>
                    <a:pt x="141" y="101"/>
                  </a:cubicBezTo>
                  <a:cubicBezTo>
                    <a:pt x="140" y="104"/>
                    <a:pt x="138" y="107"/>
                    <a:pt x="13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9"/>
                    <a:pt x="174" y="143"/>
                    <a:pt x="169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2" y="143"/>
                    <a:pt x="9" y="139"/>
                    <a:pt x="9" y="135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7"/>
                    <a:pt x="46" y="104"/>
                    <a:pt x="45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9"/>
                    <a:pt x="12" y="25"/>
                    <a:pt x="17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1" y="25"/>
                    <a:pt x="51" y="8"/>
                    <a:pt x="63" y="8"/>
                  </a:cubicBezTo>
                  <a:cubicBezTo>
                    <a:pt x="72" y="8"/>
                    <a:pt x="93" y="8"/>
                    <a:pt x="93" y="8"/>
                  </a:cubicBezTo>
                  <a:cubicBezTo>
                    <a:pt x="93" y="8"/>
                    <a:pt x="114" y="8"/>
                    <a:pt x="122" y="8"/>
                  </a:cubicBezTo>
                  <a:cubicBezTo>
                    <a:pt x="135" y="8"/>
                    <a:pt x="135" y="25"/>
                    <a:pt x="152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4" y="25"/>
                    <a:pt x="177" y="29"/>
                    <a:pt x="177" y="33"/>
                  </a:cubicBezTo>
                  <a:lnTo>
                    <a:pt x="177" y="101"/>
                  </a:lnTo>
                  <a:close/>
                  <a:moveTo>
                    <a:pt x="156" y="67"/>
                  </a:moveTo>
                  <a:cubicBezTo>
                    <a:pt x="154" y="67"/>
                    <a:pt x="152" y="69"/>
                    <a:pt x="152" y="71"/>
                  </a:cubicBezTo>
                  <a:cubicBezTo>
                    <a:pt x="152" y="74"/>
                    <a:pt x="154" y="75"/>
                    <a:pt x="156" y="75"/>
                  </a:cubicBezTo>
                  <a:cubicBezTo>
                    <a:pt x="159" y="75"/>
                    <a:pt x="160" y="74"/>
                    <a:pt x="160" y="71"/>
                  </a:cubicBezTo>
                  <a:cubicBezTo>
                    <a:pt x="160" y="69"/>
                    <a:pt x="159" y="67"/>
                    <a:pt x="156" y="67"/>
                  </a:cubicBezTo>
                  <a:close/>
                  <a:moveTo>
                    <a:pt x="93" y="42"/>
                  </a:moveTo>
                  <a:cubicBezTo>
                    <a:pt x="70" y="42"/>
                    <a:pt x="51" y="61"/>
                    <a:pt x="51" y="84"/>
                  </a:cubicBezTo>
                  <a:cubicBezTo>
                    <a:pt x="51" y="107"/>
                    <a:pt x="70" y="126"/>
                    <a:pt x="93" y="126"/>
                  </a:cubicBezTo>
                  <a:cubicBezTo>
                    <a:pt x="116" y="126"/>
                    <a:pt x="135" y="107"/>
                    <a:pt x="135" y="84"/>
                  </a:cubicBezTo>
                  <a:cubicBezTo>
                    <a:pt x="135" y="61"/>
                    <a:pt x="116" y="42"/>
                    <a:pt x="93" y="42"/>
                  </a:cubicBezTo>
                  <a:close/>
                  <a:moveTo>
                    <a:pt x="93" y="118"/>
                  </a:moveTo>
                  <a:cubicBezTo>
                    <a:pt x="74" y="118"/>
                    <a:pt x="59" y="103"/>
                    <a:pt x="59" y="84"/>
                  </a:cubicBezTo>
                  <a:cubicBezTo>
                    <a:pt x="59" y="65"/>
                    <a:pt x="74" y="50"/>
                    <a:pt x="93" y="50"/>
                  </a:cubicBezTo>
                  <a:cubicBezTo>
                    <a:pt x="112" y="50"/>
                    <a:pt x="127" y="65"/>
                    <a:pt x="127" y="84"/>
                  </a:cubicBezTo>
                  <a:cubicBezTo>
                    <a:pt x="127" y="103"/>
                    <a:pt x="112" y="118"/>
                    <a:pt x="93" y="118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chemeClr val="bg1"/>
              </a:solidFill>
            </a:ln>
          </p:spPr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73" name="Oval 28">
              <a:extLst>
                <a:ext uri="{FF2B5EF4-FFF2-40B4-BE49-F238E27FC236}">
                  <a16:creationId xmlns:a16="http://schemas.microsoft.com/office/drawing/2014/main" id="{7D67F976-94FA-4218-AD21-A9E5AA4E953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642679" y="2841690"/>
              <a:ext cx="510152" cy="510152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74" name="Freeform: Shape 27">
              <a:extLst>
                <a:ext uri="{FF2B5EF4-FFF2-40B4-BE49-F238E27FC236}">
                  <a16:creationId xmlns:a16="http://schemas.microsoft.com/office/drawing/2014/main" id="{45BC3461-9D45-4BAA-A47F-05D75336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5331" y="3024300"/>
              <a:ext cx="229592" cy="144935"/>
            </a:xfrm>
            <a:custGeom>
              <a:avLst/>
              <a:gdLst>
                <a:gd name="T0" fmla="*/ 118 w 186"/>
                <a:gd name="T1" fmla="*/ 21 h 118"/>
                <a:gd name="T2" fmla="*/ 127 w 186"/>
                <a:gd name="T3" fmla="*/ 21 h 118"/>
                <a:gd name="T4" fmla="*/ 182 w 186"/>
                <a:gd name="T5" fmla="*/ 17 h 118"/>
                <a:gd name="T6" fmla="*/ 180 w 186"/>
                <a:gd name="T7" fmla="*/ 17 h 118"/>
                <a:gd name="T8" fmla="*/ 144 w 186"/>
                <a:gd name="T9" fmla="*/ 17 h 118"/>
                <a:gd name="T10" fmla="*/ 17 w 186"/>
                <a:gd name="T11" fmla="*/ 0 h 118"/>
                <a:gd name="T12" fmla="*/ 0 w 186"/>
                <a:gd name="T13" fmla="*/ 101 h 118"/>
                <a:gd name="T14" fmla="*/ 127 w 186"/>
                <a:gd name="T15" fmla="*/ 118 h 118"/>
                <a:gd name="T16" fmla="*/ 144 w 186"/>
                <a:gd name="T17" fmla="*/ 83 h 118"/>
                <a:gd name="T18" fmla="*/ 180 w 186"/>
                <a:gd name="T19" fmla="*/ 101 h 118"/>
                <a:gd name="T20" fmla="*/ 186 w 186"/>
                <a:gd name="T21" fmla="*/ 97 h 118"/>
                <a:gd name="T22" fmla="*/ 182 w 186"/>
                <a:gd name="T23" fmla="*/ 17 h 118"/>
                <a:gd name="T24" fmla="*/ 127 w 186"/>
                <a:gd name="T25" fmla="*/ 110 h 118"/>
                <a:gd name="T26" fmla="*/ 9 w 186"/>
                <a:gd name="T27" fmla="*/ 101 h 118"/>
                <a:gd name="T28" fmla="*/ 135 w 186"/>
                <a:gd name="T29" fmla="*/ 42 h 118"/>
                <a:gd name="T30" fmla="*/ 135 w 186"/>
                <a:gd name="T31" fmla="*/ 34 h 118"/>
                <a:gd name="T32" fmla="*/ 9 w 186"/>
                <a:gd name="T33" fmla="*/ 17 h 118"/>
                <a:gd name="T34" fmla="*/ 127 w 186"/>
                <a:gd name="T35" fmla="*/ 8 h 118"/>
                <a:gd name="T36" fmla="*/ 135 w 186"/>
                <a:gd name="T37" fmla="*/ 34 h 118"/>
                <a:gd name="T38" fmla="*/ 144 w 186"/>
                <a:gd name="T39" fmla="*/ 73 h 118"/>
                <a:gd name="T40" fmla="*/ 161 w 186"/>
                <a:gd name="T41" fmla="*/ 36 h 118"/>
                <a:gd name="T42" fmla="*/ 177 w 186"/>
                <a:gd name="T43" fmla="*/ 90 h 118"/>
                <a:gd name="T44" fmla="*/ 169 w 186"/>
                <a:gd name="T45" fmla="*/ 32 h 118"/>
                <a:gd name="T46" fmla="*/ 177 w 186"/>
                <a:gd name="T47" fmla="*/ 90 h 118"/>
                <a:gd name="T48" fmla="*/ 97 w 186"/>
                <a:gd name="T49" fmla="*/ 93 h 118"/>
                <a:gd name="T50" fmla="*/ 97 w 186"/>
                <a:gd name="T51" fmla="*/ 51 h 118"/>
                <a:gd name="T52" fmla="*/ 81 w 186"/>
                <a:gd name="T53" fmla="*/ 84 h 118"/>
                <a:gd name="T54" fmla="*/ 68 w 186"/>
                <a:gd name="T55" fmla="*/ 72 h 118"/>
                <a:gd name="T56" fmla="*/ 26 w 186"/>
                <a:gd name="T57" fmla="*/ 72 h 118"/>
                <a:gd name="T58" fmla="*/ 97 w 186"/>
                <a:gd name="T59" fmla="*/ 59 h 118"/>
                <a:gd name="T60" fmla="*/ 97 w 186"/>
                <a:gd name="T61" fmla="*/ 84 h 118"/>
                <a:gd name="T62" fmla="*/ 97 w 186"/>
                <a:gd name="T63" fmla="*/ 59 h 118"/>
                <a:gd name="T64" fmla="*/ 59 w 186"/>
                <a:gd name="T65" fmla="*/ 72 h 118"/>
                <a:gd name="T66" fmla="*/ 34 w 186"/>
                <a:gd name="T67" fmla="*/ 72 h 118"/>
                <a:gd name="T68" fmla="*/ 106 w 186"/>
                <a:gd name="T69" fmla="*/ 17 h 118"/>
                <a:gd name="T70" fmla="*/ 106 w 186"/>
                <a:gd name="T71" fmla="*/ 25 h 118"/>
                <a:gd name="T72" fmla="*/ 106 w 186"/>
                <a:gd name="T73" fmla="*/ 17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18">
                  <a:moveTo>
                    <a:pt x="123" y="17"/>
                  </a:moveTo>
                  <a:cubicBezTo>
                    <a:pt x="120" y="17"/>
                    <a:pt x="118" y="19"/>
                    <a:pt x="118" y="21"/>
                  </a:cubicBezTo>
                  <a:cubicBezTo>
                    <a:pt x="118" y="23"/>
                    <a:pt x="120" y="25"/>
                    <a:pt x="123" y="25"/>
                  </a:cubicBezTo>
                  <a:cubicBezTo>
                    <a:pt x="125" y="25"/>
                    <a:pt x="127" y="23"/>
                    <a:pt x="127" y="21"/>
                  </a:cubicBezTo>
                  <a:cubicBezTo>
                    <a:pt x="127" y="19"/>
                    <a:pt x="125" y="17"/>
                    <a:pt x="123" y="17"/>
                  </a:cubicBezTo>
                  <a:close/>
                  <a:moveTo>
                    <a:pt x="182" y="17"/>
                  </a:moveTo>
                  <a:cubicBezTo>
                    <a:pt x="181" y="17"/>
                    <a:pt x="180" y="17"/>
                    <a:pt x="180" y="1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8"/>
                    <a:pt x="136" y="0"/>
                    <a:pt x="12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1"/>
                    <a:pt x="8" y="118"/>
                    <a:pt x="1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36" y="118"/>
                    <a:pt x="144" y="111"/>
                    <a:pt x="144" y="101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1" y="101"/>
                    <a:pt x="182" y="101"/>
                  </a:cubicBezTo>
                  <a:cubicBezTo>
                    <a:pt x="184" y="101"/>
                    <a:pt x="186" y="99"/>
                    <a:pt x="186" y="9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19"/>
                    <a:pt x="184" y="17"/>
                    <a:pt x="182" y="17"/>
                  </a:cubicBezTo>
                  <a:close/>
                  <a:moveTo>
                    <a:pt x="135" y="101"/>
                  </a:moveTo>
                  <a:cubicBezTo>
                    <a:pt x="135" y="106"/>
                    <a:pt x="132" y="110"/>
                    <a:pt x="12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3" y="110"/>
                    <a:pt x="9" y="106"/>
                    <a:pt x="9" y="10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5" y="42"/>
                    <a:pt x="135" y="42"/>
                    <a:pt x="135" y="42"/>
                  </a:cubicBezTo>
                  <a:lnTo>
                    <a:pt x="135" y="101"/>
                  </a:lnTo>
                  <a:close/>
                  <a:moveTo>
                    <a:pt x="135" y="34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2"/>
                    <a:pt x="13" y="8"/>
                    <a:pt x="1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32" y="8"/>
                    <a:pt x="135" y="12"/>
                    <a:pt x="135" y="17"/>
                  </a:cubicBezTo>
                  <a:lnTo>
                    <a:pt x="135" y="34"/>
                  </a:lnTo>
                  <a:close/>
                  <a:moveTo>
                    <a:pt x="161" y="82"/>
                  </a:moveTo>
                  <a:cubicBezTo>
                    <a:pt x="144" y="73"/>
                    <a:pt x="144" y="73"/>
                    <a:pt x="144" y="73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61" y="36"/>
                    <a:pt x="161" y="36"/>
                    <a:pt x="161" y="36"/>
                  </a:cubicBezTo>
                  <a:lnTo>
                    <a:pt x="161" y="82"/>
                  </a:lnTo>
                  <a:close/>
                  <a:moveTo>
                    <a:pt x="177" y="90"/>
                  </a:moveTo>
                  <a:cubicBezTo>
                    <a:pt x="169" y="86"/>
                    <a:pt x="169" y="86"/>
                    <a:pt x="169" y="86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7" y="28"/>
                    <a:pt x="177" y="28"/>
                    <a:pt x="177" y="28"/>
                  </a:cubicBezTo>
                  <a:lnTo>
                    <a:pt x="177" y="90"/>
                  </a:lnTo>
                  <a:close/>
                  <a:moveTo>
                    <a:pt x="47" y="93"/>
                  </a:moveTo>
                  <a:cubicBezTo>
                    <a:pt x="97" y="93"/>
                    <a:pt x="97" y="93"/>
                    <a:pt x="97" y="93"/>
                  </a:cubicBezTo>
                  <a:cubicBezTo>
                    <a:pt x="109" y="93"/>
                    <a:pt x="118" y="83"/>
                    <a:pt x="118" y="72"/>
                  </a:cubicBezTo>
                  <a:cubicBezTo>
                    <a:pt x="118" y="60"/>
                    <a:pt x="109" y="51"/>
                    <a:pt x="97" y="51"/>
                  </a:cubicBezTo>
                  <a:cubicBezTo>
                    <a:pt x="86" y="51"/>
                    <a:pt x="76" y="60"/>
                    <a:pt x="76" y="72"/>
                  </a:cubicBezTo>
                  <a:cubicBezTo>
                    <a:pt x="76" y="77"/>
                    <a:pt x="78" y="81"/>
                    <a:pt x="81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1"/>
                    <a:pt x="68" y="77"/>
                    <a:pt x="68" y="72"/>
                  </a:cubicBezTo>
                  <a:cubicBezTo>
                    <a:pt x="68" y="60"/>
                    <a:pt x="58" y="51"/>
                    <a:pt x="47" y="51"/>
                  </a:cubicBezTo>
                  <a:cubicBezTo>
                    <a:pt x="35" y="51"/>
                    <a:pt x="26" y="60"/>
                    <a:pt x="26" y="72"/>
                  </a:cubicBezTo>
                  <a:cubicBezTo>
                    <a:pt x="26" y="83"/>
                    <a:pt x="35" y="93"/>
                    <a:pt x="47" y="93"/>
                  </a:cubicBezTo>
                  <a:close/>
                  <a:moveTo>
                    <a:pt x="97" y="59"/>
                  </a:moveTo>
                  <a:cubicBezTo>
                    <a:pt x="104" y="59"/>
                    <a:pt x="110" y="65"/>
                    <a:pt x="110" y="72"/>
                  </a:cubicBezTo>
                  <a:cubicBezTo>
                    <a:pt x="110" y="79"/>
                    <a:pt x="104" y="84"/>
                    <a:pt x="97" y="84"/>
                  </a:cubicBezTo>
                  <a:cubicBezTo>
                    <a:pt x="90" y="84"/>
                    <a:pt x="85" y="79"/>
                    <a:pt x="85" y="72"/>
                  </a:cubicBezTo>
                  <a:cubicBezTo>
                    <a:pt x="85" y="65"/>
                    <a:pt x="90" y="59"/>
                    <a:pt x="97" y="59"/>
                  </a:cubicBezTo>
                  <a:close/>
                  <a:moveTo>
                    <a:pt x="47" y="59"/>
                  </a:moveTo>
                  <a:cubicBezTo>
                    <a:pt x="54" y="59"/>
                    <a:pt x="59" y="65"/>
                    <a:pt x="59" y="72"/>
                  </a:cubicBezTo>
                  <a:cubicBezTo>
                    <a:pt x="59" y="79"/>
                    <a:pt x="54" y="84"/>
                    <a:pt x="47" y="84"/>
                  </a:cubicBezTo>
                  <a:cubicBezTo>
                    <a:pt x="40" y="84"/>
                    <a:pt x="34" y="79"/>
                    <a:pt x="34" y="72"/>
                  </a:cubicBezTo>
                  <a:cubicBezTo>
                    <a:pt x="34" y="65"/>
                    <a:pt x="40" y="59"/>
                    <a:pt x="47" y="59"/>
                  </a:cubicBezTo>
                  <a:close/>
                  <a:moveTo>
                    <a:pt x="106" y="17"/>
                  </a:moveTo>
                  <a:cubicBezTo>
                    <a:pt x="103" y="17"/>
                    <a:pt x="102" y="19"/>
                    <a:pt x="102" y="21"/>
                  </a:cubicBezTo>
                  <a:cubicBezTo>
                    <a:pt x="102" y="23"/>
                    <a:pt x="103" y="25"/>
                    <a:pt x="106" y="25"/>
                  </a:cubicBezTo>
                  <a:cubicBezTo>
                    <a:pt x="108" y="25"/>
                    <a:pt x="110" y="23"/>
                    <a:pt x="110" y="21"/>
                  </a:cubicBezTo>
                  <a:cubicBezTo>
                    <a:pt x="110" y="19"/>
                    <a:pt x="108" y="17"/>
                    <a:pt x="106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75" name="Oval 32">
              <a:extLst>
                <a:ext uri="{FF2B5EF4-FFF2-40B4-BE49-F238E27FC236}">
                  <a16:creationId xmlns:a16="http://schemas.microsoft.com/office/drawing/2014/main" id="{6B608EFA-A61A-4726-B933-DBD056C57C8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08913" y="2849286"/>
              <a:ext cx="510152" cy="51015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76" name="Freeform: Shape 33">
              <a:extLst>
                <a:ext uri="{FF2B5EF4-FFF2-40B4-BE49-F238E27FC236}">
                  <a16:creationId xmlns:a16="http://schemas.microsoft.com/office/drawing/2014/main" id="{A0466F14-CD99-4D8C-A6EE-7CAF0E0C1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0156" y="3013396"/>
              <a:ext cx="225621" cy="185451"/>
            </a:xfrm>
            <a:custGeom>
              <a:avLst/>
              <a:gdLst>
                <a:gd name="T0" fmla="*/ 17 w 185"/>
                <a:gd name="T1" fmla="*/ 109 h 152"/>
                <a:gd name="T2" fmla="*/ 25 w 185"/>
                <a:gd name="T3" fmla="*/ 109 h 152"/>
                <a:gd name="T4" fmla="*/ 46 w 185"/>
                <a:gd name="T5" fmla="*/ 88 h 152"/>
                <a:gd name="T6" fmla="*/ 181 w 185"/>
                <a:gd name="T7" fmla="*/ 91 h 152"/>
                <a:gd name="T8" fmla="*/ 150 w 185"/>
                <a:gd name="T9" fmla="*/ 17 h 152"/>
                <a:gd name="T10" fmla="*/ 101 w 185"/>
                <a:gd name="T11" fmla="*/ 25 h 152"/>
                <a:gd name="T12" fmla="*/ 59 w 185"/>
                <a:gd name="T13" fmla="*/ 0 h 152"/>
                <a:gd name="T14" fmla="*/ 35 w 185"/>
                <a:gd name="T15" fmla="*/ 17 h 152"/>
                <a:gd name="T16" fmla="*/ 0 w 185"/>
                <a:gd name="T17" fmla="*/ 109 h 152"/>
                <a:gd name="T18" fmla="*/ 83 w 185"/>
                <a:gd name="T19" fmla="*/ 118 h 152"/>
                <a:gd name="T20" fmla="*/ 143 w 185"/>
                <a:gd name="T21" fmla="*/ 152 h 152"/>
                <a:gd name="T22" fmla="*/ 181 w 185"/>
                <a:gd name="T23" fmla="*/ 91 h 152"/>
                <a:gd name="T24" fmla="*/ 8 w 185"/>
                <a:gd name="T25" fmla="*/ 109 h 152"/>
                <a:gd name="T26" fmla="*/ 76 w 185"/>
                <a:gd name="T27" fmla="*/ 109 h 152"/>
                <a:gd name="T28" fmla="*/ 76 w 185"/>
                <a:gd name="T29" fmla="*/ 84 h 152"/>
                <a:gd name="T30" fmla="*/ 21 w 185"/>
                <a:gd name="T31" fmla="*/ 73 h 152"/>
                <a:gd name="T32" fmla="*/ 44 w 185"/>
                <a:gd name="T33" fmla="*/ 18 h 152"/>
                <a:gd name="T34" fmla="*/ 76 w 185"/>
                <a:gd name="T35" fmla="*/ 24 h 152"/>
                <a:gd name="T36" fmla="*/ 76 w 185"/>
                <a:gd name="T37" fmla="*/ 84 h 152"/>
                <a:gd name="T38" fmla="*/ 84 w 185"/>
                <a:gd name="T39" fmla="*/ 109 h 152"/>
                <a:gd name="T40" fmla="*/ 101 w 185"/>
                <a:gd name="T41" fmla="*/ 101 h 152"/>
                <a:gd name="T42" fmla="*/ 101 w 185"/>
                <a:gd name="T43" fmla="*/ 93 h 152"/>
                <a:gd name="T44" fmla="*/ 84 w 185"/>
                <a:gd name="T45" fmla="*/ 33 h 152"/>
                <a:gd name="T46" fmla="*/ 101 w 185"/>
                <a:gd name="T47" fmla="*/ 93 h 152"/>
                <a:gd name="T48" fmla="*/ 110 w 185"/>
                <a:gd name="T49" fmla="*/ 24 h 152"/>
                <a:gd name="T50" fmla="*/ 142 w 185"/>
                <a:gd name="T51" fmla="*/ 18 h 152"/>
                <a:gd name="T52" fmla="*/ 164 w 185"/>
                <a:gd name="T53" fmla="*/ 73 h 152"/>
                <a:gd name="T54" fmla="*/ 109 w 185"/>
                <a:gd name="T55" fmla="*/ 84 h 152"/>
                <a:gd name="T56" fmla="*/ 143 w 185"/>
                <a:gd name="T57" fmla="*/ 143 h 152"/>
                <a:gd name="T58" fmla="*/ 143 w 185"/>
                <a:gd name="T59" fmla="*/ 76 h 152"/>
                <a:gd name="T60" fmla="*/ 143 w 185"/>
                <a:gd name="T61" fmla="*/ 143 h 152"/>
                <a:gd name="T62" fmla="*/ 118 w 185"/>
                <a:gd name="T63" fmla="*/ 109 h 152"/>
                <a:gd name="T64" fmla="*/ 126 w 185"/>
                <a:gd name="T65" fmla="*/ 109 h 152"/>
                <a:gd name="T66" fmla="*/ 147 w 185"/>
                <a:gd name="T67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152">
                  <a:moveTo>
                    <a:pt x="42" y="84"/>
                  </a:moveTo>
                  <a:cubicBezTo>
                    <a:pt x="28" y="84"/>
                    <a:pt x="17" y="95"/>
                    <a:pt x="17" y="109"/>
                  </a:cubicBezTo>
                  <a:cubicBezTo>
                    <a:pt x="17" y="112"/>
                    <a:pt x="19" y="114"/>
                    <a:pt x="21" y="114"/>
                  </a:cubicBezTo>
                  <a:cubicBezTo>
                    <a:pt x="23" y="114"/>
                    <a:pt x="25" y="112"/>
                    <a:pt x="25" y="109"/>
                  </a:cubicBezTo>
                  <a:cubicBezTo>
                    <a:pt x="25" y="100"/>
                    <a:pt x="33" y="93"/>
                    <a:pt x="42" y="93"/>
                  </a:cubicBezTo>
                  <a:cubicBezTo>
                    <a:pt x="44" y="93"/>
                    <a:pt x="46" y="91"/>
                    <a:pt x="46" y="88"/>
                  </a:cubicBezTo>
                  <a:cubicBezTo>
                    <a:pt x="46" y="86"/>
                    <a:pt x="44" y="84"/>
                    <a:pt x="42" y="84"/>
                  </a:cubicBezTo>
                  <a:close/>
                  <a:moveTo>
                    <a:pt x="181" y="91"/>
                  </a:move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47" y="7"/>
                    <a:pt x="137" y="0"/>
                    <a:pt x="126" y="0"/>
                  </a:cubicBezTo>
                  <a:cubicBezTo>
                    <a:pt x="112" y="0"/>
                    <a:pt x="101" y="11"/>
                    <a:pt x="101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11"/>
                    <a:pt x="73" y="0"/>
                    <a:pt x="59" y="0"/>
                  </a:cubicBezTo>
                  <a:cubicBezTo>
                    <a:pt x="48" y="0"/>
                    <a:pt x="39" y="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1" y="97"/>
                    <a:pt x="0" y="103"/>
                    <a:pt x="0" y="109"/>
                  </a:cubicBezTo>
                  <a:cubicBezTo>
                    <a:pt x="0" y="133"/>
                    <a:pt x="19" y="152"/>
                    <a:pt x="42" y="152"/>
                  </a:cubicBezTo>
                  <a:cubicBezTo>
                    <a:pt x="62" y="152"/>
                    <a:pt x="79" y="137"/>
                    <a:pt x="83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6" y="137"/>
                    <a:pt x="123" y="152"/>
                    <a:pt x="143" y="152"/>
                  </a:cubicBezTo>
                  <a:cubicBezTo>
                    <a:pt x="167" y="152"/>
                    <a:pt x="185" y="133"/>
                    <a:pt x="185" y="109"/>
                  </a:cubicBezTo>
                  <a:cubicBezTo>
                    <a:pt x="185" y="103"/>
                    <a:pt x="184" y="97"/>
                    <a:pt x="181" y="91"/>
                  </a:cubicBezTo>
                  <a:close/>
                  <a:moveTo>
                    <a:pt x="42" y="143"/>
                  </a:moveTo>
                  <a:cubicBezTo>
                    <a:pt x="23" y="143"/>
                    <a:pt x="8" y="128"/>
                    <a:pt x="8" y="109"/>
                  </a:cubicBezTo>
                  <a:cubicBezTo>
                    <a:pt x="8" y="91"/>
                    <a:pt x="23" y="76"/>
                    <a:pt x="42" y="76"/>
                  </a:cubicBezTo>
                  <a:cubicBezTo>
                    <a:pt x="61" y="76"/>
                    <a:pt x="76" y="91"/>
                    <a:pt x="76" y="109"/>
                  </a:cubicBezTo>
                  <a:cubicBezTo>
                    <a:pt x="76" y="128"/>
                    <a:pt x="61" y="143"/>
                    <a:pt x="42" y="143"/>
                  </a:cubicBezTo>
                  <a:close/>
                  <a:moveTo>
                    <a:pt x="76" y="84"/>
                  </a:moveTo>
                  <a:cubicBezTo>
                    <a:pt x="68" y="74"/>
                    <a:pt x="56" y="67"/>
                    <a:pt x="42" y="67"/>
                  </a:cubicBezTo>
                  <a:cubicBezTo>
                    <a:pt x="34" y="67"/>
                    <a:pt x="27" y="69"/>
                    <a:pt x="21" y="7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2"/>
                    <a:pt x="52" y="8"/>
                    <a:pt x="59" y="8"/>
                  </a:cubicBezTo>
                  <a:cubicBezTo>
                    <a:pt x="68" y="8"/>
                    <a:pt x="75" y="15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lnTo>
                    <a:pt x="76" y="84"/>
                  </a:lnTo>
                  <a:close/>
                  <a:moveTo>
                    <a:pt x="101" y="109"/>
                  </a:moveTo>
                  <a:cubicBezTo>
                    <a:pt x="84" y="109"/>
                    <a:pt x="84" y="109"/>
                    <a:pt x="84" y="109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101" y="109"/>
                  </a:lnTo>
                  <a:close/>
                  <a:moveTo>
                    <a:pt x="101" y="93"/>
                  </a:moveTo>
                  <a:cubicBezTo>
                    <a:pt x="84" y="93"/>
                    <a:pt x="84" y="93"/>
                    <a:pt x="84" y="9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101" y="33"/>
                    <a:pt x="101" y="33"/>
                    <a:pt x="101" y="33"/>
                  </a:cubicBezTo>
                  <a:lnTo>
                    <a:pt x="101" y="93"/>
                  </a:lnTo>
                  <a:close/>
                  <a:moveTo>
                    <a:pt x="109" y="24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110" y="15"/>
                    <a:pt x="118" y="8"/>
                    <a:pt x="126" y="8"/>
                  </a:cubicBezTo>
                  <a:cubicBezTo>
                    <a:pt x="133" y="8"/>
                    <a:pt x="139" y="12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8" y="69"/>
                    <a:pt x="151" y="67"/>
                    <a:pt x="143" y="67"/>
                  </a:cubicBezTo>
                  <a:cubicBezTo>
                    <a:pt x="129" y="67"/>
                    <a:pt x="117" y="74"/>
                    <a:pt x="109" y="84"/>
                  </a:cubicBezTo>
                  <a:lnTo>
                    <a:pt x="109" y="24"/>
                  </a:lnTo>
                  <a:close/>
                  <a:moveTo>
                    <a:pt x="143" y="143"/>
                  </a:moveTo>
                  <a:cubicBezTo>
                    <a:pt x="125" y="143"/>
                    <a:pt x="109" y="128"/>
                    <a:pt x="109" y="109"/>
                  </a:cubicBezTo>
                  <a:cubicBezTo>
                    <a:pt x="109" y="91"/>
                    <a:pt x="125" y="76"/>
                    <a:pt x="143" y="76"/>
                  </a:cubicBezTo>
                  <a:cubicBezTo>
                    <a:pt x="162" y="76"/>
                    <a:pt x="177" y="91"/>
                    <a:pt x="177" y="109"/>
                  </a:cubicBezTo>
                  <a:cubicBezTo>
                    <a:pt x="177" y="128"/>
                    <a:pt x="162" y="143"/>
                    <a:pt x="143" y="143"/>
                  </a:cubicBezTo>
                  <a:close/>
                  <a:moveTo>
                    <a:pt x="143" y="84"/>
                  </a:moveTo>
                  <a:cubicBezTo>
                    <a:pt x="129" y="84"/>
                    <a:pt x="118" y="95"/>
                    <a:pt x="118" y="109"/>
                  </a:cubicBezTo>
                  <a:cubicBezTo>
                    <a:pt x="118" y="112"/>
                    <a:pt x="120" y="114"/>
                    <a:pt x="122" y="114"/>
                  </a:cubicBezTo>
                  <a:cubicBezTo>
                    <a:pt x="124" y="114"/>
                    <a:pt x="126" y="112"/>
                    <a:pt x="126" y="109"/>
                  </a:cubicBezTo>
                  <a:cubicBezTo>
                    <a:pt x="126" y="100"/>
                    <a:pt x="134" y="93"/>
                    <a:pt x="143" y="93"/>
                  </a:cubicBezTo>
                  <a:cubicBezTo>
                    <a:pt x="146" y="93"/>
                    <a:pt x="147" y="91"/>
                    <a:pt x="147" y="88"/>
                  </a:cubicBezTo>
                  <a:cubicBezTo>
                    <a:pt x="147" y="86"/>
                    <a:pt x="146" y="84"/>
                    <a:pt x="143" y="8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77" name="Oval 31">
              <a:extLst>
                <a:ext uri="{FF2B5EF4-FFF2-40B4-BE49-F238E27FC236}">
                  <a16:creationId xmlns:a16="http://schemas.microsoft.com/office/drawing/2014/main" id="{8E776312-171E-4C0E-A18A-A12215DE4FF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0838" y="1823644"/>
              <a:ext cx="510152" cy="510152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78" name="Freeform: Shape 34">
              <a:extLst>
                <a:ext uri="{FF2B5EF4-FFF2-40B4-BE49-F238E27FC236}">
                  <a16:creationId xmlns:a16="http://schemas.microsoft.com/office/drawing/2014/main" id="{C672DFA8-4D75-41FF-91AC-2AEC84EBB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2434" y="1976279"/>
              <a:ext cx="226960" cy="225621"/>
            </a:xfrm>
            <a:custGeom>
              <a:avLst/>
              <a:gdLst>
                <a:gd name="T0" fmla="*/ 85 w 186"/>
                <a:gd name="T1" fmla="*/ 93 h 185"/>
                <a:gd name="T2" fmla="*/ 101 w 186"/>
                <a:gd name="T3" fmla="*/ 93 h 185"/>
                <a:gd name="T4" fmla="*/ 186 w 186"/>
                <a:gd name="T5" fmla="*/ 93 h 185"/>
                <a:gd name="T6" fmla="*/ 159 w 186"/>
                <a:gd name="T7" fmla="*/ 27 h 185"/>
                <a:gd name="T8" fmla="*/ 93 w 186"/>
                <a:gd name="T9" fmla="*/ 0 h 185"/>
                <a:gd name="T10" fmla="*/ 27 w 186"/>
                <a:gd name="T11" fmla="*/ 27 h 185"/>
                <a:gd name="T12" fmla="*/ 0 w 186"/>
                <a:gd name="T13" fmla="*/ 93 h 185"/>
                <a:gd name="T14" fmla="*/ 27 w 186"/>
                <a:gd name="T15" fmla="*/ 158 h 185"/>
                <a:gd name="T16" fmla="*/ 93 w 186"/>
                <a:gd name="T17" fmla="*/ 185 h 185"/>
                <a:gd name="T18" fmla="*/ 159 w 186"/>
                <a:gd name="T19" fmla="*/ 158 h 185"/>
                <a:gd name="T20" fmla="*/ 186 w 186"/>
                <a:gd name="T21" fmla="*/ 93 h 185"/>
                <a:gd name="T22" fmla="*/ 36 w 186"/>
                <a:gd name="T23" fmla="*/ 74 h 185"/>
                <a:gd name="T24" fmla="*/ 36 w 186"/>
                <a:gd name="T25" fmla="*/ 111 h 185"/>
                <a:gd name="T26" fmla="*/ 60 w 186"/>
                <a:gd name="T27" fmla="*/ 79 h 185"/>
                <a:gd name="T28" fmla="*/ 44 w 186"/>
                <a:gd name="T29" fmla="*/ 72 h 185"/>
                <a:gd name="T30" fmla="*/ 60 w 186"/>
                <a:gd name="T31" fmla="*/ 79 h 185"/>
                <a:gd name="T32" fmla="*/ 44 w 186"/>
                <a:gd name="T33" fmla="*/ 113 h 185"/>
                <a:gd name="T34" fmla="*/ 60 w 186"/>
                <a:gd name="T35" fmla="*/ 107 h 185"/>
                <a:gd name="T36" fmla="*/ 33 w 186"/>
                <a:gd name="T37" fmla="*/ 152 h 185"/>
                <a:gd name="T38" fmla="*/ 61 w 186"/>
                <a:gd name="T39" fmla="*/ 124 h 185"/>
                <a:gd name="T40" fmla="*/ 33 w 186"/>
                <a:gd name="T41" fmla="*/ 152 h 185"/>
                <a:gd name="T42" fmla="*/ 39 w 186"/>
                <a:gd name="T43" fmla="*/ 65 h 185"/>
                <a:gd name="T44" fmla="*/ 66 w 186"/>
                <a:gd name="T45" fmla="*/ 39 h 185"/>
                <a:gd name="T46" fmla="*/ 116 w 186"/>
                <a:gd name="T47" fmla="*/ 60 h 185"/>
                <a:gd name="T48" fmla="*/ 100 w 186"/>
                <a:gd name="T49" fmla="*/ 53 h 185"/>
                <a:gd name="T50" fmla="*/ 116 w 186"/>
                <a:gd name="T51" fmla="*/ 60 h 185"/>
                <a:gd name="T52" fmla="*/ 112 w 186"/>
                <a:gd name="T53" fmla="*/ 35 h 185"/>
                <a:gd name="T54" fmla="*/ 74 w 186"/>
                <a:gd name="T55" fmla="*/ 35 h 185"/>
                <a:gd name="T56" fmla="*/ 73 w 186"/>
                <a:gd name="T57" fmla="*/ 43 h 185"/>
                <a:gd name="T58" fmla="*/ 79 w 186"/>
                <a:gd name="T59" fmla="*/ 59 h 185"/>
                <a:gd name="T60" fmla="*/ 73 w 186"/>
                <a:gd name="T61" fmla="*/ 43 h 185"/>
                <a:gd name="T62" fmla="*/ 79 w 186"/>
                <a:gd name="T63" fmla="*/ 126 h 185"/>
                <a:gd name="T64" fmla="*/ 73 w 186"/>
                <a:gd name="T65" fmla="*/ 142 h 185"/>
                <a:gd name="T66" fmla="*/ 93 w 186"/>
                <a:gd name="T67" fmla="*/ 177 h 185"/>
                <a:gd name="T68" fmla="*/ 93 w 186"/>
                <a:gd name="T69" fmla="*/ 137 h 185"/>
                <a:gd name="T70" fmla="*/ 93 w 186"/>
                <a:gd name="T71" fmla="*/ 177 h 185"/>
                <a:gd name="T72" fmla="*/ 100 w 186"/>
                <a:gd name="T73" fmla="*/ 132 h 185"/>
                <a:gd name="T74" fmla="*/ 116 w 186"/>
                <a:gd name="T75" fmla="*/ 125 h 185"/>
                <a:gd name="T76" fmla="*/ 118 w 186"/>
                <a:gd name="T77" fmla="*/ 103 h 185"/>
                <a:gd name="T78" fmla="*/ 103 w 186"/>
                <a:gd name="T79" fmla="*/ 118 h 185"/>
                <a:gd name="T80" fmla="*/ 83 w 186"/>
                <a:gd name="T81" fmla="*/ 118 h 185"/>
                <a:gd name="T82" fmla="*/ 68 w 186"/>
                <a:gd name="T83" fmla="*/ 103 h 185"/>
                <a:gd name="T84" fmla="*/ 68 w 186"/>
                <a:gd name="T85" fmla="*/ 82 h 185"/>
                <a:gd name="T86" fmla="*/ 83 w 186"/>
                <a:gd name="T87" fmla="*/ 68 h 185"/>
                <a:gd name="T88" fmla="*/ 103 w 186"/>
                <a:gd name="T89" fmla="*/ 68 h 185"/>
                <a:gd name="T90" fmla="*/ 118 w 186"/>
                <a:gd name="T91" fmla="*/ 82 h 185"/>
                <a:gd name="T92" fmla="*/ 118 w 186"/>
                <a:gd name="T93" fmla="*/ 103 h 185"/>
                <a:gd name="T94" fmla="*/ 147 w 186"/>
                <a:gd name="T95" fmla="*/ 65 h 185"/>
                <a:gd name="T96" fmla="*/ 120 w 186"/>
                <a:gd name="T97" fmla="*/ 39 h 185"/>
                <a:gd name="T98" fmla="*/ 133 w 186"/>
                <a:gd name="T99" fmla="*/ 86 h 185"/>
                <a:gd name="T100" fmla="*/ 126 w 186"/>
                <a:gd name="T101" fmla="*/ 69 h 185"/>
                <a:gd name="T102" fmla="*/ 133 w 186"/>
                <a:gd name="T103" fmla="*/ 86 h 185"/>
                <a:gd name="T104" fmla="*/ 142 w 186"/>
                <a:gd name="T105" fmla="*/ 113 h 185"/>
                <a:gd name="T106" fmla="*/ 126 w 186"/>
                <a:gd name="T107" fmla="*/ 107 h 185"/>
                <a:gd name="T108" fmla="*/ 153 w 186"/>
                <a:gd name="T109" fmla="*/ 152 h 185"/>
                <a:gd name="T110" fmla="*/ 125 w 186"/>
                <a:gd name="T111" fmla="*/ 124 h 185"/>
                <a:gd name="T112" fmla="*/ 153 w 186"/>
                <a:gd name="T113" fmla="*/ 152 h 185"/>
                <a:gd name="T114" fmla="*/ 138 w 186"/>
                <a:gd name="T115" fmla="*/ 93 h 185"/>
                <a:gd name="T116" fmla="*/ 177 w 186"/>
                <a:gd name="T117" fmla="*/ 93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79" name="Oval 37">
              <a:extLst>
                <a:ext uri="{FF2B5EF4-FFF2-40B4-BE49-F238E27FC236}">
                  <a16:creationId xmlns:a16="http://schemas.microsoft.com/office/drawing/2014/main" id="{21B4F7EB-4F2F-465F-B608-DCC3DB65D9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209142" y="3857481"/>
              <a:ext cx="510152" cy="51015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80" name="Freeform: Shape 36">
              <a:extLst>
                <a:ext uri="{FF2B5EF4-FFF2-40B4-BE49-F238E27FC236}">
                  <a16:creationId xmlns:a16="http://schemas.microsoft.com/office/drawing/2014/main" id="{71BC17B7-5CB0-4B0A-BC0A-A4D8E6F4B8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730" y="3995392"/>
              <a:ext cx="232979" cy="234332"/>
            </a:xfrm>
            <a:custGeom>
              <a:avLst/>
              <a:gdLst>
                <a:gd name="T0" fmla="*/ 173 w 189"/>
                <a:gd name="T1" fmla="*/ 17 h 190"/>
                <a:gd name="T2" fmla="*/ 113 w 189"/>
                <a:gd name="T3" fmla="*/ 17 h 190"/>
                <a:gd name="T4" fmla="*/ 101 w 189"/>
                <a:gd name="T5" fmla="*/ 45 h 190"/>
                <a:gd name="T6" fmla="*/ 37 w 189"/>
                <a:gd name="T7" fmla="*/ 117 h 190"/>
                <a:gd name="T8" fmla="*/ 29 w 189"/>
                <a:gd name="T9" fmla="*/ 135 h 190"/>
                <a:gd name="T10" fmla="*/ 33 w 189"/>
                <a:gd name="T11" fmla="*/ 148 h 190"/>
                <a:gd name="T12" fmla="*/ 21 w 189"/>
                <a:gd name="T13" fmla="*/ 174 h 190"/>
                <a:gd name="T14" fmla="*/ 21 w 189"/>
                <a:gd name="T15" fmla="*/ 177 h 190"/>
                <a:gd name="T16" fmla="*/ 4 w 189"/>
                <a:gd name="T17" fmla="*/ 182 h 190"/>
                <a:gd name="T18" fmla="*/ 4 w 189"/>
                <a:gd name="T19" fmla="*/ 181 h 190"/>
                <a:gd name="T20" fmla="*/ 0 w 189"/>
                <a:gd name="T21" fmla="*/ 186 h 190"/>
                <a:gd name="T22" fmla="*/ 4 w 189"/>
                <a:gd name="T23" fmla="*/ 190 h 190"/>
                <a:gd name="T24" fmla="*/ 4 w 189"/>
                <a:gd name="T25" fmla="*/ 190 h 190"/>
                <a:gd name="T26" fmla="*/ 28 w 189"/>
                <a:gd name="T27" fmla="*/ 182 h 190"/>
                <a:gd name="T28" fmla="*/ 29 w 189"/>
                <a:gd name="T29" fmla="*/ 172 h 190"/>
                <a:gd name="T30" fmla="*/ 38 w 189"/>
                <a:gd name="T31" fmla="*/ 154 h 190"/>
                <a:gd name="T32" fmla="*/ 54 w 189"/>
                <a:gd name="T33" fmla="*/ 160 h 190"/>
                <a:gd name="T34" fmla="*/ 72 w 189"/>
                <a:gd name="T35" fmla="*/ 153 h 190"/>
                <a:gd name="T36" fmla="*/ 144 w 189"/>
                <a:gd name="T37" fmla="*/ 89 h 190"/>
                <a:gd name="T38" fmla="*/ 173 w 189"/>
                <a:gd name="T39" fmla="*/ 76 h 190"/>
                <a:gd name="T40" fmla="*/ 173 w 189"/>
                <a:gd name="T41" fmla="*/ 17 h 190"/>
                <a:gd name="T42" fmla="*/ 66 w 189"/>
                <a:gd name="T43" fmla="*/ 147 h 190"/>
                <a:gd name="T44" fmla="*/ 54 w 189"/>
                <a:gd name="T45" fmla="*/ 152 h 190"/>
                <a:gd name="T46" fmla="*/ 38 w 189"/>
                <a:gd name="T47" fmla="*/ 135 h 190"/>
                <a:gd name="T48" fmla="*/ 42 w 189"/>
                <a:gd name="T49" fmla="*/ 123 h 190"/>
                <a:gd name="T50" fmla="*/ 102 w 189"/>
                <a:gd name="T51" fmla="*/ 57 h 190"/>
                <a:gd name="T52" fmla="*/ 113 w 189"/>
                <a:gd name="T53" fmla="*/ 76 h 190"/>
                <a:gd name="T54" fmla="*/ 133 w 189"/>
                <a:gd name="T55" fmla="*/ 87 h 190"/>
                <a:gd name="T56" fmla="*/ 66 w 189"/>
                <a:gd name="T57" fmla="*/ 147 h 190"/>
                <a:gd name="T58" fmla="*/ 167 w 189"/>
                <a:gd name="T59" fmla="*/ 70 h 190"/>
                <a:gd name="T60" fmla="*/ 119 w 189"/>
                <a:gd name="T61" fmla="*/ 70 h 190"/>
                <a:gd name="T62" fmla="*/ 119 w 189"/>
                <a:gd name="T63" fmla="*/ 23 h 190"/>
                <a:gd name="T64" fmla="*/ 167 w 189"/>
                <a:gd name="T65" fmla="*/ 23 h 190"/>
                <a:gd name="T66" fmla="*/ 167 w 189"/>
                <a:gd name="T67" fmla="*/ 70 h 190"/>
                <a:gd name="T68" fmla="*/ 78 w 189"/>
                <a:gd name="T69" fmla="*/ 105 h 190"/>
                <a:gd name="T70" fmla="*/ 84 w 189"/>
                <a:gd name="T71" fmla="*/ 111 h 190"/>
                <a:gd name="T72" fmla="*/ 111 w 189"/>
                <a:gd name="T73" fmla="*/ 90 h 190"/>
                <a:gd name="T74" fmla="*/ 99 w 189"/>
                <a:gd name="T75" fmla="*/ 78 h 190"/>
                <a:gd name="T76" fmla="*/ 78 w 189"/>
                <a:gd name="T77" fmla="*/ 10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" h="190">
                  <a:moveTo>
                    <a:pt x="173" y="17"/>
                  </a:moveTo>
                  <a:cubicBezTo>
                    <a:pt x="156" y="0"/>
                    <a:pt x="130" y="0"/>
                    <a:pt x="113" y="17"/>
                  </a:cubicBezTo>
                  <a:cubicBezTo>
                    <a:pt x="105" y="25"/>
                    <a:pt x="101" y="35"/>
                    <a:pt x="101" y="45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2" y="122"/>
                    <a:pt x="29" y="128"/>
                    <a:pt x="29" y="135"/>
                  </a:cubicBezTo>
                  <a:cubicBezTo>
                    <a:pt x="29" y="140"/>
                    <a:pt x="30" y="144"/>
                    <a:pt x="33" y="148"/>
                  </a:cubicBezTo>
                  <a:cubicBezTo>
                    <a:pt x="21" y="155"/>
                    <a:pt x="16" y="161"/>
                    <a:pt x="21" y="174"/>
                  </a:cubicBezTo>
                  <a:cubicBezTo>
                    <a:pt x="21" y="176"/>
                    <a:pt x="21" y="177"/>
                    <a:pt x="21" y="177"/>
                  </a:cubicBezTo>
                  <a:cubicBezTo>
                    <a:pt x="19" y="180"/>
                    <a:pt x="10" y="181"/>
                    <a:pt x="4" y="182"/>
                  </a:cubicBezTo>
                  <a:cubicBezTo>
                    <a:pt x="4" y="182"/>
                    <a:pt x="4" y="181"/>
                    <a:pt x="4" y="181"/>
                  </a:cubicBezTo>
                  <a:cubicBezTo>
                    <a:pt x="1" y="181"/>
                    <a:pt x="0" y="183"/>
                    <a:pt x="0" y="186"/>
                  </a:cubicBezTo>
                  <a:cubicBezTo>
                    <a:pt x="0" y="188"/>
                    <a:pt x="1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7" y="190"/>
                    <a:pt x="22" y="190"/>
                    <a:pt x="28" y="182"/>
                  </a:cubicBezTo>
                  <a:cubicBezTo>
                    <a:pt x="29" y="180"/>
                    <a:pt x="30" y="176"/>
                    <a:pt x="29" y="172"/>
                  </a:cubicBezTo>
                  <a:cubicBezTo>
                    <a:pt x="26" y="164"/>
                    <a:pt x="27" y="161"/>
                    <a:pt x="38" y="154"/>
                  </a:cubicBezTo>
                  <a:cubicBezTo>
                    <a:pt x="43" y="158"/>
                    <a:pt x="48" y="160"/>
                    <a:pt x="54" y="160"/>
                  </a:cubicBezTo>
                  <a:cubicBezTo>
                    <a:pt x="61" y="160"/>
                    <a:pt x="68" y="158"/>
                    <a:pt x="72" y="153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55" y="88"/>
                    <a:pt x="165" y="84"/>
                    <a:pt x="173" y="76"/>
                  </a:cubicBezTo>
                  <a:cubicBezTo>
                    <a:pt x="189" y="60"/>
                    <a:pt x="189" y="33"/>
                    <a:pt x="173" y="17"/>
                  </a:cubicBezTo>
                  <a:close/>
                  <a:moveTo>
                    <a:pt x="66" y="147"/>
                  </a:moveTo>
                  <a:cubicBezTo>
                    <a:pt x="63" y="150"/>
                    <a:pt x="59" y="152"/>
                    <a:pt x="54" y="152"/>
                  </a:cubicBezTo>
                  <a:cubicBezTo>
                    <a:pt x="45" y="152"/>
                    <a:pt x="38" y="144"/>
                    <a:pt x="38" y="135"/>
                  </a:cubicBezTo>
                  <a:cubicBezTo>
                    <a:pt x="38" y="130"/>
                    <a:pt x="39" y="126"/>
                    <a:pt x="42" y="123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4" y="64"/>
                    <a:pt x="108" y="71"/>
                    <a:pt x="113" y="76"/>
                  </a:cubicBezTo>
                  <a:cubicBezTo>
                    <a:pt x="119" y="82"/>
                    <a:pt x="126" y="86"/>
                    <a:pt x="133" y="87"/>
                  </a:cubicBezTo>
                  <a:lnTo>
                    <a:pt x="66" y="147"/>
                  </a:lnTo>
                  <a:close/>
                  <a:moveTo>
                    <a:pt x="167" y="70"/>
                  </a:moveTo>
                  <a:cubicBezTo>
                    <a:pt x="154" y="84"/>
                    <a:pt x="132" y="84"/>
                    <a:pt x="119" y="70"/>
                  </a:cubicBezTo>
                  <a:cubicBezTo>
                    <a:pt x="106" y="57"/>
                    <a:pt x="106" y="36"/>
                    <a:pt x="119" y="23"/>
                  </a:cubicBezTo>
                  <a:cubicBezTo>
                    <a:pt x="132" y="10"/>
                    <a:pt x="154" y="10"/>
                    <a:pt x="167" y="23"/>
                  </a:cubicBezTo>
                  <a:cubicBezTo>
                    <a:pt x="180" y="36"/>
                    <a:pt x="180" y="57"/>
                    <a:pt x="167" y="70"/>
                  </a:cubicBezTo>
                  <a:close/>
                  <a:moveTo>
                    <a:pt x="78" y="105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99" y="78"/>
                    <a:pt x="99" y="78"/>
                    <a:pt x="99" y="78"/>
                  </a:cubicBezTo>
                  <a:lnTo>
                    <a:pt x="78" y="10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81" name="Oval 39">
              <a:extLst>
                <a:ext uri="{FF2B5EF4-FFF2-40B4-BE49-F238E27FC236}">
                  <a16:creationId xmlns:a16="http://schemas.microsoft.com/office/drawing/2014/main" id="{F3487946-40E9-4520-A1B3-5CF9DD94E2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330838" y="3857481"/>
              <a:ext cx="510152" cy="510152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>
              <a:outerShdw blurRad="190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sp>
          <p:nvSpPr>
            <p:cNvPr id="82" name="Freeform: Shape 40">
              <a:extLst>
                <a:ext uri="{FF2B5EF4-FFF2-40B4-BE49-F238E27FC236}">
                  <a16:creationId xmlns:a16="http://schemas.microsoft.com/office/drawing/2014/main" id="{AC75C561-D57F-4AAB-9E96-4D6324A3E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3943" y="4000219"/>
              <a:ext cx="143942" cy="224951"/>
            </a:xfrm>
            <a:custGeom>
              <a:avLst/>
              <a:gdLst>
                <a:gd name="T0" fmla="*/ 55 w 118"/>
                <a:gd name="T1" fmla="*/ 118 h 185"/>
                <a:gd name="T2" fmla="*/ 51 w 118"/>
                <a:gd name="T3" fmla="*/ 122 h 185"/>
                <a:gd name="T4" fmla="*/ 55 w 118"/>
                <a:gd name="T5" fmla="*/ 126 h 185"/>
                <a:gd name="T6" fmla="*/ 59 w 118"/>
                <a:gd name="T7" fmla="*/ 122 h 185"/>
                <a:gd name="T8" fmla="*/ 55 w 118"/>
                <a:gd name="T9" fmla="*/ 118 h 185"/>
                <a:gd name="T10" fmla="*/ 46 w 118"/>
                <a:gd name="T11" fmla="*/ 152 h 185"/>
                <a:gd name="T12" fmla="*/ 42 w 118"/>
                <a:gd name="T13" fmla="*/ 156 h 185"/>
                <a:gd name="T14" fmla="*/ 46 w 118"/>
                <a:gd name="T15" fmla="*/ 160 h 185"/>
                <a:gd name="T16" fmla="*/ 51 w 118"/>
                <a:gd name="T17" fmla="*/ 156 h 185"/>
                <a:gd name="T18" fmla="*/ 46 w 118"/>
                <a:gd name="T19" fmla="*/ 152 h 185"/>
                <a:gd name="T20" fmla="*/ 51 w 118"/>
                <a:gd name="T21" fmla="*/ 93 h 185"/>
                <a:gd name="T22" fmla="*/ 42 w 118"/>
                <a:gd name="T23" fmla="*/ 84 h 185"/>
                <a:gd name="T24" fmla="*/ 34 w 118"/>
                <a:gd name="T25" fmla="*/ 93 h 185"/>
                <a:gd name="T26" fmla="*/ 42 w 118"/>
                <a:gd name="T27" fmla="*/ 101 h 185"/>
                <a:gd name="T28" fmla="*/ 51 w 118"/>
                <a:gd name="T29" fmla="*/ 93 h 185"/>
                <a:gd name="T30" fmla="*/ 110 w 118"/>
                <a:gd name="T31" fmla="*/ 0 h 185"/>
                <a:gd name="T32" fmla="*/ 8 w 118"/>
                <a:gd name="T33" fmla="*/ 0 h 185"/>
                <a:gd name="T34" fmla="*/ 0 w 118"/>
                <a:gd name="T35" fmla="*/ 8 h 185"/>
                <a:gd name="T36" fmla="*/ 0 w 118"/>
                <a:gd name="T37" fmla="*/ 17 h 185"/>
                <a:gd name="T38" fmla="*/ 8 w 118"/>
                <a:gd name="T39" fmla="*/ 25 h 185"/>
                <a:gd name="T40" fmla="*/ 17 w 118"/>
                <a:gd name="T41" fmla="*/ 25 h 185"/>
                <a:gd name="T42" fmla="*/ 17 w 118"/>
                <a:gd name="T43" fmla="*/ 143 h 185"/>
                <a:gd name="T44" fmla="*/ 59 w 118"/>
                <a:gd name="T45" fmla="*/ 185 h 185"/>
                <a:gd name="T46" fmla="*/ 101 w 118"/>
                <a:gd name="T47" fmla="*/ 143 h 185"/>
                <a:gd name="T48" fmla="*/ 101 w 118"/>
                <a:gd name="T49" fmla="*/ 25 h 185"/>
                <a:gd name="T50" fmla="*/ 110 w 118"/>
                <a:gd name="T51" fmla="*/ 25 h 185"/>
                <a:gd name="T52" fmla="*/ 118 w 118"/>
                <a:gd name="T53" fmla="*/ 17 h 185"/>
                <a:gd name="T54" fmla="*/ 118 w 118"/>
                <a:gd name="T55" fmla="*/ 8 h 185"/>
                <a:gd name="T56" fmla="*/ 110 w 118"/>
                <a:gd name="T57" fmla="*/ 0 h 185"/>
                <a:gd name="T58" fmla="*/ 93 w 118"/>
                <a:gd name="T59" fmla="*/ 143 h 185"/>
                <a:gd name="T60" fmla="*/ 59 w 118"/>
                <a:gd name="T61" fmla="*/ 177 h 185"/>
                <a:gd name="T62" fmla="*/ 25 w 118"/>
                <a:gd name="T63" fmla="*/ 143 h 185"/>
                <a:gd name="T64" fmla="*/ 25 w 118"/>
                <a:gd name="T65" fmla="*/ 55 h 185"/>
                <a:gd name="T66" fmla="*/ 45 w 118"/>
                <a:gd name="T67" fmla="*/ 59 h 185"/>
                <a:gd name="T68" fmla="*/ 57 w 118"/>
                <a:gd name="T69" fmla="*/ 57 h 185"/>
                <a:gd name="T70" fmla="*/ 82 w 118"/>
                <a:gd name="T71" fmla="*/ 47 h 185"/>
                <a:gd name="T72" fmla="*/ 93 w 118"/>
                <a:gd name="T73" fmla="*/ 43 h 185"/>
                <a:gd name="T74" fmla="*/ 93 w 118"/>
                <a:gd name="T75" fmla="*/ 143 h 185"/>
                <a:gd name="T76" fmla="*/ 93 w 118"/>
                <a:gd name="T77" fmla="*/ 34 h 185"/>
                <a:gd name="T78" fmla="*/ 79 w 118"/>
                <a:gd name="T79" fmla="*/ 40 h 185"/>
                <a:gd name="T80" fmla="*/ 55 w 118"/>
                <a:gd name="T81" fmla="*/ 50 h 185"/>
                <a:gd name="T82" fmla="*/ 25 w 118"/>
                <a:gd name="T83" fmla="*/ 46 h 185"/>
                <a:gd name="T84" fmla="*/ 25 w 118"/>
                <a:gd name="T85" fmla="*/ 25 h 185"/>
                <a:gd name="T86" fmla="*/ 93 w 118"/>
                <a:gd name="T87" fmla="*/ 25 h 185"/>
                <a:gd name="T88" fmla="*/ 93 w 118"/>
                <a:gd name="T89" fmla="*/ 34 h 185"/>
                <a:gd name="T90" fmla="*/ 110 w 118"/>
                <a:gd name="T91" fmla="*/ 17 h 185"/>
                <a:gd name="T92" fmla="*/ 8 w 118"/>
                <a:gd name="T93" fmla="*/ 17 h 185"/>
                <a:gd name="T94" fmla="*/ 8 w 118"/>
                <a:gd name="T95" fmla="*/ 8 h 185"/>
                <a:gd name="T96" fmla="*/ 110 w 118"/>
                <a:gd name="T97" fmla="*/ 8 h 185"/>
                <a:gd name="T98" fmla="*/ 110 w 118"/>
                <a:gd name="T99" fmla="*/ 17 h 185"/>
                <a:gd name="T100" fmla="*/ 72 w 118"/>
                <a:gd name="T101" fmla="*/ 135 h 185"/>
                <a:gd name="T102" fmla="*/ 68 w 118"/>
                <a:gd name="T103" fmla="*/ 139 h 185"/>
                <a:gd name="T104" fmla="*/ 72 w 118"/>
                <a:gd name="T105" fmla="*/ 143 h 185"/>
                <a:gd name="T106" fmla="*/ 76 w 118"/>
                <a:gd name="T107" fmla="*/ 139 h 185"/>
                <a:gd name="T108" fmla="*/ 72 w 118"/>
                <a:gd name="T109" fmla="*/ 135 h 185"/>
                <a:gd name="T110" fmla="*/ 76 w 118"/>
                <a:gd name="T111" fmla="*/ 67 h 185"/>
                <a:gd name="T112" fmla="*/ 68 w 118"/>
                <a:gd name="T113" fmla="*/ 76 h 185"/>
                <a:gd name="T114" fmla="*/ 76 w 118"/>
                <a:gd name="T115" fmla="*/ 84 h 185"/>
                <a:gd name="T116" fmla="*/ 84 w 118"/>
                <a:gd name="T117" fmla="*/ 76 h 185"/>
                <a:gd name="T118" fmla="*/ 76 w 118"/>
                <a:gd name="T119" fmla="*/ 6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85">
                  <a:moveTo>
                    <a:pt x="55" y="118"/>
                  </a:moveTo>
                  <a:cubicBezTo>
                    <a:pt x="53" y="118"/>
                    <a:pt x="51" y="120"/>
                    <a:pt x="51" y="122"/>
                  </a:cubicBezTo>
                  <a:cubicBezTo>
                    <a:pt x="51" y="124"/>
                    <a:pt x="53" y="126"/>
                    <a:pt x="55" y="126"/>
                  </a:cubicBezTo>
                  <a:cubicBezTo>
                    <a:pt x="57" y="126"/>
                    <a:pt x="59" y="124"/>
                    <a:pt x="59" y="122"/>
                  </a:cubicBezTo>
                  <a:cubicBezTo>
                    <a:pt x="59" y="120"/>
                    <a:pt x="57" y="118"/>
                    <a:pt x="55" y="118"/>
                  </a:cubicBezTo>
                  <a:close/>
                  <a:moveTo>
                    <a:pt x="46" y="152"/>
                  </a:moveTo>
                  <a:cubicBezTo>
                    <a:pt x="44" y="152"/>
                    <a:pt x="42" y="154"/>
                    <a:pt x="42" y="156"/>
                  </a:cubicBezTo>
                  <a:cubicBezTo>
                    <a:pt x="42" y="158"/>
                    <a:pt x="44" y="160"/>
                    <a:pt x="46" y="160"/>
                  </a:cubicBezTo>
                  <a:cubicBezTo>
                    <a:pt x="49" y="160"/>
                    <a:pt x="51" y="158"/>
                    <a:pt x="51" y="156"/>
                  </a:cubicBezTo>
                  <a:cubicBezTo>
                    <a:pt x="51" y="154"/>
                    <a:pt x="49" y="152"/>
                    <a:pt x="46" y="152"/>
                  </a:cubicBezTo>
                  <a:close/>
                  <a:moveTo>
                    <a:pt x="51" y="93"/>
                  </a:moveTo>
                  <a:cubicBezTo>
                    <a:pt x="51" y="88"/>
                    <a:pt x="47" y="84"/>
                    <a:pt x="42" y="84"/>
                  </a:cubicBezTo>
                  <a:cubicBezTo>
                    <a:pt x="38" y="84"/>
                    <a:pt x="34" y="88"/>
                    <a:pt x="34" y="93"/>
                  </a:cubicBezTo>
                  <a:cubicBezTo>
                    <a:pt x="34" y="97"/>
                    <a:pt x="38" y="101"/>
                    <a:pt x="42" y="101"/>
                  </a:cubicBezTo>
                  <a:cubicBezTo>
                    <a:pt x="47" y="101"/>
                    <a:pt x="51" y="97"/>
                    <a:pt x="51" y="93"/>
                  </a:cubicBezTo>
                  <a:close/>
                  <a:moveTo>
                    <a:pt x="11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7" y="166"/>
                    <a:pt x="36" y="185"/>
                    <a:pt x="59" y="185"/>
                  </a:cubicBezTo>
                  <a:cubicBezTo>
                    <a:pt x="82" y="185"/>
                    <a:pt x="101" y="166"/>
                    <a:pt x="101" y="143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4" y="25"/>
                    <a:pt x="118" y="21"/>
                    <a:pt x="118" y="1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4"/>
                    <a:pt x="114" y="0"/>
                    <a:pt x="110" y="0"/>
                  </a:cubicBezTo>
                  <a:close/>
                  <a:moveTo>
                    <a:pt x="93" y="143"/>
                  </a:moveTo>
                  <a:cubicBezTo>
                    <a:pt x="93" y="162"/>
                    <a:pt x="78" y="177"/>
                    <a:pt x="59" y="177"/>
                  </a:cubicBezTo>
                  <a:cubicBezTo>
                    <a:pt x="40" y="177"/>
                    <a:pt x="25" y="162"/>
                    <a:pt x="25" y="14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57"/>
                    <a:pt x="38" y="59"/>
                    <a:pt x="45" y="59"/>
                  </a:cubicBezTo>
                  <a:cubicBezTo>
                    <a:pt x="49" y="59"/>
                    <a:pt x="53" y="58"/>
                    <a:pt x="57" y="57"/>
                  </a:cubicBezTo>
                  <a:cubicBezTo>
                    <a:pt x="68" y="54"/>
                    <a:pt x="76" y="50"/>
                    <a:pt x="82" y="47"/>
                  </a:cubicBezTo>
                  <a:cubicBezTo>
                    <a:pt x="86" y="45"/>
                    <a:pt x="90" y="44"/>
                    <a:pt x="93" y="43"/>
                  </a:cubicBezTo>
                  <a:lnTo>
                    <a:pt x="93" y="143"/>
                  </a:lnTo>
                  <a:close/>
                  <a:moveTo>
                    <a:pt x="93" y="34"/>
                  </a:moveTo>
                  <a:cubicBezTo>
                    <a:pt x="88" y="36"/>
                    <a:pt x="84" y="38"/>
                    <a:pt x="79" y="40"/>
                  </a:cubicBezTo>
                  <a:cubicBezTo>
                    <a:pt x="72" y="43"/>
                    <a:pt x="65" y="46"/>
                    <a:pt x="55" y="50"/>
                  </a:cubicBezTo>
                  <a:cubicBezTo>
                    <a:pt x="44" y="53"/>
                    <a:pt x="34" y="50"/>
                    <a:pt x="25" y="4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93" y="34"/>
                  </a:lnTo>
                  <a:close/>
                  <a:moveTo>
                    <a:pt x="110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0" y="8"/>
                    <a:pt x="110" y="8"/>
                    <a:pt x="110" y="8"/>
                  </a:cubicBezTo>
                  <a:lnTo>
                    <a:pt x="110" y="17"/>
                  </a:lnTo>
                  <a:close/>
                  <a:moveTo>
                    <a:pt x="72" y="135"/>
                  </a:moveTo>
                  <a:cubicBezTo>
                    <a:pt x="69" y="135"/>
                    <a:pt x="68" y="137"/>
                    <a:pt x="68" y="139"/>
                  </a:cubicBezTo>
                  <a:cubicBezTo>
                    <a:pt x="68" y="141"/>
                    <a:pt x="69" y="143"/>
                    <a:pt x="72" y="143"/>
                  </a:cubicBezTo>
                  <a:cubicBezTo>
                    <a:pt x="74" y="143"/>
                    <a:pt x="76" y="141"/>
                    <a:pt x="76" y="139"/>
                  </a:cubicBezTo>
                  <a:cubicBezTo>
                    <a:pt x="76" y="137"/>
                    <a:pt x="74" y="135"/>
                    <a:pt x="72" y="135"/>
                  </a:cubicBezTo>
                  <a:close/>
                  <a:moveTo>
                    <a:pt x="76" y="67"/>
                  </a:moveTo>
                  <a:cubicBezTo>
                    <a:pt x="71" y="67"/>
                    <a:pt x="68" y="71"/>
                    <a:pt x="68" y="76"/>
                  </a:cubicBezTo>
                  <a:cubicBezTo>
                    <a:pt x="68" y="80"/>
                    <a:pt x="71" y="84"/>
                    <a:pt x="76" y="84"/>
                  </a:cubicBezTo>
                  <a:cubicBezTo>
                    <a:pt x="81" y="84"/>
                    <a:pt x="84" y="80"/>
                    <a:pt x="84" y="76"/>
                  </a:cubicBezTo>
                  <a:cubicBezTo>
                    <a:pt x="84" y="71"/>
                    <a:pt x="81" y="67"/>
                    <a:pt x="76" y="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013" dirty="0">
                <a:cs typeface="+mn-ea"/>
                <a:sym typeface="+mn-lt"/>
              </a:endParaRPr>
            </a:p>
          </p:txBody>
        </p:sp>
        <p:grpSp>
          <p:nvGrpSpPr>
            <p:cNvPr id="83" name="组合 82">
              <a:extLst>
                <a:ext uri="{FF2B5EF4-FFF2-40B4-BE49-F238E27FC236}">
                  <a16:creationId xmlns:a16="http://schemas.microsoft.com/office/drawing/2014/main" id="{4C673AF0-B091-4DF3-AEFB-B8F9C3CD843C}"/>
                </a:ext>
              </a:extLst>
            </p:cNvPr>
            <p:cNvGrpSpPr/>
            <p:nvPr/>
          </p:nvGrpSpPr>
          <p:grpSpPr>
            <a:xfrm>
              <a:off x="5861945" y="1591305"/>
              <a:ext cx="2081893" cy="729519"/>
              <a:chOff x="8539843" y="2037897"/>
              <a:chExt cx="2775857" cy="972691"/>
            </a:xfrm>
          </p:grpSpPr>
          <p:sp>
            <p:nvSpPr>
              <p:cNvPr id="99" name="矩形 98">
                <a:extLst>
                  <a:ext uri="{FF2B5EF4-FFF2-40B4-BE49-F238E27FC236}">
                    <a16:creationId xmlns:a16="http://schemas.microsoft.com/office/drawing/2014/main" id="{7E8666F8-3E41-4EB4-BC10-A45115F04F2D}"/>
                  </a:ext>
                </a:extLst>
              </p:cNvPr>
              <p:cNvSpPr/>
              <p:nvPr/>
            </p:nvSpPr>
            <p:spPr>
              <a:xfrm>
                <a:off x="8539844" y="2514021"/>
                <a:ext cx="2775856" cy="49656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:a16="http://schemas.microsoft.com/office/drawing/2014/main" id="{2B28E6F8-E488-4D82-9DEF-18A8C603F87D}"/>
                  </a:ext>
                </a:extLst>
              </p:cNvPr>
              <p:cNvSpPr/>
              <p:nvPr/>
            </p:nvSpPr>
            <p:spPr>
              <a:xfrm>
                <a:off x="8539843" y="2037897"/>
                <a:ext cx="2164600" cy="31609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4" name="组合 83">
              <a:extLst>
                <a:ext uri="{FF2B5EF4-FFF2-40B4-BE49-F238E27FC236}">
                  <a16:creationId xmlns:a16="http://schemas.microsoft.com/office/drawing/2014/main" id="{26A63BB8-F8A4-4CA8-A641-DFAEA740F6AC}"/>
                </a:ext>
              </a:extLst>
            </p:cNvPr>
            <p:cNvGrpSpPr/>
            <p:nvPr/>
          </p:nvGrpSpPr>
          <p:grpSpPr>
            <a:xfrm>
              <a:off x="6295482" y="2670997"/>
              <a:ext cx="2081893" cy="729947"/>
              <a:chOff x="8539843" y="2037326"/>
              <a:chExt cx="2775857" cy="973262"/>
            </a:xfrm>
          </p:grpSpPr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BA5E67CA-443F-4FF1-8B6F-4C48FDE4FBDD}"/>
                  </a:ext>
                </a:extLst>
              </p:cNvPr>
              <p:cNvSpPr/>
              <p:nvPr/>
            </p:nvSpPr>
            <p:spPr>
              <a:xfrm>
                <a:off x="8539844" y="2514021"/>
                <a:ext cx="2775856" cy="496567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:a16="http://schemas.microsoft.com/office/drawing/2014/main" id="{EF4857DE-7C51-4A95-AF84-A41468227410}"/>
                  </a:ext>
                </a:extLst>
              </p:cNvPr>
              <p:cNvSpPr/>
              <p:nvPr/>
            </p:nvSpPr>
            <p:spPr>
              <a:xfrm>
                <a:off x="8539843" y="2037326"/>
                <a:ext cx="2164600" cy="316092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F010F841-EB8A-4EF4-A5B7-615AFFA2D33E}"/>
                </a:ext>
              </a:extLst>
            </p:cNvPr>
            <p:cNvGrpSpPr/>
            <p:nvPr/>
          </p:nvGrpSpPr>
          <p:grpSpPr>
            <a:xfrm>
              <a:off x="5861945" y="3751859"/>
              <a:ext cx="2081893" cy="694788"/>
              <a:chOff x="8539843" y="2084204"/>
              <a:chExt cx="2775857" cy="926383"/>
            </a:xfrm>
          </p:grpSpPr>
          <p:sp>
            <p:nvSpPr>
              <p:cNvPr id="95" name="矩形 94">
                <a:extLst>
                  <a:ext uri="{FF2B5EF4-FFF2-40B4-BE49-F238E27FC236}">
                    <a16:creationId xmlns:a16="http://schemas.microsoft.com/office/drawing/2014/main" id="{72EF52B9-DC43-443E-B8E5-03D0504A4921}"/>
                  </a:ext>
                </a:extLst>
              </p:cNvPr>
              <p:cNvSpPr/>
              <p:nvPr/>
            </p:nvSpPr>
            <p:spPr>
              <a:xfrm>
                <a:off x="8539844" y="2514021"/>
                <a:ext cx="2775856" cy="49656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:a16="http://schemas.microsoft.com/office/drawing/2014/main" id="{A98051DD-1EEA-4F57-8E39-2BA54247C273}"/>
                  </a:ext>
                </a:extLst>
              </p:cNvPr>
              <p:cNvSpPr/>
              <p:nvPr/>
            </p:nvSpPr>
            <p:spPr>
              <a:xfrm>
                <a:off x="8539843" y="2084204"/>
                <a:ext cx="2164600" cy="31609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20000"/>
                  </a:lnSpc>
                  <a:defRPr/>
                </a:pPr>
                <a:r>
                  <a:rPr lang="en-US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6" name="组合 85">
              <a:extLst>
                <a:ext uri="{FF2B5EF4-FFF2-40B4-BE49-F238E27FC236}">
                  <a16:creationId xmlns:a16="http://schemas.microsoft.com/office/drawing/2014/main" id="{C3C4178B-81F9-4723-855D-0BF9E9BFF630}"/>
                </a:ext>
              </a:extLst>
            </p:cNvPr>
            <p:cNvGrpSpPr/>
            <p:nvPr/>
          </p:nvGrpSpPr>
          <p:grpSpPr>
            <a:xfrm>
              <a:off x="1106294" y="1564434"/>
              <a:ext cx="2081892" cy="748313"/>
              <a:chOff x="8539844" y="2012837"/>
              <a:chExt cx="2775856" cy="997750"/>
            </a:xfrm>
          </p:grpSpPr>
          <p:sp>
            <p:nvSpPr>
              <p:cNvPr id="93" name="矩形 92">
                <a:extLst>
                  <a:ext uri="{FF2B5EF4-FFF2-40B4-BE49-F238E27FC236}">
                    <a16:creationId xmlns:a16="http://schemas.microsoft.com/office/drawing/2014/main" id="{07165A00-FD87-4D88-B448-7C40927DFFE9}"/>
                  </a:ext>
                </a:extLst>
              </p:cNvPr>
              <p:cNvSpPr/>
              <p:nvPr/>
            </p:nvSpPr>
            <p:spPr>
              <a:xfrm>
                <a:off x="8539844" y="2514021"/>
                <a:ext cx="2775856" cy="49656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:a16="http://schemas.microsoft.com/office/drawing/2014/main" id="{420F860F-855A-4FCC-8F72-9923B3FEF5BB}"/>
                  </a:ext>
                </a:extLst>
              </p:cNvPr>
              <p:cNvSpPr/>
              <p:nvPr/>
            </p:nvSpPr>
            <p:spPr>
              <a:xfrm>
                <a:off x="9151100" y="2012837"/>
                <a:ext cx="2164600" cy="31609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en-US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7" name="组合 86">
              <a:extLst>
                <a:ext uri="{FF2B5EF4-FFF2-40B4-BE49-F238E27FC236}">
                  <a16:creationId xmlns:a16="http://schemas.microsoft.com/office/drawing/2014/main" id="{F554E0F1-8294-481C-BA3C-BF7A24C77E13}"/>
                </a:ext>
              </a:extLst>
            </p:cNvPr>
            <p:cNvGrpSpPr/>
            <p:nvPr/>
          </p:nvGrpSpPr>
          <p:grpSpPr>
            <a:xfrm>
              <a:off x="1106294" y="3786274"/>
              <a:ext cx="2081892" cy="694788"/>
              <a:chOff x="8539844" y="2084204"/>
              <a:chExt cx="2775856" cy="926383"/>
            </a:xfrm>
          </p:grpSpPr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39F678A2-17B9-4DB9-AACA-79889171AD79}"/>
                  </a:ext>
                </a:extLst>
              </p:cNvPr>
              <p:cNvSpPr/>
              <p:nvPr/>
            </p:nvSpPr>
            <p:spPr>
              <a:xfrm>
                <a:off x="8539844" y="2514021"/>
                <a:ext cx="2775856" cy="49656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:a16="http://schemas.microsoft.com/office/drawing/2014/main" id="{9AAE643D-D4F9-4D0C-8271-9FC3EA7FE0B1}"/>
                  </a:ext>
                </a:extLst>
              </p:cNvPr>
              <p:cNvSpPr/>
              <p:nvPr/>
            </p:nvSpPr>
            <p:spPr>
              <a:xfrm>
                <a:off x="9151100" y="2084204"/>
                <a:ext cx="2164600" cy="31609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en-US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:a16="http://schemas.microsoft.com/office/drawing/2014/main" id="{547411FE-59D3-4C86-9E4D-124505CAC31E}"/>
                </a:ext>
              </a:extLst>
            </p:cNvPr>
            <p:cNvGrpSpPr/>
            <p:nvPr/>
          </p:nvGrpSpPr>
          <p:grpSpPr>
            <a:xfrm>
              <a:off x="684362" y="2680386"/>
              <a:ext cx="2081892" cy="720557"/>
              <a:chOff x="8539844" y="2049845"/>
              <a:chExt cx="2775856" cy="960742"/>
            </a:xfrm>
          </p:grpSpPr>
          <p:sp>
            <p:nvSpPr>
              <p:cNvPr id="89" name="矩形 88">
                <a:extLst>
                  <a:ext uri="{FF2B5EF4-FFF2-40B4-BE49-F238E27FC236}">
                    <a16:creationId xmlns:a16="http://schemas.microsoft.com/office/drawing/2014/main" id="{4BA45BAD-8580-4427-A426-4C166FA6D113}"/>
                  </a:ext>
                </a:extLst>
              </p:cNvPr>
              <p:cNvSpPr/>
              <p:nvPr/>
            </p:nvSpPr>
            <p:spPr>
              <a:xfrm>
                <a:off x="8539844" y="2514021"/>
                <a:ext cx="2775856" cy="496566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:a16="http://schemas.microsoft.com/office/drawing/2014/main" id="{DB5FDBA0-9ED1-4D23-B450-1EF857F95F32}"/>
                  </a:ext>
                </a:extLst>
              </p:cNvPr>
              <p:cNvSpPr/>
              <p:nvPr/>
            </p:nvSpPr>
            <p:spPr>
              <a:xfrm>
                <a:off x="9151100" y="2049845"/>
                <a:ext cx="2164600" cy="316091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en-US" altLang="zh-CN" sz="14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40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5">
            <a:extLst>
              <a:ext uri="{FF2B5EF4-FFF2-40B4-BE49-F238E27FC236}">
                <a16:creationId xmlns:a16="http://schemas.microsoft.com/office/drawing/2014/main" id="{23C3ADE5-A920-4751-8E6D-F5807E712F6C}"/>
              </a:ext>
            </a:extLst>
          </p:cNvPr>
          <p:cNvSpPr/>
          <p:nvPr/>
        </p:nvSpPr>
        <p:spPr>
          <a:xfrm rot="10800000">
            <a:off x="0" y="1687011"/>
            <a:ext cx="12192000" cy="3483979"/>
          </a:xfrm>
          <a:custGeom>
            <a:avLst/>
            <a:gdLst>
              <a:gd name="connsiteX0" fmla="*/ 4524058 w 12192000"/>
              <a:gd name="connsiteY0" fmla="*/ 0 h 3483979"/>
              <a:gd name="connsiteX1" fmla="*/ 12192000 w 12192000"/>
              <a:gd name="connsiteY1" fmla="*/ 0 h 3483979"/>
              <a:gd name="connsiteX2" fmla="*/ 12192000 w 12192000"/>
              <a:gd name="connsiteY2" fmla="*/ 3483979 h 3483979"/>
              <a:gd name="connsiteX3" fmla="*/ 4524057 w 12192000"/>
              <a:gd name="connsiteY3" fmla="*/ 3483979 h 3483979"/>
              <a:gd name="connsiteX4" fmla="*/ 4594651 w 12192000"/>
              <a:gd name="connsiteY4" fmla="*/ 3419819 h 3483979"/>
              <a:gd name="connsiteX5" fmla="*/ 5289631 w 12192000"/>
              <a:gd name="connsiteY5" fmla="*/ 1741989 h 3483979"/>
              <a:gd name="connsiteX6" fmla="*/ 4594651 w 12192000"/>
              <a:gd name="connsiteY6" fmla="*/ 64159 h 3483979"/>
              <a:gd name="connsiteX7" fmla="*/ 0 w 12192000"/>
              <a:gd name="connsiteY7" fmla="*/ 0 h 3483979"/>
              <a:gd name="connsiteX8" fmla="*/ 1309583 w 12192000"/>
              <a:gd name="connsiteY8" fmla="*/ 0 h 3483979"/>
              <a:gd name="connsiteX9" fmla="*/ 1238990 w 12192000"/>
              <a:gd name="connsiteY9" fmla="*/ 64159 h 3483979"/>
              <a:gd name="connsiteX10" fmla="*/ 544010 w 12192000"/>
              <a:gd name="connsiteY10" fmla="*/ 1741989 h 3483979"/>
              <a:gd name="connsiteX11" fmla="*/ 1238990 w 12192000"/>
              <a:gd name="connsiteY11" fmla="*/ 3419819 h 3483979"/>
              <a:gd name="connsiteX12" fmla="*/ 1309584 w 12192000"/>
              <a:gd name="connsiteY12" fmla="*/ 3483979 h 3483979"/>
              <a:gd name="connsiteX13" fmla="*/ 0 w 12192000"/>
              <a:gd name="connsiteY13" fmla="*/ 3483979 h 348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483979">
                <a:moveTo>
                  <a:pt x="4524058" y="0"/>
                </a:moveTo>
                <a:lnTo>
                  <a:pt x="12192000" y="0"/>
                </a:lnTo>
                <a:lnTo>
                  <a:pt x="12192000" y="3483979"/>
                </a:lnTo>
                <a:lnTo>
                  <a:pt x="4524057" y="3483979"/>
                </a:lnTo>
                <a:lnTo>
                  <a:pt x="4594651" y="3419819"/>
                </a:lnTo>
                <a:cubicBezTo>
                  <a:pt x="5024045" y="2990425"/>
                  <a:pt x="5289631" y="2397223"/>
                  <a:pt x="5289631" y="1741989"/>
                </a:cubicBezTo>
                <a:cubicBezTo>
                  <a:pt x="5289631" y="1086756"/>
                  <a:pt x="5024045" y="493553"/>
                  <a:pt x="4594651" y="64159"/>
                </a:cubicBezTo>
                <a:close/>
                <a:moveTo>
                  <a:pt x="0" y="0"/>
                </a:moveTo>
                <a:lnTo>
                  <a:pt x="1309583" y="0"/>
                </a:lnTo>
                <a:lnTo>
                  <a:pt x="1238990" y="64159"/>
                </a:lnTo>
                <a:cubicBezTo>
                  <a:pt x="809596" y="493553"/>
                  <a:pt x="544010" y="1086756"/>
                  <a:pt x="544010" y="1741989"/>
                </a:cubicBezTo>
                <a:cubicBezTo>
                  <a:pt x="544010" y="2397223"/>
                  <a:pt x="809596" y="2990425"/>
                  <a:pt x="1238990" y="3419819"/>
                </a:cubicBezTo>
                <a:lnTo>
                  <a:pt x="1309584" y="3483979"/>
                </a:lnTo>
                <a:lnTo>
                  <a:pt x="0" y="3483979"/>
                </a:lnTo>
                <a:close/>
              </a:path>
            </a:pathLst>
          </a:custGeom>
          <a:solidFill>
            <a:srgbClr val="3D4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EAFDFEF-4EC1-4866-9C64-D4A60146A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530" y="1314451"/>
            <a:ext cx="4277436" cy="4229100"/>
          </a:xfrm>
          <a:custGeom>
            <a:avLst/>
            <a:gdLst>
              <a:gd name="connsiteX0" fmla="*/ 2028464 w 4056928"/>
              <a:gd name="connsiteY0" fmla="*/ 0 h 4056928"/>
              <a:gd name="connsiteX1" fmla="*/ 4056928 w 4056928"/>
              <a:gd name="connsiteY1" fmla="*/ 2028464 h 4056928"/>
              <a:gd name="connsiteX2" fmla="*/ 2028464 w 4056928"/>
              <a:gd name="connsiteY2" fmla="*/ 4056928 h 4056928"/>
              <a:gd name="connsiteX3" fmla="*/ 0 w 4056928"/>
              <a:gd name="connsiteY3" fmla="*/ 2028464 h 4056928"/>
              <a:gd name="connsiteX4" fmla="*/ 2028464 w 4056928"/>
              <a:gd name="connsiteY4" fmla="*/ 0 h 40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6928" h="4056928">
                <a:moveTo>
                  <a:pt x="2028464" y="0"/>
                </a:moveTo>
                <a:cubicBezTo>
                  <a:pt x="3148754" y="0"/>
                  <a:pt x="4056928" y="908174"/>
                  <a:pt x="4056928" y="2028464"/>
                </a:cubicBezTo>
                <a:cubicBezTo>
                  <a:pt x="4056928" y="3148754"/>
                  <a:pt x="3148754" y="4056928"/>
                  <a:pt x="2028464" y="4056928"/>
                </a:cubicBezTo>
                <a:cubicBezTo>
                  <a:pt x="908174" y="4056928"/>
                  <a:pt x="0" y="3148754"/>
                  <a:pt x="0" y="2028464"/>
                </a:cubicBezTo>
                <a:cubicBezTo>
                  <a:pt x="0" y="908174"/>
                  <a:pt x="908174" y="0"/>
                  <a:pt x="2028464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BB81"/>
            </a:solidFill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91F0E92F-7CC6-4FA8-9FAB-D76B2DCC83E6}"/>
              </a:ext>
            </a:extLst>
          </p:cNvPr>
          <p:cNvSpPr txBox="1"/>
          <p:nvPr/>
        </p:nvSpPr>
        <p:spPr>
          <a:xfrm>
            <a:off x="942270" y="2875002"/>
            <a:ext cx="5627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i="1">
                <a:solidFill>
                  <a:schemeClr val="bg1"/>
                </a:solidFill>
                <a:effectLst>
                  <a:outerShdw blurRad="63500" dist="38100" dir="16200000" rotWithShape="0">
                    <a:prstClr val="black">
                      <a:alpha val="22000"/>
                    </a:prstClr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pPr algn="l"/>
            <a:r>
              <a:rPr lang="en-US" altLang="zh-CN" sz="6600" i="0" dirty="0">
                <a:gradFill flip="none" rotWithShape="1">
                  <a:gsLst>
                    <a:gs pos="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7000"/>
                    </a:prstClr>
                  </a:outerShdw>
                  <a:reflection blurRad="6350" stA="37000" endPos="29000" dist="38100" dir="5400000" sy="-100000" algn="bl" rotWithShape="0"/>
                </a:effectLst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600" i="0" dirty="0">
              <a:gradFill flip="none" rotWithShape="1">
                <a:gsLst>
                  <a:gs pos="0">
                    <a:srgbClr val="EFD2AB"/>
                  </a:gs>
                  <a:gs pos="100000">
                    <a:srgbClr val="E7BB81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7000"/>
                  </a:prstClr>
                </a:outerShdw>
                <a:reflection blurRad="6350" stA="37000" endPos="29000" dist="38100" dir="5400000" sy="-100000" algn="bl" rotWithShape="0"/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904F3EE-E78E-43B0-8944-4EE701A31DA0}"/>
              </a:ext>
            </a:extLst>
          </p:cNvPr>
          <p:cNvSpPr txBox="1"/>
          <p:nvPr/>
        </p:nvSpPr>
        <p:spPr>
          <a:xfrm>
            <a:off x="1048540" y="2244182"/>
            <a:ext cx="1882388" cy="400110"/>
          </a:xfrm>
          <a:prstGeom prst="rect">
            <a:avLst/>
          </a:prstGeom>
          <a:gradFill>
            <a:gsLst>
              <a:gs pos="0">
                <a:srgbClr val="E7BB81"/>
              </a:gs>
              <a:gs pos="100000">
                <a:srgbClr val="EFD2AB"/>
              </a:gs>
            </a:gsLst>
            <a:lin ang="0" scaled="1"/>
          </a:gradFill>
          <a:ln>
            <a:noFill/>
          </a:ln>
          <a:effectLst>
            <a:outerShdw blurRad="215900" dist="38100" dir="2700000" algn="tl" rotWithShape="0">
              <a:srgbClr val="E54641">
                <a:alpha val="31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PART FIVE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7FEF63F8-2836-46A6-BD08-94E97BE9A720}"/>
              </a:ext>
            </a:extLst>
          </p:cNvPr>
          <p:cNvSpPr/>
          <p:nvPr/>
        </p:nvSpPr>
        <p:spPr>
          <a:xfrm>
            <a:off x="939524" y="4059820"/>
            <a:ext cx="527099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08944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782376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54994" y="491970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Future plans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EE4AF167-616E-470C-9833-65F3AE9E31C5}"/>
              </a:ext>
            </a:extLst>
          </p:cNvPr>
          <p:cNvGrpSpPr/>
          <p:nvPr/>
        </p:nvGrpSpPr>
        <p:grpSpPr>
          <a:xfrm>
            <a:off x="5002842" y="2849923"/>
            <a:ext cx="2186319" cy="1971207"/>
            <a:chOff x="2713211" y="1988840"/>
            <a:chExt cx="1610824" cy="1452335"/>
          </a:xfrm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205EB4C3-E5DD-456A-8A87-B64D69753E18}"/>
                </a:ext>
              </a:extLst>
            </p:cNvPr>
            <p:cNvSpPr/>
            <p:nvPr/>
          </p:nvSpPr>
          <p:spPr bwMode="auto">
            <a:xfrm>
              <a:off x="2713211" y="1988840"/>
              <a:ext cx="1610824" cy="145233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17400000" scaled="0"/>
            </a:gradFill>
            <a:ln w="9525" cap="flat">
              <a:noFill/>
              <a:prstDash val="solid"/>
              <a:miter lim="800000"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799" dirty="0">
                <a:cs typeface="+mn-ea"/>
                <a:sym typeface="+mn-lt"/>
              </a:endParaRPr>
            </a:p>
          </p:txBody>
        </p:sp>
        <p:sp>
          <p:nvSpPr>
            <p:cNvPr id="37" name="Freeform 5">
              <a:extLst>
                <a:ext uri="{FF2B5EF4-FFF2-40B4-BE49-F238E27FC236}">
                  <a16:creationId xmlns:a16="http://schemas.microsoft.com/office/drawing/2014/main" id="{8188BAF9-1346-447C-8DD5-D3B2F6E84EF4}"/>
                </a:ext>
              </a:extLst>
            </p:cNvPr>
            <p:cNvSpPr/>
            <p:nvPr/>
          </p:nvSpPr>
          <p:spPr bwMode="auto">
            <a:xfrm>
              <a:off x="2838739" y="2087520"/>
              <a:ext cx="1359768" cy="1254975"/>
            </a:xfrm>
            <a:custGeom>
              <a:avLst/>
              <a:gdLst>
                <a:gd name="T0" fmla="*/ 2151 w 2740"/>
                <a:gd name="T1" fmla="*/ 2315 h 2446"/>
                <a:gd name="T2" fmla="*/ 2055 w 2740"/>
                <a:gd name="T3" fmla="*/ 2410 h 2446"/>
                <a:gd name="T4" fmla="*/ 1918 w 2740"/>
                <a:gd name="T5" fmla="*/ 2445 h 2446"/>
                <a:gd name="T6" fmla="*/ 816 w 2740"/>
                <a:gd name="T7" fmla="*/ 2445 h 2446"/>
                <a:gd name="T8" fmla="*/ 685 w 2740"/>
                <a:gd name="T9" fmla="*/ 2410 h 2446"/>
                <a:gd name="T10" fmla="*/ 589 w 2740"/>
                <a:gd name="T11" fmla="*/ 2314 h 2446"/>
                <a:gd name="T12" fmla="*/ 36 w 2740"/>
                <a:gd name="T13" fmla="*/ 1356 h 2446"/>
                <a:gd name="T14" fmla="*/ 0 w 2740"/>
                <a:gd name="T15" fmla="*/ 1223 h 2446"/>
                <a:gd name="T16" fmla="*/ 36 w 2740"/>
                <a:gd name="T17" fmla="*/ 1089 h 2446"/>
                <a:gd name="T18" fmla="*/ 587 w 2740"/>
                <a:gd name="T19" fmla="*/ 135 h 2446"/>
                <a:gd name="T20" fmla="*/ 685 w 2740"/>
                <a:gd name="T21" fmla="*/ 37 h 2446"/>
                <a:gd name="T22" fmla="*/ 810 w 2740"/>
                <a:gd name="T23" fmla="*/ 1 h 2446"/>
                <a:gd name="T24" fmla="*/ 1916 w 2740"/>
                <a:gd name="T25" fmla="*/ 1 h 2446"/>
                <a:gd name="T26" fmla="*/ 2055 w 2740"/>
                <a:gd name="T27" fmla="*/ 37 h 2446"/>
                <a:gd name="T28" fmla="*/ 2151 w 2740"/>
                <a:gd name="T29" fmla="*/ 132 h 2446"/>
                <a:gd name="T30" fmla="*/ 2702 w 2740"/>
                <a:gd name="T31" fmla="*/ 1086 h 2446"/>
                <a:gd name="T32" fmla="*/ 2740 w 2740"/>
                <a:gd name="T33" fmla="*/ 1223 h 2446"/>
                <a:gd name="T34" fmla="*/ 2701 w 2740"/>
                <a:gd name="T35" fmla="*/ 1361 h 2446"/>
                <a:gd name="T36" fmla="*/ 2151 w 2740"/>
                <a:gd name="T37" fmla="*/ 2315 h 2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0" h="2446">
                  <a:moveTo>
                    <a:pt x="2151" y="2315"/>
                  </a:moveTo>
                  <a:cubicBezTo>
                    <a:pt x="2128" y="2353"/>
                    <a:pt x="2096" y="2386"/>
                    <a:pt x="2055" y="2410"/>
                  </a:cubicBezTo>
                  <a:cubicBezTo>
                    <a:pt x="2012" y="2435"/>
                    <a:pt x="1965" y="2446"/>
                    <a:pt x="1918" y="2445"/>
                  </a:cubicBezTo>
                  <a:lnTo>
                    <a:pt x="816" y="2445"/>
                  </a:lnTo>
                  <a:cubicBezTo>
                    <a:pt x="772" y="2445"/>
                    <a:pt x="726" y="2434"/>
                    <a:pt x="685" y="2410"/>
                  </a:cubicBezTo>
                  <a:cubicBezTo>
                    <a:pt x="644" y="2386"/>
                    <a:pt x="611" y="2353"/>
                    <a:pt x="589" y="2314"/>
                  </a:cubicBezTo>
                  <a:lnTo>
                    <a:pt x="36" y="1356"/>
                  </a:lnTo>
                  <a:cubicBezTo>
                    <a:pt x="13" y="1317"/>
                    <a:pt x="0" y="1272"/>
                    <a:pt x="0" y="1223"/>
                  </a:cubicBezTo>
                  <a:cubicBezTo>
                    <a:pt x="0" y="1174"/>
                    <a:pt x="13" y="1129"/>
                    <a:pt x="36" y="1089"/>
                  </a:cubicBezTo>
                  <a:lnTo>
                    <a:pt x="587" y="135"/>
                  </a:lnTo>
                  <a:cubicBezTo>
                    <a:pt x="610" y="96"/>
                    <a:pt x="643" y="61"/>
                    <a:pt x="685" y="37"/>
                  </a:cubicBezTo>
                  <a:cubicBezTo>
                    <a:pt x="724" y="14"/>
                    <a:pt x="767" y="2"/>
                    <a:pt x="810" y="1"/>
                  </a:cubicBezTo>
                  <a:lnTo>
                    <a:pt x="1916" y="1"/>
                  </a:lnTo>
                  <a:cubicBezTo>
                    <a:pt x="1963" y="0"/>
                    <a:pt x="2011" y="11"/>
                    <a:pt x="2055" y="37"/>
                  </a:cubicBezTo>
                  <a:cubicBezTo>
                    <a:pt x="2096" y="60"/>
                    <a:pt x="2129" y="93"/>
                    <a:pt x="2151" y="132"/>
                  </a:cubicBezTo>
                  <a:lnTo>
                    <a:pt x="2702" y="1086"/>
                  </a:lnTo>
                  <a:cubicBezTo>
                    <a:pt x="2726" y="1126"/>
                    <a:pt x="2740" y="1173"/>
                    <a:pt x="2740" y="1223"/>
                  </a:cubicBezTo>
                  <a:cubicBezTo>
                    <a:pt x="2740" y="1274"/>
                    <a:pt x="2726" y="1321"/>
                    <a:pt x="2701" y="1361"/>
                  </a:cubicBezTo>
                  <a:lnTo>
                    <a:pt x="2151" y="2315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6" tIns="45708" rIns="91416" bIns="45708" numCol="1" anchor="t" anchorCtr="0" compatLnSpc="1"/>
            <a:lstStyle/>
            <a:p>
              <a:pPr>
                <a:lnSpc>
                  <a:spcPct val="130000"/>
                </a:lnSpc>
              </a:pPr>
              <a:endParaRPr lang="zh-CN" altLang="en-US" sz="2799" dirty="0">
                <a:cs typeface="+mn-ea"/>
                <a:sym typeface="+mn-lt"/>
              </a:endParaRPr>
            </a:p>
          </p:txBody>
        </p:sp>
      </p:grpSp>
      <p:sp>
        <p:nvSpPr>
          <p:cNvPr id="38" name="文本框 26">
            <a:extLst>
              <a:ext uri="{FF2B5EF4-FFF2-40B4-BE49-F238E27FC236}">
                <a16:creationId xmlns:a16="http://schemas.microsoft.com/office/drawing/2014/main" id="{2950F935-AE93-4E38-9931-E49E1EEBED01}"/>
              </a:ext>
            </a:extLst>
          </p:cNvPr>
          <p:cNvSpPr txBox="1"/>
          <p:nvPr/>
        </p:nvSpPr>
        <p:spPr>
          <a:xfrm>
            <a:off x="5436675" y="3451363"/>
            <a:ext cx="1318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spc="100" dirty="0">
                <a:solidFill>
                  <a:schemeClr val="bg1"/>
                </a:solidFill>
                <a:cs typeface="+mn-ea"/>
                <a:sym typeface="+mn-lt"/>
              </a:rPr>
              <a:t>Add</a:t>
            </a:r>
          </a:p>
          <a:p>
            <a:pPr algn="ctr"/>
            <a:r>
              <a:rPr lang="en-US" altLang="zh-CN" sz="2400" b="1" spc="100" dirty="0">
                <a:solidFill>
                  <a:schemeClr val="bg1"/>
                </a:solidFill>
                <a:cs typeface="+mn-ea"/>
                <a:sym typeface="+mn-lt"/>
              </a:rPr>
              <a:t>text</a:t>
            </a: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1E2968F-1F1E-4088-BBC1-211D79683DD4}"/>
              </a:ext>
            </a:extLst>
          </p:cNvPr>
          <p:cNvGrpSpPr/>
          <p:nvPr/>
        </p:nvGrpSpPr>
        <p:grpSpPr>
          <a:xfrm>
            <a:off x="7367861" y="2084850"/>
            <a:ext cx="3264660" cy="966642"/>
            <a:chOff x="8149535" y="1459078"/>
            <a:chExt cx="3265510" cy="966895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60C0B003-4C70-4551-B5EC-BE07DFD58D50}"/>
                </a:ext>
              </a:extLst>
            </p:cNvPr>
            <p:cNvSpPr/>
            <p:nvPr/>
          </p:nvSpPr>
          <p:spPr>
            <a:xfrm>
              <a:off x="8149535" y="1800638"/>
              <a:ext cx="3265510" cy="625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A530DE43-12E3-45EA-97EF-1D8B41692EFA}"/>
                </a:ext>
              </a:extLst>
            </p:cNvPr>
            <p:cNvSpPr/>
            <p:nvPr/>
          </p:nvSpPr>
          <p:spPr>
            <a:xfrm>
              <a:off x="8154126" y="1459078"/>
              <a:ext cx="2020814" cy="369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Freeform 5">
            <a:extLst>
              <a:ext uri="{FF2B5EF4-FFF2-40B4-BE49-F238E27FC236}">
                <a16:creationId xmlns:a16="http://schemas.microsoft.com/office/drawing/2014/main" id="{A3FF95F4-6083-4648-876B-C7EF9791992F}"/>
              </a:ext>
            </a:extLst>
          </p:cNvPr>
          <p:cNvSpPr/>
          <p:nvPr/>
        </p:nvSpPr>
        <p:spPr bwMode="auto">
          <a:xfrm>
            <a:off x="4656215" y="2577745"/>
            <a:ext cx="2807581" cy="2531343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noFill/>
          <a:ln w="9525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>
            <a:outerShdw blurRad="431800" dist="889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16" tIns="45708" rIns="91416" bIns="45708" numCol="1" anchor="t" anchorCtr="0" compatLnSpc="1"/>
          <a:lstStyle/>
          <a:p>
            <a:pPr>
              <a:lnSpc>
                <a:spcPct val="130000"/>
              </a:lnSpc>
            </a:pPr>
            <a:endParaRPr lang="zh-CN" altLang="en-US" sz="2799" dirty="0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4817FF34-78ED-4602-8736-6949370638E6}"/>
              </a:ext>
            </a:extLst>
          </p:cNvPr>
          <p:cNvGrpSpPr/>
          <p:nvPr/>
        </p:nvGrpSpPr>
        <p:grpSpPr>
          <a:xfrm>
            <a:off x="5016162" y="2157528"/>
            <a:ext cx="711057" cy="701793"/>
            <a:chOff x="6217935" y="1158425"/>
            <a:chExt cx="527724" cy="520849"/>
          </a:xfrm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3644DBFD-0F07-4547-8345-FCCBCB4C2997}"/>
                </a:ext>
              </a:extLst>
            </p:cNvPr>
            <p:cNvSpPr/>
            <p:nvPr/>
          </p:nvSpPr>
          <p:spPr>
            <a:xfrm>
              <a:off x="6219351" y="1158425"/>
              <a:ext cx="520849" cy="5208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39">
              <a:extLst>
                <a:ext uri="{FF2B5EF4-FFF2-40B4-BE49-F238E27FC236}">
                  <a16:creationId xmlns:a16="http://schemas.microsoft.com/office/drawing/2014/main" id="{9DB1D5FA-0072-4039-9DFA-EBC30E5574B0}"/>
                </a:ext>
              </a:extLst>
            </p:cNvPr>
            <p:cNvSpPr txBox="1"/>
            <p:nvPr/>
          </p:nvSpPr>
          <p:spPr>
            <a:xfrm>
              <a:off x="6217935" y="1271633"/>
              <a:ext cx="527724" cy="33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9E0D4804-8F40-4512-AF55-EBD023D1B4E9}"/>
              </a:ext>
            </a:extLst>
          </p:cNvPr>
          <p:cNvGrpSpPr/>
          <p:nvPr/>
        </p:nvGrpSpPr>
        <p:grpSpPr>
          <a:xfrm>
            <a:off x="1487489" y="2008653"/>
            <a:ext cx="3264663" cy="1043522"/>
            <a:chOff x="7768932" y="1382177"/>
            <a:chExt cx="3265513" cy="1043795"/>
          </a:xfrm>
        </p:grpSpPr>
        <p:sp>
          <p:nvSpPr>
            <p:cNvPr id="47" name="矩形 46">
              <a:extLst>
                <a:ext uri="{FF2B5EF4-FFF2-40B4-BE49-F238E27FC236}">
                  <a16:creationId xmlns:a16="http://schemas.microsoft.com/office/drawing/2014/main" id="{90C7B4A3-7F12-409C-B6A5-4CD87F22D897}"/>
                </a:ext>
              </a:extLst>
            </p:cNvPr>
            <p:cNvSpPr/>
            <p:nvPr/>
          </p:nvSpPr>
          <p:spPr>
            <a:xfrm>
              <a:off x="7768932" y="1800638"/>
              <a:ext cx="3265513" cy="6253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E9EFEAC5-5D78-46CC-A550-4897DF67D10E}"/>
                </a:ext>
              </a:extLst>
            </p:cNvPr>
            <p:cNvSpPr/>
            <p:nvPr/>
          </p:nvSpPr>
          <p:spPr>
            <a:xfrm>
              <a:off x="9013631" y="1382177"/>
              <a:ext cx="2020814" cy="369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5F9C05C8-9C86-4E8A-90CD-D604B8F0A801}"/>
              </a:ext>
            </a:extLst>
          </p:cNvPr>
          <p:cNvGrpSpPr/>
          <p:nvPr/>
        </p:nvGrpSpPr>
        <p:grpSpPr>
          <a:xfrm>
            <a:off x="4228869" y="3452650"/>
            <a:ext cx="711057" cy="701793"/>
            <a:chOff x="6217935" y="1158425"/>
            <a:chExt cx="527724" cy="520849"/>
          </a:xfrm>
        </p:grpSpPr>
        <p:sp>
          <p:nvSpPr>
            <p:cNvPr id="50" name="椭圆 49">
              <a:extLst>
                <a:ext uri="{FF2B5EF4-FFF2-40B4-BE49-F238E27FC236}">
                  <a16:creationId xmlns:a16="http://schemas.microsoft.com/office/drawing/2014/main" id="{1B41895F-63F0-4445-A694-541A054CCEB4}"/>
                </a:ext>
              </a:extLst>
            </p:cNvPr>
            <p:cNvSpPr/>
            <p:nvPr/>
          </p:nvSpPr>
          <p:spPr>
            <a:xfrm>
              <a:off x="6219351" y="1158425"/>
              <a:ext cx="520849" cy="5208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56">
              <a:extLst>
                <a:ext uri="{FF2B5EF4-FFF2-40B4-BE49-F238E27FC236}">
                  <a16:creationId xmlns:a16="http://schemas.microsoft.com/office/drawing/2014/main" id="{58A39EBF-D2FF-43F6-A2B2-8C5CC107876B}"/>
                </a:ext>
              </a:extLst>
            </p:cNvPr>
            <p:cNvSpPr txBox="1"/>
            <p:nvPr/>
          </p:nvSpPr>
          <p:spPr>
            <a:xfrm>
              <a:off x="6217935" y="1271633"/>
              <a:ext cx="527724" cy="33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>
            <a:extLst>
              <a:ext uri="{FF2B5EF4-FFF2-40B4-BE49-F238E27FC236}">
                <a16:creationId xmlns:a16="http://schemas.microsoft.com/office/drawing/2014/main" id="{D1F8C1EE-C6EB-4012-8807-3DB5FE252C64}"/>
              </a:ext>
            </a:extLst>
          </p:cNvPr>
          <p:cNvGrpSpPr/>
          <p:nvPr/>
        </p:nvGrpSpPr>
        <p:grpSpPr>
          <a:xfrm>
            <a:off x="719403" y="3380656"/>
            <a:ext cx="3245455" cy="966642"/>
            <a:chOff x="7788145" y="1459078"/>
            <a:chExt cx="3246300" cy="966895"/>
          </a:xfrm>
        </p:grpSpPr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ECE21B6A-9F0F-4E9D-AB4B-C71CD10BAD07}"/>
                </a:ext>
              </a:extLst>
            </p:cNvPr>
            <p:cNvSpPr/>
            <p:nvPr/>
          </p:nvSpPr>
          <p:spPr>
            <a:xfrm>
              <a:off x="7788145" y="1800638"/>
              <a:ext cx="3246300" cy="625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0C2C8EA3-7F88-4B35-BAD2-C05807E3966C}"/>
                </a:ext>
              </a:extLst>
            </p:cNvPr>
            <p:cNvSpPr/>
            <p:nvPr/>
          </p:nvSpPr>
          <p:spPr>
            <a:xfrm>
              <a:off x="9013631" y="1459078"/>
              <a:ext cx="2020814" cy="369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0E733E21-9AB7-435F-BAA5-5D85867E0345}"/>
              </a:ext>
            </a:extLst>
          </p:cNvPr>
          <p:cNvGrpSpPr/>
          <p:nvPr/>
        </p:nvGrpSpPr>
        <p:grpSpPr>
          <a:xfrm>
            <a:off x="4953009" y="4748457"/>
            <a:ext cx="711057" cy="701793"/>
            <a:chOff x="6217935" y="1158425"/>
            <a:chExt cx="527724" cy="520849"/>
          </a:xfrm>
        </p:grpSpPr>
        <p:sp>
          <p:nvSpPr>
            <p:cNvPr id="56" name="椭圆 55">
              <a:extLst>
                <a:ext uri="{FF2B5EF4-FFF2-40B4-BE49-F238E27FC236}">
                  <a16:creationId xmlns:a16="http://schemas.microsoft.com/office/drawing/2014/main" id="{56F98941-5F16-4297-9961-46023FED4701}"/>
                </a:ext>
              </a:extLst>
            </p:cNvPr>
            <p:cNvSpPr/>
            <p:nvPr/>
          </p:nvSpPr>
          <p:spPr>
            <a:xfrm>
              <a:off x="6219351" y="1158425"/>
              <a:ext cx="520849" cy="5208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7" name="TextBox 64">
              <a:extLst>
                <a:ext uri="{FF2B5EF4-FFF2-40B4-BE49-F238E27FC236}">
                  <a16:creationId xmlns:a16="http://schemas.microsoft.com/office/drawing/2014/main" id="{753E9F93-81BA-4C13-A2AB-FBBE3D4CCA8F}"/>
                </a:ext>
              </a:extLst>
            </p:cNvPr>
            <p:cNvSpPr txBox="1"/>
            <p:nvPr/>
          </p:nvSpPr>
          <p:spPr>
            <a:xfrm>
              <a:off x="6217935" y="1271633"/>
              <a:ext cx="527724" cy="33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1A559AC6-3F0F-476E-ACDC-89FD3BC87458}"/>
              </a:ext>
            </a:extLst>
          </p:cNvPr>
          <p:cNvGrpSpPr/>
          <p:nvPr/>
        </p:nvGrpSpPr>
        <p:grpSpPr>
          <a:xfrm>
            <a:off x="1487491" y="4676463"/>
            <a:ext cx="3201509" cy="966642"/>
            <a:chOff x="7832103" y="1459078"/>
            <a:chExt cx="3202343" cy="966895"/>
          </a:xfrm>
        </p:grpSpPr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AE6DEECC-EB4B-4DD6-820E-057F44B53D00}"/>
                </a:ext>
              </a:extLst>
            </p:cNvPr>
            <p:cNvSpPr/>
            <p:nvPr/>
          </p:nvSpPr>
          <p:spPr>
            <a:xfrm>
              <a:off x="7832103" y="1800638"/>
              <a:ext cx="3202343" cy="625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4E4CD6DE-248B-4DDF-834E-CBB0A5F31F30}"/>
                </a:ext>
              </a:extLst>
            </p:cNvPr>
            <p:cNvSpPr/>
            <p:nvPr/>
          </p:nvSpPr>
          <p:spPr>
            <a:xfrm>
              <a:off x="9013631" y="1459078"/>
              <a:ext cx="2020814" cy="369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9D0CF8B4-DE29-421E-9AAC-410C9110E0E4}"/>
              </a:ext>
            </a:extLst>
          </p:cNvPr>
          <p:cNvGrpSpPr/>
          <p:nvPr/>
        </p:nvGrpSpPr>
        <p:grpSpPr>
          <a:xfrm>
            <a:off x="6455948" y="2157528"/>
            <a:ext cx="711057" cy="701793"/>
            <a:chOff x="6217935" y="1158425"/>
            <a:chExt cx="527724" cy="520849"/>
          </a:xfrm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BCA795A0-DEED-42C6-A22D-011C17E191F7}"/>
                </a:ext>
              </a:extLst>
            </p:cNvPr>
            <p:cNvSpPr/>
            <p:nvPr/>
          </p:nvSpPr>
          <p:spPr>
            <a:xfrm>
              <a:off x="6219351" y="1158425"/>
              <a:ext cx="520849" cy="5208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3" name="TextBox 19">
              <a:extLst>
                <a:ext uri="{FF2B5EF4-FFF2-40B4-BE49-F238E27FC236}">
                  <a16:creationId xmlns:a16="http://schemas.microsoft.com/office/drawing/2014/main" id="{51E7DB8D-F127-4F7C-8441-F06A7D4017CE}"/>
                </a:ext>
              </a:extLst>
            </p:cNvPr>
            <p:cNvSpPr txBox="1"/>
            <p:nvPr/>
          </p:nvSpPr>
          <p:spPr>
            <a:xfrm>
              <a:off x="6217935" y="1271633"/>
              <a:ext cx="527724" cy="33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0C557E9A-6EAC-4EA9-8466-46FBE886FD46}"/>
              </a:ext>
            </a:extLst>
          </p:cNvPr>
          <p:cNvGrpSpPr/>
          <p:nvPr/>
        </p:nvGrpSpPr>
        <p:grpSpPr>
          <a:xfrm>
            <a:off x="8155152" y="3380656"/>
            <a:ext cx="3221435" cy="966642"/>
            <a:chOff x="8149536" y="1459078"/>
            <a:chExt cx="3222274" cy="966895"/>
          </a:xfrm>
        </p:grpSpPr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AE6D70F4-2BCD-46DB-8489-05E4064273D9}"/>
                </a:ext>
              </a:extLst>
            </p:cNvPr>
            <p:cNvSpPr/>
            <p:nvPr/>
          </p:nvSpPr>
          <p:spPr>
            <a:xfrm>
              <a:off x="8149536" y="1800638"/>
              <a:ext cx="3222274" cy="625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DA94D6DF-F7DF-4E6E-8840-5D831B5F4384}"/>
                </a:ext>
              </a:extLst>
            </p:cNvPr>
            <p:cNvSpPr/>
            <p:nvPr/>
          </p:nvSpPr>
          <p:spPr>
            <a:xfrm>
              <a:off x="8154127" y="1459078"/>
              <a:ext cx="2020814" cy="369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3D9E38D2-DBA9-4409-8AE8-B9BE066F5325}"/>
              </a:ext>
            </a:extLst>
          </p:cNvPr>
          <p:cNvGrpSpPr/>
          <p:nvPr/>
        </p:nvGrpSpPr>
        <p:grpSpPr>
          <a:xfrm>
            <a:off x="7243240" y="3453334"/>
            <a:ext cx="711057" cy="701793"/>
            <a:chOff x="6217935" y="1158425"/>
            <a:chExt cx="527724" cy="520849"/>
          </a:xfrm>
        </p:grpSpPr>
        <p:sp>
          <p:nvSpPr>
            <p:cNvPr id="68" name="椭圆 67">
              <a:extLst>
                <a:ext uri="{FF2B5EF4-FFF2-40B4-BE49-F238E27FC236}">
                  <a16:creationId xmlns:a16="http://schemas.microsoft.com/office/drawing/2014/main" id="{DB658047-5E01-491F-9920-66135D6E9112}"/>
                </a:ext>
              </a:extLst>
            </p:cNvPr>
            <p:cNvSpPr/>
            <p:nvPr/>
          </p:nvSpPr>
          <p:spPr>
            <a:xfrm>
              <a:off x="6219351" y="1158425"/>
              <a:ext cx="520849" cy="5208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9" name="TextBox 75">
              <a:extLst>
                <a:ext uri="{FF2B5EF4-FFF2-40B4-BE49-F238E27FC236}">
                  <a16:creationId xmlns:a16="http://schemas.microsoft.com/office/drawing/2014/main" id="{94414555-2085-473A-B3F0-B9F166532388}"/>
                </a:ext>
              </a:extLst>
            </p:cNvPr>
            <p:cNvSpPr txBox="1"/>
            <p:nvPr/>
          </p:nvSpPr>
          <p:spPr>
            <a:xfrm>
              <a:off x="6217935" y="1271633"/>
              <a:ext cx="527724" cy="33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3A35CACC-F26C-467E-A220-FD73CB7E5997}"/>
              </a:ext>
            </a:extLst>
          </p:cNvPr>
          <p:cNvGrpSpPr/>
          <p:nvPr/>
        </p:nvGrpSpPr>
        <p:grpSpPr>
          <a:xfrm>
            <a:off x="7439850" y="4676463"/>
            <a:ext cx="3192671" cy="966642"/>
            <a:chOff x="8149535" y="1459078"/>
            <a:chExt cx="3193502" cy="966895"/>
          </a:xfrm>
        </p:grpSpPr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2381288F-21BF-462C-B6DE-388224983436}"/>
                </a:ext>
              </a:extLst>
            </p:cNvPr>
            <p:cNvSpPr/>
            <p:nvPr/>
          </p:nvSpPr>
          <p:spPr>
            <a:xfrm>
              <a:off x="8149535" y="1800638"/>
              <a:ext cx="3193502" cy="6253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B160C8FF-8AE9-425A-BB9A-9E3FB441B0C3}"/>
                </a:ext>
              </a:extLst>
            </p:cNvPr>
            <p:cNvSpPr/>
            <p:nvPr/>
          </p:nvSpPr>
          <p:spPr>
            <a:xfrm>
              <a:off x="8154126" y="1459078"/>
              <a:ext cx="2020814" cy="369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2">
                      <a:lumMod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A73B3DBA-E18E-46DE-A98F-FD425816228B}"/>
              </a:ext>
            </a:extLst>
          </p:cNvPr>
          <p:cNvGrpSpPr/>
          <p:nvPr/>
        </p:nvGrpSpPr>
        <p:grpSpPr>
          <a:xfrm>
            <a:off x="6527936" y="4749141"/>
            <a:ext cx="711057" cy="701793"/>
            <a:chOff x="6217935" y="1158425"/>
            <a:chExt cx="527724" cy="520849"/>
          </a:xfrm>
        </p:grpSpPr>
        <p:sp>
          <p:nvSpPr>
            <p:cNvPr id="74" name="椭圆 73">
              <a:extLst>
                <a:ext uri="{FF2B5EF4-FFF2-40B4-BE49-F238E27FC236}">
                  <a16:creationId xmlns:a16="http://schemas.microsoft.com/office/drawing/2014/main" id="{4A06D642-02B6-4098-8398-25A95F19FE67}"/>
                </a:ext>
              </a:extLst>
            </p:cNvPr>
            <p:cNvSpPr/>
            <p:nvPr/>
          </p:nvSpPr>
          <p:spPr>
            <a:xfrm>
              <a:off x="6219351" y="1158425"/>
              <a:ext cx="520849" cy="5208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75" name="TextBox 83">
              <a:extLst>
                <a:ext uri="{FF2B5EF4-FFF2-40B4-BE49-F238E27FC236}">
                  <a16:creationId xmlns:a16="http://schemas.microsoft.com/office/drawing/2014/main" id="{D7BDB06B-02F4-4C03-BBB3-5DB112EC83D0}"/>
                </a:ext>
              </a:extLst>
            </p:cNvPr>
            <p:cNvSpPr txBox="1"/>
            <p:nvPr/>
          </p:nvSpPr>
          <p:spPr>
            <a:xfrm>
              <a:off x="6217935" y="1271633"/>
              <a:ext cx="527724" cy="3365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  <a:endParaRPr lang="zh-CN" altLang="en-US" sz="20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09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1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00"/>
                            </p:stCondLst>
                            <p:childTnLst>
                              <p:par>
                                <p:cTn id="2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35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85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6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100"/>
                            </p:stCondLst>
                            <p:childTnLst>
                              <p:par>
                                <p:cTn id="4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85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350"/>
                            </p:stCondLst>
                            <p:childTnLst>
                              <p:par>
                                <p:cTn id="5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1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6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350"/>
                            </p:stCondLst>
                            <p:childTnLst>
                              <p:par>
                                <p:cTn id="6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850"/>
                            </p:stCondLst>
                            <p:childTnLst>
                              <p:par>
                                <p:cTn id="7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600"/>
                            </p:stCondLst>
                            <p:childTnLst>
                              <p:par>
                                <p:cTn id="7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5" y="263166"/>
            <a:ext cx="27120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25609" y="461486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Future plans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0" name="TextBox 15">
            <a:extLst>
              <a:ext uri="{FF2B5EF4-FFF2-40B4-BE49-F238E27FC236}">
                <a16:creationId xmlns:a16="http://schemas.microsoft.com/office/drawing/2014/main" id="{85C8DCF0-9157-4F72-ADBD-24E56A3097A3}"/>
              </a:ext>
            </a:extLst>
          </p:cNvPr>
          <p:cNvSpPr txBox="1"/>
          <p:nvPr/>
        </p:nvSpPr>
        <p:spPr>
          <a:xfrm>
            <a:off x="1715127" y="2076798"/>
            <a:ext cx="1466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1" name="TextBox 16">
            <a:extLst>
              <a:ext uri="{FF2B5EF4-FFF2-40B4-BE49-F238E27FC236}">
                <a16:creationId xmlns:a16="http://schemas.microsoft.com/office/drawing/2014/main" id="{55F88EF1-B43D-49C4-932F-90954DC8BAA2}"/>
              </a:ext>
            </a:extLst>
          </p:cNvPr>
          <p:cNvSpPr txBox="1"/>
          <p:nvPr/>
        </p:nvSpPr>
        <p:spPr>
          <a:xfrm>
            <a:off x="5278191" y="2076798"/>
            <a:ext cx="1466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798B336A-A708-4640-82CB-46EE39414E3F}"/>
              </a:ext>
            </a:extLst>
          </p:cNvPr>
          <p:cNvSpPr txBox="1"/>
          <p:nvPr/>
        </p:nvSpPr>
        <p:spPr>
          <a:xfrm>
            <a:off x="8876835" y="2076798"/>
            <a:ext cx="1466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18">
            <a:extLst>
              <a:ext uri="{FF2B5EF4-FFF2-40B4-BE49-F238E27FC236}">
                <a16:creationId xmlns:a16="http://schemas.microsoft.com/office/drawing/2014/main" id="{3F4C10F5-7BE6-4E46-8581-6130A0E3E220}"/>
              </a:ext>
            </a:extLst>
          </p:cNvPr>
          <p:cNvSpPr txBox="1"/>
          <p:nvPr/>
        </p:nvSpPr>
        <p:spPr>
          <a:xfrm>
            <a:off x="1715127" y="4297537"/>
            <a:ext cx="1466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81297B87-89CD-4FC4-978A-C7234BF8CD0B}"/>
              </a:ext>
            </a:extLst>
          </p:cNvPr>
          <p:cNvSpPr txBox="1"/>
          <p:nvPr/>
        </p:nvSpPr>
        <p:spPr>
          <a:xfrm>
            <a:off x="5343440" y="4297537"/>
            <a:ext cx="1466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20">
            <a:extLst>
              <a:ext uri="{FF2B5EF4-FFF2-40B4-BE49-F238E27FC236}">
                <a16:creationId xmlns:a16="http://schemas.microsoft.com/office/drawing/2014/main" id="{F371B220-1382-4CFD-BBC3-D5A0EDBD3F2A}"/>
              </a:ext>
            </a:extLst>
          </p:cNvPr>
          <p:cNvSpPr txBox="1"/>
          <p:nvPr/>
        </p:nvSpPr>
        <p:spPr>
          <a:xfrm>
            <a:off x="8876835" y="4297537"/>
            <a:ext cx="14669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16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4FBD61EB-C713-48F7-9E4A-E07F61A6F0F4}"/>
              </a:ext>
            </a:extLst>
          </p:cNvPr>
          <p:cNvSpPr/>
          <p:nvPr/>
        </p:nvSpPr>
        <p:spPr>
          <a:xfrm>
            <a:off x="1040009" y="2608349"/>
            <a:ext cx="2891574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Rectangle 24">
            <a:extLst>
              <a:ext uri="{FF2B5EF4-FFF2-40B4-BE49-F238E27FC236}">
                <a16:creationId xmlns:a16="http://schemas.microsoft.com/office/drawing/2014/main" id="{84C85127-4F99-4EBA-8D48-E9B4452A72FA}"/>
              </a:ext>
            </a:extLst>
          </p:cNvPr>
          <p:cNvSpPr/>
          <p:nvPr/>
        </p:nvSpPr>
        <p:spPr>
          <a:xfrm>
            <a:off x="4631359" y="2608349"/>
            <a:ext cx="2891574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Rectangle 25">
            <a:extLst>
              <a:ext uri="{FF2B5EF4-FFF2-40B4-BE49-F238E27FC236}">
                <a16:creationId xmlns:a16="http://schemas.microsoft.com/office/drawing/2014/main" id="{2D7E973E-F240-4017-B0D6-991EE961DD2E}"/>
              </a:ext>
            </a:extLst>
          </p:cNvPr>
          <p:cNvSpPr/>
          <p:nvPr/>
        </p:nvSpPr>
        <p:spPr>
          <a:xfrm>
            <a:off x="8181756" y="2604988"/>
            <a:ext cx="2891574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9" name="Rectangle 26">
            <a:extLst>
              <a:ext uri="{FF2B5EF4-FFF2-40B4-BE49-F238E27FC236}">
                <a16:creationId xmlns:a16="http://schemas.microsoft.com/office/drawing/2014/main" id="{8FD558A3-2323-481B-A663-97FF1202D2C5}"/>
              </a:ext>
            </a:extLst>
          </p:cNvPr>
          <p:cNvSpPr/>
          <p:nvPr/>
        </p:nvSpPr>
        <p:spPr>
          <a:xfrm>
            <a:off x="1040009" y="4840917"/>
            <a:ext cx="2891574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0" name="Rectangle 27">
            <a:extLst>
              <a:ext uri="{FF2B5EF4-FFF2-40B4-BE49-F238E27FC236}">
                <a16:creationId xmlns:a16="http://schemas.microsoft.com/office/drawing/2014/main" id="{09B8B4BA-9C1B-44AC-AE29-E1FEAE333150}"/>
              </a:ext>
            </a:extLst>
          </p:cNvPr>
          <p:cNvSpPr/>
          <p:nvPr/>
        </p:nvSpPr>
        <p:spPr>
          <a:xfrm>
            <a:off x="4631359" y="4840917"/>
            <a:ext cx="2891574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1" name="Rectangle 28">
            <a:extLst>
              <a:ext uri="{FF2B5EF4-FFF2-40B4-BE49-F238E27FC236}">
                <a16:creationId xmlns:a16="http://schemas.microsoft.com/office/drawing/2014/main" id="{AE19550F-3B9C-4914-9213-69E39C59F4C4}"/>
              </a:ext>
            </a:extLst>
          </p:cNvPr>
          <p:cNvSpPr/>
          <p:nvPr/>
        </p:nvSpPr>
        <p:spPr>
          <a:xfrm>
            <a:off x="8181756" y="4837556"/>
            <a:ext cx="2891574" cy="516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2" name="Group 13">
            <a:extLst>
              <a:ext uri="{FF2B5EF4-FFF2-40B4-BE49-F238E27FC236}">
                <a16:creationId xmlns:a16="http://schemas.microsoft.com/office/drawing/2014/main" id="{BF7868FC-122D-4E07-8BB1-592E188A77D6}"/>
              </a:ext>
            </a:extLst>
          </p:cNvPr>
          <p:cNvGrpSpPr/>
          <p:nvPr/>
        </p:nvGrpSpPr>
        <p:grpSpPr>
          <a:xfrm>
            <a:off x="8298170" y="4200773"/>
            <a:ext cx="573588" cy="573588"/>
            <a:chOff x="8298170" y="4200773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63" name="Rounded Rectangle 14">
              <a:extLst>
                <a:ext uri="{FF2B5EF4-FFF2-40B4-BE49-F238E27FC236}">
                  <a16:creationId xmlns:a16="http://schemas.microsoft.com/office/drawing/2014/main" id="{1BA19901-FAEE-45D7-B92C-74660D2622A9}"/>
                </a:ext>
              </a:extLst>
            </p:cNvPr>
            <p:cNvSpPr/>
            <p:nvPr/>
          </p:nvSpPr>
          <p:spPr>
            <a:xfrm>
              <a:off x="8298170" y="4200773"/>
              <a:ext cx="573588" cy="57358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4" name="AutoShape 66">
              <a:extLst>
                <a:ext uri="{FF2B5EF4-FFF2-40B4-BE49-F238E27FC236}">
                  <a16:creationId xmlns:a16="http://schemas.microsoft.com/office/drawing/2014/main" id="{2149F900-8A8D-4E08-BC38-8F62A610B5E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424717" y="4317850"/>
              <a:ext cx="339345" cy="339433"/>
            </a:xfrm>
            <a:custGeom>
              <a:avLst/>
              <a:gdLst>
                <a:gd name="T0" fmla="*/ 10799 w 21598"/>
                <a:gd name="T1" fmla="*/ 10800 h 21600"/>
                <a:gd name="T2" fmla="*/ 10799 w 21598"/>
                <a:gd name="T3" fmla="*/ 10800 h 21600"/>
                <a:gd name="T4" fmla="*/ 10799 w 21598"/>
                <a:gd name="T5" fmla="*/ 10800 h 21600"/>
                <a:gd name="T6" fmla="*/ 10799 w 21598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598" h="21600">
                  <a:moveTo>
                    <a:pt x="17537" y="12697"/>
                  </a:moveTo>
                  <a:lnTo>
                    <a:pt x="19798" y="9997"/>
                  </a:lnTo>
                  <a:lnTo>
                    <a:pt x="19798" y="17284"/>
                  </a:lnTo>
                  <a:cubicBezTo>
                    <a:pt x="19798" y="17874"/>
                    <a:pt x="19700" y="18429"/>
                    <a:pt x="19505" y="18949"/>
                  </a:cubicBezTo>
                  <a:cubicBezTo>
                    <a:pt x="19309" y="19469"/>
                    <a:pt x="19049" y="19928"/>
                    <a:pt x="18721" y="20321"/>
                  </a:cubicBezTo>
                  <a:cubicBezTo>
                    <a:pt x="18394" y="20715"/>
                    <a:pt x="18014" y="21027"/>
                    <a:pt x="17583" y="21256"/>
                  </a:cubicBezTo>
                  <a:cubicBezTo>
                    <a:pt x="17153" y="21485"/>
                    <a:pt x="16690" y="21599"/>
                    <a:pt x="16188" y="21599"/>
                  </a:cubicBezTo>
                  <a:lnTo>
                    <a:pt x="3595" y="21599"/>
                  </a:lnTo>
                  <a:cubicBezTo>
                    <a:pt x="3103" y="21599"/>
                    <a:pt x="2635" y="21485"/>
                    <a:pt x="2195" y="21256"/>
                  </a:cubicBezTo>
                  <a:cubicBezTo>
                    <a:pt x="1754" y="21027"/>
                    <a:pt x="1372" y="20715"/>
                    <a:pt x="1052" y="20321"/>
                  </a:cubicBezTo>
                  <a:cubicBezTo>
                    <a:pt x="734" y="19928"/>
                    <a:pt x="477" y="19469"/>
                    <a:pt x="286" y="18949"/>
                  </a:cubicBezTo>
                  <a:cubicBezTo>
                    <a:pt x="95" y="18429"/>
                    <a:pt x="0" y="17874"/>
                    <a:pt x="0" y="17284"/>
                  </a:cubicBezTo>
                  <a:lnTo>
                    <a:pt x="0" y="4315"/>
                  </a:lnTo>
                  <a:cubicBezTo>
                    <a:pt x="0" y="3722"/>
                    <a:pt x="95" y="3164"/>
                    <a:pt x="286" y="2632"/>
                  </a:cubicBezTo>
                  <a:cubicBezTo>
                    <a:pt x="477" y="2106"/>
                    <a:pt x="734" y="1645"/>
                    <a:pt x="1052" y="1263"/>
                  </a:cubicBezTo>
                  <a:cubicBezTo>
                    <a:pt x="1372" y="878"/>
                    <a:pt x="1754" y="572"/>
                    <a:pt x="2195" y="343"/>
                  </a:cubicBezTo>
                  <a:cubicBezTo>
                    <a:pt x="2635" y="114"/>
                    <a:pt x="3103" y="0"/>
                    <a:pt x="3595" y="0"/>
                  </a:cubicBezTo>
                  <a:lnTo>
                    <a:pt x="16188" y="0"/>
                  </a:lnTo>
                  <a:cubicBezTo>
                    <a:pt x="16401" y="0"/>
                    <a:pt x="16605" y="26"/>
                    <a:pt x="16798" y="82"/>
                  </a:cubicBezTo>
                  <a:lnTo>
                    <a:pt x="14608" y="2714"/>
                  </a:lnTo>
                  <a:lnTo>
                    <a:pt x="3595" y="2714"/>
                  </a:lnTo>
                  <a:cubicBezTo>
                    <a:pt x="3228" y="2714"/>
                    <a:pt x="2914" y="2867"/>
                    <a:pt x="2652" y="3184"/>
                  </a:cubicBezTo>
                  <a:cubicBezTo>
                    <a:pt x="2391" y="3496"/>
                    <a:pt x="2261" y="3875"/>
                    <a:pt x="2261" y="4315"/>
                  </a:cubicBezTo>
                  <a:lnTo>
                    <a:pt x="2261" y="17284"/>
                  </a:lnTo>
                  <a:cubicBezTo>
                    <a:pt x="2261" y="17724"/>
                    <a:pt x="2391" y="18101"/>
                    <a:pt x="2652" y="18412"/>
                  </a:cubicBezTo>
                  <a:cubicBezTo>
                    <a:pt x="2914" y="18729"/>
                    <a:pt x="3228" y="18888"/>
                    <a:pt x="3595" y="18888"/>
                  </a:cubicBezTo>
                  <a:lnTo>
                    <a:pt x="16188" y="18888"/>
                  </a:lnTo>
                  <a:cubicBezTo>
                    <a:pt x="16556" y="18888"/>
                    <a:pt x="16874" y="18729"/>
                    <a:pt x="17138" y="18412"/>
                  </a:cubicBezTo>
                  <a:cubicBezTo>
                    <a:pt x="17405" y="18101"/>
                    <a:pt x="17537" y="17724"/>
                    <a:pt x="17537" y="17284"/>
                  </a:cubicBezTo>
                  <a:lnTo>
                    <a:pt x="17537" y="12697"/>
                  </a:lnTo>
                  <a:close/>
                  <a:moveTo>
                    <a:pt x="21333" y="2796"/>
                  </a:moveTo>
                  <a:cubicBezTo>
                    <a:pt x="21514" y="3011"/>
                    <a:pt x="21599" y="3272"/>
                    <a:pt x="21597" y="3578"/>
                  </a:cubicBezTo>
                  <a:cubicBezTo>
                    <a:pt x="21592" y="3881"/>
                    <a:pt x="21504" y="4136"/>
                    <a:pt x="21333" y="4342"/>
                  </a:cubicBezTo>
                  <a:lnTo>
                    <a:pt x="13005" y="14346"/>
                  </a:lnTo>
                  <a:lnTo>
                    <a:pt x="11854" y="15721"/>
                  </a:lnTo>
                  <a:cubicBezTo>
                    <a:pt x="11676" y="15938"/>
                    <a:pt x="11458" y="16044"/>
                    <a:pt x="11206" y="16044"/>
                  </a:cubicBezTo>
                  <a:cubicBezTo>
                    <a:pt x="10951" y="16044"/>
                    <a:pt x="10733" y="15938"/>
                    <a:pt x="10555" y="15721"/>
                  </a:cubicBezTo>
                  <a:lnTo>
                    <a:pt x="9383" y="14346"/>
                  </a:lnTo>
                  <a:lnTo>
                    <a:pt x="4779" y="8787"/>
                  </a:lnTo>
                  <a:cubicBezTo>
                    <a:pt x="4600" y="8573"/>
                    <a:pt x="4507" y="8314"/>
                    <a:pt x="4507" y="8006"/>
                  </a:cubicBezTo>
                  <a:cubicBezTo>
                    <a:pt x="4507" y="7703"/>
                    <a:pt x="4600" y="7441"/>
                    <a:pt x="4779" y="7227"/>
                  </a:cubicBezTo>
                  <a:lnTo>
                    <a:pt x="5927" y="5846"/>
                  </a:lnTo>
                  <a:cubicBezTo>
                    <a:pt x="6106" y="5635"/>
                    <a:pt x="6323" y="5526"/>
                    <a:pt x="6578" y="5526"/>
                  </a:cubicBezTo>
                  <a:cubicBezTo>
                    <a:pt x="6830" y="5526"/>
                    <a:pt x="7043" y="5634"/>
                    <a:pt x="7214" y="5846"/>
                  </a:cubicBezTo>
                  <a:lnTo>
                    <a:pt x="11198" y="10632"/>
                  </a:lnTo>
                  <a:lnTo>
                    <a:pt x="18861" y="1404"/>
                  </a:lnTo>
                  <a:cubicBezTo>
                    <a:pt x="19040" y="1186"/>
                    <a:pt x="19262" y="1084"/>
                    <a:pt x="19524" y="1087"/>
                  </a:cubicBezTo>
                  <a:cubicBezTo>
                    <a:pt x="19786" y="1092"/>
                    <a:pt x="20001" y="1198"/>
                    <a:pt x="20173" y="1404"/>
                  </a:cubicBezTo>
                  <a:lnTo>
                    <a:pt x="21333" y="27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65" name="Group 11">
            <a:extLst>
              <a:ext uri="{FF2B5EF4-FFF2-40B4-BE49-F238E27FC236}">
                <a16:creationId xmlns:a16="http://schemas.microsoft.com/office/drawing/2014/main" id="{38C2C67F-91E5-48E8-8604-70022F702CD3}"/>
              </a:ext>
            </a:extLst>
          </p:cNvPr>
          <p:cNvGrpSpPr/>
          <p:nvPr/>
        </p:nvGrpSpPr>
        <p:grpSpPr>
          <a:xfrm>
            <a:off x="4732010" y="4200773"/>
            <a:ext cx="573588" cy="573588"/>
            <a:chOff x="4732010" y="4200773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66" name="Rounded Rectangle 12">
              <a:extLst>
                <a:ext uri="{FF2B5EF4-FFF2-40B4-BE49-F238E27FC236}">
                  <a16:creationId xmlns:a16="http://schemas.microsoft.com/office/drawing/2014/main" id="{3542FE6D-2F39-461C-BB4C-5C56AFBDBEE5}"/>
                </a:ext>
              </a:extLst>
            </p:cNvPr>
            <p:cNvSpPr/>
            <p:nvPr/>
          </p:nvSpPr>
          <p:spPr>
            <a:xfrm>
              <a:off x="4732010" y="4200773"/>
              <a:ext cx="573588" cy="57358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67" name="Freeform 36">
              <a:extLst>
                <a:ext uri="{FF2B5EF4-FFF2-40B4-BE49-F238E27FC236}">
                  <a16:creationId xmlns:a16="http://schemas.microsoft.com/office/drawing/2014/main" id="{99B3C79C-6860-45FF-BE5D-260A698359C0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77289" y="4285396"/>
              <a:ext cx="269400" cy="423196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pPr>
                <a:defRPr/>
              </a:pPr>
              <a:endParaRPr 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8" name="Group 7">
            <a:extLst>
              <a:ext uri="{FF2B5EF4-FFF2-40B4-BE49-F238E27FC236}">
                <a16:creationId xmlns:a16="http://schemas.microsoft.com/office/drawing/2014/main" id="{2022853E-06DC-40D6-8472-DFA7D0F06710}"/>
              </a:ext>
            </a:extLst>
          </p:cNvPr>
          <p:cNvGrpSpPr/>
          <p:nvPr/>
        </p:nvGrpSpPr>
        <p:grpSpPr>
          <a:xfrm>
            <a:off x="8298170" y="1966801"/>
            <a:ext cx="573588" cy="573588"/>
            <a:chOff x="8298170" y="1966801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69" name="Rounded Rectangle 8">
              <a:extLst>
                <a:ext uri="{FF2B5EF4-FFF2-40B4-BE49-F238E27FC236}">
                  <a16:creationId xmlns:a16="http://schemas.microsoft.com/office/drawing/2014/main" id="{B84C3E45-6F8E-4276-ABF6-580D8DA4CBEB}"/>
                </a:ext>
              </a:extLst>
            </p:cNvPr>
            <p:cNvSpPr/>
            <p:nvPr/>
          </p:nvSpPr>
          <p:spPr>
            <a:xfrm>
              <a:off x="8298170" y="1966801"/>
              <a:ext cx="573588" cy="57358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70" name="Freeform 37">
              <a:extLst>
                <a:ext uri="{FF2B5EF4-FFF2-40B4-BE49-F238E27FC236}">
                  <a16:creationId xmlns:a16="http://schemas.microsoft.com/office/drawing/2014/main" id="{1883EDAA-C2E1-40E7-AAD1-F8245286ACCB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8420005" y="2116136"/>
              <a:ext cx="367625" cy="325109"/>
            </a:xfrm>
            <a:custGeom>
              <a:avLst/>
              <a:gdLst>
                <a:gd name="connsiteX0" fmla="*/ 358785 w 512434"/>
                <a:gd name="connsiteY0" fmla="*/ 409158 h 453171"/>
                <a:gd name="connsiteX1" fmla="*/ 345300 w 512434"/>
                <a:gd name="connsiteY1" fmla="*/ 425866 h 453171"/>
                <a:gd name="connsiteX2" fmla="*/ 358785 w 512434"/>
                <a:gd name="connsiteY2" fmla="*/ 439722 h 453171"/>
                <a:gd name="connsiteX3" fmla="*/ 372270 w 512434"/>
                <a:gd name="connsiteY3" fmla="*/ 425866 h 453171"/>
                <a:gd name="connsiteX4" fmla="*/ 358785 w 512434"/>
                <a:gd name="connsiteY4" fmla="*/ 409158 h 453171"/>
                <a:gd name="connsiteX5" fmla="*/ 151153 w 512434"/>
                <a:gd name="connsiteY5" fmla="*/ 300585 h 453171"/>
                <a:gd name="connsiteX6" fmla="*/ 195731 w 512434"/>
                <a:gd name="connsiteY6" fmla="*/ 300585 h 453171"/>
                <a:gd name="connsiteX7" fmla="*/ 195731 w 512434"/>
                <a:gd name="connsiteY7" fmla="*/ 345175 h 453171"/>
                <a:gd name="connsiteX8" fmla="*/ 151153 w 512434"/>
                <a:gd name="connsiteY8" fmla="*/ 345175 h 453171"/>
                <a:gd name="connsiteX9" fmla="*/ 71978 w 512434"/>
                <a:gd name="connsiteY9" fmla="*/ 300585 h 453171"/>
                <a:gd name="connsiteX10" fmla="*/ 120152 w 512434"/>
                <a:gd name="connsiteY10" fmla="*/ 300585 h 453171"/>
                <a:gd name="connsiteX11" fmla="*/ 120152 w 512434"/>
                <a:gd name="connsiteY11" fmla="*/ 345175 h 453171"/>
                <a:gd name="connsiteX12" fmla="*/ 71978 w 512434"/>
                <a:gd name="connsiteY12" fmla="*/ 345175 h 453171"/>
                <a:gd name="connsiteX13" fmla="*/ 481786 w 512434"/>
                <a:gd name="connsiteY13" fmla="*/ 286492 h 453171"/>
                <a:gd name="connsiteX14" fmla="*/ 468300 w 512434"/>
                <a:gd name="connsiteY14" fmla="*/ 299940 h 453171"/>
                <a:gd name="connsiteX15" fmla="*/ 481786 w 512434"/>
                <a:gd name="connsiteY15" fmla="*/ 313389 h 453171"/>
                <a:gd name="connsiteX16" fmla="*/ 498948 w 512434"/>
                <a:gd name="connsiteY16" fmla="*/ 299940 h 453171"/>
                <a:gd name="connsiteX17" fmla="*/ 481786 w 512434"/>
                <a:gd name="connsiteY17" fmla="*/ 286492 h 453171"/>
                <a:gd name="connsiteX18" fmla="*/ 235785 w 512434"/>
                <a:gd name="connsiteY18" fmla="*/ 286492 h 453171"/>
                <a:gd name="connsiteX19" fmla="*/ 222300 w 512434"/>
                <a:gd name="connsiteY19" fmla="*/ 299940 h 453171"/>
                <a:gd name="connsiteX20" fmla="*/ 235785 w 512434"/>
                <a:gd name="connsiteY20" fmla="*/ 313389 h 453171"/>
                <a:gd name="connsiteX21" fmla="*/ 249270 w 512434"/>
                <a:gd name="connsiteY21" fmla="*/ 299940 h 453171"/>
                <a:gd name="connsiteX22" fmla="*/ 235785 w 512434"/>
                <a:gd name="connsiteY22" fmla="*/ 286492 h 453171"/>
                <a:gd name="connsiteX23" fmla="*/ 151153 w 512434"/>
                <a:gd name="connsiteY23" fmla="*/ 228588 h 453171"/>
                <a:gd name="connsiteX24" fmla="*/ 195731 w 512434"/>
                <a:gd name="connsiteY24" fmla="*/ 228588 h 453171"/>
                <a:gd name="connsiteX25" fmla="*/ 195731 w 512434"/>
                <a:gd name="connsiteY25" fmla="*/ 273178 h 453171"/>
                <a:gd name="connsiteX26" fmla="*/ 151153 w 512434"/>
                <a:gd name="connsiteY26" fmla="*/ 273178 h 453171"/>
                <a:gd name="connsiteX27" fmla="*/ 71978 w 512434"/>
                <a:gd name="connsiteY27" fmla="*/ 228588 h 453171"/>
                <a:gd name="connsiteX28" fmla="*/ 120152 w 512434"/>
                <a:gd name="connsiteY28" fmla="*/ 228588 h 453171"/>
                <a:gd name="connsiteX29" fmla="*/ 120152 w 512434"/>
                <a:gd name="connsiteY29" fmla="*/ 273178 h 453171"/>
                <a:gd name="connsiteX30" fmla="*/ 71978 w 512434"/>
                <a:gd name="connsiteY30" fmla="*/ 273178 h 453171"/>
                <a:gd name="connsiteX31" fmla="*/ 427028 w 512434"/>
                <a:gd name="connsiteY31" fmla="*/ 221695 h 453171"/>
                <a:gd name="connsiteX32" fmla="*/ 372270 w 512434"/>
                <a:gd name="connsiteY32" fmla="*/ 275896 h 453171"/>
                <a:gd name="connsiteX33" fmla="*/ 358785 w 512434"/>
                <a:gd name="connsiteY33" fmla="*/ 272636 h 453171"/>
                <a:gd name="connsiteX34" fmla="*/ 341622 w 512434"/>
                <a:gd name="connsiteY34" fmla="*/ 279564 h 453171"/>
                <a:gd name="connsiteX35" fmla="*/ 283596 w 512434"/>
                <a:gd name="connsiteY35" fmla="*/ 238404 h 453171"/>
                <a:gd name="connsiteX36" fmla="*/ 266433 w 512434"/>
                <a:gd name="connsiteY36" fmla="*/ 238404 h 453171"/>
                <a:gd name="connsiteX37" fmla="*/ 270111 w 512434"/>
                <a:gd name="connsiteY37" fmla="*/ 255520 h 453171"/>
                <a:gd name="connsiteX38" fmla="*/ 331406 w 512434"/>
                <a:gd name="connsiteY38" fmla="*/ 303200 h 453171"/>
                <a:gd name="connsiteX39" fmla="*/ 358785 w 512434"/>
                <a:gd name="connsiteY39" fmla="*/ 327245 h 453171"/>
                <a:gd name="connsiteX40" fmla="*/ 386164 w 512434"/>
                <a:gd name="connsiteY40" fmla="*/ 299940 h 453171"/>
                <a:gd name="connsiteX41" fmla="*/ 386164 w 512434"/>
                <a:gd name="connsiteY41" fmla="*/ 296680 h 453171"/>
                <a:gd name="connsiteX42" fmla="*/ 444191 w 512434"/>
                <a:gd name="connsiteY42" fmla="*/ 238404 h 453171"/>
                <a:gd name="connsiteX43" fmla="*/ 444191 w 512434"/>
                <a:gd name="connsiteY43" fmla="*/ 221695 h 453171"/>
                <a:gd name="connsiteX44" fmla="*/ 427028 w 512434"/>
                <a:gd name="connsiteY44" fmla="*/ 221695 h 453171"/>
                <a:gd name="connsiteX45" fmla="*/ 358785 w 512434"/>
                <a:gd name="connsiteY45" fmla="*/ 163826 h 453171"/>
                <a:gd name="connsiteX46" fmla="*/ 345300 w 512434"/>
                <a:gd name="connsiteY46" fmla="*/ 177274 h 453171"/>
                <a:gd name="connsiteX47" fmla="*/ 358785 w 512434"/>
                <a:gd name="connsiteY47" fmla="*/ 190723 h 453171"/>
                <a:gd name="connsiteX48" fmla="*/ 372270 w 512434"/>
                <a:gd name="connsiteY48" fmla="*/ 177274 h 453171"/>
                <a:gd name="connsiteX49" fmla="*/ 358785 w 512434"/>
                <a:gd name="connsiteY49" fmla="*/ 163826 h 453171"/>
                <a:gd name="connsiteX50" fmla="*/ 151153 w 512434"/>
                <a:gd name="connsiteY50" fmla="*/ 156592 h 453171"/>
                <a:gd name="connsiteX51" fmla="*/ 195731 w 512434"/>
                <a:gd name="connsiteY51" fmla="*/ 156592 h 453171"/>
                <a:gd name="connsiteX52" fmla="*/ 195731 w 512434"/>
                <a:gd name="connsiteY52" fmla="*/ 201182 h 453171"/>
                <a:gd name="connsiteX53" fmla="*/ 151153 w 512434"/>
                <a:gd name="connsiteY53" fmla="*/ 201182 h 453171"/>
                <a:gd name="connsiteX54" fmla="*/ 37595 w 512434"/>
                <a:gd name="connsiteY54" fmla="*/ 102289 h 453171"/>
                <a:gd name="connsiteX55" fmla="*/ 37595 w 512434"/>
                <a:gd name="connsiteY55" fmla="*/ 374925 h 453171"/>
                <a:gd name="connsiteX56" fmla="*/ 228838 w 512434"/>
                <a:gd name="connsiteY56" fmla="*/ 374925 h 453171"/>
                <a:gd name="connsiteX57" fmla="*/ 208406 w 512434"/>
                <a:gd name="connsiteY57" fmla="*/ 299940 h 453171"/>
                <a:gd name="connsiteX58" fmla="*/ 246001 w 512434"/>
                <a:gd name="connsiteY58" fmla="*/ 201318 h 453171"/>
                <a:gd name="connsiteX59" fmla="*/ 225569 w 512434"/>
                <a:gd name="connsiteY59" fmla="*/ 201318 h 453171"/>
                <a:gd name="connsiteX60" fmla="*/ 225569 w 512434"/>
                <a:gd name="connsiteY60" fmla="*/ 156898 h 453171"/>
                <a:gd name="connsiteX61" fmla="*/ 270111 w 512434"/>
                <a:gd name="connsiteY61" fmla="*/ 156898 h 453171"/>
                <a:gd name="connsiteX62" fmla="*/ 270111 w 512434"/>
                <a:gd name="connsiteY62" fmla="*/ 177274 h 453171"/>
                <a:gd name="connsiteX63" fmla="*/ 358785 w 512434"/>
                <a:gd name="connsiteY63" fmla="*/ 149970 h 453171"/>
                <a:gd name="connsiteX64" fmla="*/ 382895 w 512434"/>
                <a:gd name="connsiteY64" fmla="*/ 149970 h 453171"/>
                <a:gd name="connsiteX65" fmla="*/ 382895 w 512434"/>
                <a:gd name="connsiteY65" fmla="*/ 102289 h 453171"/>
                <a:gd name="connsiteX66" fmla="*/ 37595 w 512434"/>
                <a:gd name="connsiteY66" fmla="*/ 102289 h 453171"/>
                <a:gd name="connsiteX67" fmla="*/ 136894 w 512434"/>
                <a:gd name="connsiteY67" fmla="*/ 30564 h 453171"/>
                <a:gd name="connsiteX68" fmla="*/ 136894 w 512434"/>
                <a:gd name="connsiteY68" fmla="*/ 68057 h 453171"/>
                <a:gd name="connsiteX69" fmla="*/ 283596 w 512434"/>
                <a:gd name="connsiteY69" fmla="*/ 68057 h 453171"/>
                <a:gd name="connsiteX70" fmla="*/ 283596 w 512434"/>
                <a:gd name="connsiteY70" fmla="*/ 30564 h 453171"/>
                <a:gd name="connsiteX71" fmla="*/ 136894 w 512434"/>
                <a:gd name="connsiteY71" fmla="*/ 30564 h 453171"/>
                <a:gd name="connsiteX72" fmla="*/ 30648 w 512434"/>
                <a:gd name="connsiteY72" fmla="*/ 0 h 453171"/>
                <a:gd name="connsiteX73" fmla="*/ 389433 w 512434"/>
                <a:gd name="connsiteY73" fmla="*/ 0 h 453171"/>
                <a:gd name="connsiteX74" fmla="*/ 420490 w 512434"/>
                <a:gd name="connsiteY74" fmla="*/ 30564 h 453171"/>
                <a:gd name="connsiteX75" fmla="*/ 420490 w 512434"/>
                <a:gd name="connsiteY75" fmla="*/ 163826 h 453171"/>
                <a:gd name="connsiteX76" fmla="*/ 512434 w 512434"/>
                <a:gd name="connsiteY76" fmla="*/ 299940 h 453171"/>
                <a:gd name="connsiteX77" fmla="*/ 358785 w 512434"/>
                <a:gd name="connsiteY77" fmla="*/ 453171 h 453171"/>
                <a:gd name="connsiteX78" fmla="*/ 263164 w 512434"/>
                <a:gd name="connsiteY78" fmla="*/ 419346 h 453171"/>
                <a:gd name="connsiteX79" fmla="*/ 30648 w 512434"/>
                <a:gd name="connsiteY79" fmla="*/ 419346 h 453171"/>
                <a:gd name="connsiteX80" fmla="*/ 0 w 512434"/>
                <a:gd name="connsiteY80" fmla="*/ 388374 h 453171"/>
                <a:gd name="connsiteX81" fmla="*/ 0 w 512434"/>
                <a:gd name="connsiteY81" fmla="*/ 30564 h 453171"/>
                <a:gd name="connsiteX82" fmla="*/ 30648 w 512434"/>
                <a:gd name="connsiteY82" fmla="*/ 0 h 453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512434" h="453171">
                  <a:moveTo>
                    <a:pt x="358785" y="409158"/>
                  </a:moveTo>
                  <a:cubicBezTo>
                    <a:pt x="351838" y="409158"/>
                    <a:pt x="345300" y="415678"/>
                    <a:pt x="345300" y="425866"/>
                  </a:cubicBezTo>
                  <a:cubicBezTo>
                    <a:pt x="345300" y="432794"/>
                    <a:pt x="351838" y="439722"/>
                    <a:pt x="358785" y="439722"/>
                  </a:cubicBezTo>
                  <a:cubicBezTo>
                    <a:pt x="365732" y="439722"/>
                    <a:pt x="372270" y="432794"/>
                    <a:pt x="372270" y="425866"/>
                  </a:cubicBezTo>
                  <a:cubicBezTo>
                    <a:pt x="372270" y="415678"/>
                    <a:pt x="365732" y="409158"/>
                    <a:pt x="358785" y="409158"/>
                  </a:cubicBezTo>
                  <a:close/>
                  <a:moveTo>
                    <a:pt x="151153" y="300585"/>
                  </a:moveTo>
                  <a:lnTo>
                    <a:pt x="195731" y="300585"/>
                  </a:lnTo>
                  <a:lnTo>
                    <a:pt x="195731" y="345175"/>
                  </a:lnTo>
                  <a:lnTo>
                    <a:pt x="151153" y="345175"/>
                  </a:lnTo>
                  <a:close/>
                  <a:moveTo>
                    <a:pt x="71978" y="300585"/>
                  </a:moveTo>
                  <a:lnTo>
                    <a:pt x="120152" y="300585"/>
                  </a:lnTo>
                  <a:lnTo>
                    <a:pt x="120152" y="345175"/>
                  </a:lnTo>
                  <a:lnTo>
                    <a:pt x="71978" y="345175"/>
                  </a:lnTo>
                  <a:close/>
                  <a:moveTo>
                    <a:pt x="481786" y="286492"/>
                  </a:moveTo>
                  <a:cubicBezTo>
                    <a:pt x="474839" y="286492"/>
                    <a:pt x="468300" y="293012"/>
                    <a:pt x="468300" y="299940"/>
                  </a:cubicBezTo>
                  <a:cubicBezTo>
                    <a:pt x="468300" y="310128"/>
                    <a:pt x="474839" y="313389"/>
                    <a:pt x="481786" y="313389"/>
                  </a:cubicBezTo>
                  <a:cubicBezTo>
                    <a:pt x="492002" y="313389"/>
                    <a:pt x="498948" y="310128"/>
                    <a:pt x="498948" y="299940"/>
                  </a:cubicBezTo>
                  <a:cubicBezTo>
                    <a:pt x="498948" y="293012"/>
                    <a:pt x="492002" y="286492"/>
                    <a:pt x="481786" y="286492"/>
                  </a:cubicBezTo>
                  <a:close/>
                  <a:moveTo>
                    <a:pt x="235785" y="286492"/>
                  </a:moveTo>
                  <a:cubicBezTo>
                    <a:pt x="228838" y="286492"/>
                    <a:pt x="222300" y="293012"/>
                    <a:pt x="222300" y="299940"/>
                  </a:cubicBezTo>
                  <a:cubicBezTo>
                    <a:pt x="222300" y="310128"/>
                    <a:pt x="228838" y="313389"/>
                    <a:pt x="235785" y="313389"/>
                  </a:cubicBezTo>
                  <a:cubicBezTo>
                    <a:pt x="242732" y="313389"/>
                    <a:pt x="249270" y="310128"/>
                    <a:pt x="249270" y="299940"/>
                  </a:cubicBezTo>
                  <a:cubicBezTo>
                    <a:pt x="249270" y="293012"/>
                    <a:pt x="242732" y="286492"/>
                    <a:pt x="235785" y="286492"/>
                  </a:cubicBezTo>
                  <a:close/>
                  <a:moveTo>
                    <a:pt x="151153" y="228588"/>
                  </a:moveTo>
                  <a:lnTo>
                    <a:pt x="195731" y="228588"/>
                  </a:lnTo>
                  <a:lnTo>
                    <a:pt x="195731" y="273178"/>
                  </a:lnTo>
                  <a:lnTo>
                    <a:pt x="151153" y="273178"/>
                  </a:lnTo>
                  <a:close/>
                  <a:moveTo>
                    <a:pt x="71978" y="228588"/>
                  </a:moveTo>
                  <a:lnTo>
                    <a:pt x="120152" y="228588"/>
                  </a:lnTo>
                  <a:lnTo>
                    <a:pt x="120152" y="273178"/>
                  </a:lnTo>
                  <a:lnTo>
                    <a:pt x="71978" y="273178"/>
                  </a:lnTo>
                  <a:close/>
                  <a:moveTo>
                    <a:pt x="427028" y="221695"/>
                  </a:moveTo>
                  <a:cubicBezTo>
                    <a:pt x="427028" y="221695"/>
                    <a:pt x="427028" y="221695"/>
                    <a:pt x="372270" y="275896"/>
                  </a:cubicBezTo>
                  <a:cubicBezTo>
                    <a:pt x="369001" y="275896"/>
                    <a:pt x="365732" y="272636"/>
                    <a:pt x="358785" y="272636"/>
                  </a:cubicBezTo>
                  <a:cubicBezTo>
                    <a:pt x="351838" y="272636"/>
                    <a:pt x="345300" y="275896"/>
                    <a:pt x="341622" y="279564"/>
                  </a:cubicBezTo>
                  <a:cubicBezTo>
                    <a:pt x="341622" y="279564"/>
                    <a:pt x="341622" y="279564"/>
                    <a:pt x="283596" y="238404"/>
                  </a:cubicBezTo>
                  <a:cubicBezTo>
                    <a:pt x="280327" y="231883"/>
                    <a:pt x="270111" y="235143"/>
                    <a:pt x="266433" y="238404"/>
                  </a:cubicBezTo>
                  <a:cubicBezTo>
                    <a:pt x="263164" y="242071"/>
                    <a:pt x="266433" y="252260"/>
                    <a:pt x="270111" y="255520"/>
                  </a:cubicBezTo>
                  <a:cubicBezTo>
                    <a:pt x="270111" y="255520"/>
                    <a:pt x="270111" y="255520"/>
                    <a:pt x="331406" y="303200"/>
                  </a:cubicBezTo>
                  <a:cubicBezTo>
                    <a:pt x="331406" y="317056"/>
                    <a:pt x="345300" y="327245"/>
                    <a:pt x="358785" y="327245"/>
                  </a:cubicBezTo>
                  <a:cubicBezTo>
                    <a:pt x="375948" y="327245"/>
                    <a:pt x="386164" y="317056"/>
                    <a:pt x="386164" y="299940"/>
                  </a:cubicBezTo>
                  <a:lnTo>
                    <a:pt x="386164" y="296680"/>
                  </a:lnTo>
                  <a:cubicBezTo>
                    <a:pt x="386164" y="296680"/>
                    <a:pt x="386164" y="296680"/>
                    <a:pt x="444191" y="238404"/>
                  </a:cubicBezTo>
                  <a:cubicBezTo>
                    <a:pt x="447869" y="231883"/>
                    <a:pt x="451138" y="224955"/>
                    <a:pt x="444191" y="221695"/>
                  </a:cubicBezTo>
                  <a:cubicBezTo>
                    <a:pt x="440922" y="218027"/>
                    <a:pt x="433975" y="218027"/>
                    <a:pt x="427028" y="221695"/>
                  </a:cubicBezTo>
                  <a:close/>
                  <a:moveTo>
                    <a:pt x="358785" y="163826"/>
                  </a:moveTo>
                  <a:cubicBezTo>
                    <a:pt x="351838" y="163826"/>
                    <a:pt x="345300" y="170346"/>
                    <a:pt x="345300" y="177274"/>
                  </a:cubicBezTo>
                  <a:cubicBezTo>
                    <a:pt x="345300" y="184202"/>
                    <a:pt x="351838" y="190723"/>
                    <a:pt x="358785" y="190723"/>
                  </a:cubicBezTo>
                  <a:cubicBezTo>
                    <a:pt x="365732" y="190723"/>
                    <a:pt x="372270" y="184202"/>
                    <a:pt x="372270" y="177274"/>
                  </a:cubicBezTo>
                  <a:cubicBezTo>
                    <a:pt x="372270" y="170346"/>
                    <a:pt x="365732" y="163826"/>
                    <a:pt x="358785" y="163826"/>
                  </a:cubicBezTo>
                  <a:close/>
                  <a:moveTo>
                    <a:pt x="151153" y="156592"/>
                  </a:moveTo>
                  <a:lnTo>
                    <a:pt x="195731" y="156592"/>
                  </a:lnTo>
                  <a:lnTo>
                    <a:pt x="195731" y="201182"/>
                  </a:lnTo>
                  <a:lnTo>
                    <a:pt x="151153" y="201182"/>
                  </a:lnTo>
                  <a:close/>
                  <a:moveTo>
                    <a:pt x="37595" y="102289"/>
                  </a:moveTo>
                  <a:lnTo>
                    <a:pt x="37595" y="374925"/>
                  </a:lnTo>
                  <a:cubicBezTo>
                    <a:pt x="37595" y="374925"/>
                    <a:pt x="37595" y="374925"/>
                    <a:pt x="228838" y="374925"/>
                  </a:cubicBezTo>
                  <a:cubicBezTo>
                    <a:pt x="215353" y="354549"/>
                    <a:pt x="208406" y="327245"/>
                    <a:pt x="208406" y="299940"/>
                  </a:cubicBezTo>
                  <a:cubicBezTo>
                    <a:pt x="208406" y="262448"/>
                    <a:pt x="222300" y="228215"/>
                    <a:pt x="246001" y="201318"/>
                  </a:cubicBezTo>
                  <a:cubicBezTo>
                    <a:pt x="246001" y="201318"/>
                    <a:pt x="246001" y="201318"/>
                    <a:pt x="225569" y="201318"/>
                  </a:cubicBezTo>
                  <a:cubicBezTo>
                    <a:pt x="225569" y="201318"/>
                    <a:pt x="225569" y="201318"/>
                    <a:pt x="225569" y="156898"/>
                  </a:cubicBezTo>
                  <a:cubicBezTo>
                    <a:pt x="225569" y="156898"/>
                    <a:pt x="225569" y="156898"/>
                    <a:pt x="270111" y="156898"/>
                  </a:cubicBezTo>
                  <a:cubicBezTo>
                    <a:pt x="270111" y="156898"/>
                    <a:pt x="270111" y="156898"/>
                    <a:pt x="270111" y="177274"/>
                  </a:cubicBezTo>
                  <a:cubicBezTo>
                    <a:pt x="293812" y="160158"/>
                    <a:pt x="324868" y="149970"/>
                    <a:pt x="358785" y="149970"/>
                  </a:cubicBezTo>
                  <a:cubicBezTo>
                    <a:pt x="365732" y="149970"/>
                    <a:pt x="375948" y="149970"/>
                    <a:pt x="382895" y="149970"/>
                  </a:cubicBezTo>
                  <a:cubicBezTo>
                    <a:pt x="382895" y="149970"/>
                    <a:pt x="382895" y="149970"/>
                    <a:pt x="382895" y="102289"/>
                  </a:cubicBezTo>
                  <a:cubicBezTo>
                    <a:pt x="382895" y="102289"/>
                    <a:pt x="382895" y="102289"/>
                    <a:pt x="37595" y="102289"/>
                  </a:cubicBezTo>
                  <a:close/>
                  <a:moveTo>
                    <a:pt x="136894" y="30564"/>
                  </a:moveTo>
                  <a:lnTo>
                    <a:pt x="136894" y="68057"/>
                  </a:lnTo>
                  <a:cubicBezTo>
                    <a:pt x="136894" y="68057"/>
                    <a:pt x="136894" y="68057"/>
                    <a:pt x="283596" y="68057"/>
                  </a:cubicBezTo>
                  <a:cubicBezTo>
                    <a:pt x="283596" y="68057"/>
                    <a:pt x="283596" y="68057"/>
                    <a:pt x="283596" y="30564"/>
                  </a:cubicBezTo>
                  <a:cubicBezTo>
                    <a:pt x="283596" y="30564"/>
                    <a:pt x="283596" y="30564"/>
                    <a:pt x="136894" y="30564"/>
                  </a:cubicBezTo>
                  <a:close/>
                  <a:moveTo>
                    <a:pt x="30648" y="0"/>
                  </a:moveTo>
                  <a:cubicBezTo>
                    <a:pt x="30648" y="0"/>
                    <a:pt x="30648" y="0"/>
                    <a:pt x="389433" y="0"/>
                  </a:cubicBezTo>
                  <a:cubicBezTo>
                    <a:pt x="406596" y="0"/>
                    <a:pt x="420490" y="13856"/>
                    <a:pt x="420490" y="30564"/>
                  </a:cubicBezTo>
                  <a:cubicBezTo>
                    <a:pt x="420490" y="30564"/>
                    <a:pt x="420490" y="30564"/>
                    <a:pt x="420490" y="163826"/>
                  </a:cubicBezTo>
                  <a:cubicBezTo>
                    <a:pt x="474839" y="187463"/>
                    <a:pt x="512434" y="238404"/>
                    <a:pt x="512434" y="299940"/>
                  </a:cubicBezTo>
                  <a:cubicBezTo>
                    <a:pt x="512434" y="385113"/>
                    <a:pt x="444191" y="453171"/>
                    <a:pt x="358785" y="453171"/>
                  </a:cubicBezTo>
                  <a:cubicBezTo>
                    <a:pt x="324868" y="453171"/>
                    <a:pt x="290543" y="439722"/>
                    <a:pt x="263164" y="419346"/>
                  </a:cubicBezTo>
                  <a:cubicBezTo>
                    <a:pt x="263164" y="419346"/>
                    <a:pt x="263164" y="419346"/>
                    <a:pt x="30648" y="419346"/>
                  </a:cubicBezTo>
                  <a:cubicBezTo>
                    <a:pt x="13894" y="419346"/>
                    <a:pt x="0" y="405490"/>
                    <a:pt x="0" y="388374"/>
                  </a:cubicBezTo>
                  <a:cubicBezTo>
                    <a:pt x="0" y="388374"/>
                    <a:pt x="0" y="388374"/>
                    <a:pt x="0" y="30564"/>
                  </a:cubicBezTo>
                  <a:cubicBezTo>
                    <a:pt x="0" y="13856"/>
                    <a:pt x="13894" y="0"/>
                    <a:pt x="3064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1" name="Group 9">
            <a:extLst>
              <a:ext uri="{FF2B5EF4-FFF2-40B4-BE49-F238E27FC236}">
                <a16:creationId xmlns:a16="http://schemas.microsoft.com/office/drawing/2014/main" id="{3BE53543-0ECC-4452-913F-18BEB4BBD177}"/>
              </a:ext>
            </a:extLst>
          </p:cNvPr>
          <p:cNvGrpSpPr/>
          <p:nvPr/>
        </p:nvGrpSpPr>
        <p:grpSpPr>
          <a:xfrm>
            <a:off x="1136462" y="4200773"/>
            <a:ext cx="573588" cy="573588"/>
            <a:chOff x="1136462" y="4200773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72" name="Rounded Rectangle 10">
              <a:extLst>
                <a:ext uri="{FF2B5EF4-FFF2-40B4-BE49-F238E27FC236}">
                  <a16:creationId xmlns:a16="http://schemas.microsoft.com/office/drawing/2014/main" id="{B9CE9EB8-65E5-489E-8A72-AD9242ECE521}"/>
                </a:ext>
              </a:extLst>
            </p:cNvPr>
            <p:cNvSpPr/>
            <p:nvPr/>
          </p:nvSpPr>
          <p:spPr>
            <a:xfrm>
              <a:off x="1136462" y="4200773"/>
              <a:ext cx="573588" cy="57358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73" name="AutoShape 84">
              <a:extLst>
                <a:ext uri="{FF2B5EF4-FFF2-40B4-BE49-F238E27FC236}">
                  <a16:creationId xmlns:a16="http://schemas.microsoft.com/office/drawing/2014/main" id="{53807AF0-8DD9-4CA4-B219-51ADF27AB6F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1246980" y="4301072"/>
              <a:ext cx="371403" cy="37299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92" y="0"/>
                  </a:moveTo>
                  <a:cubicBezTo>
                    <a:pt x="12101" y="0"/>
                    <a:pt x="13398" y="296"/>
                    <a:pt x="14685" y="897"/>
                  </a:cubicBezTo>
                  <a:cubicBezTo>
                    <a:pt x="15972" y="1496"/>
                    <a:pt x="17128" y="2309"/>
                    <a:pt x="18152" y="3337"/>
                  </a:cubicBezTo>
                  <a:cubicBezTo>
                    <a:pt x="19173" y="4365"/>
                    <a:pt x="20002" y="5565"/>
                    <a:pt x="20642" y="6941"/>
                  </a:cubicBezTo>
                  <a:cubicBezTo>
                    <a:pt x="21277" y="8313"/>
                    <a:pt x="21599" y="9784"/>
                    <a:pt x="21599" y="11354"/>
                  </a:cubicBezTo>
                  <a:cubicBezTo>
                    <a:pt x="21599" y="12995"/>
                    <a:pt x="21305" y="14571"/>
                    <a:pt x="20722" y="16085"/>
                  </a:cubicBezTo>
                  <a:lnTo>
                    <a:pt x="20416" y="16895"/>
                  </a:lnTo>
                  <a:lnTo>
                    <a:pt x="18455" y="17245"/>
                  </a:lnTo>
                  <a:cubicBezTo>
                    <a:pt x="18253" y="18183"/>
                    <a:pt x="17836" y="18965"/>
                    <a:pt x="17210" y="19589"/>
                  </a:cubicBezTo>
                  <a:cubicBezTo>
                    <a:pt x="16584" y="20207"/>
                    <a:pt x="15843" y="20521"/>
                    <a:pt x="14996" y="20521"/>
                  </a:cubicBezTo>
                  <a:lnTo>
                    <a:pt x="14996" y="21074"/>
                  </a:lnTo>
                  <a:cubicBezTo>
                    <a:pt x="14996" y="21218"/>
                    <a:pt x="14953" y="21343"/>
                    <a:pt x="14862" y="21447"/>
                  </a:cubicBezTo>
                  <a:cubicBezTo>
                    <a:pt x="14770" y="21549"/>
                    <a:pt x="14664" y="21599"/>
                    <a:pt x="14534" y="21599"/>
                  </a:cubicBezTo>
                  <a:lnTo>
                    <a:pt x="13633" y="21599"/>
                  </a:lnTo>
                  <a:cubicBezTo>
                    <a:pt x="13513" y="21599"/>
                    <a:pt x="13407" y="21549"/>
                    <a:pt x="13322" y="21447"/>
                  </a:cubicBezTo>
                  <a:cubicBezTo>
                    <a:pt x="13238" y="21343"/>
                    <a:pt x="13193" y="21218"/>
                    <a:pt x="13193" y="21074"/>
                  </a:cubicBezTo>
                  <a:lnTo>
                    <a:pt x="13193" y="11354"/>
                  </a:lnTo>
                  <a:cubicBezTo>
                    <a:pt x="13193" y="11210"/>
                    <a:pt x="13238" y="11081"/>
                    <a:pt x="13322" y="10970"/>
                  </a:cubicBezTo>
                  <a:cubicBezTo>
                    <a:pt x="13407" y="10857"/>
                    <a:pt x="13513" y="10798"/>
                    <a:pt x="13633" y="10798"/>
                  </a:cubicBezTo>
                  <a:lnTo>
                    <a:pt x="14534" y="10798"/>
                  </a:lnTo>
                  <a:cubicBezTo>
                    <a:pt x="14654" y="10798"/>
                    <a:pt x="14763" y="10857"/>
                    <a:pt x="14857" y="10970"/>
                  </a:cubicBezTo>
                  <a:cubicBezTo>
                    <a:pt x="14949" y="11081"/>
                    <a:pt x="14996" y="11210"/>
                    <a:pt x="14996" y="11354"/>
                  </a:cubicBezTo>
                  <a:lnTo>
                    <a:pt x="14996" y="11880"/>
                  </a:lnTo>
                  <a:cubicBezTo>
                    <a:pt x="15655" y="11880"/>
                    <a:pt x="16262" y="12077"/>
                    <a:pt x="16810" y="12476"/>
                  </a:cubicBezTo>
                  <a:cubicBezTo>
                    <a:pt x="17359" y="12874"/>
                    <a:pt x="17787" y="13396"/>
                    <a:pt x="18095" y="14046"/>
                  </a:cubicBezTo>
                  <a:lnTo>
                    <a:pt x="18533" y="13947"/>
                  </a:lnTo>
                  <a:cubicBezTo>
                    <a:pt x="18782" y="13136"/>
                    <a:pt x="18900" y="12272"/>
                    <a:pt x="18893" y="11354"/>
                  </a:cubicBezTo>
                  <a:cubicBezTo>
                    <a:pt x="18893" y="10228"/>
                    <a:pt x="18648" y="9177"/>
                    <a:pt x="18156" y="8194"/>
                  </a:cubicBezTo>
                  <a:cubicBezTo>
                    <a:pt x="17665" y="7220"/>
                    <a:pt x="17024" y="6362"/>
                    <a:pt x="16238" y="5622"/>
                  </a:cubicBezTo>
                  <a:cubicBezTo>
                    <a:pt x="15455" y="4882"/>
                    <a:pt x="14584" y="4300"/>
                    <a:pt x="13621" y="3877"/>
                  </a:cubicBezTo>
                  <a:cubicBezTo>
                    <a:pt x="12659" y="3456"/>
                    <a:pt x="11717" y="3241"/>
                    <a:pt x="10792" y="3241"/>
                  </a:cubicBezTo>
                  <a:cubicBezTo>
                    <a:pt x="9868" y="3241"/>
                    <a:pt x="8929" y="3456"/>
                    <a:pt x="7971" y="3877"/>
                  </a:cubicBezTo>
                  <a:cubicBezTo>
                    <a:pt x="7015" y="4300"/>
                    <a:pt x="6140" y="4879"/>
                    <a:pt x="5358" y="5608"/>
                  </a:cubicBezTo>
                  <a:cubicBezTo>
                    <a:pt x="4572" y="6336"/>
                    <a:pt x="3934" y="7198"/>
                    <a:pt x="3443" y="8183"/>
                  </a:cubicBezTo>
                  <a:cubicBezTo>
                    <a:pt x="2951" y="9171"/>
                    <a:pt x="2704" y="10219"/>
                    <a:pt x="2704" y="11329"/>
                  </a:cubicBezTo>
                  <a:cubicBezTo>
                    <a:pt x="2704" y="12267"/>
                    <a:pt x="2824" y="13136"/>
                    <a:pt x="3066" y="13947"/>
                  </a:cubicBezTo>
                  <a:lnTo>
                    <a:pt x="3504" y="14046"/>
                  </a:lnTo>
                  <a:cubicBezTo>
                    <a:pt x="3812" y="13396"/>
                    <a:pt x="4240" y="12874"/>
                    <a:pt x="4789" y="12476"/>
                  </a:cubicBezTo>
                  <a:cubicBezTo>
                    <a:pt x="5337" y="12077"/>
                    <a:pt x="5942" y="11880"/>
                    <a:pt x="6603" y="11880"/>
                  </a:cubicBezTo>
                  <a:lnTo>
                    <a:pt x="6603" y="11354"/>
                  </a:lnTo>
                  <a:cubicBezTo>
                    <a:pt x="6603" y="11210"/>
                    <a:pt x="6646" y="11081"/>
                    <a:pt x="6737" y="10970"/>
                  </a:cubicBezTo>
                  <a:cubicBezTo>
                    <a:pt x="6827" y="10857"/>
                    <a:pt x="6935" y="10798"/>
                    <a:pt x="7065" y="10798"/>
                  </a:cubicBezTo>
                  <a:lnTo>
                    <a:pt x="7966" y="10798"/>
                  </a:lnTo>
                  <a:cubicBezTo>
                    <a:pt x="8086" y="10798"/>
                    <a:pt x="8187" y="10857"/>
                    <a:pt x="8270" y="10970"/>
                  </a:cubicBezTo>
                  <a:cubicBezTo>
                    <a:pt x="8352" y="11081"/>
                    <a:pt x="8392" y="11210"/>
                    <a:pt x="8392" y="11354"/>
                  </a:cubicBezTo>
                  <a:lnTo>
                    <a:pt x="8392" y="21074"/>
                  </a:lnTo>
                  <a:cubicBezTo>
                    <a:pt x="8392" y="21218"/>
                    <a:pt x="8352" y="21343"/>
                    <a:pt x="8270" y="21447"/>
                  </a:cubicBezTo>
                  <a:cubicBezTo>
                    <a:pt x="8187" y="21549"/>
                    <a:pt x="8086" y="21599"/>
                    <a:pt x="7966" y="21599"/>
                  </a:cubicBezTo>
                  <a:lnTo>
                    <a:pt x="7065" y="21599"/>
                  </a:lnTo>
                  <a:cubicBezTo>
                    <a:pt x="6945" y="21599"/>
                    <a:pt x="6836" y="21549"/>
                    <a:pt x="6742" y="21447"/>
                  </a:cubicBezTo>
                  <a:cubicBezTo>
                    <a:pt x="6650" y="21343"/>
                    <a:pt x="6603" y="21218"/>
                    <a:pt x="6603" y="21074"/>
                  </a:cubicBezTo>
                  <a:lnTo>
                    <a:pt x="6603" y="20521"/>
                  </a:lnTo>
                  <a:cubicBezTo>
                    <a:pt x="6189" y="20521"/>
                    <a:pt x="5789" y="20436"/>
                    <a:pt x="5403" y="20270"/>
                  </a:cubicBezTo>
                  <a:cubicBezTo>
                    <a:pt x="5015" y="20103"/>
                    <a:pt x="4671" y="19877"/>
                    <a:pt x="4370" y="19589"/>
                  </a:cubicBezTo>
                  <a:cubicBezTo>
                    <a:pt x="4073" y="19298"/>
                    <a:pt x="3814" y="18956"/>
                    <a:pt x="3598" y="18558"/>
                  </a:cubicBezTo>
                  <a:cubicBezTo>
                    <a:pt x="3388" y="18163"/>
                    <a:pt x="3233" y="17725"/>
                    <a:pt x="3144" y="17245"/>
                  </a:cubicBezTo>
                  <a:lnTo>
                    <a:pt x="1172" y="16895"/>
                  </a:lnTo>
                  <a:lnTo>
                    <a:pt x="877" y="16085"/>
                  </a:lnTo>
                  <a:cubicBezTo>
                    <a:pt x="294" y="14571"/>
                    <a:pt x="0" y="12987"/>
                    <a:pt x="0" y="11326"/>
                  </a:cubicBezTo>
                  <a:cubicBezTo>
                    <a:pt x="0" y="9776"/>
                    <a:pt x="320" y="8310"/>
                    <a:pt x="957" y="6938"/>
                  </a:cubicBezTo>
                  <a:cubicBezTo>
                    <a:pt x="1595" y="5563"/>
                    <a:pt x="2426" y="4363"/>
                    <a:pt x="3447" y="3335"/>
                  </a:cubicBezTo>
                  <a:cubicBezTo>
                    <a:pt x="4469" y="2307"/>
                    <a:pt x="5622" y="1493"/>
                    <a:pt x="6909" y="895"/>
                  </a:cubicBezTo>
                  <a:cubicBezTo>
                    <a:pt x="8192" y="296"/>
                    <a:pt x="9486" y="0"/>
                    <a:pt x="10792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914013">
                <a:defRPr/>
              </a:pPr>
              <a:endParaRPr lang="es-ES" sz="6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74" name="Group 5">
            <a:extLst>
              <a:ext uri="{FF2B5EF4-FFF2-40B4-BE49-F238E27FC236}">
                <a16:creationId xmlns:a16="http://schemas.microsoft.com/office/drawing/2014/main" id="{070E81F5-B64D-462A-8299-48838B72FDA1}"/>
              </a:ext>
            </a:extLst>
          </p:cNvPr>
          <p:cNvGrpSpPr/>
          <p:nvPr/>
        </p:nvGrpSpPr>
        <p:grpSpPr>
          <a:xfrm>
            <a:off x="4732010" y="1966801"/>
            <a:ext cx="573588" cy="573588"/>
            <a:chOff x="4732010" y="1966801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75" name="Rounded Rectangle 6">
              <a:extLst>
                <a:ext uri="{FF2B5EF4-FFF2-40B4-BE49-F238E27FC236}">
                  <a16:creationId xmlns:a16="http://schemas.microsoft.com/office/drawing/2014/main" id="{7E8872FC-161E-42D4-9228-DBD85DA81145}"/>
                </a:ext>
              </a:extLst>
            </p:cNvPr>
            <p:cNvSpPr/>
            <p:nvPr/>
          </p:nvSpPr>
          <p:spPr>
            <a:xfrm>
              <a:off x="4732010" y="1966801"/>
              <a:ext cx="573588" cy="57358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76" name="Freeform 39">
              <a:extLst>
                <a:ext uri="{FF2B5EF4-FFF2-40B4-BE49-F238E27FC236}">
                  <a16:creationId xmlns:a16="http://schemas.microsoft.com/office/drawing/2014/main" id="{19690D8B-673F-4DAF-874F-1DE14E1ED941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4857075" y="2079854"/>
              <a:ext cx="309828" cy="370818"/>
            </a:xfrm>
            <a:custGeom>
              <a:avLst/>
              <a:gdLst>
                <a:gd name="connsiteX0" fmla="*/ 206367 w 449768"/>
                <a:gd name="connsiteY0" fmla="*/ 423375 h 538305"/>
                <a:gd name="connsiteX1" fmla="*/ 208536 w 449768"/>
                <a:gd name="connsiteY1" fmla="*/ 434347 h 538305"/>
                <a:gd name="connsiteX2" fmla="*/ 136133 w 449768"/>
                <a:gd name="connsiteY2" fmla="*/ 527584 h 538305"/>
                <a:gd name="connsiteX3" fmla="*/ 120760 w 449768"/>
                <a:gd name="connsiteY3" fmla="*/ 517169 h 538305"/>
                <a:gd name="connsiteX4" fmla="*/ 192667 w 449768"/>
                <a:gd name="connsiteY4" fmla="*/ 423933 h 538305"/>
                <a:gd name="connsiteX5" fmla="*/ 206367 w 449768"/>
                <a:gd name="connsiteY5" fmla="*/ 423375 h 538305"/>
                <a:gd name="connsiteX6" fmla="*/ 158371 w 449768"/>
                <a:gd name="connsiteY6" fmla="*/ 386315 h 538305"/>
                <a:gd name="connsiteX7" fmla="*/ 160292 w 449768"/>
                <a:gd name="connsiteY7" fmla="*/ 397002 h 538305"/>
                <a:gd name="connsiteX8" fmla="*/ 51725 w 449768"/>
                <a:gd name="connsiteY8" fmla="*/ 536376 h 538305"/>
                <a:gd name="connsiteX9" fmla="*/ 41315 w 449768"/>
                <a:gd name="connsiteY9" fmla="*/ 525997 h 538305"/>
                <a:gd name="connsiteX10" fmla="*/ 144924 w 449768"/>
                <a:gd name="connsiteY10" fmla="*/ 387118 h 538305"/>
                <a:gd name="connsiteX11" fmla="*/ 158371 w 449768"/>
                <a:gd name="connsiteY11" fmla="*/ 386315 h 538305"/>
                <a:gd name="connsiteX12" fmla="*/ 112005 w 449768"/>
                <a:gd name="connsiteY12" fmla="*/ 349971 h 538305"/>
                <a:gd name="connsiteX13" fmla="*/ 113740 w 449768"/>
                <a:gd name="connsiteY13" fmla="*/ 362927 h 538305"/>
                <a:gd name="connsiteX14" fmla="*/ 41338 w 449768"/>
                <a:gd name="connsiteY14" fmla="*/ 455221 h 538305"/>
                <a:gd name="connsiteX15" fmla="*/ 25965 w 449768"/>
                <a:gd name="connsiteY15" fmla="*/ 444857 h 538305"/>
                <a:gd name="connsiteX16" fmla="*/ 98367 w 449768"/>
                <a:gd name="connsiteY16" fmla="*/ 352562 h 538305"/>
                <a:gd name="connsiteX17" fmla="*/ 112005 w 449768"/>
                <a:gd name="connsiteY17" fmla="*/ 349971 h 538305"/>
                <a:gd name="connsiteX18" fmla="*/ 287508 w 449768"/>
                <a:gd name="connsiteY18" fmla="*/ 153269 h 538305"/>
                <a:gd name="connsiteX19" fmla="*/ 261020 w 449768"/>
                <a:gd name="connsiteY19" fmla="*/ 165441 h 538305"/>
                <a:gd name="connsiteX20" fmla="*/ 255548 w 449768"/>
                <a:gd name="connsiteY20" fmla="*/ 175874 h 538305"/>
                <a:gd name="connsiteX21" fmla="*/ 276441 w 449768"/>
                <a:gd name="connsiteY21" fmla="*/ 232511 h 538305"/>
                <a:gd name="connsiteX22" fmla="*/ 328174 w 449768"/>
                <a:gd name="connsiteY22" fmla="*/ 227543 h 538305"/>
                <a:gd name="connsiteX23" fmla="*/ 333645 w 449768"/>
                <a:gd name="connsiteY23" fmla="*/ 217110 h 538305"/>
                <a:gd name="connsiteX24" fmla="*/ 317727 w 449768"/>
                <a:gd name="connsiteY24" fmla="*/ 160472 h 538305"/>
                <a:gd name="connsiteX25" fmla="*/ 287508 w 449768"/>
                <a:gd name="connsiteY25" fmla="*/ 153269 h 538305"/>
                <a:gd name="connsiteX26" fmla="*/ 437111 w 449768"/>
                <a:gd name="connsiteY26" fmla="*/ 0 h 538305"/>
                <a:gd name="connsiteX27" fmla="*/ 442086 w 449768"/>
                <a:gd name="connsiteY27" fmla="*/ 0 h 538305"/>
                <a:gd name="connsiteX28" fmla="*/ 447557 w 449768"/>
                <a:gd name="connsiteY28" fmla="*/ 4968 h 538305"/>
                <a:gd name="connsiteX29" fmla="*/ 447557 w 449768"/>
                <a:gd name="connsiteY29" fmla="*/ 9937 h 538305"/>
                <a:gd name="connsiteX30" fmla="*/ 447557 w 449768"/>
                <a:gd name="connsiteY30" fmla="*/ 20370 h 538305"/>
                <a:gd name="connsiteX31" fmla="*/ 447557 w 449768"/>
                <a:gd name="connsiteY31" fmla="*/ 46204 h 538305"/>
                <a:gd name="connsiteX32" fmla="*/ 442086 w 449768"/>
                <a:gd name="connsiteY32" fmla="*/ 103338 h 538305"/>
                <a:gd name="connsiteX33" fmla="*/ 442086 w 449768"/>
                <a:gd name="connsiteY33" fmla="*/ 113771 h 538305"/>
                <a:gd name="connsiteX34" fmla="*/ 437111 w 449768"/>
                <a:gd name="connsiteY34" fmla="*/ 134141 h 538305"/>
                <a:gd name="connsiteX35" fmla="*/ 421194 w 449768"/>
                <a:gd name="connsiteY35" fmla="*/ 175874 h 538305"/>
                <a:gd name="connsiteX36" fmla="*/ 354040 w 449768"/>
                <a:gd name="connsiteY36" fmla="*/ 289645 h 538305"/>
                <a:gd name="connsiteX37" fmla="*/ 344091 w 449768"/>
                <a:gd name="connsiteY37" fmla="*/ 325913 h 538305"/>
                <a:gd name="connsiteX38" fmla="*/ 276441 w 449768"/>
                <a:gd name="connsiteY38" fmla="*/ 506754 h 538305"/>
                <a:gd name="connsiteX39" fmla="*/ 261020 w 449768"/>
                <a:gd name="connsiteY39" fmla="*/ 496321 h 538305"/>
                <a:gd name="connsiteX40" fmla="*/ 17278 w 449768"/>
                <a:gd name="connsiteY40" fmla="*/ 310511 h 538305"/>
                <a:gd name="connsiteX41" fmla="*/ 1858 w 449768"/>
                <a:gd name="connsiteY41" fmla="*/ 289645 h 538305"/>
                <a:gd name="connsiteX42" fmla="*/ 162528 w 449768"/>
                <a:gd name="connsiteY42" fmla="*/ 186307 h 538305"/>
                <a:gd name="connsiteX43" fmla="*/ 193369 w 449768"/>
                <a:gd name="connsiteY43" fmla="*/ 165441 h 538305"/>
                <a:gd name="connsiteX44" fmla="*/ 312753 w 449768"/>
                <a:gd name="connsiteY44" fmla="*/ 51669 h 538305"/>
                <a:gd name="connsiteX45" fmla="*/ 400799 w 449768"/>
                <a:gd name="connsiteY45" fmla="*/ 9937 h 538305"/>
                <a:gd name="connsiteX46" fmla="*/ 426665 w 449768"/>
                <a:gd name="connsiteY46" fmla="*/ 4968 h 538305"/>
                <a:gd name="connsiteX47" fmla="*/ 437111 w 449768"/>
                <a:gd name="connsiteY47" fmla="*/ 0 h 538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49768" h="538305">
                  <a:moveTo>
                    <a:pt x="206367" y="423375"/>
                  </a:moveTo>
                  <a:cubicBezTo>
                    <a:pt x="209652" y="425297"/>
                    <a:pt x="211016" y="429140"/>
                    <a:pt x="208536" y="434347"/>
                  </a:cubicBezTo>
                  <a:cubicBezTo>
                    <a:pt x="198122" y="460136"/>
                    <a:pt x="172335" y="506754"/>
                    <a:pt x="136133" y="527584"/>
                  </a:cubicBezTo>
                  <a:cubicBezTo>
                    <a:pt x="125719" y="532543"/>
                    <a:pt x="115305" y="527584"/>
                    <a:pt x="120760" y="517169"/>
                  </a:cubicBezTo>
                  <a:cubicBezTo>
                    <a:pt x="130678" y="491380"/>
                    <a:pt x="151507" y="450217"/>
                    <a:pt x="192667" y="423933"/>
                  </a:cubicBezTo>
                  <a:cubicBezTo>
                    <a:pt x="197874" y="421453"/>
                    <a:pt x="203081" y="421453"/>
                    <a:pt x="206367" y="423375"/>
                  </a:cubicBezTo>
                  <a:close/>
                  <a:moveTo>
                    <a:pt x="158371" y="386315"/>
                  </a:moveTo>
                  <a:cubicBezTo>
                    <a:pt x="161532" y="388230"/>
                    <a:pt x="162771" y="392060"/>
                    <a:pt x="160292" y="397002"/>
                  </a:cubicBezTo>
                  <a:cubicBezTo>
                    <a:pt x="144924" y="433081"/>
                    <a:pt x="113693" y="500297"/>
                    <a:pt x="51725" y="536376"/>
                  </a:cubicBezTo>
                  <a:cubicBezTo>
                    <a:pt x="41315" y="541318"/>
                    <a:pt x="36357" y="536376"/>
                    <a:pt x="41315" y="525997"/>
                  </a:cubicBezTo>
                  <a:cubicBezTo>
                    <a:pt x="51725" y="489918"/>
                    <a:pt x="82957" y="422702"/>
                    <a:pt x="144924" y="387118"/>
                  </a:cubicBezTo>
                  <a:cubicBezTo>
                    <a:pt x="150130" y="384399"/>
                    <a:pt x="155211" y="384399"/>
                    <a:pt x="158371" y="386315"/>
                  </a:cubicBezTo>
                  <a:close/>
                  <a:moveTo>
                    <a:pt x="112005" y="349971"/>
                  </a:moveTo>
                  <a:cubicBezTo>
                    <a:pt x="115228" y="352562"/>
                    <a:pt x="116468" y="357744"/>
                    <a:pt x="113740" y="362927"/>
                  </a:cubicBezTo>
                  <a:cubicBezTo>
                    <a:pt x="103326" y="388591"/>
                    <a:pt x="77539" y="429556"/>
                    <a:pt x="41338" y="455221"/>
                  </a:cubicBezTo>
                  <a:cubicBezTo>
                    <a:pt x="25965" y="460157"/>
                    <a:pt x="21006" y="455221"/>
                    <a:pt x="25965" y="444857"/>
                  </a:cubicBezTo>
                  <a:cubicBezTo>
                    <a:pt x="36379" y="419192"/>
                    <a:pt x="57207" y="378227"/>
                    <a:pt x="98367" y="352562"/>
                  </a:cubicBezTo>
                  <a:cubicBezTo>
                    <a:pt x="103574" y="347380"/>
                    <a:pt x="108781" y="347380"/>
                    <a:pt x="112005" y="349971"/>
                  </a:cubicBezTo>
                  <a:close/>
                  <a:moveTo>
                    <a:pt x="287508" y="153269"/>
                  </a:moveTo>
                  <a:cubicBezTo>
                    <a:pt x="277809" y="153890"/>
                    <a:pt x="268730" y="157740"/>
                    <a:pt x="261020" y="165441"/>
                  </a:cubicBezTo>
                  <a:cubicBezTo>
                    <a:pt x="261020" y="170409"/>
                    <a:pt x="261020" y="170409"/>
                    <a:pt x="255548" y="175874"/>
                  </a:cubicBezTo>
                  <a:cubicBezTo>
                    <a:pt x="245600" y="196243"/>
                    <a:pt x="250574" y="222575"/>
                    <a:pt x="276441" y="232511"/>
                  </a:cubicBezTo>
                  <a:cubicBezTo>
                    <a:pt x="291861" y="242944"/>
                    <a:pt x="317727" y="242944"/>
                    <a:pt x="328174" y="227543"/>
                  </a:cubicBezTo>
                  <a:cubicBezTo>
                    <a:pt x="333645" y="222575"/>
                    <a:pt x="333645" y="222575"/>
                    <a:pt x="333645" y="217110"/>
                  </a:cubicBezTo>
                  <a:cubicBezTo>
                    <a:pt x="349066" y="196243"/>
                    <a:pt x="338620" y="170409"/>
                    <a:pt x="317727" y="160472"/>
                  </a:cubicBezTo>
                  <a:cubicBezTo>
                    <a:pt x="307530" y="155256"/>
                    <a:pt x="297208" y="152648"/>
                    <a:pt x="287508" y="153269"/>
                  </a:cubicBezTo>
                  <a:close/>
                  <a:moveTo>
                    <a:pt x="437111" y="0"/>
                  </a:moveTo>
                  <a:lnTo>
                    <a:pt x="442086" y="0"/>
                  </a:lnTo>
                  <a:cubicBezTo>
                    <a:pt x="447557" y="0"/>
                    <a:pt x="452532" y="0"/>
                    <a:pt x="447557" y="4968"/>
                  </a:cubicBezTo>
                  <a:lnTo>
                    <a:pt x="447557" y="9937"/>
                  </a:lnTo>
                  <a:cubicBezTo>
                    <a:pt x="452532" y="15402"/>
                    <a:pt x="447557" y="15402"/>
                    <a:pt x="447557" y="20370"/>
                  </a:cubicBezTo>
                  <a:cubicBezTo>
                    <a:pt x="447557" y="25835"/>
                    <a:pt x="447557" y="36268"/>
                    <a:pt x="447557" y="46204"/>
                  </a:cubicBezTo>
                  <a:cubicBezTo>
                    <a:pt x="447557" y="62102"/>
                    <a:pt x="447557" y="82472"/>
                    <a:pt x="442086" y="103338"/>
                  </a:cubicBezTo>
                  <a:cubicBezTo>
                    <a:pt x="442086" y="108306"/>
                    <a:pt x="442086" y="108306"/>
                    <a:pt x="442086" y="113771"/>
                  </a:cubicBezTo>
                  <a:cubicBezTo>
                    <a:pt x="437111" y="124205"/>
                    <a:pt x="437111" y="129173"/>
                    <a:pt x="437111" y="134141"/>
                  </a:cubicBezTo>
                  <a:cubicBezTo>
                    <a:pt x="431640" y="150039"/>
                    <a:pt x="426665" y="165441"/>
                    <a:pt x="421194" y="175874"/>
                  </a:cubicBezTo>
                  <a:cubicBezTo>
                    <a:pt x="406271" y="212141"/>
                    <a:pt x="385378" y="248409"/>
                    <a:pt x="354040" y="289645"/>
                  </a:cubicBezTo>
                  <a:cubicBezTo>
                    <a:pt x="349066" y="294613"/>
                    <a:pt x="344091" y="315479"/>
                    <a:pt x="344091" y="325913"/>
                  </a:cubicBezTo>
                  <a:cubicBezTo>
                    <a:pt x="354040" y="367148"/>
                    <a:pt x="359512" y="460053"/>
                    <a:pt x="276441" y="506754"/>
                  </a:cubicBezTo>
                  <a:cubicBezTo>
                    <a:pt x="265994" y="517187"/>
                    <a:pt x="255548" y="512219"/>
                    <a:pt x="261020" y="496321"/>
                  </a:cubicBezTo>
                  <a:cubicBezTo>
                    <a:pt x="261020" y="439684"/>
                    <a:pt x="240128" y="305046"/>
                    <a:pt x="17278" y="310511"/>
                  </a:cubicBezTo>
                  <a:cubicBezTo>
                    <a:pt x="1858" y="310511"/>
                    <a:pt x="-3117" y="300078"/>
                    <a:pt x="1858" y="289645"/>
                  </a:cubicBezTo>
                  <a:cubicBezTo>
                    <a:pt x="17278" y="253377"/>
                    <a:pt x="59062" y="180842"/>
                    <a:pt x="162528" y="186307"/>
                  </a:cubicBezTo>
                  <a:cubicBezTo>
                    <a:pt x="172975" y="186307"/>
                    <a:pt x="188395" y="175874"/>
                    <a:pt x="193369" y="165441"/>
                  </a:cubicBezTo>
                  <a:cubicBezTo>
                    <a:pt x="214261" y="139606"/>
                    <a:pt x="250574" y="87937"/>
                    <a:pt x="312753" y="51669"/>
                  </a:cubicBezTo>
                  <a:cubicBezTo>
                    <a:pt x="349066" y="25835"/>
                    <a:pt x="379907" y="15402"/>
                    <a:pt x="400799" y="9937"/>
                  </a:cubicBezTo>
                  <a:cubicBezTo>
                    <a:pt x="416219" y="9937"/>
                    <a:pt x="426665" y="9937"/>
                    <a:pt x="426665" y="4968"/>
                  </a:cubicBezTo>
                  <a:cubicBezTo>
                    <a:pt x="431640" y="4968"/>
                    <a:pt x="431640" y="0"/>
                    <a:pt x="43711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anchor="ctr">
              <a:noAutofit/>
            </a:bodyPr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  <p:grpSp>
        <p:nvGrpSpPr>
          <p:cNvPr id="77" name="Group 3">
            <a:extLst>
              <a:ext uri="{FF2B5EF4-FFF2-40B4-BE49-F238E27FC236}">
                <a16:creationId xmlns:a16="http://schemas.microsoft.com/office/drawing/2014/main" id="{3B2A7ED8-9BBB-4A71-A6D0-2B54B28DB5E0}"/>
              </a:ext>
            </a:extLst>
          </p:cNvPr>
          <p:cNvGrpSpPr/>
          <p:nvPr/>
        </p:nvGrpSpPr>
        <p:grpSpPr>
          <a:xfrm>
            <a:off x="1136462" y="1966801"/>
            <a:ext cx="573588" cy="573588"/>
            <a:chOff x="1136462" y="1966801"/>
            <a:chExt cx="573588" cy="573588"/>
          </a:xfrm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78" name="Rounded Rectangle 4">
              <a:extLst>
                <a:ext uri="{FF2B5EF4-FFF2-40B4-BE49-F238E27FC236}">
                  <a16:creationId xmlns:a16="http://schemas.microsoft.com/office/drawing/2014/main" id="{34779A1D-3740-42B4-91E7-01A08D0236BD}"/>
                </a:ext>
              </a:extLst>
            </p:cNvPr>
            <p:cNvSpPr/>
            <p:nvPr/>
          </p:nvSpPr>
          <p:spPr>
            <a:xfrm>
              <a:off x="1136462" y="1966801"/>
              <a:ext cx="573588" cy="57358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sp>
          <p:nvSpPr>
            <p:cNvPr id="79" name="Freeform 165">
              <a:extLst>
                <a:ext uri="{FF2B5EF4-FFF2-40B4-BE49-F238E27FC236}">
                  <a16:creationId xmlns:a16="http://schemas.microsoft.com/office/drawing/2014/main" id="{85D6B8A3-F39E-4CC4-BB0B-6B41500C0AAA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1247616" y="2077911"/>
              <a:ext cx="351279" cy="351368"/>
            </a:xfrm>
            <a:custGeom>
              <a:avLst/>
              <a:gdLst>
                <a:gd name="T0" fmla="*/ 177 w 553"/>
                <a:gd name="T1" fmla="*/ 186 h 552"/>
                <a:gd name="T2" fmla="*/ 52 w 553"/>
                <a:gd name="T3" fmla="*/ 61 h 552"/>
                <a:gd name="T4" fmla="*/ 104 w 553"/>
                <a:gd name="T5" fmla="*/ 9 h 552"/>
                <a:gd name="T6" fmla="*/ 125 w 553"/>
                <a:gd name="T7" fmla="*/ 9 h 552"/>
                <a:gd name="T8" fmla="*/ 229 w 553"/>
                <a:gd name="T9" fmla="*/ 103 h 552"/>
                <a:gd name="T10" fmla="*/ 229 w 553"/>
                <a:gd name="T11" fmla="*/ 134 h 552"/>
                <a:gd name="T12" fmla="*/ 187 w 553"/>
                <a:gd name="T13" fmla="*/ 176 h 552"/>
                <a:gd name="T14" fmla="*/ 177 w 553"/>
                <a:gd name="T15" fmla="*/ 186 h 552"/>
                <a:gd name="T16" fmla="*/ 281 w 553"/>
                <a:gd name="T17" fmla="*/ 384 h 552"/>
                <a:gd name="T18" fmla="*/ 219 w 553"/>
                <a:gd name="T19" fmla="*/ 332 h 552"/>
                <a:gd name="T20" fmla="*/ 167 w 553"/>
                <a:gd name="T21" fmla="*/ 269 h 552"/>
                <a:gd name="T22" fmla="*/ 156 w 553"/>
                <a:gd name="T23" fmla="*/ 207 h 552"/>
                <a:gd name="T24" fmla="*/ 31 w 553"/>
                <a:gd name="T25" fmla="*/ 82 h 552"/>
                <a:gd name="T26" fmla="*/ 31 w 553"/>
                <a:gd name="T27" fmla="*/ 259 h 552"/>
                <a:gd name="T28" fmla="*/ 84 w 553"/>
                <a:gd name="T29" fmla="*/ 332 h 552"/>
                <a:gd name="T30" fmla="*/ 146 w 553"/>
                <a:gd name="T31" fmla="*/ 405 h 552"/>
                <a:gd name="T32" fmla="*/ 219 w 553"/>
                <a:gd name="T33" fmla="*/ 467 h 552"/>
                <a:gd name="T34" fmla="*/ 292 w 553"/>
                <a:gd name="T35" fmla="*/ 519 h 552"/>
                <a:gd name="T36" fmla="*/ 469 w 553"/>
                <a:gd name="T37" fmla="*/ 530 h 552"/>
                <a:gd name="T38" fmla="*/ 344 w 553"/>
                <a:gd name="T39" fmla="*/ 394 h 552"/>
                <a:gd name="T40" fmla="*/ 281 w 553"/>
                <a:gd name="T41" fmla="*/ 384 h 552"/>
                <a:gd name="T42" fmla="*/ 542 w 553"/>
                <a:gd name="T43" fmla="*/ 426 h 552"/>
                <a:gd name="T44" fmla="*/ 448 w 553"/>
                <a:gd name="T45" fmla="*/ 321 h 552"/>
                <a:gd name="T46" fmla="*/ 417 w 553"/>
                <a:gd name="T47" fmla="*/ 321 h 552"/>
                <a:gd name="T48" fmla="*/ 396 w 553"/>
                <a:gd name="T49" fmla="*/ 353 h 552"/>
                <a:gd name="T50" fmla="*/ 375 w 553"/>
                <a:gd name="T51" fmla="*/ 363 h 552"/>
                <a:gd name="T52" fmla="*/ 364 w 553"/>
                <a:gd name="T53" fmla="*/ 374 h 552"/>
                <a:gd name="T54" fmla="*/ 500 w 553"/>
                <a:gd name="T55" fmla="*/ 499 h 552"/>
                <a:gd name="T56" fmla="*/ 542 w 553"/>
                <a:gd name="T57" fmla="*/ 446 h 552"/>
                <a:gd name="T58" fmla="*/ 542 w 553"/>
                <a:gd name="T59" fmla="*/ 426 h 552"/>
                <a:gd name="T60" fmla="*/ 542 w 553"/>
                <a:gd name="T61" fmla="*/ 426 h 552"/>
                <a:gd name="T62" fmla="*/ 542 w 553"/>
                <a:gd name="T63" fmla="*/ 426 h 5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53" h="552">
                  <a:moveTo>
                    <a:pt x="177" y="186"/>
                  </a:moveTo>
                  <a:cubicBezTo>
                    <a:pt x="52" y="61"/>
                    <a:pt x="52" y="61"/>
                    <a:pt x="52" y="61"/>
                  </a:cubicBezTo>
                  <a:cubicBezTo>
                    <a:pt x="73" y="40"/>
                    <a:pt x="84" y="19"/>
                    <a:pt x="104" y="9"/>
                  </a:cubicBezTo>
                  <a:cubicBezTo>
                    <a:pt x="104" y="0"/>
                    <a:pt x="125" y="0"/>
                    <a:pt x="125" y="9"/>
                  </a:cubicBezTo>
                  <a:cubicBezTo>
                    <a:pt x="229" y="103"/>
                    <a:pt x="229" y="103"/>
                    <a:pt x="229" y="103"/>
                  </a:cubicBezTo>
                  <a:cubicBezTo>
                    <a:pt x="229" y="113"/>
                    <a:pt x="229" y="124"/>
                    <a:pt x="229" y="134"/>
                  </a:cubicBezTo>
                  <a:cubicBezTo>
                    <a:pt x="187" y="176"/>
                    <a:pt x="187" y="176"/>
                    <a:pt x="187" y="176"/>
                  </a:cubicBezTo>
                  <a:cubicBezTo>
                    <a:pt x="177" y="176"/>
                    <a:pt x="177" y="176"/>
                    <a:pt x="177" y="186"/>
                  </a:cubicBezTo>
                  <a:close/>
                  <a:moveTo>
                    <a:pt x="281" y="384"/>
                  </a:moveTo>
                  <a:cubicBezTo>
                    <a:pt x="260" y="374"/>
                    <a:pt x="239" y="353"/>
                    <a:pt x="219" y="332"/>
                  </a:cubicBezTo>
                  <a:cubicBezTo>
                    <a:pt x="198" y="311"/>
                    <a:pt x="187" y="290"/>
                    <a:pt x="167" y="269"/>
                  </a:cubicBezTo>
                  <a:cubicBezTo>
                    <a:pt x="146" y="259"/>
                    <a:pt x="146" y="228"/>
                    <a:pt x="156" y="207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0" y="113"/>
                    <a:pt x="0" y="186"/>
                    <a:pt x="31" y="259"/>
                  </a:cubicBezTo>
                  <a:cubicBezTo>
                    <a:pt x="52" y="280"/>
                    <a:pt x="63" y="311"/>
                    <a:pt x="84" y="332"/>
                  </a:cubicBezTo>
                  <a:cubicBezTo>
                    <a:pt x="104" y="363"/>
                    <a:pt x="125" y="384"/>
                    <a:pt x="146" y="405"/>
                  </a:cubicBezTo>
                  <a:cubicBezTo>
                    <a:pt x="167" y="426"/>
                    <a:pt x="187" y="446"/>
                    <a:pt x="219" y="467"/>
                  </a:cubicBezTo>
                  <a:cubicBezTo>
                    <a:pt x="239" y="488"/>
                    <a:pt x="271" y="509"/>
                    <a:pt x="292" y="519"/>
                  </a:cubicBezTo>
                  <a:cubicBezTo>
                    <a:pt x="364" y="551"/>
                    <a:pt x="437" y="551"/>
                    <a:pt x="469" y="530"/>
                  </a:cubicBezTo>
                  <a:cubicBezTo>
                    <a:pt x="344" y="394"/>
                    <a:pt x="344" y="394"/>
                    <a:pt x="344" y="394"/>
                  </a:cubicBezTo>
                  <a:cubicBezTo>
                    <a:pt x="323" y="405"/>
                    <a:pt x="292" y="405"/>
                    <a:pt x="281" y="384"/>
                  </a:cubicBezTo>
                  <a:close/>
                  <a:moveTo>
                    <a:pt x="542" y="426"/>
                  </a:moveTo>
                  <a:cubicBezTo>
                    <a:pt x="448" y="321"/>
                    <a:pt x="448" y="321"/>
                    <a:pt x="448" y="321"/>
                  </a:cubicBezTo>
                  <a:cubicBezTo>
                    <a:pt x="437" y="321"/>
                    <a:pt x="427" y="321"/>
                    <a:pt x="417" y="321"/>
                  </a:cubicBezTo>
                  <a:cubicBezTo>
                    <a:pt x="396" y="353"/>
                    <a:pt x="396" y="353"/>
                    <a:pt x="396" y="353"/>
                  </a:cubicBezTo>
                  <a:cubicBezTo>
                    <a:pt x="375" y="363"/>
                    <a:pt x="375" y="363"/>
                    <a:pt x="375" y="363"/>
                  </a:cubicBezTo>
                  <a:cubicBezTo>
                    <a:pt x="375" y="374"/>
                    <a:pt x="375" y="374"/>
                    <a:pt x="364" y="374"/>
                  </a:cubicBezTo>
                  <a:cubicBezTo>
                    <a:pt x="500" y="499"/>
                    <a:pt x="500" y="499"/>
                    <a:pt x="500" y="499"/>
                  </a:cubicBezTo>
                  <a:cubicBezTo>
                    <a:pt x="510" y="488"/>
                    <a:pt x="531" y="467"/>
                    <a:pt x="542" y="446"/>
                  </a:cubicBezTo>
                  <a:cubicBezTo>
                    <a:pt x="552" y="446"/>
                    <a:pt x="552" y="436"/>
                    <a:pt x="542" y="426"/>
                  </a:cubicBezTo>
                  <a:close/>
                  <a:moveTo>
                    <a:pt x="542" y="426"/>
                  </a:moveTo>
                  <a:lnTo>
                    <a:pt x="542" y="4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18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5" y="263166"/>
            <a:ext cx="271203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06567" y="459075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Future plans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F7F6365-4D5C-43F0-8734-46006CA037B7}"/>
              </a:ext>
            </a:extLst>
          </p:cNvPr>
          <p:cNvGrpSpPr/>
          <p:nvPr/>
        </p:nvGrpSpPr>
        <p:grpSpPr>
          <a:xfrm>
            <a:off x="10994103" y="1340768"/>
            <a:ext cx="502571" cy="4824537"/>
            <a:chOff x="10994103" y="1484783"/>
            <a:chExt cx="502571" cy="4824537"/>
          </a:xfrm>
        </p:grpSpPr>
        <p:sp>
          <p:nvSpPr>
            <p:cNvPr id="24" name="等腰三角形 6">
              <a:extLst>
                <a:ext uri="{FF2B5EF4-FFF2-40B4-BE49-F238E27FC236}">
                  <a16:creationId xmlns:a16="http://schemas.microsoft.com/office/drawing/2014/main" id="{F6429ADF-6F2A-4493-9449-39D9CC1C17B3}"/>
                </a:ext>
              </a:extLst>
            </p:cNvPr>
            <p:cNvSpPr/>
            <p:nvPr/>
          </p:nvSpPr>
          <p:spPr>
            <a:xfrm rot="16200000" flipH="1">
              <a:off x="10693937" y="1784949"/>
              <a:ext cx="1102903" cy="502571"/>
            </a:xfrm>
            <a:custGeom>
              <a:avLst/>
              <a:gdLst>
                <a:gd name="connsiteX0" fmla="*/ 0 w 693325"/>
                <a:gd name="connsiteY0" fmla="*/ 728790 h 728790"/>
                <a:gd name="connsiteX1" fmla="*/ 693325 w 693325"/>
                <a:gd name="connsiteY1" fmla="*/ 0 h 728790"/>
                <a:gd name="connsiteX2" fmla="*/ 693325 w 693325"/>
                <a:gd name="connsiteY2" fmla="*/ 728790 h 728790"/>
                <a:gd name="connsiteX3" fmla="*/ 0 w 693325"/>
                <a:gd name="connsiteY3" fmla="*/ 728790 h 728790"/>
                <a:gd name="connsiteX0" fmla="*/ 0 w 1102903"/>
                <a:gd name="connsiteY0" fmla="*/ 500190 h 500190"/>
                <a:gd name="connsiteX1" fmla="*/ 1102903 w 1102903"/>
                <a:gd name="connsiteY1" fmla="*/ 0 h 500190"/>
                <a:gd name="connsiteX2" fmla="*/ 693325 w 1102903"/>
                <a:gd name="connsiteY2" fmla="*/ 500190 h 500190"/>
                <a:gd name="connsiteX3" fmla="*/ 0 w 1102903"/>
                <a:gd name="connsiteY3" fmla="*/ 500190 h 500190"/>
                <a:gd name="connsiteX0" fmla="*/ 0 w 1102903"/>
                <a:gd name="connsiteY0" fmla="*/ 500190 h 502571"/>
                <a:gd name="connsiteX1" fmla="*/ 1102903 w 1102903"/>
                <a:gd name="connsiteY1" fmla="*/ 0 h 502571"/>
                <a:gd name="connsiteX2" fmla="*/ 729047 w 1102903"/>
                <a:gd name="connsiteY2" fmla="*/ 502571 h 502571"/>
                <a:gd name="connsiteX3" fmla="*/ 0 w 1102903"/>
                <a:gd name="connsiteY3" fmla="*/ 500190 h 5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903" h="502571">
                  <a:moveTo>
                    <a:pt x="0" y="500190"/>
                  </a:moveTo>
                  <a:lnTo>
                    <a:pt x="1102903" y="0"/>
                  </a:lnTo>
                  <a:lnTo>
                    <a:pt x="729047" y="502571"/>
                  </a:lnTo>
                  <a:lnTo>
                    <a:pt x="0" y="5001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  <a:effectLst>
              <a:outerShdw blurRad="254000" dist="635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25" name="直接连接符 24">
              <a:extLst>
                <a:ext uri="{FF2B5EF4-FFF2-40B4-BE49-F238E27FC236}">
                  <a16:creationId xmlns:a16="http://schemas.microsoft.com/office/drawing/2014/main" id="{393C24E8-508A-489D-929E-CBF6593AF1A8}"/>
                </a:ext>
              </a:extLst>
            </p:cNvPr>
            <p:cNvCxnSpPr/>
            <p:nvPr/>
          </p:nvCxnSpPr>
          <p:spPr>
            <a:xfrm flipH="1">
              <a:off x="11001690" y="2578162"/>
              <a:ext cx="1" cy="373115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DD45888-240F-422D-8AFA-D367FAE3D1C2}"/>
              </a:ext>
            </a:extLst>
          </p:cNvPr>
          <p:cNvGrpSpPr/>
          <p:nvPr/>
        </p:nvGrpSpPr>
        <p:grpSpPr>
          <a:xfrm>
            <a:off x="695325" y="1340768"/>
            <a:ext cx="502571" cy="4824537"/>
            <a:chOff x="695325" y="1484783"/>
            <a:chExt cx="502571" cy="4824537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27" name="等腰三角形 6">
              <a:extLst>
                <a:ext uri="{FF2B5EF4-FFF2-40B4-BE49-F238E27FC236}">
                  <a16:creationId xmlns:a16="http://schemas.microsoft.com/office/drawing/2014/main" id="{B1C38808-58D0-4747-9EC1-C20C72DE60FF}"/>
                </a:ext>
              </a:extLst>
            </p:cNvPr>
            <p:cNvSpPr/>
            <p:nvPr/>
          </p:nvSpPr>
          <p:spPr>
            <a:xfrm rot="5400000">
              <a:off x="395159" y="1784949"/>
              <a:ext cx="1102903" cy="502571"/>
            </a:xfrm>
            <a:custGeom>
              <a:avLst/>
              <a:gdLst>
                <a:gd name="connsiteX0" fmla="*/ 0 w 693325"/>
                <a:gd name="connsiteY0" fmla="*/ 728790 h 728790"/>
                <a:gd name="connsiteX1" fmla="*/ 693325 w 693325"/>
                <a:gd name="connsiteY1" fmla="*/ 0 h 728790"/>
                <a:gd name="connsiteX2" fmla="*/ 693325 w 693325"/>
                <a:gd name="connsiteY2" fmla="*/ 728790 h 728790"/>
                <a:gd name="connsiteX3" fmla="*/ 0 w 693325"/>
                <a:gd name="connsiteY3" fmla="*/ 728790 h 728790"/>
                <a:gd name="connsiteX0" fmla="*/ 0 w 1102903"/>
                <a:gd name="connsiteY0" fmla="*/ 500190 h 500190"/>
                <a:gd name="connsiteX1" fmla="*/ 1102903 w 1102903"/>
                <a:gd name="connsiteY1" fmla="*/ 0 h 500190"/>
                <a:gd name="connsiteX2" fmla="*/ 693325 w 1102903"/>
                <a:gd name="connsiteY2" fmla="*/ 500190 h 500190"/>
                <a:gd name="connsiteX3" fmla="*/ 0 w 1102903"/>
                <a:gd name="connsiteY3" fmla="*/ 500190 h 500190"/>
                <a:gd name="connsiteX0" fmla="*/ 0 w 1102903"/>
                <a:gd name="connsiteY0" fmla="*/ 500190 h 502571"/>
                <a:gd name="connsiteX1" fmla="*/ 1102903 w 1102903"/>
                <a:gd name="connsiteY1" fmla="*/ 0 h 502571"/>
                <a:gd name="connsiteX2" fmla="*/ 729047 w 1102903"/>
                <a:gd name="connsiteY2" fmla="*/ 502571 h 502571"/>
                <a:gd name="connsiteX3" fmla="*/ 0 w 1102903"/>
                <a:gd name="connsiteY3" fmla="*/ 500190 h 502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02903" h="502571">
                  <a:moveTo>
                    <a:pt x="0" y="500190"/>
                  </a:moveTo>
                  <a:lnTo>
                    <a:pt x="1102903" y="0"/>
                  </a:lnTo>
                  <a:lnTo>
                    <a:pt x="729047" y="502571"/>
                  </a:lnTo>
                  <a:lnTo>
                    <a:pt x="0" y="50019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cxnSp>
          <p:nvCxnSpPr>
            <p:cNvPr id="28" name="直接连接符 27">
              <a:extLst>
                <a:ext uri="{FF2B5EF4-FFF2-40B4-BE49-F238E27FC236}">
                  <a16:creationId xmlns:a16="http://schemas.microsoft.com/office/drawing/2014/main" id="{3D344F7C-4665-4300-A8DF-DDF41BEA78FC}"/>
                </a:ext>
              </a:extLst>
            </p:cNvPr>
            <p:cNvCxnSpPr/>
            <p:nvPr/>
          </p:nvCxnSpPr>
          <p:spPr>
            <a:xfrm>
              <a:off x="1190309" y="2578162"/>
              <a:ext cx="0" cy="373115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52DE95B4-BF64-46F0-9412-03FFCA39175F}"/>
              </a:ext>
            </a:extLst>
          </p:cNvPr>
          <p:cNvGrpSpPr/>
          <p:nvPr/>
        </p:nvGrpSpPr>
        <p:grpSpPr>
          <a:xfrm>
            <a:off x="695325" y="1340769"/>
            <a:ext cx="5400675" cy="728790"/>
            <a:chOff x="695325" y="1484784"/>
            <a:chExt cx="5400675" cy="728790"/>
          </a:xfrm>
          <a:solidFill>
            <a:schemeClr val="accent2"/>
          </a:solidFill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0" name="五边形 42">
              <a:extLst>
                <a:ext uri="{FF2B5EF4-FFF2-40B4-BE49-F238E27FC236}">
                  <a16:creationId xmlns:a16="http://schemas.microsoft.com/office/drawing/2014/main" id="{8EDDA1B7-C542-44BE-A6A5-5C7C1EEEF972}"/>
                </a:ext>
              </a:extLst>
            </p:cNvPr>
            <p:cNvSpPr/>
            <p:nvPr/>
          </p:nvSpPr>
          <p:spPr>
            <a:xfrm>
              <a:off x="695325" y="1484784"/>
              <a:ext cx="5400675" cy="728790"/>
            </a:xfrm>
            <a:prstGeom prst="homePlat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TextBox 19">
              <a:extLst>
                <a:ext uri="{FF2B5EF4-FFF2-40B4-BE49-F238E27FC236}">
                  <a16:creationId xmlns:a16="http://schemas.microsoft.com/office/drawing/2014/main" id="{C0F65DAE-094E-443D-9842-7B93F6B256DE}"/>
                </a:ext>
              </a:extLst>
            </p:cNvPr>
            <p:cNvSpPr txBox="1"/>
            <p:nvPr/>
          </p:nvSpPr>
          <p:spPr>
            <a:xfrm>
              <a:off x="1973999" y="1556792"/>
              <a:ext cx="2843328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8CC9202D-BF91-4FB3-B117-B96DF53A3A53}"/>
              </a:ext>
            </a:extLst>
          </p:cNvPr>
          <p:cNvGrpSpPr/>
          <p:nvPr/>
        </p:nvGrpSpPr>
        <p:grpSpPr>
          <a:xfrm>
            <a:off x="6095999" y="1340769"/>
            <a:ext cx="5400675" cy="728790"/>
            <a:chOff x="6095999" y="1484784"/>
            <a:chExt cx="5400675" cy="728790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3" name="五边形 45">
              <a:extLst>
                <a:ext uri="{FF2B5EF4-FFF2-40B4-BE49-F238E27FC236}">
                  <a16:creationId xmlns:a16="http://schemas.microsoft.com/office/drawing/2014/main" id="{CEC62290-5DD7-405C-A9E2-A3341C88FD7C}"/>
                </a:ext>
              </a:extLst>
            </p:cNvPr>
            <p:cNvSpPr/>
            <p:nvPr/>
          </p:nvSpPr>
          <p:spPr>
            <a:xfrm flipH="1">
              <a:off x="6095999" y="1484784"/>
              <a:ext cx="5400675" cy="72879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TextBox 19">
              <a:extLst>
                <a:ext uri="{FF2B5EF4-FFF2-40B4-BE49-F238E27FC236}">
                  <a16:creationId xmlns:a16="http://schemas.microsoft.com/office/drawing/2014/main" id="{84CD85A8-CE03-4204-926C-CBFA5FC2A6AF}"/>
                </a:ext>
              </a:extLst>
            </p:cNvPr>
            <p:cNvSpPr txBox="1"/>
            <p:nvPr/>
          </p:nvSpPr>
          <p:spPr>
            <a:xfrm>
              <a:off x="7333551" y="1556792"/>
              <a:ext cx="29255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35" name="TextBox 106">
            <a:extLst>
              <a:ext uri="{FF2B5EF4-FFF2-40B4-BE49-F238E27FC236}">
                <a16:creationId xmlns:a16="http://schemas.microsoft.com/office/drawing/2014/main" id="{97D6C88E-971B-404D-8600-126E5D0889EA}"/>
              </a:ext>
            </a:extLst>
          </p:cNvPr>
          <p:cNvSpPr txBox="1"/>
          <p:nvPr/>
        </p:nvSpPr>
        <p:spPr>
          <a:xfrm>
            <a:off x="1829507" y="2852936"/>
            <a:ext cx="3348410" cy="13730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b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</a:b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</a:p>
        </p:txBody>
      </p: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56531222-DE04-4C0A-95C6-691604C235D2}"/>
              </a:ext>
            </a:extLst>
          </p:cNvPr>
          <p:cNvGrpSpPr/>
          <p:nvPr/>
        </p:nvGrpSpPr>
        <p:grpSpPr>
          <a:xfrm>
            <a:off x="6671270" y="2811572"/>
            <a:ext cx="338286" cy="342403"/>
            <a:chOff x="2071540" y="3138835"/>
            <a:chExt cx="338286" cy="342403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37" name="椭圆 36">
              <a:extLst>
                <a:ext uri="{FF2B5EF4-FFF2-40B4-BE49-F238E27FC236}">
                  <a16:creationId xmlns:a16="http://schemas.microsoft.com/office/drawing/2014/main" id="{5089E46C-461A-41C4-8F9A-95A62218A616}"/>
                </a:ext>
              </a:extLst>
            </p:cNvPr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38" name="TextBox 14">
              <a:extLst>
                <a:ext uri="{FF2B5EF4-FFF2-40B4-BE49-F238E27FC236}">
                  <a16:creationId xmlns:a16="http://schemas.microsoft.com/office/drawing/2014/main" id="{4281E2AF-D636-483C-B438-05480BE25C4C}"/>
                </a:ext>
              </a:extLst>
            </p:cNvPr>
            <p:cNvSpPr txBox="1"/>
            <p:nvPr/>
          </p:nvSpPr>
          <p:spPr>
            <a:xfrm>
              <a:off x="2111290" y="3138835"/>
              <a:ext cx="274724" cy="2527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itchFamily="34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1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4B1B8AA-FB35-4A0F-A792-F250B7BAFDEE}"/>
              </a:ext>
            </a:extLst>
          </p:cNvPr>
          <p:cNvGrpSpPr/>
          <p:nvPr/>
        </p:nvGrpSpPr>
        <p:grpSpPr>
          <a:xfrm>
            <a:off x="6671270" y="3601930"/>
            <a:ext cx="338286" cy="342403"/>
            <a:chOff x="2071540" y="3138835"/>
            <a:chExt cx="338286" cy="342403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51308BB2-1F77-4388-871E-5B3914B499F4}"/>
                </a:ext>
              </a:extLst>
            </p:cNvPr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1" name="TextBox 14">
              <a:extLst>
                <a:ext uri="{FF2B5EF4-FFF2-40B4-BE49-F238E27FC236}">
                  <a16:creationId xmlns:a16="http://schemas.microsoft.com/office/drawing/2014/main" id="{E86862F3-16E0-4E3B-9EA9-F57DC61A2F3B}"/>
                </a:ext>
              </a:extLst>
            </p:cNvPr>
            <p:cNvSpPr txBox="1"/>
            <p:nvPr/>
          </p:nvSpPr>
          <p:spPr>
            <a:xfrm>
              <a:off x="2111290" y="3138835"/>
              <a:ext cx="274724" cy="2527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itchFamily="34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2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68FEF4CB-A0A3-4B93-AEF2-F0199382598A}"/>
              </a:ext>
            </a:extLst>
          </p:cNvPr>
          <p:cNvGrpSpPr/>
          <p:nvPr/>
        </p:nvGrpSpPr>
        <p:grpSpPr>
          <a:xfrm>
            <a:off x="6671270" y="4392288"/>
            <a:ext cx="338286" cy="342403"/>
            <a:chOff x="2071540" y="3138835"/>
            <a:chExt cx="338286" cy="342403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3" name="椭圆 42">
              <a:extLst>
                <a:ext uri="{FF2B5EF4-FFF2-40B4-BE49-F238E27FC236}">
                  <a16:creationId xmlns:a16="http://schemas.microsoft.com/office/drawing/2014/main" id="{760AB187-B554-4510-9DF8-245C40F4781A}"/>
                </a:ext>
              </a:extLst>
            </p:cNvPr>
            <p:cNvSpPr/>
            <p:nvPr/>
          </p:nvSpPr>
          <p:spPr>
            <a:xfrm>
              <a:off x="2071540" y="3142952"/>
              <a:ext cx="338286" cy="33828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4" name="TextBox 14">
              <a:extLst>
                <a:ext uri="{FF2B5EF4-FFF2-40B4-BE49-F238E27FC236}">
                  <a16:creationId xmlns:a16="http://schemas.microsoft.com/office/drawing/2014/main" id="{325CC36D-EA3F-4F21-93A5-D666CF539B7E}"/>
                </a:ext>
              </a:extLst>
            </p:cNvPr>
            <p:cNvSpPr txBox="1"/>
            <p:nvPr/>
          </p:nvSpPr>
          <p:spPr>
            <a:xfrm>
              <a:off x="2111290" y="3138835"/>
              <a:ext cx="274724" cy="2527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itchFamily="34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3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549F67F4-22C2-4BF1-842D-4023301BE48C}"/>
              </a:ext>
            </a:extLst>
          </p:cNvPr>
          <p:cNvGrpSpPr/>
          <p:nvPr/>
        </p:nvGrpSpPr>
        <p:grpSpPr>
          <a:xfrm>
            <a:off x="6671270" y="5150316"/>
            <a:ext cx="338286" cy="338286"/>
            <a:chOff x="2071540" y="3106504"/>
            <a:chExt cx="338286" cy="338286"/>
          </a:xfrm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46" name="椭圆 45">
              <a:extLst>
                <a:ext uri="{FF2B5EF4-FFF2-40B4-BE49-F238E27FC236}">
                  <a16:creationId xmlns:a16="http://schemas.microsoft.com/office/drawing/2014/main" id="{2351FC19-579B-405B-BD7A-C92BF4724AF5}"/>
                </a:ext>
              </a:extLst>
            </p:cNvPr>
            <p:cNvSpPr/>
            <p:nvPr/>
          </p:nvSpPr>
          <p:spPr>
            <a:xfrm>
              <a:off x="2071540" y="3106504"/>
              <a:ext cx="338286" cy="33828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1400" dirty="0">
                <a:cs typeface="+mn-ea"/>
                <a:sym typeface="+mn-lt"/>
              </a:endParaRPr>
            </a:p>
          </p:txBody>
        </p:sp>
        <p:sp>
          <p:nvSpPr>
            <p:cNvPr id="47" name="TextBox 14">
              <a:extLst>
                <a:ext uri="{FF2B5EF4-FFF2-40B4-BE49-F238E27FC236}">
                  <a16:creationId xmlns:a16="http://schemas.microsoft.com/office/drawing/2014/main" id="{BCAD75E4-7A12-46D1-B1D1-505554DAA50B}"/>
                </a:ext>
              </a:extLst>
            </p:cNvPr>
            <p:cNvSpPr txBox="1"/>
            <p:nvPr/>
          </p:nvSpPr>
          <p:spPr>
            <a:xfrm>
              <a:off x="2103321" y="3113380"/>
              <a:ext cx="274724" cy="252762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bg2"/>
                  </a:solidFill>
                  <a:latin typeface="Impact" pitchFamily="34" charset="0"/>
                </a:defRPr>
              </a:lvl1pPr>
            </a:lstStyle>
            <a:p>
              <a:pPr algn="ctr">
                <a:lnSpc>
                  <a:spcPct val="130000"/>
                </a:lnSpc>
              </a:pPr>
              <a:r>
                <a:rPr lang="en-US" altLang="zh-CN" dirty="0">
                  <a:solidFill>
                    <a:schemeClr val="bg1"/>
                  </a:solidFill>
                  <a:latin typeface="+mn-lt"/>
                  <a:cs typeface="+mn-ea"/>
                  <a:sym typeface="+mn-lt"/>
                </a:rPr>
                <a:t>4</a:t>
              </a:r>
              <a:endParaRPr lang="zh-CN" altLang="en-US" dirty="0">
                <a:solidFill>
                  <a:schemeClr val="bg1"/>
                </a:solidFill>
                <a:latin typeface="+mn-lt"/>
                <a:cs typeface="+mn-ea"/>
                <a:sym typeface="+mn-lt"/>
              </a:endParaRPr>
            </a:p>
          </p:txBody>
        </p:sp>
      </p:grpSp>
      <p:sp>
        <p:nvSpPr>
          <p:cNvPr id="48" name="TextBox 23">
            <a:extLst>
              <a:ext uri="{FF2B5EF4-FFF2-40B4-BE49-F238E27FC236}">
                <a16:creationId xmlns:a16="http://schemas.microsoft.com/office/drawing/2014/main" id="{3A6FA41F-1FF6-4A8B-9943-07EE0C11AD18}"/>
              </a:ext>
            </a:extLst>
          </p:cNvPr>
          <p:cNvSpPr txBox="1"/>
          <p:nvPr/>
        </p:nvSpPr>
        <p:spPr>
          <a:xfrm>
            <a:off x="7275644" y="2720728"/>
            <a:ext cx="3349798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49" name="TextBox 23">
            <a:extLst>
              <a:ext uri="{FF2B5EF4-FFF2-40B4-BE49-F238E27FC236}">
                <a16:creationId xmlns:a16="http://schemas.microsoft.com/office/drawing/2014/main" id="{AC5FDCFE-6BB6-41FE-B8AE-F1BF30F1191B}"/>
              </a:ext>
            </a:extLst>
          </p:cNvPr>
          <p:cNvSpPr txBox="1"/>
          <p:nvPr/>
        </p:nvSpPr>
        <p:spPr>
          <a:xfrm>
            <a:off x="7275644" y="3508880"/>
            <a:ext cx="3349798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0" name="TextBox 23">
            <a:extLst>
              <a:ext uri="{FF2B5EF4-FFF2-40B4-BE49-F238E27FC236}">
                <a16:creationId xmlns:a16="http://schemas.microsoft.com/office/drawing/2014/main" id="{26A1828A-B7E0-4A1C-AB94-B9FD58D6A5D9}"/>
              </a:ext>
            </a:extLst>
          </p:cNvPr>
          <p:cNvSpPr txBox="1"/>
          <p:nvPr/>
        </p:nvSpPr>
        <p:spPr>
          <a:xfrm>
            <a:off x="7275644" y="4297032"/>
            <a:ext cx="3349798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51" name="TextBox 23">
            <a:extLst>
              <a:ext uri="{FF2B5EF4-FFF2-40B4-BE49-F238E27FC236}">
                <a16:creationId xmlns:a16="http://schemas.microsoft.com/office/drawing/2014/main" id="{09A74E2A-3429-41D9-AEAD-A808A14C2313}"/>
              </a:ext>
            </a:extLst>
          </p:cNvPr>
          <p:cNvSpPr txBox="1"/>
          <p:nvPr/>
        </p:nvSpPr>
        <p:spPr>
          <a:xfrm>
            <a:off x="7275644" y="5085185"/>
            <a:ext cx="3349798" cy="4567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45C0155D-AB02-436C-9BA0-3AB214878914}"/>
              </a:ext>
            </a:extLst>
          </p:cNvPr>
          <p:cNvCxnSpPr/>
          <p:nvPr/>
        </p:nvCxnSpPr>
        <p:spPr>
          <a:xfrm>
            <a:off x="6103587" y="6165305"/>
            <a:ext cx="48981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>
            <a:extLst>
              <a:ext uri="{FF2B5EF4-FFF2-40B4-BE49-F238E27FC236}">
                <a16:creationId xmlns:a16="http://schemas.microsoft.com/office/drawing/2014/main" id="{DA2DF445-7491-433C-9729-5B66076D9633}"/>
              </a:ext>
            </a:extLst>
          </p:cNvPr>
          <p:cNvCxnSpPr/>
          <p:nvPr/>
        </p:nvCxnSpPr>
        <p:spPr>
          <a:xfrm>
            <a:off x="1197897" y="6165305"/>
            <a:ext cx="4898103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4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8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1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7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任意多边形 25"/>
          <p:cNvSpPr/>
          <p:nvPr/>
        </p:nvSpPr>
        <p:spPr>
          <a:xfrm rot="10800000">
            <a:off x="0" y="1687011"/>
            <a:ext cx="12192000" cy="3483979"/>
          </a:xfrm>
          <a:custGeom>
            <a:avLst/>
            <a:gdLst>
              <a:gd name="connsiteX0" fmla="*/ 4524058 w 12192000"/>
              <a:gd name="connsiteY0" fmla="*/ 0 h 3483979"/>
              <a:gd name="connsiteX1" fmla="*/ 12192000 w 12192000"/>
              <a:gd name="connsiteY1" fmla="*/ 0 h 3483979"/>
              <a:gd name="connsiteX2" fmla="*/ 12192000 w 12192000"/>
              <a:gd name="connsiteY2" fmla="*/ 3483979 h 3483979"/>
              <a:gd name="connsiteX3" fmla="*/ 4524057 w 12192000"/>
              <a:gd name="connsiteY3" fmla="*/ 3483979 h 3483979"/>
              <a:gd name="connsiteX4" fmla="*/ 4594651 w 12192000"/>
              <a:gd name="connsiteY4" fmla="*/ 3419819 h 3483979"/>
              <a:gd name="connsiteX5" fmla="*/ 5289631 w 12192000"/>
              <a:gd name="connsiteY5" fmla="*/ 1741989 h 3483979"/>
              <a:gd name="connsiteX6" fmla="*/ 4594651 w 12192000"/>
              <a:gd name="connsiteY6" fmla="*/ 64159 h 3483979"/>
              <a:gd name="connsiteX7" fmla="*/ 0 w 12192000"/>
              <a:gd name="connsiteY7" fmla="*/ 0 h 3483979"/>
              <a:gd name="connsiteX8" fmla="*/ 1309583 w 12192000"/>
              <a:gd name="connsiteY8" fmla="*/ 0 h 3483979"/>
              <a:gd name="connsiteX9" fmla="*/ 1238990 w 12192000"/>
              <a:gd name="connsiteY9" fmla="*/ 64159 h 3483979"/>
              <a:gd name="connsiteX10" fmla="*/ 544010 w 12192000"/>
              <a:gd name="connsiteY10" fmla="*/ 1741989 h 3483979"/>
              <a:gd name="connsiteX11" fmla="*/ 1238990 w 12192000"/>
              <a:gd name="connsiteY11" fmla="*/ 3419819 h 3483979"/>
              <a:gd name="connsiteX12" fmla="*/ 1309584 w 12192000"/>
              <a:gd name="connsiteY12" fmla="*/ 3483979 h 3483979"/>
              <a:gd name="connsiteX13" fmla="*/ 0 w 12192000"/>
              <a:gd name="connsiteY13" fmla="*/ 3483979 h 348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483979">
                <a:moveTo>
                  <a:pt x="4524058" y="0"/>
                </a:moveTo>
                <a:lnTo>
                  <a:pt x="12192000" y="0"/>
                </a:lnTo>
                <a:lnTo>
                  <a:pt x="12192000" y="3483979"/>
                </a:lnTo>
                <a:lnTo>
                  <a:pt x="4524057" y="3483979"/>
                </a:lnTo>
                <a:lnTo>
                  <a:pt x="4594651" y="3419819"/>
                </a:lnTo>
                <a:cubicBezTo>
                  <a:pt x="5024045" y="2990425"/>
                  <a:pt x="5289631" y="2397223"/>
                  <a:pt x="5289631" y="1741989"/>
                </a:cubicBezTo>
                <a:cubicBezTo>
                  <a:pt x="5289631" y="1086756"/>
                  <a:pt x="5024045" y="493553"/>
                  <a:pt x="4594651" y="64159"/>
                </a:cubicBezTo>
                <a:close/>
                <a:moveTo>
                  <a:pt x="0" y="0"/>
                </a:moveTo>
                <a:lnTo>
                  <a:pt x="1309583" y="0"/>
                </a:lnTo>
                <a:lnTo>
                  <a:pt x="1238990" y="64159"/>
                </a:lnTo>
                <a:cubicBezTo>
                  <a:pt x="809596" y="493553"/>
                  <a:pt x="544010" y="1086756"/>
                  <a:pt x="544010" y="1741989"/>
                </a:cubicBezTo>
                <a:cubicBezTo>
                  <a:pt x="544010" y="2397223"/>
                  <a:pt x="809596" y="2990425"/>
                  <a:pt x="1238990" y="3419819"/>
                </a:cubicBezTo>
                <a:lnTo>
                  <a:pt x="1309584" y="3483979"/>
                </a:lnTo>
                <a:lnTo>
                  <a:pt x="0" y="3483979"/>
                </a:lnTo>
                <a:close/>
              </a:path>
            </a:pathLst>
          </a:custGeom>
          <a:solidFill>
            <a:srgbClr val="3D4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530" y="1314451"/>
            <a:ext cx="4277436" cy="4229100"/>
          </a:xfrm>
          <a:custGeom>
            <a:avLst/>
            <a:gdLst>
              <a:gd name="connsiteX0" fmla="*/ 2028464 w 4056928"/>
              <a:gd name="connsiteY0" fmla="*/ 0 h 4056928"/>
              <a:gd name="connsiteX1" fmla="*/ 4056928 w 4056928"/>
              <a:gd name="connsiteY1" fmla="*/ 2028464 h 4056928"/>
              <a:gd name="connsiteX2" fmla="*/ 2028464 w 4056928"/>
              <a:gd name="connsiteY2" fmla="*/ 4056928 h 4056928"/>
              <a:gd name="connsiteX3" fmla="*/ 0 w 4056928"/>
              <a:gd name="connsiteY3" fmla="*/ 2028464 h 4056928"/>
              <a:gd name="connsiteX4" fmla="*/ 2028464 w 4056928"/>
              <a:gd name="connsiteY4" fmla="*/ 0 h 40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6928" h="4056928">
                <a:moveTo>
                  <a:pt x="2028464" y="0"/>
                </a:moveTo>
                <a:cubicBezTo>
                  <a:pt x="3148754" y="0"/>
                  <a:pt x="4056928" y="908174"/>
                  <a:pt x="4056928" y="2028464"/>
                </a:cubicBezTo>
                <a:cubicBezTo>
                  <a:pt x="4056928" y="3148754"/>
                  <a:pt x="3148754" y="4056928"/>
                  <a:pt x="2028464" y="4056928"/>
                </a:cubicBezTo>
                <a:cubicBezTo>
                  <a:pt x="908174" y="4056928"/>
                  <a:pt x="0" y="3148754"/>
                  <a:pt x="0" y="2028464"/>
                </a:cubicBezTo>
                <a:cubicBezTo>
                  <a:pt x="0" y="908174"/>
                  <a:pt x="908174" y="0"/>
                  <a:pt x="2028464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BB81"/>
            </a:solidFill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942270" y="2875002"/>
            <a:ext cx="572581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i="1">
                <a:solidFill>
                  <a:schemeClr val="bg1"/>
                </a:solidFill>
                <a:effectLst>
                  <a:outerShdw blurRad="63500" dist="38100" dir="16200000" rotWithShape="0">
                    <a:prstClr val="black">
                      <a:alpha val="22000"/>
                    </a:prstClr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pPr algn="l"/>
            <a:r>
              <a:rPr lang="en-US" altLang="zh-CN" sz="6600" i="0" dirty="0">
                <a:gradFill flip="none" rotWithShape="1">
                  <a:gsLst>
                    <a:gs pos="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7000"/>
                    </a:prstClr>
                  </a:outerShdw>
                  <a:reflection blurRad="6350" stA="37000" endPos="29000" dist="38100" dir="5400000" sy="-100000" algn="bl" rotWithShape="0"/>
                </a:effectLst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600" i="0" dirty="0">
              <a:gradFill flip="none" rotWithShape="1">
                <a:gsLst>
                  <a:gs pos="0">
                    <a:srgbClr val="EFD2AB"/>
                  </a:gs>
                  <a:gs pos="100000">
                    <a:srgbClr val="E7BB81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7000"/>
                  </a:prstClr>
                </a:outerShdw>
                <a:reflection blurRad="6350" stA="37000" endPos="29000" dist="38100" dir="5400000" sy="-100000" algn="bl" rotWithShape="0"/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048540" y="2244182"/>
            <a:ext cx="1882388" cy="400110"/>
          </a:xfrm>
          <a:prstGeom prst="rect">
            <a:avLst/>
          </a:prstGeom>
          <a:gradFill>
            <a:gsLst>
              <a:gs pos="0">
                <a:srgbClr val="E7BB81"/>
              </a:gs>
              <a:gs pos="100000">
                <a:srgbClr val="EFD2AB"/>
              </a:gs>
            </a:gsLst>
            <a:lin ang="0" scaled="1"/>
          </a:gradFill>
          <a:ln>
            <a:noFill/>
          </a:ln>
          <a:effectLst>
            <a:outerShdw blurRad="215900" dist="38100" dir="2700000" algn="tl" rotWithShape="0">
              <a:srgbClr val="E54641">
                <a:alpha val="31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PART ONE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39524" y="4059820"/>
            <a:ext cx="527099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13225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任意多边形 34"/>
          <p:cNvSpPr/>
          <p:nvPr/>
        </p:nvSpPr>
        <p:spPr>
          <a:xfrm rot="16200000">
            <a:off x="4381500" y="-952500"/>
            <a:ext cx="3429000" cy="12192000"/>
          </a:xfrm>
          <a:custGeom>
            <a:avLst/>
            <a:gdLst>
              <a:gd name="connsiteX0" fmla="*/ 0 w 5597353"/>
              <a:gd name="connsiteY0" fmla="*/ 0 h 6858000"/>
              <a:gd name="connsiteX1" fmla="*/ 5597353 w 5597353"/>
              <a:gd name="connsiteY1" fmla="*/ 0 h 6858000"/>
              <a:gd name="connsiteX2" fmla="*/ 5540061 w 5597353"/>
              <a:gd name="connsiteY2" fmla="*/ 49628 h 6858000"/>
              <a:gd name="connsiteX3" fmla="*/ 4044341 w 5597353"/>
              <a:gd name="connsiteY3" fmla="*/ 3429000 h 6858000"/>
              <a:gd name="connsiteX4" fmla="*/ 5540061 w 5597353"/>
              <a:gd name="connsiteY4" fmla="*/ 6808373 h 6858000"/>
              <a:gd name="connsiteX5" fmla="*/ 5597353 w 5597353"/>
              <a:gd name="connsiteY5" fmla="*/ 6858000 h 6858000"/>
              <a:gd name="connsiteX6" fmla="*/ 0 w 559735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7353" h="6858000">
                <a:moveTo>
                  <a:pt x="0" y="0"/>
                </a:moveTo>
                <a:lnTo>
                  <a:pt x="5597353" y="0"/>
                </a:lnTo>
                <a:lnTo>
                  <a:pt x="5540061" y="49628"/>
                </a:lnTo>
                <a:cubicBezTo>
                  <a:pt x="4621209" y="884762"/>
                  <a:pt x="4044341" y="2089514"/>
                  <a:pt x="4044341" y="3429000"/>
                </a:cubicBezTo>
                <a:cubicBezTo>
                  <a:pt x="4044341" y="4768487"/>
                  <a:pt x="4621209" y="5973239"/>
                  <a:pt x="5540061" y="6808373"/>
                </a:cubicBezTo>
                <a:lnTo>
                  <a:pt x="559735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3D4D6F"/>
          </a:solidFill>
          <a:ln>
            <a:noFill/>
          </a:ln>
          <a:effectLst>
            <a:innerShdw blurRad="292100" dist="50800">
              <a:prstClr val="black">
                <a:alpha val="3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661852" y="988820"/>
            <a:ext cx="10868297" cy="4880360"/>
          </a:xfrm>
          <a:prstGeom prst="roundRect">
            <a:avLst>
              <a:gd name="adj" fmla="val 10853"/>
            </a:avLst>
          </a:prstGeom>
          <a:solidFill>
            <a:schemeClr val="bg1"/>
          </a:solidFill>
          <a:ln>
            <a:noFill/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59248" y="344540"/>
            <a:ext cx="758498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STRIVE</a:t>
            </a:r>
            <a:endParaRPr lang="zh-CN" altLang="en-US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411095" y="344540"/>
            <a:ext cx="860515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rgbClr val="E7BB81"/>
                </a:solidFill>
                <a:cs typeface="+mn-ea"/>
                <a:sym typeface="+mn-lt"/>
              </a:rPr>
              <a:t>POSITIVE</a:t>
            </a:r>
            <a:endParaRPr lang="zh-CN" altLang="en-US" sz="1200" dirty="0">
              <a:solidFill>
                <a:srgbClr val="E7BB81"/>
              </a:solidFill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364959" y="344540"/>
            <a:ext cx="675422" cy="2951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20000"/>
              </a:lnSpc>
            </a:pPr>
            <a:r>
              <a:rPr lang="en-US" altLang="zh-CN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rPr>
              <a:t>INSIST</a:t>
            </a:r>
            <a:endParaRPr lang="zh-CN" altLang="en-US" sz="1200" dirty="0">
              <a:solidFill>
                <a:srgbClr val="E7E6E6">
                  <a:lumMod val="10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17746" y="1613782"/>
            <a:ext cx="3630436" cy="3630436"/>
            <a:chOff x="7178232" y="1613782"/>
            <a:chExt cx="3630436" cy="3630436"/>
          </a:xfrm>
        </p:grpSpPr>
        <p:sp>
          <p:nvSpPr>
            <p:cNvPr id="26" name="椭圆 25"/>
            <p:cNvSpPr/>
            <p:nvPr/>
          </p:nvSpPr>
          <p:spPr>
            <a:xfrm>
              <a:off x="7178232" y="1613782"/>
              <a:ext cx="3630436" cy="3630436"/>
            </a:xfrm>
            <a:prstGeom prst="ellipse">
              <a:avLst/>
            </a:prstGeom>
            <a:solidFill>
              <a:srgbClr val="3D4D6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1978"/>
                </a:lnSpc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7413570" y="1849120"/>
              <a:ext cx="3159760" cy="3159760"/>
            </a:xfrm>
            <a:prstGeom prst="ellipse">
              <a:avLst/>
            </a:prstGeom>
            <a:noFill/>
            <a:ln w="28575">
              <a:gradFill flip="none" rotWithShape="1">
                <a:gsLst>
                  <a:gs pos="71000">
                    <a:srgbClr val="EDCC9E">
                      <a:alpha val="0"/>
                    </a:srgbClr>
                  </a:gs>
                  <a:gs pos="0">
                    <a:srgbClr val="EDCC9E"/>
                  </a:gs>
                </a:gsLst>
                <a:lin ang="10800000" scaled="1"/>
                <a:tileRect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5" name="图片 2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70280" y="2075544"/>
              <a:ext cx="2846340" cy="2706912"/>
            </a:xfrm>
            <a:custGeom>
              <a:avLst/>
              <a:gdLst>
                <a:gd name="connsiteX0" fmla="*/ 1614482 w 3228964"/>
                <a:gd name="connsiteY0" fmla="*/ 0 h 3228964"/>
                <a:gd name="connsiteX1" fmla="*/ 3228964 w 3228964"/>
                <a:gd name="connsiteY1" fmla="*/ 1614482 h 3228964"/>
                <a:gd name="connsiteX2" fmla="*/ 1614482 w 3228964"/>
                <a:gd name="connsiteY2" fmla="*/ 3228964 h 3228964"/>
                <a:gd name="connsiteX3" fmla="*/ 0 w 3228964"/>
                <a:gd name="connsiteY3" fmla="*/ 1614482 h 3228964"/>
                <a:gd name="connsiteX4" fmla="*/ 1614482 w 3228964"/>
                <a:gd name="connsiteY4" fmla="*/ 0 h 3228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8964" h="3228964">
                  <a:moveTo>
                    <a:pt x="1614482" y="0"/>
                  </a:moveTo>
                  <a:cubicBezTo>
                    <a:pt x="2506136" y="0"/>
                    <a:pt x="3228964" y="722828"/>
                    <a:pt x="3228964" y="1614482"/>
                  </a:cubicBezTo>
                  <a:cubicBezTo>
                    <a:pt x="3228964" y="2506136"/>
                    <a:pt x="2506136" y="3228964"/>
                    <a:pt x="1614482" y="3228964"/>
                  </a:cubicBezTo>
                  <a:cubicBezTo>
                    <a:pt x="722828" y="3228964"/>
                    <a:pt x="0" y="2506136"/>
                    <a:pt x="0" y="1614482"/>
                  </a:cubicBezTo>
                  <a:cubicBezTo>
                    <a:pt x="0" y="722828"/>
                    <a:pt x="722828" y="0"/>
                    <a:pt x="1614482" y="0"/>
                  </a:cubicBezTo>
                  <a:close/>
                </a:path>
              </a:pathLst>
            </a:custGeom>
            <a:solidFill>
              <a:srgbClr val="3D4D6F"/>
            </a:solidFill>
          </p:spPr>
        </p:pic>
        <p:sp>
          <p:nvSpPr>
            <p:cNvPr id="38" name="椭圆 37">
              <a:extLst>
                <a:ext uri="{FF2B5EF4-FFF2-40B4-BE49-F238E27FC236}">
                  <a16:creationId xmlns:a16="http://schemas.microsoft.com/office/drawing/2014/main" id="{187C2A42-8A02-416F-9AC1-CF5108B51E22}"/>
                </a:ext>
              </a:extLst>
            </p:cNvPr>
            <p:cNvSpPr/>
            <p:nvPr/>
          </p:nvSpPr>
          <p:spPr>
            <a:xfrm>
              <a:off x="7537518" y="4187471"/>
              <a:ext cx="1026233" cy="1026233"/>
            </a:xfrm>
            <a:prstGeom prst="ellipse">
              <a:avLst/>
            </a:prstGeom>
            <a:solidFill>
              <a:srgbClr val="E7BB81"/>
            </a:solidFill>
            <a:ln>
              <a:solidFill>
                <a:srgbClr val="EDCC9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1978"/>
                </a:lnSpc>
              </a:pPr>
              <a:endParaRPr lang="zh-CN" alt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9" name="network-support_80787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7826828" y="4539421"/>
              <a:ext cx="447612" cy="322333"/>
            </a:xfrm>
            <a:custGeom>
              <a:avLst/>
              <a:gdLst>
                <a:gd name="connsiteX0" fmla="*/ 373273 h 605239"/>
                <a:gd name="connsiteY0" fmla="*/ 373273 h 605239"/>
                <a:gd name="connsiteX1" fmla="*/ 373273 h 605239"/>
                <a:gd name="connsiteY1" fmla="*/ 373273 h 605239"/>
                <a:gd name="connsiteX2" fmla="*/ 373273 h 605239"/>
                <a:gd name="connsiteY2" fmla="*/ 373273 h 605239"/>
                <a:gd name="connsiteX3" fmla="*/ 373273 h 605239"/>
                <a:gd name="connsiteY3" fmla="*/ 373273 h 605239"/>
                <a:gd name="connsiteX4" fmla="*/ 373273 h 605239"/>
                <a:gd name="connsiteY4" fmla="*/ 373273 h 605239"/>
                <a:gd name="connsiteX5" fmla="*/ 373273 h 605239"/>
                <a:gd name="connsiteY5" fmla="*/ 373273 h 605239"/>
                <a:gd name="connsiteX6" fmla="*/ 373273 h 605239"/>
                <a:gd name="connsiteY6" fmla="*/ 373273 h 605239"/>
                <a:gd name="connsiteX7" fmla="*/ 373273 h 605239"/>
                <a:gd name="connsiteY7" fmla="*/ 373273 h 605239"/>
                <a:gd name="connsiteX8" fmla="*/ 373273 h 605239"/>
                <a:gd name="connsiteY8" fmla="*/ 373273 h 605239"/>
                <a:gd name="connsiteX9" fmla="*/ 373273 h 605239"/>
                <a:gd name="connsiteY9" fmla="*/ 373273 h 605239"/>
                <a:gd name="connsiteX10" fmla="*/ 373273 h 605239"/>
                <a:gd name="connsiteY10" fmla="*/ 373273 h 605239"/>
                <a:gd name="connsiteX11" fmla="*/ 373273 h 605239"/>
                <a:gd name="connsiteY11" fmla="*/ 373273 h 605239"/>
                <a:gd name="connsiteX12" fmla="*/ 373273 h 605239"/>
                <a:gd name="connsiteY12" fmla="*/ 373273 h 605239"/>
                <a:gd name="connsiteX13" fmla="*/ 373273 h 605239"/>
                <a:gd name="connsiteY13" fmla="*/ 373273 h 605239"/>
                <a:gd name="connsiteX14" fmla="*/ 373273 h 605239"/>
                <a:gd name="connsiteY14" fmla="*/ 373273 h 605239"/>
                <a:gd name="connsiteX15" fmla="*/ 373273 h 605239"/>
                <a:gd name="connsiteY15" fmla="*/ 373273 h 605239"/>
                <a:gd name="connsiteX16" fmla="*/ 373273 h 605239"/>
                <a:gd name="connsiteY16" fmla="*/ 373273 h 605239"/>
                <a:gd name="connsiteX17" fmla="*/ 373273 h 605239"/>
                <a:gd name="connsiteY17" fmla="*/ 373273 h 605239"/>
                <a:gd name="connsiteX18" fmla="*/ 373273 h 605239"/>
                <a:gd name="connsiteY18" fmla="*/ 373273 h 605239"/>
                <a:gd name="connsiteX19" fmla="*/ 373273 h 605239"/>
                <a:gd name="connsiteY19" fmla="*/ 373273 h 605239"/>
                <a:gd name="connsiteX20" fmla="*/ 373273 h 605239"/>
                <a:gd name="connsiteY20" fmla="*/ 373273 h 605239"/>
                <a:gd name="connsiteX21" fmla="*/ 373273 h 605239"/>
                <a:gd name="connsiteY21" fmla="*/ 373273 h 605239"/>
                <a:gd name="connsiteX22" fmla="*/ 373273 h 605239"/>
                <a:gd name="connsiteY22" fmla="*/ 373273 h 605239"/>
                <a:gd name="connsiteX23" fmla="*/ 373273 h 605239"/>
                <a:gd name="connsiteY23" fmla="*/ 373273 h 605239"/>
                <a:gd name="connsiteX24" fmla="*/ 373273 h 605239"/>
                <a:gd name="connsiteY24" fmla="*/ 373273 h 605239"/>
                <a:gd name="connsiteX25" fmla="*/ 373273 h 605239"/>
                <a:gd name="connsiteY25" fmla="*/ 373273 h 605239"/>
                <a:gd name="connsiteX26" fmla="*/ 373273 h 605239"/>
                <a:gd name="connsiteY26" fmla="*/ 373273 h 605239"/>
                <a:gd name="connsiteX27" fmla="*/ 373273 h 605239"/>
                <a:gd name="connsiteY27" fmla="*/ 373273 h 605239"/>
                <a:gd name="connsiteX28" fmla="*/ 373273 h 605239"/>
                <a:gd name="connsiteY28" fmla="*/ 373273 h 605239"/>
                <a:gd name="connsiteX29" fmla="*/ 373273 h 605239"/>
                <a:gd name="connsiteY29" fmla="*/ 373273 h 605239"/>
                <a:gd name="connsiteX30" fmla="*/ 373273 h 605239"/>
                <a:gd name="connsiteY30" fmla="*/ 373273 h 605239"/>
                <a:gd name="connsiteX31" fmla="*/ 373273 h 605239"/>
                <a:gd name="connsiteY31" fmla="*/ 373273 h 605239"/>
                <a:gd name="connsiteX32" fmla="*/ 373273 h 605239"/>
                <a:gd name="connsiteY32" fmla="*/ 373273 h 605239"/>
                <a:gd name="connsiteX33" fmla="*/ 373273 h 605239"/>
                <a:gd name="connsiteY33" fmla="*/ 373273 h 605239"/>
                <a:gd name="connsiteX34" fmla="*/ 373273 h 605239"/>
                <a:gd name="connsiteY34" fmla="*/ 373273 h 605239"/>
                <a:gd name="connsiteX35" fmla="*/ 373273 h 605239"/>
                <a:gd name="connsiteY35" fmla="*/ 373273 h 605239"/>
                <a:gd name="connsiteX36" fmla="*/ 373273 h 605239"/>
                <a:gd name="connsiteY36" fmla="*/ 373273 h 605239"/>
                <a:gd name="connsiteX37" fmla="*/ 373273 h 605239"/>
                <a:gd name="connsiteY37" fmla="*/ 373273 h 605239"/>
                <a:gd name="connsiteX38" fmla="*/ 373273 h 605239"/>
                <a:gd name="connsiteY38" fmla="*/ 373273 h 605239"/>
                <a:gd name="connsiteX39" fmla="*/ 373273 h 605239"/>
                <a:gd name="connsiteY39" fmla="*/ 373273 h 605239"/>
                <a:gd name="connsiteX40" fmla="*/ 373273 h 605239"/>
                <a:gd name="connsiteY40" fmla="*/ 373273 h 605239"/>
                <a:gd name="connsiteX41" fmla="*/ 373273 h 605239"/>
                <a:gd name="connsiteY41" fmla="*/ 373273 h 605239"/>
                <a:gd name="connsiteX42" fmla="*/ 373273 h 605239"/>
                <a:gd name="connsiteY42" fmla="*/ 373273 h 605239"/>
                <a:gd name="connsiteX43" fmla="*/ 373273 h 605239"/>
                <a:gd name="connsiteY43" fmla="*/ 373273 h 605239"/>
                <a:gd name="connsiteX44" fmla="*/ 373273 h 605239"/>
                <a:gd name="connsiteY44" fmla="*/ 373273 h 605239"/>
                <a:gd name="connsiteX45" fmla="*/ 373273 h 605239"/>
                <a:gd name="connsiteY45" fmla="*/ 373273 h 605239"/>
                <a:gd name="connsiteX46" fmla="*/ 373273 h 605239"/>
                <a:gd name="connsiteY46" fmla="*/ 373273 h 605239"/>
                <a:gd name="connsiteX47" fmla="*/ 373273 h 605239"/>
                <a:gd name="connsiteY47" fmla="*/ 373273 h 605239"/>
                <a:gd name="connsiteX48" fmla="*/ 373273 h 605239"/>
                <a:gd name="connsiteY48" fmla="*/ 373273 h 605239"/>
                <a:gd name="connsiteX49" fmla="*/ 373273 h 605239"/>
                <a:gd name="connsiteY49" fmla="*/ 373273 h 605239"/>
                <a:gd name="connsiteX50" fmla="*/ 373273 h 605239"/>
                <a:gd name="connsiteY50" fmla="*/ 373273 h 605239"/>
                <a:gd name="connsiteX51" fmla="*/ 373273 h 605239"/>
                <a:gd name="connsiteY51" fmla="*/ 373273 h 605239"/>
                <a:gd name="connsiteX52" fmla="*/ 373273 h 605239"/>
                <a:gd name="connsiteY52" fmla="*/ 373273 h 605239"/>
                <a:gd name="connsiteX53" fmla="*/ 373273 h 605239"/>
                <a:gd name="connsiteY53" fmla="*/ 373273 h 605239"/>
                <a:gd name="connsiteX54" fmla="*/ 373273 h 605239"/>
                <a:gd name="connsiteY54" fmla="*/ 373273 h 605239"/>
                <a:gd name="connsiteX55" fmla="*/ 373273 h 605239"/>
                <a:gd name="connsiteY55" fmla="*/ 373273 h 605239"/>
                <a:gd name="connsiteX56" fmla="*/ 373273 h 605239"/>
                <a:gd name="connsiteY56" fmla="*/ 373273 h 605239"/>
                <a:gd name="connsiteX57" fmla="*/ 373273 h 605239"/>
                <a:gd name="connsiteY57" fmla="*/ 373273 h 605239"/>
                <a:gd name="connsiteX58" fmla="*/ 373273 h 605239"/>
                <a:gd name="connsiteY58" fmla="*/ 373273 h 605239"/>
                <a:gd name="connsiteX59" fmla="*/ 373273 h 605239"/>
                <a:gd name="connsiteY59" fmla="*/ 373273 h 605239"/>
                <a:gd name="connsiteX60" fmla="*/ 373273 h 605239"/>
                <a:gd name="connsiteY60" fmla="*/ 373273 h 605239"/>
                <a:gd name="connsiteX61" fmla="*/ 373273 h 605239"/>
                <a:gd name="connsiteY61" fmla="*/ 373273 h 605239"/>
                <a:gd name="connsiteX62" fmla="*/ 373273 h 605239"/>
                <a:gd name="connsiteY62" fmla="*/ 373273 h 605239"/>
                <a:gd name="connsiteX63" fmla="*/ 373273 h 605239"/>
                <a:gd name="connsiteY63" fmla="*/ 373273 h 605239"/>
                <a:gd name="connsiteX64" fmla="*/ 373273 h 605239"/>
                <a:gd name="connsiteY64" fmla="*/ 373273 h 605239"/>
                <a:gd name="connsiteX65" fmla="*/ 373273 h 605239"/>
                <a:gd name="connsiteY65" fmla="*/ 373273 h 605239"/>
                <a:gd name="connsiteX66" fmla="*/ 373273 h 605239"/>
                <a:gd name="connsiteY66" fmla="*/ 373273 h 605239"/>
                <a:gd name="connsiteX67" fmla="*/ 373273 h 605239"/>
                <a:gd name="connsiteY67" fmla="*/ 373273 h 605239"/>
                <a:gd name="connsiteX68" fmla="*/ 373273 h 605239"/>
                <a:gd name="connsiteY68" fmla="*/ 373273 h 605239"/>
                <a:gd name="connsiteX69" fmla="*/ 373273 h 605239"/>
                <a:gd name="connsiteY69" fmla="*/ 373273 h 605239"/>
                <a:gd name="connsiteX70" fmla="*/ 373273 h 605239"/>
                <a:gd name="connsiteY70" fmla="*/ 373273 h 605239"/>
                <a:gd name="connsiteX71" fmla="*/ 373273 h 605239"/>
                <a:gd name="connsiteY71" fmla="*/ 373273 h 605239"/>
                <a:gd name="connsiteX72" fmla="*/ 373273 h 605239"/>
                <a:gd name="connsiteY72" fmla="*/ 373273 h 605239"/>
                <a:gd name="connsiteX73" fmla="*/ 373273 h 605239"/>
                <a:gd name="connsiteY73" fmla="*/ 373273 h 605239"/>
                <a:gd name="connsiteX74" fmla="*/ 373273 h 605239"/>
                <a:gd name="connsiteY74" fmla="*/ 373273 h 605239"/>
                <a:gd name="connsiteX75" fmla="*/ 373273 h 605239"/>
                <a:gd name="connsiteY75" fmla="*/ 373273 h 605239"/>
                <a:gd name="connsiteX76" fmla="*/ 373273 h 605239"/>
                <a:gd name="connsiteY76" fmla="*/ 373273 h 605239"/>
                <a:gd name="connsiteX77" fmla="*/ 373273 h 605239"/>
                <a:gd name="connsiteY77" fmla="*/ 373273 h 605239"/>
                <a:gd name="connsiteX78" fmla="*/ 373273 h 605239"/>
                <a:gd name="connsiteY78" fmla="*/ 373273 h 605239"/>
                <a:gd name="connsiteX79" fmla="*/ 373273 h 605239"/>
                <a:gd name="connsiteY79" fmla="*/ 373273 h 605239"/>
                <a:gd name="connsiteX80" fmla="*/ 373273 h 605239"/>
                <a:gd name="connsiteY80" fmla="*/ 373273 h 605239"/>
                <a:gd name="connsiteX81" fmla="*/ 373273 h 605239"/>
                <a:gd name="connsiteY81" fmla="*/ 373273 h 605239"/>
                <a:gd name="connsiteX82" fmla="*/ 373273 h 605239"/>
                <a:gd name="connsiteY82" fmla="*/ 373273 h 605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608037" h="437859">
                  <a:moveTo>
                    <a:pt x="435614" y="275305"/>
                  </a:moveTo>
                  <a:cubicBezTo>
                    <a:pt x="437271" y="274359"/>
                    <a:pt x="439284" y="274596"/>
                    <a:pt x="440823" y="275778"/>
                  </a:cubicBezTo>
                  <a:cubicBezTo>
                    <a:pt x="448635" y="281809"/>
                    <a:pt x="457277" y="285948"/>
                    <a:pt x="466273" y="287959"/>
                  </a:cubicBezTo>
                  <a:cubicBezTo>
                    <a:pt x="467930" y="288313"/>
                    <a:pt x="469232" y="289496"/>
                    <a:pt x="469824" y="291033"/>
                  </a:cubicBezTo>
                  <a:lnTo>
                    <a:pt x="478939" y="315276"/>
                  </a:lnTo>
                  <a:lnTo>
                    <a:pt x="488172" y="291033"/>
                  </a:lnTo>
                  <a:cubicBezTo>
                    <a:pt x="488764" y="289496"/>
                    <a:pt x="490066" y="288313"/>
                    <a:pt x="491723" y="287959"/>
                  </a:cubicBezTo>
                  <a:cubicBezTo>
                    <a:pt x="500838" y="285948"/>
                    <a:pt x="509361" y="281809"/>
                    <a:pt x="517174" y="275778"/>
                  </a:cubicBezTo>
                  <a:cubicBezTo>
                    <a:pt x="518713" y="274596"/>
                    <a:pt x="520725" y="274359"/>
                    <a:pt x="522382" y="275305"/>
                  </a:cubicBezTo>
                  <a:cubicBezTo>
                    <a:pt x="529485" y="278971"/>
                    <a:pt x="564878" y="298247"/>
                    <a:pt x="573875" y="309954"/>
                  </a:cubicBezTo>
                  <a:cubicBezTo>
                    <a:pt x="591157" y="332423"/>
                    <a:pt x="603468" y="399829"/>
                    <a:pt x="607966" y="427738"/>
                  </a:cubicBezTo>
                  <a:cubicBezTo>
                    <a:pt x="608203" y="429157"/>
                    <a:pt x="607848" y="430694"/>
                    <a:pt x="606901" y="431758"/>
                  </a:cubicBezTo>
                  <a:cubicBezTo>
                    <a:pt x="605954" y="432823"/>
                    <a:pt x="604652" y="433414"/>
                    <a:pt x="603231" y="433414"/>
                  </a:cubicBezTo>
                  <a:lnTo>
                    <a:pt x="354765" y="433414"/>
                  </a:lnTo>
                  <a:cubicBezTo>
                    <a:pt x="353344" y="433414"/>
                    <a:pt x="352042" y="432823"/>
                    <a:pt x="351095" y="431758"/>
                  </a:cubicBezTo>
                  <a:cubicBezTo>
                    <a:pt x="350148" y="430694"/>
                    <a:pt x="349793" y="429157"/>
                    <a:pt x="350030" y="427738"/>
                  </a:cubicBezTo>
                  <a:cubicBezTo>
                    <a:pt x="354528" y="399829"/>
                    <a:pt x="366839" y="332423"/>
                    <a:pt x="384122" y="309954"/>
                  </a:cubicBezTo>
                  <a:cubicBezTo>
                    <a:pt x="393118" y="298247"/>
                    <a:pt x="428512" y="278971"/>
                    <a:pt x="435614" y="275305"/>
                  </a:cubicBezTo>
                  <a:close/>
                  <a:moveTo>
                    <a:pt x="479051" y="123066"/>
                  </a:moveTo>
                  <a:cubicBezTo>
                    <a:pt x="542255" y="123066"/>
                    <a:pt x="548646" y="158180"/>
                    <a:pt x="548646" y="201334"/>
                  </a:cubicBezTo>
                  <a:cubicBezTo>
                    <a:pt x="548646" y="244607"/>
                    <a:pt x="517518" y="279721"/>
                    <a:pt x="479051" y="279721"/>
                  </a:cubicBezTo>
                  <a:cubicBezTo>
                    <a:pt x="440584" y="279721"/>
                    <a:pt x="409337" y="244607"/>
                    <a:pt x="409337" y="201334"/>
                  </a:cubicBezTo>
                  <a:cubicBezTo>
                    <a:pt x="409337" y="198852"/>
                    <a:pt x="409337" y="196369"/>
                    <a:pt x="409455" y="193886"/>
                  </a:cubicBezTo>
                  <a:cubicBezTo>
                    <a:pt x="405668" y="196723"/>
                    <a:pt x="402235" y="200389"/>
                    <a:pt x="400460" y="205000"/>
                  </a:cubicBezTo>
                  <a:cubicBezTo>
                    <a:pt x="397856" y="211502"/>
                    <a:pt x="399276" y="219305"/>
                    <a:pt x="404484" y="228173"/>
                  </a:cubicBezTo>
                  <a:cubicBezTo>
                    <a:pt x="406259" y="228646"/>
                    <a:pt x="407916" y="229710"/>
                    <a:pt x="408982" y="231365"/>
                  </a:cubicBezTo>
                  <a:lnTo>
                    <a:pt x="411822" y="235503"/>
                  </a:lnTo>
                  <a:cubicBezTo>
                    <a:pt x="413124" y="237276"/>
                    <a:pt x="413598" y="239405"/>
                    <a:pt x="413243" y="241651"/>
                  </a:cubicBezTo>
                  <a:cubicBezTo>
                    <a:pt x="412888" y="243779"/>
                    <a:pt x="411586" y="245671"/>
                    <a:pt x="409810" y="246853"/>
                  </a:cubicBezTo>
                  <a:cubicBezTo>
                    <a:pt x="408508" y="247799"/>
                    <a:pt x="406851" y="248390"/>
                    <a:pt x="405194" y="248390"/>
                  </a:cubicBezTo>
                  <a:cubicBezTo>
                    <a:pt x="402472" y="248390"/>
                    <a:pt x="399986" y="247090"/>
                    <a:pt x="398448" y="244843"/>
                  </a:cubicBezTo>
                  <a:lnTo>
                    <a:pt x="395489" y="240705"/>
                  </a:lnTo>
                  <a:cubicBezTo>
                    <a:pt x="394187" y="238695"/>
                    <a:pt x="393832" y="236331"/>
                    <a:pt x="394305" y="234202"/>
                  </a:cubicBezTo>
                  <a:cubicBezTo>
                    <a:pt x="387085" y="222143"/>
                    <a:pt x="385428" y="210793"/>
                    <a:pt x="389334" y="200625"/>
                  </a:cubicBezTo>
                  <a:cubicBezTo>
                    <a:pt x="393358" y="190221"/>
                    <a:pt x="402590" y="183482"/>
                    <a:pt x="410284" y="179344"/>
                  </a:cubicBezTo>
                  <a:cubicBezTo>
                    <a:pt x="413361" y="146830"/>
                    <a:pt x="426854" y="123066"/>
                    <a:pt x="479051" y="123066"/>
                  </a:cubicBezTo>
                  <a:close/>
                  <a:moveTo>
                    <a:pt x="251377" y="87196"/>
                  </a:moveTo>
                  <a:cubicBezTo>
                    <a:pt x="255047" y="87078"/>
                    <a:pt x="258599" y="88970"/>
                    <a:pt x="260493" y="92162"/>
                  </a:cubicBezTo>
                  <a:lnTo>
                    <a:pt x="294826" y="150452"/>
                  </a:lnTo>
                  <a:lnTo>
                    <a:pt x="373554" y="150452"/>
                  </a:lnTo>
                  <a:cubicBezTo>
                    <a:pt x="379118" y="150452"/>
                    <a:pt x="383735" y="155063"/>
                    <a:pt x="383735" y="160738"/>
                  </a:cubicBezTo>
                  <a:cubicBezTo>
                    <a:pt x="383735" y="166414"/>
                    <a:pt x="379118" y="171025"/>
                    <a:pt x="373554" y="171025"/>
                  </a:cubicBezTo>
                  <a:lnTo>
                    <a:pt x="289025" y="171025"/>
                  </a:lnTo>
                  <a:cubicBezTo>
                    <a:pt x="285355" y="171025"/>
                    <a:pt x="281921" y="169015"/>
                    <a:pt x="280145" y="165941"/>
                  </a:cubicBezTo>
                  <a:lnTo>
                    <a:pt x="252206" y="118529"/>
                  </a:lnTo>
                  <a:lnTo>
                    <a:pt x="201773" y="214890"/>
                  </a:lnTo>
                  <a:cubicBezTo>
                    <a:pt x="200115" y="217964"/>
                    <a:pt x="197155" y="219974"/>
                    <a:pt x="193722" y="220329"/>
                  </a:cubicBezTo>
                  <a:cubicBezTo>
                    <a:pt x="193367" y="220329"/>
                    <a:pt x="193012" y="220447"/>
                    <a:pt x="192657" y="220447"/>
                  </a:cubicBezTo>
                  <a:cubicBezTo>
                    <a:pt x="189579" y="220447"/>
                    <a:pt x="186619" y="219028"/>
                    <a:pt x="184606" y="216545"/>
                  </a:cubicBezTo>
                  <a:lnTo>
                    <a:pt x="148261" y="171025"/>
                  </a:lnTo>
                  <a:lnTo>
                    <a:pt x="75926" y="171025"/>
                  </a:lnTo>
                  <a:cubicBezTo>
                    <a:pt x="70243" y="171025"/>
                    <a:pt x="65626" y="166414"/>
                    <a:pt x="65626" y="160738"/>
                  </a:cubicBezTo>
                  <a:cubicBezTo>
                    <a:pt x="65626" y="155063"/>
                    <a:pt x="70243" y="150452"/>
                    <a:pt x="75926" y="150452"/>
                  </a:cubicBezTo>
                  <a:lnTo>
                    <a:pt x="153233" y="150452"/>
                  </a:lnTo>
                  <a:cubicBezTo>
                    <a:pt x="156311" y="150452"/>
                    <a:pt x="159271" y="151871"/>
                    <a:pt x="161284" y="154354"/>
                  </a:cubicBezTo>
                  <a:lnTo>
                    <a:pt x="190881" y="191480"/>
                  </a:lnTo>
                  <a:lnTo>
                    <a:pt x="242498" y="92635"/>
                  </a:lnTo>
                  <a:cubicBezTo>
                    <a:pt x="244274" y="89325"/>
                    <a:pt x="247589" y="87315"/>
                    <a:pt x="251377" y="87196"/>
                  </a:cubicBezTo>
                  <a:close/>
                  <a:moveTo>
                    <a:pt x="13735" y="0"/>
                  </a:moveTo>
                  <a:lnTo>
                    <a:pt x="495160" y="0"/>
                  </a:lnTo>
                  <a:cubicBezTo>
                    <a:pt x="502738" y="0"/>
                    <a:pt x="508776" y="6147"/>
                    <a:pt x="508776" y="13713"/>
                  </a:cubicBezTo>
                  <a:lnTo>
                    <a:pt x="508776" y="104618"/>
                  </a:lnTo>
                  <a:cubicBezTo>
                    <a:pt x="499186" y="102254"/>
                    <a:pt x="488411" y="101072"/>
                    <a:pt x="476452" y="101072"/>
                  </a:cubicBezTo>
                  <a:cubicBezTo>
                    <a:pt x="472308" y="101072"/>
                    <a:pt x="468282" y="101190"/>
                    <a:pt x="464375" y="101426"/>
                  </a:cubicBezTo>
                  <a:lnTo>
                    <a:pt x="464375" y="37946"/>
                  </a:lnTo>
                  <a:lnTo>
                    <a:pt x="44401" y="37946"/>
                  </a:lnTo>
                  <a:lnTo>
                    <a:pt x="44401" y="297896"/>
                  </a:lnTo>
                  <a:lnTo>
                    <a:pt x="203653" y="297896"/>
                  </a:lnTo>
                  <a:lnTo>
                    <a:pt x="305242" y="297896"/>
                  </a:lnTo>
                  <a:lnTo>
                    <a:pt x="362667" y="297896"/>
                  </a:lnTo>
                  <a:cubicBezTo>
                    <a:pt x="356037" y="306998"/>
                    <a:pt x="350117" y="320356"/>
                    <a:pt x="345025" y="335842"/>
                  </a:cubicBezTo>
                  <a:lnTo>
                    <a:pt x="325015" y="335842"/>
                  </a:lnTo>
                  <a:cubicBezTo>
                    <a:pt x="326673" y="345772"/>
                    <a:pt x="329515" y="359957"/>
                    <a:pt x="334132" y="375916"/>
                  </a:cubicBezTo>
                  <a:cubicBezTo>
                    <a:pt x="330343" y="392584"/>
                    <a:pt x="327265" y="409606"/>
                    <a:pt x="324778" y="424974"/>
                  </a:cubicBezTo>
                  <a:cubicBezTo>
                    <a:pt x="324068" y="429348"/>
                    <a:pt x="324542" y="433722"/>
                    <a:pt x="325844" y="437859"/>
                  </a:cubicBezTo>
                  <a:lnTo>
                    <a:pt x="171566" y="437859"/>
                  </a:lnTo>
                  <a:cubicBezTo>
                    <a:pt x="166829" y="437859"/>
                    <a:pt x="162567" y="435495"/>
                    <a:pt x="159962" y="431594"/>
                  </a:cubicBezTo>
                  <a:cubicBezTo>
                    <a:pt x="157476" y="427575"/>
                    <a:pt x="157120" y="422728"/>
                    <a:pt x="159133" y="418472"/>
                  </a:cubicBezTo>
                  <a:cubicBezTo>
                    <a:pt x="173815" y="386437"/>
                    <a:pt x="180801" y="354046"/>
                    <a:pt x="183761" y="335842"/>
                  </a:cubicBezTo>
                  <a:lnTo>
                    <a:pt x="13735" y="335842"/>
                  </a:lnTo>
                  <a:cubicBezTo>
                    <a:pt x="6157" y="335842"/>
                    <a:pt x="0" y="329695"/>
                    <a:pt x="0" y="322129"/>
                  </a:cubicBezTo>
                  <a:lnTo>
                    <a:pt x="0" y="13713"/>
                  </a:lnTo>
                  <a:cubicBezTo>
                    <a:pt x="0" y="6147"/>
                    <a:pt x="6157" y="0"/>
                    <a:pt x="137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:a16="http://schemas.microsoft.com/office/drawing/2014/main" id="{187C2A42-8A02-416F-9AC1-CF5108B51E22}"/>
                </a:ext>
              </a:extLst>
            </p:cNvPr>
            <p:cNvSpPr/>
            <p:nvPr/>
          </p:nvSpPr>
          <p:spPr>
            <a:xfrm>
              <a:off x="10375392" y="4700588"/>
              <a:ext cx="321426" cy="321426"/>
            </a:xfrm>
            <a:prstGeom prst="ellipse">
              <a:avLst/>
            </a:prstGeom>
            <a:solidFill>
              <a:srgbClr val="3D4D6F"/>
            </a:solidFill>
            <a:ln>
              <a:solidFill>
                <a:srgbClr val="3D4D6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41978"/>
                </a:lnSpc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5607308" y="2682531"/>
            <a:ext cx="53611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800" b="1" dirty="0">
                <a:solidFill>
                  <a:srgbClr val="3D4D6F"/>
                </a:solidFill>
                <a:effectLst>
                  <a:outerShdw blurRad="50800" dist="38100" dir="5400000" algn="t" rotWithShape="0">
                    <a:prstClr val="black">
                      <a:alpha val="10000"/>
                    </a:prstClr>
                  </a:outerShdw>
                  <a:reflection blurRad="6350" stA="16000" endPos="24000" dist="29997" dir="5400000" sy="-100000" algn="bl" rotWithShape="0"/>
                </a:effectLst>
                <a:cs typeface="+mn-ea"/>
                <a:sym typeface="+mn-lt"/>
              </a:rPr>
              <a:t>Thanks</a:t>
            </a:r>
            <a:endParaRPr lang="zh-CN" altLang="en-US" sz="8800" b="1" dirty="0">
              <a:solidFill>
                <a:srgbClr val="E7BB81"/>
              </a:solidFill>
              <a:effectLst>
                <a:outerShdw blurRad="50800" dist="38100" dir="5400000" algn="t" rotWithShape="0">
                  <a:prstClr val="black">
                    <a:alpha val="10000"/>
                  </a:prstClr>
                </a:outerShdw>
                <a:reflection blurRad="6350" stA="16000" endPos="24000" dist="29997" dir="5400000" sy="-100000" algn="bl" rotWithShape="0"/>
              </a:effectLst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86223" y="2040605"/>
            <a:ext cx="143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solidFill>
                  <a:srgbClr val="3D4D6F"/>
                </a:solidFill>
                <a:cs typeface="+mn-ea"/>
                <a:sym typeface="+mn-lt"/>
              </a:rPr>
              <a:t>20</a:t>
            </a:r>
            <a:r>
              <a:rPr lang="en-US" altLang="zh-CN" sz="3600" dirty="0">
                <a:solidFill>
                  <a:srgbClr val="E7BB81"/>
                </a:solidFill>
                <a:cs typeface="+mn-ea"/>
                <a:sym typeface="+mn-lt"/>
              </a:rPr>
              <a:t>XX</a:t>
            </a:r>
            <a:endParaRPr lang="zh-CN" altLang="en-US" sz="3600" dirty="0">
              <a:solidFill>
                <a:srgbClr val="E7BB81"/>
              </a:solidFill>
              <a:cs typeface="+mn-ea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5686222" y="4462012"/>
            <a:ext cx="1895677" cy="508768"/>
            <a:chOff x="1068798" y="4614464"/>
            <a:chExt cx="1895677" cy="508768"/>
          </a:xfrm>
        </p:grpSpPr>
        <p:sp>
          <p:nvSpPr>
            <p:cNvPr id="9" name="圆角矩形 8"/>
            <p:cNvSpPr/>
            <p:nvPr/>
          </p:nvSpPr>
          <p:spPr>
            <a:xfrm>
              <a:off x="1068798" y="4614464"/>
              <a:ext cx="1895677" cy="508768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  <a:effectLst>
              <a:outerShdw blurRad="292100" dist="38100" dir="5400000" sx="102000" sy="102000" algn="t" rotWithShape="0">
                <a:prstClr val="black">
                  <a:alpha val="1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sz="1200" dirty="0">
                  <a:solidFill>
                    <a:srgbClr val="E7E6E6">
                      <a:lumMod val="10000"/>
                    </a:srgbClr>
                  </a:solidFill>
                  <a:cs typeface="+mn-ea"/>
                  <a:sym typeface="+mn-lt"/>
                </a:rPr>
                <a:t>Freeppt7.com</a:t>
              </a:r>
              <a:endParaRPr lang="zh-CN" altLang="en-US" sz="12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0" name="圆角矩形 9"/>
            <p:cNvSpPr/>
            <p:nvPr/>
          </p:nvSpPr>
          <p:spPr>
            <a:xfrm>
              <a:off x="1068799" y="4652564"/>
              <a:ext cx="566217" cy="412534"/>
            </a:xfrm>
            <a:prstGeom prst="roundRect">
              <a:avLst>
                <a:gd name="adj" fmla="val 50000"/>
              </a:avLst>
            </a:prstGeom>
            <a:solidFill>
              <a:srgbClr val="3D4D6F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endParaRPr>
            </a:p>
          </p:txBody>
        </p:sp>
        <p:sp>
          <p:nvSpPr>
            <p:cNvPr id="11" name="iconfont-11899-5651479">
              <a:extLst>
                <a:ext uri="{FF2B5EF4-FFF2-40B4-BE49-F238E27FC236}">
                  <a16:creationId xmlns:a16="http://schemas.microsoft.com/office/drawing/2014/main" id="{54405246-CCE2-4201-BBB1-D3F3EB6E740D}"/>
                </a:ext>
              </a:extLst>
            </p:cNvPr>
            <p:cNvSpPr/>
            <p:nvPr/>
          </p:nvSpPr>
          <p:spPr>
            <a:xfrm>
              <a:off x="1229674" y="4726942"/>
              <a:ext cx="259754" cy="259649"/>
            </a:xfrm>
            <a:custGeom>
              <a:avLst/>
              <a:gdLst>
                <a:gd name="T0" fmla="*/ 5482 w 10375"/>
                <a:gd name="T1" fmla="*/ 5170 h 10372"/>
                <a:gd name="T2" fmla="*/ 7765 w 10375"/>
                <a:gd name="T3" fmla="*/ 2887 h 10372"/>
                <a:gd name="T4" fmla="*/ 5187 w 10375"/>
                <a:gd name="T5" fmla="*/ 0 h 10372"/>
                <a:gd name="T6" fmla="*/ 2593 w 10375"/>
                <a:gd name="T7" fmla="*/ 2592 h 10372"/>
                <a:gd name="T8" fmla="*/ 2593 w 10375"/>
                <a:gd name="T9" fmla="*/ 2593 h 10372"/>
                <a:gd name="T10" fmla="*/ 5482 w 10375"/>
                <a:gd name="T11" fmla="*/ 5170 h 10372"/>
                <a:gd name="T12" fmla="*/ 5187 w 10375"/>
                <a:gd name="T13" fmla="*/ 5927 h 10372"/>
                <a:gd name="T14" fmla="*/ 0 w 10375"/>
                <a:gd name="T15" fmla="*/ 8891 h 10372"/>
                <a:gd name="T16" fmla="*/ 0 w 10375"/>
                <a:gd name="T17" fmla="*/ 10002 h 10372"/>
                <a:gd name="T18" fmla="*/ 370 w 10375"/>
                <a:gd name="T19" fmla="*/ 10372 h 10372"/>
                <a:gd name="T20" fmla="*/ 10003 w 10375"/>
                <a:gd name="T21" fmla="*/ 10372 h 10372"/>
                <a:gd name="T22" fmla="*/ 10373 w 10375"/>
                <a:gd name="T23" fmla="*/ 10002 h 10372"/>
                <a:gd name="T24" fmla="*/ 10373 w 10375"/>
                <a:gd name="T25" fmla="*/ 8891 h 10372"/>
                <a:gd name="T26" fmla="*/ 5187 w 10375"/>
                <a:gd name="T27" fmla="*/ 5927 h 10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75" h="10372">
                  <a:moveTo>
                    <a:pt x="5482" y="5170"/>
                  </a:moveTo>
                  <a:cubicBezTo>
                    <a:pt x="6671" y="5038"/>
                    <a:pt x="7633" y="4076"/>
                    <a:pt x="7765" y="2887"/>
                  </a:cubicBezTo>
                  <a:cubicBezTo>
                    <a:pt x="7937" y="1322"/>
                    <a:pt x="6717" y="0"/>
                    <a:pt x="5187" y="0"/>
                  </a:cubicBezTo>
                  <a:cubicBezTo>
                    <a:pt x="3755" y="0"/>
                    <a:pt x="2593" y="1160"/>
                    <a:pt x="2593" y="2592"/>
                  </a:cubicBezTo>
                  <a:lnTo>
                    <a:pt x="2593" y="2593"/>
                  </a:lnTo>
                  <a:cubicBezTo>
                    <a:pt x="2593" y="4123"/>
                    <a:pt x="3917" y="5342"/>
                    <a:pt x="5482" y="5170"/>
                  </a:cubicBezTo>
                  <a:close/>
                  <a:moveTo>
                    <a:pt x="5187" y="5927"/>
                  </a:moveTo>
                  <a:cubicBezTo>
                    <a:pt x="3456" y="5927"/>
                    <a:pt x="0" y="6919"/>
                    <a:pt x="0" y="8891"/>
                  </a:cubicBezTo>
                  <a:lnTo>
                    <a:pt x="0" y="10002"/>
                  </a:lnTo>
                  <a:cubicBezTo>
                    <a:pt x="0" y="10207"/>
                    <a:pt x="166" y="10372"/>
                    <a:pt x="370" y="10372"/>
                  </a:cubicBezTo>
                  <a:lnTo>
                    <a:pt x="10003" y="10372"/>
                  </a:lnTo>
                  <a:cubicBezTo>
                    <a:pt x="10208" y="10372"/>
                    <a:pt x="10373" y="10206"/>
                    <a:pt x="10373" y="10002"/>
                  </a:cubicBezTo>
                  <a:lnTo>
                    <a:pt x="10373" y="8891"/>
                  </a:lnTo>
                  <a:cubicBezTo>
                    <a:pt x="10375" y="6921"/>
                    <a:pt x="6918" y="5927"/>
                    <a:pt x="5187" y="592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E7E6E6">
                    <a:lumMod val="10000"/>
                  </a:srgb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Rounded Rectangle 7">
            <a:extLst>
              <a:ext uri="{FF2B5EF4-FFF2-40B4-BE49-F238E27FC236}">
                <a16:creationId xmlns:a16="http://schemas.microsoft.com/office/drawing/2014/main" id="{B191A95F-ED82-44BE-9B90-FB68C7DDDD29}"/>
              </a:ext>
            </a:extLst>
          </p:cNvPr>
          <p:cNvSpPr/>
          <p:nvPr/>
        </p:nvSpPr>
        <p:spPr>
          <a:xfrm>
            <a:off x="9845550" y="210821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3D4D6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8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7" name="TextBox 3">
            <a:hlinkClick r:id="rId3"/>
            <a:extLst>
              <a:ext uri="{FF2B5EF4-FFF2-40B4-BE49-F238E27FC236}">
                <a16:creationId xmlns:a16="http://schemas.microsoft.com/office/drawing/2014/main" id="{6F101884-C744-46A3-9924-3D237B650BDB}"/>
              </a:ext>
            </a:extLst>
          </p:cNvPr>
          <p:cNvSpPr txBox="1"/>
          <p:nvPr/>
        </p:nvSpPr>
        <p:spPr>
          <a:xfrm>
            <a:off x="4077247" y="5636151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8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8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9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4588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78104" y="465018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Job overview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圆角矩形 6">
            <a:extLst>
              <a:ext uri="{FF2B5EF4-FFF2-40B4-BE49-F238E27FC236}">
                <a16:creationId xmlns:a16="http://schemas.microsoft.com/office/drawing/2014/main" id="{33BF2942-B078-4BF2-AB3B-79BB78795FD7}"/>
              </a:ext>
            </a:extLst>
          </p:cNvPr>
          <p:cNvSpPr/>
          <p:nvPr/>
        </p:nvSpPr>
        <p:spPr>
          <a:xfrm>
            <a:off x="6096000" y="2292596"/>
            <a:ext cx="4608512" cy="1488165"/>
          </a:xfrm>
          <a:prstGeom prst="roundRect">
            <a:avLst>
              <a:gd name="adj" fmla="val 3888"/>
            </a:avLst>
          </a:prstGeom>
          <a:solidFill>
            <a:schemeClr val="bg1"/>
          </a:solidFill>
          <a:ln w="127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2" name="圆角矩形 4">
            <a:extLst>
              <a:ext uri="{FF2B5EF4-FFF2-40B4-BE49-F238E27FC236}">
                <a16:creationId xmlns:a16="http://schemas.microsoft.com/office/drawing/2014/main" id="{A3B28C72-A333-4BF1-91B9-F23E3FDBCB2D}"/>
              </a:ext>
            </a:extLst>
          </p:cNvPr>
          <p:cNvSpPr/>
          <p:nvPr/>
        </p:nvSpPr>
        <p:spPr>
          <a:xfrm>
            <a:off x="6768075" y="2052568"/>
            <a:ext cx="3264363" cy="480053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33" name="圆角矩形 7">
            <a:extLst>
              <a:ext uri="{FF2B5EF4-FFF2-40B4-BE49-F238E27FC236}">
                <a16:creationId xmlns:a16="http://schemas.microsoft.com/office/drawing/2014/main" id="{04710C77-F487-413A-9B53-4D2D5229733A}"/>
              </a:ext>
            </a:extLst>
          </p:cNvPr>
          <p:cNvSpPr/>
          <p:nvPr/>
        </p:nvSpPr>
        <p:spPr>
          <a:xfrm>
            <a:off x="6096000" y="4503636"/>
            <a:ext cx="4608512" cy="1488165"/>
          </a:xfrm>
          <a:prstGeom prst="roundRect">
            <a:avLst>
              <a:gd name="adj" fmla="val 6016"/>
            </a:avLst>
          </a:prstGeom>
          <a:solidFill>
            <a:schemeClr val="bg1"/>
          </a:solidFill>
          <a:ln w="127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34" name="圆角矩形 5">
            <a:extLst>
              <a:ext uri="{FF2B5EF4-FFF2-40B4-BE49-F238E27FC236}">
                <a16:creationId xmlns:a16="http://schemas.microsoft.com/office/drawing/2014/main" id="{2B959ACC-5F2B-4431-8F24-FBF1ADFF1B08}"/>
              </a:ext>
            </a:extLst>
          </p:cNvPr>
          <p:cNvSpPr/>
          <p:nvPr/>
        </p:nvSpPr>
        <p:spPr>
          <a:xfrm>
            <a:off x="6768075" y="4260812"/>
            <a:ext cx="3264363" cy="480053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/>
            <a:r>
              <a:rPr lang="en-US" altLang="zh-CN" b="1" dirty="0">
                <a:cs typeface="+mn-ea"/>
                <a:sym typeface="+mn-lt"/>
              </a:rPr>
              <a:t>Add title text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35" name="Picture 2">
            <a:extLst>
              <a:ext uri="{FF2B5EF4-FFF2-40B4-BE49-F238E27FC236}">
                <a16:creationId xmlns:a16="http://schemas.microsoft.com/office/drawing/2014/main" id="{5C351EBC-68AE-4FAF-9CF3-532D5053B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1775520" y="2052568"/>
            <a:ext cx="3505201" cy="3965504"/>
          </a:xfrm>
          <a:prstGeom prst="rect">
            <a:avLst/>
          </a:prstGeom>
          <a:noFill/>
          <a:ln w="127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>
            <a:outerShdw blurRad="254000" dist="63500" dir="2700000" algn="t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Rectangle 12">
            <a:extLst>
              <a:ext uri="{FF2B5EF4-FFF2-40B4-BE49-F238E27FC236}">
                <a16:creationId xmlns:a16="http://schemas.microsoft.com/office/drawing/2014/main" id="{8AEC6A95-BA6E-41BB-8FCB-059CCE7818B0}"/>
              </a:ext>
            </a:extLst>
          </p:cNvPr>
          <p:cNvSpPr/>
          <p:nvPr/>
        </p:nvSpPr>
        <p:spPr>
          <a:xfrm>
            <a:off x="6272808" y="2641364"/>
            <a:ext cx="4143672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Rectangle 12">
            <a:extLst>
              <a:ext uri="{FF2B5EF4-FFF2-40B4-BE49-F238E27FC236}">
                <a16:creationId xmlns:a16="http://schemas.microsoft.com/office/drawing/2014/main" id="{EEDF7E13-169D-4D68-A068-B8706E9B5511}"/>
              </a:ext>
            </a:extLst>
          </p:cNvPr>
          <p:cNvSpPr/>
          <p:nvPr/>
        </p:nvSpPr>
        <p:spPr>
          <a:xfrm>
            <a:off x="6272808" y="4869488"/>
            <a:ext cx="4143672" cy="134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379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6" grpId="0"/>
      <p:bldP spid="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68390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21754" y="458250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Job overview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0B2856A-58E1-4FC2-82A6-CD68048F5753}"/>
              </a:ext>
            </a:extLst>
          </p:cNvPr>
          <p:cNvSpPr/>
          <p:nvPr/>
        </p:nvSpPr>
        <p:spPr>
          <a:xfrm rot="2700000">
            <a:off x="1475871" y="2660188"/>
            <a:ext cx="2187497" cy="218749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3" name="椭圆 2">
            <a:extLst>
              <a:ext uri="{FF2B5EF4-FFF2-40B4-BE49-F238E27FC236}">
                <a16:creationId xmlns:a16="http://schemas.microsoft.com/office/drawing/2014/main" id="{EE9E3AD3-3AFF-4CA5-AFBB-2AEA9412D99A}"/>
              </a:ext>
            </a:extLst>
          </p:cNvPr>
          <p:cNvSpPr/>
          <p:nvPr/>
        </p:nvSpPr>
        <p:spPr>
          <a:xfrm>
            <a:off x="2229546" y="2865401"/>
            <a:ext cx="680146" cy="628106"/>
          </a:xfrm>
          <a:custGeom>
            <a:avLst/>
            <a:gdLst>
              <a:gd name="connsiteX0" fmla="*/ 186302 w 608697"/>
              <a:gd name="connsiteY0" fmla="*/ 63862 h 562124"/>
              <a:gd name="connsiteX1" fmla="*/ 204357 w 608697"/>
              <a:gd name="connsiteY1" fmla="*/ 81889 h 562124"/>
              <a:gd name="connsiteX2" fmla="*/ 186302 w 608697"/>
              <a:gd name="connsiteY2" fmla="*/ 99991 h 562124"/>
              <a:gd name="connsiteX3" fmla="*/ 99759 w 608697"/>
              <a:gd name="connsiteY3" fmla="*/ 186326 h 562124"/>
              <a:gd name="connsiteX4" fmla="*/ 81705 w 608697"/>
              <a:gd name="connsiteY4" fmla="*/ 204428 h 562124"/>
              <a:gd name="connsiteX5" fmla="*/ 63650 w 608697"/>
              <a:gd name="connsiteY5" fmla="*/ 186326 h 562124"/>
              <a:gd name="connsiteX6" fmla="*/ 186302 w 608697"/>
              <a:gd name="connsiteY6" fmla="*/ 63862 h 562124"/>
              <a:gd name="connsiteX7" fmla="*/ 175448 w 608697"/>
              <a:gd name="connsiteY7" fmla="*/ 36129 h 562124"/>
              <a:gd name="connsiteX8" fmla="*/ 36179 w 608697"/>
              <a:gd name="connsiteY8" fmla="*/ 175282 h 562124"/>
              <a:gd name="connsiteX9" fmla="*/ 276226 w 608697"/>
              <a:gd name="connsiteY9" fmla="*/ 490611 h 562124"/>
              <a:gd name="connsiteX10" fmla="*/ 276972 w 608697"/>
              <a:gd name="connsiteY10" fmla="*/ 491356 h 562124"/>
              <a:gd name="connsiteX11" fmla="*/ 304349 w 608697"/>
              <a:gd name="connsiteY11" fmla="*/ 518546 h 562124"/>
              <a:gd name="connsiteX12" fmla="*/ 331725 w 608697"/>
              <a:gd name="connsiteY12" fmla="*/ 491356 h 562124"/>
              <a:gd name="connsiteX13" fmla="*/ 332471 w 608697"/>
              <a:gd name="connsiteY13" fmla="*/ 490611 h 562124"/>
              <a:gd name="connsiteX14" fmla="*/ 572518 w 608697"/>
              <a:gd name="connsiteY14" fmla="*/ 175282 h 562124"/>
              <a:gd name="connsiteX15" fmla="*/ 433249 w 608697"/>
              <a:gd name="connsiteY15" fmla="*/ 36129 h 562124"/>
              <a:gd name="connsiteX16" fmla="*/ 318149 w 608697"/>
              <a:gd name="connsiteY16" fmla="*/ 89764 h 562124"/>
              <a:gd name="connsiteX17" fmla="*/ 304349 w 608697"/>
              <a:gd name="connsiteY17" fmla="*/ 96170 h 562124"/>
              <a:gd name="connsiteX18" fmla="*/ 290548 w 608697"/>
              <a:gd name="connsiteY18" fmla="*/ 89764 h 562124"/>
              <a:gd name="connsiteX19" fmla="*/ 175448 w 608697"/>
              <a:gd name="connsiteY19" fmla="*/ 36129 h 562124"/>
              <a:gd name="connsiteX20" fmla="*/ 175448 w 608697"/>
              <a:gd name="connsiteY20" fmla="*/ 0 h 562124"/>
              <a:gd name="connsiteX21" fmla="*/ 304349 w 608697"/>
              <a:gd name="connsiteY21" fmla="*/ 51847 h 562124"/>
              <a:gd name="connsiteX22" fmla="*/ 433249 w 608697"/>
              <a:gd name="connsiteY22" fmla="*/ 0 h 562124"/>
              <a:gd name="connsiteX23" fmla="*/ 608697 w 608697"/>
              <a:gd name="connsiteY23" fmla="*/ 175282 h 562124"/>
              <a:gd name="connsiteX24" fmla="*/ 537309 w 608697"/>
              <a:gd name="connsiteY24" fmla="*/ 342593 h 562124"/>
              <a:gd name="connsiteX25" fmla="*/ 356864 w 608697"/>
              <a:gd name="connsiteY25" fmla="*/ 517354 h 562124"/>
              <a:gd name="connsiteX26" fmla="*/ 317104 w 608697"/>
              <a:gd name="connsiteY26" fmla="*/ 556835 h 562124"/>
              <a:gd name="connsiteX27" fmla="*/ 304349 w 608697"/>
              <a:gd name="connsiteY27" fmla="*/ 562124 h 562124"/>
              <a:gd name="connsiteX28" fmla="*/ 291593 w 608697"/>
              <a:gd name="connsiteY28" fmla="*/ 556835 h 562124"/>
              <a:gd name="connsiteX29" fmla="*/ 251834 w 608697"/>
              <a:gd name="connsiteY29" fmla="*/ 517354 h 562124"/>
              <a:gd name="connsiteX30" fmla="*/ 71388 w 608697"/>
              <a:gd name="connsiteY30" fmla="*/ 342593 h 562124"/>
              <a:gd name="connsiteX31" fmla="*/ 0 w 608697"/>
              <a:gd name="connsiteY31" fmla="*/ 175282 h 562124"/>
              <a:gd name="connsiteX32" fmla="*/ 175448 w 608697"/>
              <a:gd name="connsiteY32" fmla="*/ 0 h 56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7" h="562124">
                <a:moveTo>
                  <a:pt x="186302" y="63862"/>
                </a:moveTo>
                <a:cubicBezTo>
                  <a:pt x="196225" y="63862"/>
                  <a:pt x="204357" y="71907"/>
                  <a:pt x="204357" y="81889"/>
                </a:cubicBezTo>
                <a:cubicBezTo>
                  <a:pt x="204357" y="91871"/>
                  <a:pt x="196300" y="99991"/>
                  <a:pt x="186302" y="99991"/>
                </a:cubicBezTo>
                <a:cubicBezTo>
                  <a:pt x="137808" y="99991"/>
                  <a:pt x="99759" y="137907"/>
                  <a:pt x="99759" y="186326"/>
                </a:cubicBezTo>
                <a:cubicBezTo>
                  <a:pt x="99759" y="196308"/>
                  <a:pt x="91702" y="204428"/>
                  <a:pt x="81705" y="204428"/>
                </a:cubicBezTo>
                <a:cubicBezTo>
                  <a:pt x="71708" y="204428"/>
                  <a:pt x="63650" y="196308"/>
                  <a:pt x="63650" y="186326"/>
                </a:cubicBezTo>
                <a:cubicBezTo>
                  <a:pt x="63650" y="117645"/>
                  <a:pt x="117516" y="63862"/>
                  <a:pt x="186302" y="63862"/>
                </a:cubicBezTo>
                <a:close/>
                <a:moveTo>
                  <a:pt x="175448" y="36129"/>
                </a:moveTo>
                <a:cubicBezTo>
                  <a:pt x="97347" y="36129"/>
                  <a:pt x="36179" y="97213"/>
                  <a:pt x="36179" y="175282"/>
                </a:cubicBezTo>
                <a:cubicBezTo>
                  <a:pt x="36179" y="273687"/>
                  <a:pt x="122933" y="355182"/>
                  <a:pt x="276226" y="490611"/>
                </a:cubicBezTo>
                <a:cubicBezTo>
                  <a:pt x="276450" y="490834"/>
                  <a:pt x="276748" y="491132"/>
                  <a:pt x="276972" y="491356"/>
                </a:cubicBezTo>
                <a:lnTo>
                  <a:pt x="304349" y="518546"/>
                </a:lnTo>
                <a:lnTo>
                  <a:pt x="331725" y="491356"/>
                </a:lnTo>
                <a:cubicBezTo>
                  <a:pt x="331949" y="491132"/>
                  <a:pt x="332247" y="490834"/>
                  <a:pt x="332471" y="490611"/>
                </a:cubicBezTo>
                <a:cubicBezTo>
                  <a:pt x="485764" y="355182"/>
                  <a:pt x="572518" y="273762"/>
                  <a:pt x="572518" y="175282"/>
                </a:cubicBezTo>
                <a:cubicBezTo>
                  <a:pt x="572518" y="97213"/>
                  <a:pt x="511350" y="36129"/>
                  <a:pt x="433249" y="36129"/>
                </a:cubicBezTo>
                <a:cubicBezTo>
                  <a:pt x="390282" y="36129"/>
                  <a:pt x="346196" y="56689"/>
                  <a:pt x="318149" y="89764"/>
                </a:cubicBezTo>
                <a:cubicBezTo>
                  <a:pt x="314717" y="93861"/>
                  <a:pt x="309645" y="96170"/>
                  <a:pt x="304349" y="96170"/>
                </a:cubicBezTo>
                <a:cubicBezTo>
                  <a:pt x="299052" y="96170"/>
                  <a:pt x="293980" y="93861"/>
                  <a:pt x="290548" y="89764"/>
                </a:cubicBezTo>
                <a:cubicBezTo>
                  <a:pt x="262501" y="56689"/>
                  <a:pt x="218415" y="36129"/>
                  <a:pt x="175448" y="36129"/>
                </a:cubicBezTo>
                <a:close/>
                <a:moveTo>
                  <a:pt x="175448" y="0"/>
                </a:moveTo>
                <a:cubicBezTo>
                  <a:pt x="222891" y="0"/>
                  <a:pt x="269736" y="19145"/>
                  <a:pt x="304349" y="51847"/>
                </a:cubicBezTo>
                <a:cubicBezTo>
                  <a:pt x="338961" y="19145"/>
                  <a:pt x="385807" y="0"/>
                  <a:pt x="433249" y="0"/>
                </a:cubicBezTo>
                <a:cubicBezTo>
                  <a:pt x="531640" y="0"/>
                  <a:pt x="608697" y="77026"/>
                  <a:pt x="608697" y="175282"/>
                </a:cubicBezTo>
                <a:cubicBezTo>
                  <a:pt x="608697" y="230258"/>
                  <a:pt x="586020" y="283446"/>
                  <a:pt x="537309" y="342593"/>
                </a:cubicBezTo>
                <a:cubicBezTo>
                  <a:pt x="494865" y="394291"/>
                  <a:pt x="435711" y="447628"/>
                  <a:pt x="356864" y="517354"/>
                </a:cubicBezTo>
                <a:lnTo>
                  <a:pt x="317104" y="556835"/>
                </a:lnTo>
                <a:cubicBezTo>
                  <a:pt x="313598" y="560336"/>
                  <a:pt x="308973" y="562124"/>
                  <a:pt x="304349" y="562124"/>
                </a:cubicBezTo>
                <a:cubicBezTo>
                  <a:pt x="299724" y="562124"/>
                  <a:pt x="295099" y="560336"/>
                  <a:pt x="291593" y="556835"/>
                </a:cubicBezTo>
                <a:lnTo>
                  <a:pt x="251834" y="517354"/>
                </a:lnTo>
                <a:cubicBezTo>
                  <a:pt x="172986" y="447628"/>
                  <a:pt x="113832" y="394291"/>
                  <a:pt x="71388" y="342593"/>
                </a:cubicBezTo>
                <a:cubicBezTo>
                  <a:pt x="22677" y="283446"/>
                  <a:pt x="0" y="230258"/>
                  <a:pt x="0" y="175282"/>
                </a:cubicBezTo>
                <a:cubicBezTo>
                  <a:pt x="0" y="77026"/>
                  <a:pt x="77057" y="0"/>
                  <a:pt x="17544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EC9E29FB-E647-4498-8161-2DD72BE130C0}"/>
              </a:ext>
            </a:extLst>
          </p:cNvPr>
          <p:cNvSpPr/>
          <p:nvPr/>
        </p:nvSpPr>
        <p:spPr>
          <a:xfrm>
            <a:off x="1096660" y="3694251"/>
            <a:ext cx="2945920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2594B1BD-4D7E-4C32-BB13-B2E1F2F1905E}"/>
              </a:ext>
            </a:extLst>
          </p:cNvPr>
          <p:cNvSpPr txBox="1"/>
          <p:nvPr/>
        </p:nvSpPr>
        <p:spPr>
          <a:xfrm>
            <a:off x="1595498" y="4114381"/>
            <a:ext cx="1948243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74362934-0C40-404F-B815-3BA67F549663}"/>
              </a:ext>
            </a:extLst>
          </p:cNvPr>
          <p:cNvSpPr/>
          <p:nvPr/>
        </p:nvSpPr>
        <p:spPr>
          <a:xfrm rot="2700000">
            <a:off x="5002251" y="2660188"/>
            <a:ext cx="2187497" cy="2187498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8" name="椭圆 8">
            <a:extLst>
              <a:ext uri="{FF2B5EF4-FFF2-40B4-BE49-F238E27FC236}">
                <a16:creationId xmlns:a16="http://schemas.microsoft.com/office/drawing/2014/main" id="{13D7B0E9-BB49-429F-8EB0-C190D4FD1B04}"/>
              </a:ext>
            </a:extLst>
          </p:cNvPr>
          <p:cNvSpPr/>
          <p:nvPr/>
        </p:nvSpPr>
        <p:spPr>
          <a:xfrm>
            <a:off x="5761132" y="2839381"/>
            <a:ext cx="669734" cy="680146"/>
          </a:xfrm>
          <a:custGeom>
            <a:avLst/>
            <a:gdLst>
              <a:gd name="connsiteX0" fmla="*/ 87620 w 596114"/>
              <a:gd name="connsiteY0" fmla="*/ 437153 h 605381"/>
              <a:gd name="connsiteX1" fmla="*/ 147471 w 596114"/>
              <a:gd name="connsiteY1" fmla="*/ 437153 h 605381"/>
              <a:gd name="connsiteX2" fmla="*/ 155808 w 596114"/>
              <a:gd name="connsiteY2" fmla="*/ 476105 h 605381"/>
              <a:gd name="connsiteX3" fmla="*/ 87620 w 596114"/>
              <a:gd name="connsiteY3" fmla="*/ 476105 h 605381"/>
              <a:gd name="connsiteX4" fmla="*/ 68166 w 596114"/>
              <a:gd name="connsiteY4" fmla="*/ 456679 h 605381"/>
              <a:gd name="connsiteX5" fmla="*/ 87620 w 596114"/>
              <a:gd name="connsiteY5" fmla="*/ 437153 h 605381"/>
              <a:gd name="connsiteX6" fmla="*/ 241113 w 596114"/>
              <a:gd name="connsiteY6" fmla="*/ 372802 h 605381"/>
              <a:gd name="connsiteX7" fmla="*/ 230888 w 596114"/>
              <a:gd name="connsiteY7" fmla="*/ 419692 h 605381"/>
              <a:gd name="connsiteX8" fmla="*/ 277846 w 596114"/>
              <a:gd name="connsiteY8" fmla="*/ 409481 h 605381"/>
              <a:gd name="connsiteX9" fmla="*/ 87625 w 596114"/>
              <a:gd name="connsiteY9" fmla="*/ 339420 h 605381"/>
              <a:gd name="connsiteX10" fmla="*/ 168439 w 596114"/>
              <a:gd name="connsiteY10" fmla="*/ 339420 h 605381"/>
              <a:gd name="connsiteX11" fmla="*/ 160000 w 596114"/>
              <a:gd name="connsiteY11" fmla="*/ 378372 h 605381"/>
              <a:gd name="connsiteX12" fmla="*/ 87625 w 596114"/>
              <a:gd name="connsiteY12" fmla="*/ 378372 h 605381"/>
              <a:gd name="connsiteX13" fmla="*/ 68166 w 596114"/>
              <a:gd name="connsiteY13" fmla="*/ 358946 h 605381"/>
              <a:gd name="connsiteX14" fmla="*/ 87625 w 596114"/>
              <a:gd name="connsiteY14" fmla="*/ 339420 h 605381"/>
              <a:gd name="connsiteX15" fmla="*/ 87622 w 596114"/>
              <a:gd name="connsiteY15" fmla="*/ 241687 h 605381"/>
              <a:gd name="connsiteX16" fmla="*/ 239005 w 596114"/>
              <a:gd name="connsiteY16" fmla="*/ 241687 h 605381"/>
              <a:gd name="connsiteX17" fmla="*/ 199993 w 596114"/>
              <a:gd name="connsiteY17" fmla="*/ 280639 h 605381"/>
              <a:gd name="connsiteX18" fmla="*/ 87622 w 596114"/>
              <a:gd name="connsiteY18" fmla="*/ 280639 h 605381"/>
              <a:gd name="connsiteX19" fmla="*/ 68166 w 596114"/>
              <a:gd name="connsiteY19" fmla="*/ 261213 h 605381"/>
              <a:gd name="connsiteX20" fmla="*/ 87622 w 596114"/>
              <a:gd name="connsiteY20" fmla="*/ 241687 h 605381"/>
              <a:gd name="connsiteX21" fmla="*/ 87627 w 596114"/>
              <a:gd name="connsiteY21" fmla="*/ 143954 h 605381"/>
              <a:gd name="connsiteX22" fmla="*/ 336949 w 596114"/>
              <a:gd name="connsiteY22" fmla="*/ 143954 h 605381"/>
              <a:gd name="connsiteX23" fmla="*/ 297927 w 596114"/>
              <a:gd name="connsiteY23" fmla="*/ 182906 h 605381"/>
              <a:gd name="connsiteX24" fmla="*/ 87627 w 596114"/>
              <a:gd name="connsiteY24" fmla="*/ 182906 h 605381"/>
              <a:gd name="connsiteX25" fmla="*/ 68166 w 596114"/>
              <a:gd name="connsiteY25" fmla="*/ 163480 h 605381"/>
              <a:gd name="connsiteX26" fmla="*/ 87627 w 596114"/>
              <a:gd name="connsiteY26" fmla="*/ 143954 h 605381"/>
              <a:gd name="connsiteX27" fmla="*/ 515787 w 596114"/>
              <a:gd name="connsiteY27" fmla="*/ 93955 h 605381"/>
              <a:gd name="connsiteX28" fmla="*/ 484936 w 596114"/>
              <a:gd name="connsiteY28" fmla="*/ 106334 h 605381"/>
              <a:gd name="connsiteX29" fmla="*/ 257196 w 596114"/>
              <a:gd name="connsiteY29" fmla="*/ 333744 h 605381"/>
              <a:gd name="connsiteX30" fmla="*/ 316961 w 596114"/>
              <a:gd name="connsiteY30" fmla="*/ 393422 h 605381"/>
              <a:gd name="connsiteX31" fmla="*/ 544701 w 596114"/>
              <a:gd name="connsiteY31" fmla="*/ 166012 h 605381"/>
              <a:gd name="connsiteX32" fmla="*/ 546190 w 596114"/>
              <a:gd name="connsiteY32" fmla="*/ 107821 h 605381"/>
              <a:gd name="connsiteX33" fmla="*/ 515787 w 596114"/>
              <a:gd name="connsiteY33" fmla="*/ 93955 h 605381"/>
              <a:gd name="connsiteX34" fmla="*/ 515178 w 596114"/>
              <a:gd name="connsiteY34" fmla="*/ 54984 h 605381"/>
              <a:gd name="connsiteX35" fmla="*/ 573094 w 596114"/>
              <a:gd name="connsiteY35" fmla="*/ 79668 h 605381"/>
              <a:gd name="connsiteX36" fmla="*/ 572300 w 596114"/>
              <a:gd name="connsiteY36" fmla="*/ 193571 h 605381"/>
              <a:gd name="connsiteX37" fmla="*/ 330760 w 596114"/>
              <a:gd name="connsiteY37" fmla="*/ 434760 h 605381"/>
              <a:gd name="connsiteX38" fmla="*/ 321031 w 596114"/>
              <a:gd name="connsiteY38" fmla="*/ 440014 h 605381"/>
              <a:gd name="connsiteX39" fmla="*/ 209543 w 596114"/>
              <a:gd name="connsiteY39" fmla="*/ 464202 h 605381"/>
              <a:gd name="connsiteX40" fmla="*/ 191674 w 596114"/>
              <a:gd name="connsiteY40" fmla="*/ 458849 h 605381"/>
              <a:gd name="connsiteX41" fmla="*/ 186412 w 596114"/>
              <a:gd name="connsiteY41" fmla="*/ 441005 h 605381"/>
              <a:gd name="connsiteX42" fmla="*/ 210536 w 596114"/>
              <a:gd name="connsiteY42" fmla="*/ 329680 h 605381"/>
              <a:gd name="connsiteX43" fmla="*/ 215798 w 596114"/>
              <a:gd name="connsiteY43" fmla="*/ 319965 h 605381"/>
              <a:gd name="connsiteX44" fmla="*/ 457338 w 596114"/>
              <a:gd name="connsiteY44" fmla="*/ 78776 h 605381"/>
              <a:gd name="connsiteX45" fmla="*/ 515178 w 596114"/>
              <a:gd name="connsiteY45" fmla="*/ 54984 h 605381"/>
              <a:gd name="connsiteX46" fmla="*/ 42688 w 596114"/>
              <a:gd name="connsiteY46" fmla="*/ 0 h 605381"/>
              <a:gd name="connsiteX47" fmla="*/ 398388 w 596114"/>
              <a:gd name="connsiteY47" fmla="*/ 0 h 605381"/>
              <a:gd name="connsiteX48" fmla="*/ 441076 w 596114"/>
              <a:gd name="connsiteY48" fmla="*/ 41337 h 605381"/>
              <a:gd name="connsiteX49" fmla="*/ 402160 w 596114"/>
              <a:gd name="connsiteY49" fmla="*/ 78907 h 605381"/>
              <a:gd name="connsiteX50" fmla="*/ 402160 w 596114"/>
              <a:gd name="connsiteY50" fmla="*/ 42625 h 605381"/>
              <a:gd name="connsiteX51" fmla="*/ 398388 w 596114"/>
              <a:gd name="connsiteY51" fmla="*/ 38958 h 605381"/>
              <a:gd name="connsiteX52" fmla="*/ 42688 w 596114"/>
              <a:gd name="connsiteY52" fmla="*/ 38958 h 605381"/>
              <a:gd name="connsiteX53" fmla="*/ 39015 w 596114"/>
              <a:gd name="connsiteY53" fmla="*/ 42625 h 605381"/>
              <a:gd name="connsiteX54" fmla="*/ 39015 w 596114"/>
              <a:gd name="connsiteY54" fmla="*/ 562656 h 605381"/>
              <a:gd name="connsiteX55" fmla="*/ 42688 w 596114"/>
              <a:gd name="connsiteY55" fmla="*/ 566423 h 605381"/>
              <a:gd name="connsiteX56" fmla="*/ 398388 w 596114"/>
              <a:gd name="connsiteY56" fmla="*/ 566423 h 605381"/>
              <a:gd name="connsiteX57" fmla="*/ 402160 w 596114"/>
              <a:gd name="connsiteY57" fmla="*/ 562656 h 605381"/>
              <a:gd name="connsiteX58" fmla="*/ 402160 w 596114"/>
              <a:gd name="connsiteY58" fmla="*/ 418622 h 605381"/>
              <a:gd name="connsiteX59" fmla="*/ 441175 w 596114"/>
              <a:gd name="connsiteY59" fmla="*/ 379664 h 605381"/>
              <a:gd name="connsiteX60" fmla="*/ 441175 w 596114"/>
              <a:gd name="connsiteY60" fmla="*/ 562656 h 605381"/>
              <a:gd name="connsiteX61" fmla="*/ 398388 w 596114"/>
              <a:gd name="connsiteY61" fmla="*/ 605381 h 605381"/>
              <a:gd name="connsiteX62" fmla="*/ 42688 w 596114"/>
              <a:gd name="connsiteY62" fmla="*/ 605381 h 605381"/>
              <a:gd name="connsiteX63" fmla="*/ 0 w 596114"/>
              <a:gd name="connsiteY63" fmla="*/ 562656 h 605381"/>
              <a:gd name="connsiteX64" fmla="*/ 0 w 596114"/>
              <a:gd name="connsiteY64" fmla="*/ 42625 h 605381"/>
              <a:gd name="connsiteX65" fmla="*/ 42688 w 596114"/>
              <a:gd name="connsiteY65" fmla="*/ 0 h 605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6114" h="605381">
                <a:moveTo>
                  <a:pt x="87620" y="437153"/>
                </a:moveTo>
                <a:lnTo>
                  <a:pt x="147471" y="437153"/>
                </a:lnTo>
                <a:cubicBezTo>
                  <a:pt x="145585" y="450930"/>
                  <a:pt x="148562" y="464608"/>
                  <a:pt x="155808" y="476105"/>
                </a:cubicBezTo>
                <a:lnTo>
                  <a:pt x="87620" y="476105"/>
                </a:lnTo>
                <a:cubicBezTo>
                  <a:pt x="76900" y="476105"/>
                  <a:pt x="68166" y="467383"/>
                  <a:pt x="68166" y="456679"/>
                </a:cubicBezTo>
                <a:cubicBezTo>
                  <a:pt x="68166" y="445875"/>
                  <a:pt x="76900" y="437153"/>
                  <a:pt x="87620" y="437153"/>
                </a:cubicBezTo>
                <a:close/>
                <a:moveTo>
                  <a:pt x="241113" y="372802"/>
                </a:moveTo>
                <a:lnTo>
                  <a:pt x="230888" y="419692"/>
                </a:lnTo>
                <a:lnTo>
                  <a:pt x="277846" y="409481"/>
                </a:lnTo>
                <a:close/>
                <a:moveTo>
                  <a:pt x="87625" y="339420"/>
                </a:moveTo>
                <a:lnTo>
                  <a:pt x="168439" y="339420"/>
                </a:lnTo>
                <a:lnTo>
                  <a:pt x="160000" y="378372"/>
                </a:lnTo>
                <a:lnTo>
                  <a:pt x="87625" y="378372"/>
                </a:lnTo>
                <a:cubicBezTo>
                  <a:pt x="76903" y="378372"/>
                  <a:pt x="68166" y="369650"/>
                  <a:pt x="68166" y="358946"/>
                </a:cubicBezTo>
                <a:cubicBezTo>
                  <a:pt x="68166" y="348142"/>
                  <a:pt x="76903" y="339420"/>
                  <a:pt x="87625" y="339420"/>
                </a:cubicBezTo>
                <a:close/>
                <a:moveTo>
                  <a:pt x="87622" y="241687"/>
                </a:moveTo>
                <a:lnTo>
                  <a:pt x="239005" y="241687"/>
                </a:lnTo>
                <a:lnTo>
                  <a:pt x="199993" y="280639"/>
                </a:lnTo>
                <a:lnTo>
                  <a:pt x="87622" y="280639"/>
                </a:lnTo>
                <a:cubicBezTo>
                  <a:pt x="76902" y="280639"/>
                  <a:pt x="68166" y="271917"/>
                  <a:pt x="68166" y="261213"/>
                </a:cubicBezTo>
                <a:cubicBezTo>
                  <a:pt x="68166" y="250409"/>
                  <a:pt x="76902" y="241687"/>
                  <a:pt x="87622" y="241687"/>
                </a:cubicBezTo>
                <a:close/>
                <a:moveTo>
                  <a:pt x="87627" y="143954"/>
                </a:moveTo>
                <a:lnTo>
                  <a:pt x="336949" y="143954"/>
                </a:lnTo>
                <a:lnTo>
                  <a:pt x="297927" y="182906"/>
                </a:lnTo>
                <a:lnTo>
                  <a:pt x="87627" y="182906"/>
                </a:lnTo>
                <a:cubicBezTo>
                  <a:pt x="76904" y="182906"/>
                  <a:pt x="68166" y="174184"/>
                  <a:pt x="68166" y="163480"/>
                </a:cubicBezTo>
                <a:cubicBezTo>
                  <a:pt x="68166" y="152676"/>
                  <a:pt x="76904" y="143954"/>
                  <a:pt x="87627" y="143954"/>
                </a:cubicBezTo>
                <a:close/>
                <a:moveTo>
                  <a:pt x="515787" y="93955"/>
                </a:moveTo>
                <a:cubicBezTo>
                  <a:pt x="504643" y="93695"/>
                  <a:pt x="493425" y="97809"/>
                  <a:pt x="484936" y="106334"/>
                </a:cubicBezTo>
                <a:lnTo>
                  <a:pt x="257196" y="333744"/>
                </a:lnTo>
                <a:lnTo>
                  <a:pt x="316961" y="393422"/>
                </a:lnTo>
                <a:lnTo>
                  <a:pt x="544701" y="166012"/>
                </a:lnTo>
                <a:cubicBezTo>
                  <a:pt x="560784" y="149953"/>
                  <a:pt x="561082" y="124376"/>
                  <a:pt x="546190" y="107821"/>
                </a:cubicBezTo>
                <a:cubicBezTo>
                  <a:pt x="538000" y="98850"/>
                  <a:pt x="526930" y="94215"/>
                  <a:pt x="515787" y="93955"/>
                </a:cubicBezTo>
                <a:close/>
                <a:moveTo>
                  <a:pt x="515178" y="54984"/>
                </a:moveTo>
                <a:cubicBezTo>
                  <a:pt x="536138" y="55083"/>
                  <a:pt x="557110" y="63262"/>
                  <a:pt x="573094" y="79668"/>
                </a:cubicBezTo>
                <a:cubicBezTo>
                  <a:pt x="603870" y="111291"/>
                  <a:pt x="603969" y="161948"/>
                  <a:pt x="572300" y="193571"/>
                </a:cubicBezTo>
                <a:lnTo>
                  <a:pt x="330760" y="434760"/>
                </a:lnTo>
                <a:cubicBezTo>
                  <a:pt x="328179" y="437337"/>
                  <a:pt x="324704" y="439221"/>
                  <a:pt x="321031" y="440014"/>
                </a:cubicBezTo>
                <a:lnTo>
                  <a:pt x="209543" y="464202"/>
                </a:lnTo>
                <a:cubicBezTo>
                  <a:pt x="203090" y="465590"/>
                  <a:pt x="196340" y="463607"/>
                  <a:pt x="191674" y="458849"/>
                </a:cubicBezTo>
                <a:cubicBezTo>
                  <a:pt x="186908" y="454190"/>
                  <a:pt x="185022" y="447350"/>
                  <a:pt x="186412" y="441005"/>
                </a:cubicBezTo>
                <a:lnTo>
                  <a:pt x="210536" y="329680"/>
                </a:lnTo>
                <a:cubicBezTo>
                  <a:pt x="211330" y="325913"/>
                  <a:pt x="213217" y="322542"/>
                  <a:pt x="215798" y="319965"/>
                </a:cubicBezTo>
                <a:cubicBezTo>
                  <a:pt x="225825" y="310051"/>
                  <a:pt x="439369" y="96719"/>
                  <a:pt x="457338" y="78776"/>
                </a:cubicBezTo>
                <a:cubicBezTo>
                  <a:pt x="473271" y="62865"/>
                  <a:pt x="494219" y="54885"/>
                  <a:pt x="515178" y="54984"/>
                </a:cubicBezTo>
                <a:close/>
                <a:moveTo>
                  <a:pt x="42688" y="0"/>
                </a:moveTo>
                <a:lnTo>
                  <a:pt x="398388" y="0"/>
                </a:lnTo>
                <a:cubicBezTo>
                  <a:pt x="421519" y="0"/>
                  <a:pt x="440381" y="18438"/>
                  <a:pt x="441076" y="41337"/>
                </a:cubicBezTo>
                <a:lnTo>
                  <a:pt x="402160" y="78907"/>
                </a:lnTo>
                <a:lnTo>
                  <a:pt x="402160" y="42625"/>
                </a:lnTo>
                <a:cubicBezTo>
                  <a:pt x="402160" y="40643"/>
                  <a:pt x="400473" y="38958"/>
                  <a:pt x="398388" y="38958"/>
                </a:cubicBezTo>
                <a:lnTo>
                  <a:pt x="42688" y="38958"/>
                </a:lnTo>
                <a:cubicBezTo>
                  <a:pt x="40702" y="38958"/>
                  <a:pt x="39015" y="40643"/>
                  <a:pt x="39015" y="42625"/>
                </a:cubicBezTo>
                <a:lnTo>
                  <a:pt x="39015" y="562656"/>
                </a:lnTo>
                <a:cubicBezTo>
                  <a:pt x="39015" y="564738"/>
                  <a:pt x="40702" y="566423"/>
                  <a:pt x="42688" y="566423"/>
                </a:cubicBezTo>
                <a:lnTo>
                  <a:pt x="398388" y="566423"/>
                </a:lnTo>
                <a:cubicBezTo>
                  <a:pt x="400473" y="566423"/>
                  <a:pt x="402160" y="564738"/>
                  <a:pt x="402160" y="562656"/>
                </a:cubicBezTo>
                <a:lnTo>
                  <a:pt x="402160" y="418622"/>
                </a:lnTo>
                <a:lnTo>
                  <a:pt x="441175" y="379664"/>
                </a:lnTo>
                <a:lnTo>
                  <a:pt x="441175" y="562656"/>
                </a:lnTo>
                <a:cubicBezTo>
                  <a:pt x="441175" y="586249"/>
                  <a:pt x="422015" y="605381"/>
                  <a:pt x="398388" y="605381"/>
                </a:cubicBezTo>
                <a:lnTo>
                  <a:pt x="42688" y="605381"/>
                </a:lnTo>
                <a:cubicBezTo>
                  <a:pt x="19160" y="605381"/>
                  <a:pt x="0" y="586249"/>
                  <a:pt x="0" y="562656"/>
                </a:cubicBezTo>
                <a:lnTo>
                  <a:pt x="0" y="42625"/>
                </a:lnTo>
                <a:cubicBezTo>
                  <a:pt x="0" y="19132"/>
                  <a:pt x="19160" y="0"/>
                  <a:pt x="426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id="{EDF600D0-8189-47A7-B316-E5C51322B182}"/>
              </a:ext>
            </a:extLst>
          </p:cNvPr>
          <p:cNvSpPr/>
          <p:nvPr/>
        </p:nvSpPr>
        <p:spPr>
          <a:xfrm>
            <a:off x="4623040" y="3694251"/>
            <a:ext cx="2945920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45EB1F66-088B-45BD-8F2F-398107E1D324}"/>
              </a:ext>
            </a:extLst>
          </p:cNvPr>
          <p:cNvSpPr txBox="1"/>
          <p:nvPr/>
        </p:nvSpPr>
        <p:spPr>
          <a:xfrm>
            <a:off x="5121878" y="4114381"/>
            <a:ext cx="1948243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7DA2DBF6-BF54-4716-BBDE-E7ED35ED4381}"/>
              </a:ext>
            </a:extLst>
          </p:cNvPr>
          <p:cNvSpPr/>
          <p:nvPr/>
        </p:nvSpPr>
        <p:spPr>
          <a:xfrm rot="2700000">
            <a:off x="8528631" y="2660188"/>
            <a:ext cx="2187497" cy="2187498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2" name="椭圆 13">
            <a:extLst>
              <a:ext uri="{FF2B5EF4-FFF2-40B4-BE49-F238E27FC236}">
                <a16:creationId xmlns:a16="http://schemas.microsoft.com/office/drawing/2014/main" id="{44B1205A-8302-4702-B4D5-8CDF3D3FEE62}"/>
              </a:ext>
            </a:extLst>
          </p:cNvPr>
          <p:cNvSpPr/>
          <p:nvPr/>
        </p:nvSpPr>
        <p:spPr>
          <a:xfrm>
            <a:off x="9282306" y="2864302"/>
            <a:ext cx="680146" cy="630305"/>
          </a:xfrm>
          <a:custGeom>
            <a:avLst/>
            <a:gdLst>
              <a:gd name="T0" fmla="*/ 5404 w 6827"/>
              <a:gd name="T1" fmla="*/ 0 h 6336"/>
              <a:gd name="T2" fmla="*/ 1422 w 6827"/>
              <a:gd name="T3" fmla="*/ 0 h 6336"/>
              <a:gd name="T4" fmla="*/ 0 w 6827"/>
              <a:gd name="T5" fmla="*/ 1422 h 6336"/>
              <a:gd name="T6" fmla="*/ 0 w 6827"/>
              <a:gd name="T7" fmla="*/ 3698 h 6336"/>
              <a:gd name="T8" fmla="*/ 1422 w 6827"/>
              <a:gd name="T9" fmla="*/ 5120 h 6336"/>
              <a:gd name="T10" fmla="*/ 2276 w 6827"/>
              <a:gd name="T11" fmla="*/ 5120 h 6336"/>
              <a:gd name="T12" fmla="*/ 2560 w 6827"/>
              <a:gd name="T13" fmla="*/ 4836 h 6336"/>
              <a:gd name="T14" fmla="*/ 2276 w 6827"/>
              <a:gd name="T15" fmla="*/ 4551 h 6336"/>
              <a:gd name="T16" fmla="*/ 1422 w 6827"/>
              <a:gd name="T17" fmla="*/ 4551 h 6336"/>
              <a:gd name="T18" fmla="*/ 569 w 6827"/>
              <a:gd name="T19" fmla="*/ 3698 h 6336"/>
              <a:gd name="T20" fmla="*/ 569 w 6827"/>
              <a:gd name="T21" fmla="*/ 1422 h 6336"/>
              <a:gd name="T22" fmla="*/ 1422 w 6827"/>
              <a:gd name="T23" fmla="*/ 569 h 6336"/>
              <a:gd name="T24" fmla="*/ 5404 w 6827"/>
              <a:gd name="T25" fmla="*/ 569 h 6336"/>
              <a:gd name="T26" fmla="*/ 6258 w 6827"/>
              <a:gd name="T27" fmla="*/ 1422 h 6336"/>
              <a:gd name="T28" fmla="*/ 6258 w 6827"/>
              <a:gd name="T29" fmla="*/ 3698 h 6336"/>
              <a:gd name="T30" fmla="*/ 5404 w 6827"/>
              <a:gd name="T31" fmla="*/ 4551 h 6336"/>
              <a:gd name="T32" fmla="*/ 5404 w 6827"/>
              <a:gd name="T33" fmla="*/ 3698 h 6336"/>
              <a:gd name="T34" fmla="*/ 4962 w 6827"/>
              <a:gd name="T35" fmla="*/ 3461 h 6336"/>
              <a:gd name="T36" fmla="*/ 3256 w 6827"/>
              <a:gd name="T37" fmla="*/ 4599 h 6336"/>
              <a:gd name="T38" fmla="*/ 3256 w 6827"/>
              <a:gd name="T39" fmla="*/ 5072 h 6336"/>
              <a:gd name="T40" fmla="*/ 4962 w 6827"/>
              <a:gd name="T41" fmla="*/ 6210 h 6336"/>
              <a:gd name="T42" fmla="*/ 5404 w 6827"/>
              <a:gd name="T43" fmla="*/ 5974 h 6336"/>
              <a:gd name="T44" fmla="*/ 5404 w 6827"/>
              <a:gd name="T45" fmla="*/ 5120 h 6336"/>
              <a:gd name="T46" fmla="*/ 6827 w 6827"/>
              <a:gd name="T47" fmla="*/ 3698 h 6336"/>
              <a:gd name="T48" fmla="*/ 6827 w 6827"/>
              <a:gd name="T49" fmla="*/ 1422 h 6336"/>
              <a:gd name="T50" fmla="*/ 5404 w 6827"/>
              <a:gd name="T51" fmla="*/ 0 h 6336"/>
              <a:gd name="T52" fmla="*/ 4836 w 6827"/>
              <a:gd name="T53" fmla="*/ 5442 h 6336"/>
              <a:gd name="T54" fmla="*/ 3926 w 6827"/>
              <a:gd name="T55" fmla="*/ 4836 h 6336"/>
              <a:gd name="T56" fmla="*/ 4836 w 6827"/>
              <a:gd name="T57" fmla="*/ 4229 h 6336"/>
              <a:gd name="T58" fmla="*/ 4836 w 6827"/>
              <a:gd name="T59" fmla="*/ 5442 h 6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827" h="6336">
                <a:moveTo>
                  <a:pt x="5404" y="0"/>
                </a:moveTo>
                <a:lnTo>
                  <a:pt x="1422" y="0"/>
                </a:lnTo>
                <a:cubicBezTo>
                  <a:pt x="637" y="0"/>
                  <a:pt x="0" y="637"/>
                  <a:pt x="0" y="1422"/>
                </a:cubicBezTo>
                <a:lnTo>
                  <a:pt x="0" y="3698"/>
                </a:lnTo>
                <a:cubicBezTo>
                  <a:pt x="0" y="4483"/>
                  <a:pt x="637" y="5120"/>
                  <a:pt x="1422" y="5120"/>
                </a:cubicBezTo>
                <a:lnTo>
                  <a:pt x="2276" y="5120"/>
                </a:lnTo>
                <a:cubicBezTo>
                  <a:pt x="2433" y="5120"/>
                  <a:pt x="2560" y="4993"/>
                  <a:pt x="2560" y="4836"/>
                </a:cubicBezTo>
                <a:cubicBezTo>
                  <a:pt x="2560" y="4679"/>
                  <a:pt x="2433" y="4551"/>
                  <a:pt x="2276" y="4551"/>
                </a:cubicBezTo>
                <a:lnTo>
                  <a:pt x="1422" y="4551"/>
                </a:lnTo>
                <a:cubicBezTo>
                  <a:pt x="951" y="4551"/>
                  <a:pt x="569" y="4169"/>
                  <a:pt x="569" y="3698"/>
                </a:cubicBezTo>
                <a:lnTo>
                  <a:pt x="569" y="1422"/>
                </a:lnTo>
                <a:cubicBezTo>
                  <a:pt x="569" y="951"/>
                  <a:pt x="951" y="569"/>
                  <a:pt x="1422" y="569"/>
                </a:cubicBezTo>
                <a:lnTo>
                  <a:pt x="5404" y="569"/>
                </a:lnTo>
                <a:cubicBezTo>
                  <a:pt x="5876" y="569"/>
                  <a:pt x="6258" y="951"/>
                  <a:pt x="6258" y="1422"/>
                </a:cubicBezTo>
                <a:lnTo>
                  <a:pt x="6258" y="3698"/>
                </a:lnTo>
                <a:cubicBezTo>
                  <a:pt x="6258" y="4169"/>
                  <a:pt x="5876" y="4551"/>
                  <a:pt x="5404" y="4551"/>
                </a:cubicBezTo>
                <a:lnTo>
                  <a:pt x="5404" y="3698"/>
                </a:lnTo>
                <a:cubicBezTo>
                  <a:pt x="5404" y="3471"/>
                  <a:pt x="5151" y="3335"/>
                  <a:pt x="4962" y="3461"/>
                </a:cubicBezTo>
                <a:lnTo>
                  <a:pt x="3256" y="4599"/>
                </a:lnTo>
                <a:cubicBezTo>
                  <a:pt x="3087" y="4712"/>
                  <a:pt x="3087" y="4960"/>
                  <a:pt x="3256" y="5072"/>
                </a:cubicBezTo>
                <a:lnTo>
                  <a:pt x="4962" y="6210"/>
                </a:lnTo>
                <a:cubicBezTo>
                  <a:pt x="5151" y="6336"/>
                  <a:pt x="5404" y="6201"/>
                  <a:pt x="5404" y="5974"/>
                </a:cubicBezTo>
                <a:lnTo>
                  <a:pt x="5404" y="5120"/>
                </a:lnTo>
                <a:cubicBezTo>
                  <a:pt x="6190" y="5120"/>
                  <a:pt x="6827" y="4483"/>
                  <a:pt x="6827" y="3698"/>
                </a:cubicBezTo>
                <a:lnTo>
                  <a:pt x="6827" y="1422"/>
                </a:lnTo>
                <a:cubicBezTo>
                  <a:pt x="6827" y="637"/>
                  <a:pt x="6190" y="0"/>
                  <a:pt x="5404" y="0"/>
                </a:cubicBezTo>
                <a:close/>
                <a:moveTo>
                  <a:pt x="4836" y="5442"/>
                </a:moveTo>
                <a:lnTo>
                  <a:pt x="3926" y="4836"/>
                </a:lnTo>
                <a:lnTo>
                  <a:pt x="4836" y="4229"/>
                </a:lnTo>
                <a:lnTo>
                  <a:pt x="4836" y="54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231B63D-5A89-42AA-AF65-F5E898432709}"/>
              </a:ext>
            </a:extLst>
          </p:cNvPr>
          <p:cNvSpPr/>
          <p:nvPr/>
        </p:nvSpPr>
        <p:spPr>
          <a:xfrm>
            <a:off x="8149420" y="3694251"/>
            <a:ext cx="2945920" cy="43037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0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86E62FDF-B353-4AEF-9AFC-9FDB32D23000}"/>
              </a:ext>
            </a:extLst>
          </p:cNvPr>
          <p:cNvSpPr txBox="1"/>
          <p:nvPr/>
        </p:nvSpPr>
        <p:spPr>
          <a:xfrm>
            <a:off x="8648258" y="4114381"/>
            <a:ext cx="1948243" cy="37305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4000"/>
              </a:lnSpc>
            </a:pPr>
            <a:r>
              <a:rPr lang="en-US" altLang="zh-CN" sz="800" dirty="0">
                <a:solidFill>
                  <a:schemeClr val="bg1"/>
                </a:solidFill>
                <a:cs typeface="+mn-ea"/>
                <a:sym typeface="+mn-lt"/>
              </a:rPr>
              <a:t>The user can demonstrate on a projector or computer</a:t>
            </a:r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786F9F2-459A-430C-AC46-BE1E2751B282}"/>
              </a:ext>
            </a:extLst>
          </p:cNvPr>
          <p:cNvSpPr/>
          <p:nvPr/>
        </p:nvSpPr>
        <p:spPr>
          <a:xfrm rot="2700000">
            <a:off x="3766730" y="2247900"/>
            <a:ext cx="1132159" cy="1132160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5C85BC8F-DE07-46B9-878C-77DFF732C630}"/>
              </a:ext>
            </a:extLst>
          </p:cNvPr>
          <p:cNvSpPr/>
          <p:nvPr/>
        </p:nvSpPr>
        <p:spPr>
          <a:xfrm rot="2700000">
            <a:off x="7293110" y="2247900"/>
            <a:ext cx="1132159" cy="113216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7" name="矩形 46">
            <a:extLst>
              <a:ext uri="{FF2B5EF4-FFF2-40B4-BE49-F238E27FC236}">
                <a16:creationId xmlns:a16="http://schemas.microsoft.com/office/drawing/2014/main" id="{ED36DF9B-060E-4A1E-A9A0-0A77DBC018BC}"/>
              </a:ext>
            </a:extLst>
          </p:cNvPr>
          <p:cNvSpPr/>
          <p:nvPr/>
        </p:nvSpPr>
        <p:spPr>
          <a:xfrm rot="2700000">
            <a:off x="3766730" y="4125802"/>
            <a:ext cx="1132159" cy="1132160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  <p:sp>
        <p:nvSpPr>
          <p:cNvPr id="48" name="矩形 47">
            <a:extLst>
              <a:ext uri="{FF2B5EF4-FFF2-40B4-BE49-F238E27FC236}">
                <a16:creationId xmlns:a16="http://schemas.microsoft.com/office/drawing/2014/main" id="{04927770-7339-4D01-B0A8-EDDBE042C261}"/>
              </a:ext>
            </a:extLst>
          </p:cNvPr>
          <p:cNvSpPr/>
          <p:nvPr/>
        </p:nvSpPr>
        <p:spPr>
          <a:xfrm rot="2700000">
            <a:off x="7293110" y="4125802"/>
            <a:ext cx="1132159" cy="1132160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2540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753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/>
      <p:bldP spid="36" grpId="0"/>
      <p:bldP spid="37" grpId="0" animBg="1"/>
      <p:bldP spid="38" grpId="0" animBg="1"/>
      <p:bldP spid="39" grpId="0"/>
      <p:bldP spid="40" grpId="0"/>
      <p:bldP spid="41" grpId="0" animBg="1"/>
      <p:bldP spid="42" grpId="0" animBg="1"/>
      <p:bldP spid="43" grpId="0"/>
      <p:bldP spid="44" grpId="0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45881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78104" y="455233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Job overview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右箭头 10">
            <a:extLst>
              <a:ext uri="{FF2B5EF4-FFF2-40B4-BE49-F238E27FC236}">
                <a16:creationId xmlns:a16="http://schemas.microsoft.com/office/drawing/2014/main" id="{3D21A471-4A86-4A9C-ACB8-D65CA0687B9D}"/>
              </a:ext>
            </a:extLst>
          </p:cNvPr>
          <p:cNvSpPr/>
          <p:nvPr/>
        </p:nvSpPr>
        <p:spPr>
          <a:xfrm>
            <a:off x="1312888" y="1928126"/>
            <a:ext cx="4594901" cy="1775012"/>
          </a:xfrm>
          <a:prstGeom prst="rightArrow">
            <a:avLst>
              <a:gd name="adj1" fmla="val 81481"/>
              <a:gd name="adj2" fmla="val 50000"/>
            </a:avLst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5" name="左箭头 11">
            <a:extLst>
              <a:ext uri="{FF2B5EF4-FFF2-40B4-BE49-F238E27FC236}">
                <a16:creationId xmlns:a16="http://schemas.microsoft.com/office/drawing/2014/main" id="{672CC723-85C0-46AF-801E-B9A8A61C80C6}"/>
              </a:ext>
            </a:extLst>
          </p:cNvPr>
          <p:cNvSpPr/>
          <p:nvPr/>
        </p:nvSpPr>
        <p:spPr>
          <a:xfrm>
            <a:off x="6209002" y="3247515"/>
            <a:ext cx="4593600" cy="1774800"/>
          </a:xfrm>
          <a:prstGeom prst="leftArrow">
            <a:avLst>
              <a:gd name="adj1" fmla="val 81485"/>
              <a:gd name="adj2" fmla="val 50000"/>
            </a:avLst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6" name="右箭头 12">
            <a:extLst>
              <a:ext uri="{FF2B5EF4-FFF2-40B4-BE49-F238E27FC236}">
                <a16:creationId xmlns:a16="http://schemas.microsoft.com/office/drawing/2014/main" id="{0E6EE2FD-2F2F-4F7D-8694-CF39A1B8DA6E}"/>
              </a:ext>
            </a:extLst>
          </p:cNvPr>
          <p:cNvSpPr/>
          <p:nvPr/>
        </p:nvSpPr>
        <p:spPr>
          <a:xfrm>
            <a:off x="1312888" y="4566692"/>
            <a:ext cx="4594901" cy="1775012"/>
          </a:xfrm>
          <a:prstGeom prst="rightArrow">
            <a:avLst>
              <a:gd name="adj1" fmla="val 81481"/>
              <a:gd name="adj2" fmla="val 50000"/>
            </a:avLst>
          </a:prstGeom>
          <a:solidFill>
            <a:srgbClr val="F1F1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47" name="椭圆 46">
            <a:extLst>
              <a:ext uri="{FF2B5EF4-FFF2-40B4-BE49-F238E27FC236}">
                <a16:creationId xmlns:a16="http://schemas.microsoft.com/office/drawing/2014/main" id="{ED74D031-60E6-4F8F-AD3E-2C98B2110800}"/>
              </a:ext>
            </a:extLst>
          </p:cNvPr>
          <p:cNvSpPr/>
          <p:nvPr/>
        </p:nvSpPr>
        <p:spPr>
          <a:xfrm>
            <a:off x="5547095" y="2240336"/>
            <a:ext cx="1150592" cy="1150592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 dirty="0">
              <a:solidFill>
                <a:srgbClr val="FEFABC"/>
              </a:solidFill>
              <a:cs typeface="+mn-ea"/>
              <a:sym typeface="+mn-lt"/>
            </a:endParaRPr>
          </a:p>
        </p:txBody>
      </p:sp>
      <p:sp>
        <p:nvSpPr>
          <p:cNvPr id="48" name="椭圆 47">
            <a:extLst>
              <a:ext uri="{FF2B5EF4-FFF2-40B4-BE49-F238E27FC236}">
                <a16:creationId xmlns:a16="http://schemas.microsoft.com/office/drawing/2014/main" id="{C1EE3C66-E736-415A-8425-78FE9B4251F2}"/>
              </a:ext>
            </a:extLst>
          </p:cNvPr>
          <p:cNvSpPr/>
          <p:nvPr/>
        </p:nvSpPr>
        <p:spPr>
          <a:xfrm>
            <a:off x="5547095" y="3559619"/>
            <a:ext cx="1150592" cy="1150592"/>
          </a:xfrm>
          <a:prstGeom prst="ellipse">
            <a:avLst/>
          </a:prstGeom>
          <a:solidFill>
            <a:schemeClr val="accent2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 dirty="0">
              <a:solidFill>
                <a:srgbClr val="FEFABC"/>
              </a:solidFill>
              <a:cs typeface="+mn-ea"/>
              <a:sym typeface="+mn-lt"/>
            </a:endParaRP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E57EE883-5A83-4B0F-ABAD-5045488D2F0B}"/>
              </a:ext>
            </a:extLst>
          </p:cNvPr>
          <p:cNvSpPr/>
          <p:nvPr/>
        </p:nvSpPr>
        <p:spPr>
          <a:xfrm>
            <a:off x="5547095" y="4878902"/>
            <a:ext cx="1150592" cy="1150592"/>
          </a:xfrm>
          <a:prstGeom prst="ellipse">
            <a:avLst/>
          </a:prstGeom>
          <a:solidFill>
            <a:schemeClr val="accent1"/>
          </a:solidFill>
          <a:ln w="25400"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4400" dirty="0">
              <a:solidFill>
                <a:srgbClr val="FEFABC"/>
              </a:solidFill>
              <a:cs typeface="+mn-ea"/>
              <a:sym typeface="+mn-lt"/>
            </a:endParaRPr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E8CF54EE-4B11-4003-AD35-5E060723DC7D}"/>
              </a:ext>
            </a:extLst>
          </p:cNvPr>
          <p:cNvSpPr>
            <a:spLocks noEditPoints="1"/>
          </p:cNvSpPr>
          <p:nvPr/>
        </p:nvSpPr>
        <p:spPr bwMode="auto">
          <a:xfrm>
            <a:off x="5938596" y="5209875"/>
            <a:ext cx="367591" cy="488646"/>
          </a:xfrm>
          <a:custGeom>
            <a:avLst/>
            <a:gdLst>
              <a:gd name="T0" fmla="*/ 192 w 209"/>
              <a:gd name="T1" fmla="*/ 18 h 280"/>
              <a:gd name="T2" fmla="*/ 209 w 209"/>
              <a:gd name="T3" fmla="*/ 18 h 280"/>
              <a:gd name="T4" fmla="*/ 209 w 209"/>
              <a:gd name="T5" fmla="*/ 0 h 280"/>
              <a:gd name="T6" fmla="*/ 0 w 209"/>
              <a:gd name="T7" fmla="*/ 0 h 280"/>
              <a:gd name="T8" fmla="*/ 0 w 209"/>
              <a:gd name="T9" fmla="*/ 18 h 280"/>
              <a:gd name="T10" fmla="*/ 17 w 209"/>
              <a:gd name="T11" fmla="*/ 18 h 280"/>
              <a:gd name="T12" fmla="*/ 17 w 209"/>
              <a:gd name="T13" fmla="*/ 35 h 280"/>
              <a:gd name="T14" fmla="*/ 25 w 209"/>
              <a:gd name="T15" fmla="*/ 35 h 280"/>
              <a:gd name="T16" fmla="*/ 53 w 209"/>
              <a:gd name="T17" fmla="*/ 131 h 280"/>
              <a:gd name="T18" fmla="*/ 67 w 209"/>
              <a:gd name="T19" fmla="*/ 140 h 280"/>
              <a:gd name="T20" fmla="*/ 53 w 209"/>
              <a:gd name="T21" fmla="*/ 149 h 280"/>
              <a:gd name="T22" fmla="*/ 25 w 209"/>
              <a:gd name="T23" fmla="*/ 245 h 280"/>
              <a:gd name="T24" fmla="*/ 17 w 209"/>
              <a:gd name="T25" fmla="*/ 245 h 280"/>
              <a:gd name="T26" fmla="*/ 17 w 209"/>
              <a:gd name="T27" fmla="*/ 263 h 280"/>
              <a:gd name="T28" fmla="*/ 0 w 209"/>
              <a:gd name="T29" fmla="*/ 263 h 280"/>
              <a:gd name="T30" fmla="*/ 0 w 209"/>
              <a:gd name="T31" fmla="*/ 280 h 280"/>
              <a:gd name="T32" fmla="*/ 209 w 209"/>
              <a:gd name="T33" fmla="*/ 280 h 280"/>
              <a:gd name="T34" fmla="*/ 209 w 209"/>
              <a:gd name="T35" fmla="*/ 263 h 280"/>
              <a:gd name="T36" fmla="*/ 192 w 209"/>
              <a:gd name="T37" fmla="*/ 263 h 280"/>
              <a:gd name="T38" fmla="*/ 192 w 209"/>
              <a:gd name="T39" fmla="*/ 245 h 280"/>
              <a:gd name="T40" fmla="*/ 184 w 209"/>
              <a:gd name="T41" fmla="*/ 245 h 280"/>
              <a:gd name="T42" fmla="*/ 156 w 209"/>
              <a:gd name="T43" fmla="*/ 149 h 280"/>
              <a:gd name="T44" fmla="*/ 141 w 209"/>
              <a:gd name="T45" fmla="*/ 140 h 280"/>
              <a:gd name="T46" fmla="*/ 156 w 209"/>
              <a:gd name="T47" fmla="*/ 131 h 280"/>
              <a:gd name="T48" fmla="*/ 184 w 209"/>
              <a:gd name="T49" fmla="*/ 35 h 280"/>
              <a:gd name="T50" fmla="*/ 192 w 209"/>
              <a:gd name="T51" fmla="*/ 35 h 280"/>
              <a:gd name="T52" fmla="*/ 192 w 209"/>
              <a:gd name="T53" fmla="*/ 18 h 280"/>
              <a:gd name="T54" fmla="*/ 145 w 209"/>
              <a:gd name="T55" fmla="*/ 117 h 280"/>
              <a:gd name="T56" fmla="*/ 122 w 209"/>
              <a:gd name="T57" fmla="*/ 129 h 280"/>
              <a:gd name="T58" fmla="*/ 122 w 209"/>
              <a:gd name="T59" fmla="*/ 151 h 280"/>
              <a:gd name="T60" fmla="*/ 145 w 209"/>
              <a:gd name="T61" fmla="*/ 163 h 280"/>
              <a:gd name="T62" fmla="*/ 166 w 209"/>
              <a:gd name="T63" fmla="*/ 242 h 280"/>
              <a:gd name="T64" fmla="*/ 165 w 209"/>
              <a:gd name="T65" fmla="*/ 245 h 280"/>
              <a:gd name="T66" fmla="*/ 147 w 209"/>
              <a:gd name="T67" fmla="*/ 245 h 280"/>
              <a:gd name="T68" fmla="*/ 134 w 209"/>
              <a:gd name="T69" fmla="*/ 204 h 280"/>
              <a:gd name="T70" fmla="*/ 113 w 209"/>
              <a:gd name="T71" fmla="*/ 194 h 280"/>
              <a:gd name="T72" fmla="*/ 113 w 209"/>
              <a:gd name="T73" fmla="*/ 122 h 280"/>
              <a:gd name="T74" fmla="*/ 142 w 209"/>
              <a:gd name="T75" fmla="*/ 109 h 280"/>
              <a:gd name="T76" fmla="*/ 158 w 209"/>
              <a:gd name="T77" fmla="*/ 88 h 280"/>
              <a:gd name="T78" fmla="*/ 51 w 209"/>
              <a:gd name="T79" fmla="*/ 88 h 280"/>
              <a:gd name="T80" fmla="*/ 67 w 209"/>
              <a:gd name="T81" fmla="*/ 109 h 280"/>
              <a:gd name="T82" fmla="*/ 96 w 209"/>
              <a:gd name="T83" fmla="*/ 122 h 280"/>
              <a:gd name="T84" fmla="*/ 96 w 209"/>
              <a:gd name="T85" fmla="*/ 194 h 280"/>
              <a:gd name="T86" fmla="*/ 75 w 209"/>
              <a:gd name="T87" fmla="*/ 204 h 280"/>
              <a:gd name="T88" fmla="*/ 62 w 209"/>
              <a:gd name="T89" fmla="*/ 245 h 280"/>
              <a:gd name="T90" fmla="*/ 44 w 209"/>
              <a:gd name="T91" fmla="*/ 245 h 280"/>
              <a:gd name="T92" fmla="*/ 43 w 209"/>
              <a:gd name="T93" fmla="*/ 242 h 280"/>
              <a:gd name="T94" fmla="*/ 64 w 209"/>
              <a:gd name="T95" fmla="*/ 163 h 280"/>
              <a:gd name="T96" fmla="*/ 87 w 209"/>
              <a:gd name="T97" fmla="*/ 151 h 280"/>
              <a:gd name="T98" fmla="*/ 87 w 209"/>
              <a:gd name="T99" fmla="*/ 129 h 280"/>
              <a:gd name="T100" fmla="*/ 64 w 209"/>
              <a:gd name="T101" fmla="*/ 117 h 280"/>
              <a:gd name="T102" fmla="*/ 43 w 209"/>
              <a:gd name="T103" fmla="*/ 39 h 280"/>
              <a:gd name="T104" fmla="*/ 44 w 209"/>
              <a:gd name="T105" fmla="*/ 35 h 280"/>
              <a:gd name="T106" fmla="*/ 165 w 209"/>
              <a:gd name="T107" fmla="*/ 35 h 280"/>
              <a:gd name="T108" fmla="*/ 166 w 209"/>
              <a:gd name="T109" fmla="*/ 39 h 280"/>
              <a:gd name="T110" fmla="*/ 145 w 209"/>
              <a:gd name="T111" fmla="*/ 117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209" h="280">
                <a:moveTo>
                  <a:pt x="192" y="18"/>
                </a:moveTo>
                <a:cubicBezTo>
                  <a:pt x="209" y="18"/>
                  <a:pt x="209" y="18"/>
                  <a:pt x="209" y="18"/>
                </a:cubicBezTo>
                <a:cubicBezTo>
                  <a:pt x="209" y="0"/>
                  <a:pt x="209" y="0"/>
                  <a:pt x="20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17" y="18"/>
                  <a:pt x="17" y="18"/>
                  <a:pt x="17" y="18"/>
                </a:cubicBezTo>
                <a:cubicBezTo>
                  <a:pt x="17" y="35"/>
                  <a:pt x="17" y="35"/>
                  <a:pt x="17" y="35"/>
                </a:cubicBezTo>
                <a:cubicBezTo>
                  <a:pt x="25" y="35"/>
                  <a:pt x="25" y="35"/>
                  <a:pt x="25" y="35"/>
                </a:cubicBezTo>
                <a:cubicBezTo>
                  <a:pt x="13" y="70"/>
                  <a:pt x="24" y="109"/>
                  <a:pt x="53" y="131"/>
                </a:cubicBezTo>
                <a:cubicBezTo>
                  <a:pt x="58" y="135"/>
                  <a:pt x="62" y="138"/>
                  <a:pt x="67" y="140"/>
                </a:cubicBezTo>
                <a:cubicBezTo>
                  <a:pt x="62" y="143"/>
                  <a:pt x="58" y="145"/>
                  <a:pt x="53" y="149"/>
                </a:cubicBezTo>
                <a:cubicBezTo>
                  <a:pt x="24" y="171"/>
                  <a:pt x="13" y="211"/>
                  <a:pt x="25" y="245"/>
                </a:cubicBezTo>
                <a:cubicBezTo>
                  <a:pt x="17" y="245"/>
                  <a:pt x="17" y="245"/>
                  <a:pt x="17" y="245"/>
                </a:cubicBezTo>
                <a:cubicBezTo>
                  <a:pt x="17" y="263"/>
                  <a:pt x="17" y="263"/>
                  <a:pt x="17" y="263"/>
                </a:cubicBezTo>
                <a:cubicBezTo>
                  <a:pt x="0" y="263"/>
                  <a:pt x="0" y="263"/>
                  <a:pt x="0" y="263"/>
                </a:cubicBezTo>
                <a:cubicBezTo>
                  <a:pt x="0" y="280"/>
                  <a:pt x="0" y="280"/>
                  <a:pt x="0" y="280"/>
                </a:cubicBezTo>
                <a:cubicBezTo>
                  <a:pt x="209" y="280"/>
                  <a:pt x="209" y="280"/>
                  <a:pt x="209" y="280"/>
                </a:cubicBezTo>
                <a:cubicBezTo>
                  <a:pt x="209" y="263"/>
                  <a:pt x="209" y="263"/>
                  <a:pt x="209" y="263"/>
                </a:cubicBezTo>
                <a:cubicBezTo>
                  <a:pt x="192" y="263"/>
                  <a:pt x="192" y="263"/>
                  <a:pt x="192" y="263"/>
                </a:cubicBezTo>
                <a:cubicBezTo>
                  <a:pt x="192" y="245"/>
                  <a:pt x="192" y="245"/>
                  <a:pt x="192" y="245"/>
                </a:cubicBezTo>
                <a:cubicBezTo>
                  <a:pt x="184" y="245"/>
                  <a:pt x="184" y="245"/>
                  <a:pt x="184" y="245"/>
                </a:cubicBezTo>
                <a:cubicBezTo>
                  <a:pt x="196" y="211"/>
                  <a:pt x="185" y="171"/>
                  <a:pt x="156" y="149"/>
                </a:cubicBezTo>
                <a:cubicBezTo>
                  <a:pt x="151" y="145"/>
                  <a:pt x="147" y="143"/>
                  <a:pt x="141" y="140"/>
                </a:cubicBezTo>
                <a:cubicBezTo>
                  <a:pt x="147" y="138"/>
                  <a:pt x="151" y="135"/>
                  <a:pt x="156" y="131"/>
                </a:cubicBezTo>
                <a:cubicBezTo>
                  <a:pt x="185" y="109"/>
                  <a:pt x="196" y="70"/>
                  <a:pt x="184" y="35"/>
                </a:cubicBezTo>
                <a:cubicBezTo>
                  <a:pt x="192" y="35"/>
                  <a:pt x="192" y="35"/>
                  <a:pt x="192" y="35"/>
                </a:cubicBezTo>
                <a:lnTo>
                  <a:pt x="192" y="18"/>
                </a:lnTo>
                <a:close/>
                <a:moveTo>
                  <a:pt x="145" y="117"/>
                </a:moveTo>
                <a:cubicBezTo>
                  <a:pt x="138" y="123"/>
                  <a:pt x="130" y="127"/>
                  <a:pt x="122" y="129"/>
                </a:cubicBezTo>
                <a:cubicBezTo>
                  <a:pt x="122" y="151"/>
                  <a:pt x="122" y="151"/>
                  <a:pt x="122" y="151"/>
                </a:cubicBezTo>
                <a:cubicBezTo>
                  <a:pt x="130" y="154"/>
                  <a:pt x="138" y="157"/>
                  <a:pt x="145" y="163"/>
                </a:cubicBezTo>
                <a:cubicBezTo>
                  <a:pt x="169" y="181"/>
                  <a:pt x="178" y="214"/>
                  <a:pt x="166" y="242"/>
                </a:cubicBezTo>
                <a:cubicBezTo>
                  <a:pt x="165" y="245"/>
                  <a:pt x="165" y="245"/>
                  <a:pt x="165" y="245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50" y="230"/>
                  <a:pt x="146" y="215"/>
                  <a:pt x="134" y="204"/>
                </a:cubicBezTo>
                <a:cubicBezTo>
                  <a:pt x="128" y="198"/>
                  <a:pt x="121" y="195"/>
                  <a:pt x="113" y="194"/>
                </a:cubicBezTo>
                <a:cubicBezTo>
                  <a:pt x="113" y="122"/>
                  <a:pt x="113" y="122"/>
                  <a:pt x="113" y="122"/>
                </a:cubicBezTo>
                <a:cubicBezTo>
                  <a:pt x="124" y="120"/>
                  <a:pt x="134" y="116"/>
                  <a:pt x="142" y="109"/>
                </a:cubicBezTo>
                <a:cubicBezTo>
                  <a:pt x="149" y="103"/>
                  <a:pt x="155" y="96"/>
                  <a:pt x="158" y="88"/>
                </a:cubicBezTo>
                <a:cubicBezTo>
                  <a:pt x="51" y="88"/>
                  <a:pt x="51" y="88"/>
                  <a:pt x="51" y="88"/>
                </a:cubicBezTo>
                <a:cubicBezTo>
                  <a:pt x="54" y="96"/>
                  <a:pt x="60" y="103"/>
                  <a:pt x="67" y="109"/>
                </a:cubicBezTo>
                <a:cubicBezTo>
                  <a:pt x="75" y="116"/>
                  <a:pt x="85" y="120"/>
                  <a:pt x="96" y="122"/>
                </a:cubicBezTo>
                <a:cubicBezTo>
                  <a:pt x="96" y="194"/>
                  <a:pt x="96" y="194"/>
                  <a:pt x="96" y="194"/>
                </a:cubicBezTo>
                <a:cubicBezTo>
                  <a:pt x="88" y="195"/>
                  <a:pt x="81" y="198"/>
                  <a:pt x="75" y="204"/>
                </a:cubicBezTo>
                <a:cubicBezTo>
                  <a:pt x="63" y="215"/>
                  <a:pt x="59" y="230"/>
                  <a:pt x="62" y="245"/>
                </a:cubicBezTo>
                <a:cubicBezTo>
                  <a:pt x="44" y="245"/>
                  <a:pt x="44" y="245"/>
                  <a:pt x="44" y="245"/>
                </a:cubicBezTo>
                <a:cubicBezTo>
                  <a:pt x="43" y="242"/>
                  <a:pt x="43" y="242"/>
                  <a:pt x="43" y="242"/>
                </a:cubicBezTo>
                <a:cubicBezTo>
                  <a:pt x="31" y="214"/>
                  <a:pt x="40" y="181"/>
                  <a:pt x="64" y="163"/>
                </a:cubicBezTo>
                <a:cubicBezTo>
                  <a:pt x="71" y="157"/>
                  <a:pt x="79" y="154"/>
                  <a:pt x="87" y="151"/>
                </a:cubicBezTo>
                <a:cubicBezTo>
                  <a:pt x="87" y="129"/>
                  <a:pt x="87" y="129"/>
                  <a:pt x="87" y="129"/>
                </a:cubicBezTo>
                <a:cubicBezTo>
                  <a:pt x="79" y="127"/>
                  <a:pt x="71" y="123"/>
                  <a:pt x="64" y="117"/>
                </a:cubicBezTo>
                <a:cubicBezTo>
                  <a:pt x="40" y="99"/>
                  <a:pt x="31" y="67"/>
                  <a:pt x="43" y="39"/>
                </a:cubicBezTo>
                <a:cubicBezTo>
                  <a:pt x="44" y="35"/>
                  <a:pt x="44" y="35"/>
                  <a:pt x="44" y="35"/>
                </a:cubicBezTo>
                <a:cubicBezTo>
                  <a:pt x="165" y="35"/>
                  <a:pt x="165" y="35"/>
                  <a:pt x="165" y="35"/>
                </a:cubicBezTo>
                <a:cubicBezTo>
                  <a:pt x="166" y="39"/>
                  <a:pt x="166" y="39"/>
                  <a:pt x="166" y="39"/>
                </a:cubicBezTo>
                <a:cubicBezTo>
                  <a:pt x="178" y="67"/>
                  <a:pt x="169" y="99"/>
                  <a:pt x="145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1" name="Freeform 6">
            <a:extLst>
              <a:ext uri="{FF2B5EF4-FFF2-40B4-BE49-F238E27FC236}">
                <a16:creationId xmlns:a16="http://schemas.microsoft.com/office/drawing/2014/main" id="{D893E6DD-4348-498B-9B83-1C95B502C51D}"/>
              </a:ext>
            </a:extLst>
          </p:cNvPr>
          <p:cNvSpPr>
            <a:spLocks noEditPoints="1"/>
          </p:cNvSpPr>
          <p:nvPr/>
        </p:nvSpPr>
        <p:spPr bwMode="auto">
          <a:xfrm>
            <a:off x="5890986" y="3890223"/>
            <a:ext cx="462810" cy="489384"/>
          </a:xfrm>
          <a:custGeom>
            <a:avLst/>
            <a:gdLst>
              <a:gd name="T0" fmla="*/ 205 w 263"/>
              <a:gd name="T1" fmla="*/ 70 h 280"/>
              <a:gd name="T2" fmla="*/ 117 w 263"/>
              <a:gd name="T3" fmla="*/ 70 h 280"/>
              <a:gd name="T4" fmla="*/ 119 w 263"/>
              <a:gd name="T5" fmla="*/ 53 h 280"/>
              <a:gd name="T6" fmla="*/ 207 w 263"/>
              <a:gd name="T7" fmla="*/ 53 h 280"/>
              <a:gd name="T8" fmla="*/ 205 w 263"/>
              <a:gd name="T9" fmla="*/ 70 h 280"/>
              <a:gd name="T10" fmla="*/ 146 w 263"/>
              <a:gd name="T11" fmla="*/ 140 h 280"/>
              <a:gd name="T12" fmla="*/ 182 w 263"/>
              <a:gd name="T13" fmla="*/ 140 h 280"/>
              <a:gd name="T14" fmla="*/ 184 w 263"/>
              <a:gd name="T15" fmla="*/ 123 h 280"/>
              <a:gd name="T16" fmla="*/ 148 w 263"/>
              <a:gd name="T17" fmla="*/ 123 h 280"/>
              <a:gd name="T18" fmla="*/ 146 w 263"/>
              <a:gd name="T19" fmla="*/ 140 h 280"/>
              <a:gd name="T20" fmla="*/ 263 w 263"/>
              <a:gd name="T21" fmla="*/ 0 h 280"/>
              <a:gd name="T22" fmla="*/ 245 w 263"/>
              <a:gd name="T23" fmla="*/ 237 h 280"/>
              <a:gd name="T24" fmla="*/ 201 w 263"/>
              <a:gd name="T25" fmla="*/ 280 h 280"/>
              <a:gd name="T26" fmla="*/ 44 w 263"/>
              <a:gd name="T27" fmla="*/ 280 h 280"/>
              <a:gd name="T28" fmla="*/ 0 w 263"/>
              <a:gd name="T29" fmla="*/ 236 h 280"/>
              <a:gd name="T30" fmla="*/ 0 w 263"/>
              <a:gd name="T31" fmla="*/ 193 h 280"/>
              <a:gd name="T32" fmla="*/ 54 w 263"/>
              <a:gd name="T33" fmla="*/ 193 h 280"/>
              <a:gd name="T34" fmla="*/ 71 w 263"/>
              <a:gd name="T35" fmla="*/ 0 h 280"/>
              <a:gd name="T36" fmla="*/ 263 w 263"/>
              <a:gd name="T37" fmla="*/ 0 h 280"/>
              <a:gd name="T38" fmla="*/ 166 w 263"/>
              <a:gd name="T39" fmla="*/ 263 h 280"/>
              <a:gd name="T40" fmla="*/ 158 w 263"/>
              <a:gd name="T41" fmla="*/ 236 h 280"/>
              <a:gd name="T42" fmla="*/ 158 w 263"/>
              <a:gd name="T43" fmla="*/ 210 h 280"/>
              <a:gd name="T44" fmla="*/ 18 w 263"/>
              <a:gd name="T45" fmla="*/ 210 h 280"/>
              <a:gd name="T46" fmla="*/ 18 w 263"/>
              <a:gd name="T47" fmla="*/ 236 h 280"/>
              <a:gd name="T48" fmla="*/ 44 w 263"/>
              <a:gd name="T49" fmla="*/ 263 h 280"/>
              <a:gd name="T50" fmla="*/ 166 w 263"/>
              <a:gd name="T51" fmla="*/ 263 h 280"/>
              <a:gd name="T52" fmla="*/ 244 w 263"/>
              <a:gd name="T53" fmla="*/ 18 h 280"/>
              <a:gd name="T54" fmla="*/ 87 w 263"/>
              <a:gd name="T55" fmla="*/ 18 h 280"/>
              <a:gd name="T56" fmla="*/ 71 w 263"/>
              <a:gd name="T57" fmla="*/ 193 h 280"/>
              <a:gd name="T58" fmla="*/ 175 w 263"/>
              <a:gd name="T59" fmla="*/ 193 h 280"/>
              <a:gd name="T60" fmla="*/ 175 w 263"/>
              <a:gd name="T61" fmla="*/ 236 h 280"/>
              <a:gd name="T62" fmla="*/ 201 w 263"/>
              <a:gd name="T63" fmla="*/ 263 h 280"/>
              <a:gd name="T64" fmla="*/ 228 w 263"/>
              <a:gd name="T65" fmla="*/ 236 h 280"/>
              <a:gd name="T66" fmla="*/ 244 w 263"/>
              <a:gd name="T67" fmla="*/ 18 h 280"/>
              <a:gd name="T68" fmla="*/ 131 w 263"/>
              <a:gd name="T69" fmla="*/ 123 h 280"/>
              <a:gd name="T70" fmla="*/ 113 w 263"/>
              <a:gd name="T71" fmla="*/ 123 h 280"/>
              <a:gd name="T72" fmla="*/ 111 w 263"/>
              <a:gd name="T73" fmla="*/ 140 h 280"/>
              <a:gd name="T74" fmla="*/ 130 w 263"/>
              <a:gd name="T75" fmla="*/ 140 h 280"/>
              <a:gd name="T76" fmla="*/ 131 w 263"/>
              <a:gd name="T77" fmla="*/ 123 h 280"/>
              <a:gd name="T78" fmla="*/ 203 w 263"/>
              <a:gd name="T79" fmla="*/ 105 h 280"/>
              <a:gd name="T80" fmla="*/ 204 w 263"/>
              <a:gd name="T81" fmla="*/ 88 h 280"/>
              <a:gd name="T82" fmla="*/ 116 w 263"/>
              <a:gd name="T83" fmla="*/ 88 h 280"/>
              <a:gd name="T84" fmla="*/ 114 w 263"/>
              <a:gd name="T85" fmla="*/ 105 h 280"/>
              <a:gd name="T86" fmla="*/ 203 w 263"/>
              <a:gd name="T87" fmla="*/ 10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63" h="280">
                <a:moveTo>
                  <a:pt x="205" y="70"/>
                </a:moveTo>
                <a:cubicBezTo>
                  <a:pt x="117" y="70"/>
                  <a:pt x="117" y="70"/>
                  <a:pt x="117" y="70"/>
                </a:cubicBezTo>
                <a:cubicBezTo>
                  <a:pt x="119" y="53"/>
                  <a:pt x="119" y="53"/>
                  <a:pt x="119" y="53"/>
                </a:cubicBezTo>
                <a:cubicBezTo>
                  <a:pt x="207" y="53"/>
                  <a:pt x="207" y="53"/>
                  <a:pt x="207" y="53"/>
                </a:cubicBezTo>
                <a:lnTo>
                  <a:pt x="205" y="70"/>
                </a:lnTo>
                <a:close/>
                <a:moveTo>
                  <a:pt x="146" y="140"/>
                </a:moveTo>
                <a:cubicBezTo>
                  <a:pt x="182" y="140"/>
                  <a:pt x="182" y="140"/>
                  <a:pt x="182" y="140"/>
                </a:cubicBezTo>
                <a:cubicBezTo>
                  <a:pt x="184" y="123"/>
                  <a:pt x="184" y="123"/>
                  <a:pt x="184" y="123"/>
                </a:cubicBezTo>
                <a:cubicBezTo>
                  <a:pt x="148" y="123"/>
                  <a:pt x="148" y="123"/>
                  <a:pt x="148" y="123"/>
                </a:cubicBezTo>
                <a:lnTo>
                  <a:pt x="146" y="140"/>
                </a:lnTo>
                <a:close/>
                <a:moveTo>
                  <a:pt x="263" y="0"/>
                </a:moveTo>
                <a:cubicBezTo>
                  <a:pt x="245" y="237"/>
                  <a:pt x="245" y="237"/>
                  <a:pt x="245" y="237"/>
                </a:cubicBezTo>
                <a:cubicBezTo>
                  <a:pt x="245" y="261"/>
                  <a:pt x="226" y="280"/>
                  <a:pt x="201" y="280"/>
                </a:cubicBezTo>
                <a:cubicBezTo>
                  <a:pt x="44" y="280"/>
                  <a:pt x="44" y="280"/>
                  <a:pt x="44" y="280"/>
                </a:cubicBezTo>
                <a:cubicBezTo>
                  <a:pt x="20" y="280"/>
                  <a:pt x="0" y="261"/>
                  <a:pt x="0" y="236"/>
                </a:cubicBezTo>
                <a:cubicBezTo>
                  <a:pt x="0" y="193"/>
                  <a:pt x="0" y="193"/>
                  <a:pt x="0" y="193"/>
                </a:cubicBezTo>
                <a:cubicBezTo>
                  <a:pt x="54" y="193"/>
                  <a:pt x="54" y="193"/>
                  <a:pt x="54" y="193"/>
                </a:cubicBezTo>
                <a:cubicBezTo>
                  <a:pt x="71" y="0"/>
                  <a:pt x="71" y="0"/>
                  <a:pt x="71" y="0"/>
                </a:cubicBezTo>
                <a:lnTo>
                  <a:pt x="263" y="0"/>
                </a:lnTo>
                <a:close/>
                <a:moveTo>
                  <a:pt x="166" y="263"/>
                </a:moveTo>
                <a:cubicBezTo>
                  <a:pt x="161" y="255"/>
                  <a:pt x="158" y="246"/>
                  <a:pt x="158" y="236"/>
                </a:cubicBezTo>
                <a:cubicBezTo>
                  <a:pt x="158" y="210"/>
                  <a:pt x="158" y="210"/>
                  <a:pt x="158" y="210"/>
                </a:cubicBezTo>
                <a:cubicBezTo>
                  <a:pt x="18" y="210"/>
                  <a:pt x="18" y="210"/>
                  <a:pt x="18" y="210"/>
                </a:cubicBezTo>
                <a:cubicBezTo>
                  <a:pt x="18" y="236"/>
                  <a:pt x="18" y="236"/>
                  <a:pt x="18" y="236"/>
                </a:cubicBezTo>
                <a:cubicBezTo>
                  <a:pt x="18" y="251"/>
                  <a:pt x="30" y="263"/>
                  <a:pt x="44" y="263"/>
                </a:cubicBezTo>
                <a:lnTo>
                  <a:pt x="166" y="263"/>
                </a:lnTo>
                <a:close/>
                <a:moveTo>
                  <a:pt x="244" y="18"/>
                </a:moveTo>
                <a:cubicBezTo>
                  <a:pt x="87" y="18"/>
                  <a:pt x="87" y="18"/>
                  <a:pt x="87" y="18"/>
                </a:cubicBezTo>
                <a:cubicBezTo>
                  <a:pt x="71" y="193"/>
                  <a:pt x="71" y="193"/>
                  <a:pt x="71" y="193"/>
                </a:cubicBezTo>
                <a:cubicBezTo>
                  <a:pt x="175" y="193"/>
                  <a:pt x="175" y="193"/>
                  <a:pt x="175" y="193"/>
                </a:cubicBezTo>
                <a:cubicBezTo>
                  <a:pt x="175" y="236"/>
                  <a:pt x="175" y="236"/>
                  <a:pt x="175" y="236"/>
                </a:cubicBezTo>
                <a:cubicBezTo>
                  <a:pt x="175" y="251"/>
                  <a:pt x="187" y="263"/>
                  <a:pt x="201" y="263"/>
                </a:cubicBezTo>
                <a:cubicBezTo>
                  <a:pt x="216" y="263"/>
                  <a:pt x="228" y="251"/>
                  <a:pt x="228" y="236"/>
                </a:cubicBezTo>
                <a:lnTo>
                  <a:pt x="244" y="18"/>
                </a:lnTo>
                <a:close/>
                <a:moveTo>
                  <a:pt x="131" y="123"/>
                </a:moveTo>
                <a:cubicBezTo>
                  <a:pt x="113" y="123"/>
                  <a:pt x="113" y="123"/>
                  <a:pt x="113" y="123"/>
                </a:cubicBezTo>
                <a:cubicBezTo>
                  <a:pt x="111" y="140"/>
                  <a:pt x="111" y="140"/>
                  <a:pt x="111" y="140"/>
                </a:cubicBezTo>
                <a:cubicBezTo>
                  <a:pt x="130" y="140"/>
                  <a:pt x="130" y="140"/>
                  <a:pt x="130" y="140"/>
                </a:cubicBezTo>
                <a:lnTo>
                  <a:pt x="131" y="123"/>
                </a:lnTo>
                <a:close/>
                <a:moveTo>
                  <a:pt x="203" y="105"/>
                </a:moveTo>
                <a:cubicBezTo>
                  <a:pt x="204" y="88"/>
                  <a:pt x="204" y="88"/>
                  <a:pt x="204" y="88"/>
                </a:cubicBezTo>
                <a:cubicBezTo>
                  <a:pt x="116" y="88"/>
                  <a:pt x="116" y="88"/>
                  <a:pt x="116" y="88"/>
                </a:cubicBezTo>
                <a:cubicBezTo>
                  <a:pt x="114" y="105"/>
                  <a:pt x="114" y="105"/>
                  <a:pt x="114" y="105"/>
                </a:cubicBezTo>
                <a:cubicBezTo>
                  <a:pt x="203" y="105"/>
                  <a:pt x="203" y="105"/>
                  <a:pt x="203" y="1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2" name="Freeform 7">
            <a:extLst>
              <a:ext uri="{FF2B5EF4-FFF2-40B4-BE49-F238E27FC236}">
                <a16:creationId xmlns:a16="http://schemas.microsoft.com/office/drawing/2014/main" id="{001EC4D3-865D-4F40-A681-AC93FC304C41}"/>
              </a:ext>
            </a:extLst>
          </p:cNvPr>
          <p:cNvSpPr>
            <a:spLocks noEditPoints="1"/>
          </p:cNvSpPr>
          <p:nvPr/>
        </p:nvSpPr>
        <p:spPr bwMode="auto">
          <a:xfrm>
            <a:off x="5937488" y="2571310"/>
            <a:ext cx="369806" cy="488645"/>
          </a:xfrm>
          <a:custGeom>
            <a:avLst/>
            <a:gdLst>
              <a:gd name="T0" fmla="*/ 105 w 210"/>
              <a:gd name="T1" fmla="*/ 0 h 280"/>
              <a:gd name="T2" fmla="*/ 0 w 210"/>
              <a:gd name="T3" fmla="*/ 105 h 280"/>
              <a:gd name="T4" fmla="*/ 105 w 210"/>
              <a:gd name="T5" fmla="*/ 280 h 280"/>
              <a:gd name="T6" fmla="*/ 210 w 210"/>
              <a:gd name="T7" fmla="*/ 105 h 280"/>
              <a:gd name="T8" fmla="*/ 105 w 210"/>
              <a:gd name="T9" fmla="*/ 0 h 280"/>
              <a:gd name="T10" fmla="*/ 105 w 210"/>
              <a:gd name="T11" fmla="*/ 175 h 280"/>
              <a:gd name="T12" fmla="*/ 35 w 210"/>
              <a:gd name="T13" fmla="*/ 105 h 280"/>
              <a:gd name="T14" fmla="*/ 105 w 210"/>
              <a:gd name="T15" fmla="*/ 35 h 280"/>
              <a:gd name="T16" fmla="*/ 175 w 210"/>
              <a:gd name="T17" fmla="*/ 105 h 280"/>
              <a:gd name="T18" fmla="*/ 105 w 210"/>
              <a:gd name="T19" fmla="*/ 175 h 2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10" h="280">
                <a:moveTo>
                  <a:pt x="105" y="0"/>
                </a:moveTo>
                <a:cubicBezTo>
                  <a:pt x="47" y="0"/>
                  <a:pt x="0" y="47"/>
                  <a:pt x="0" y="105"/>
                </a:cubicBezTo>
                <a:cubicBezTo>
                  <a:pt x="0" y="163"/>
                  <a:pt x="88" y="280"/>
                  <a:pt x="105" y="280"/>
                </a:cubicBezTo>
                <a:cubicBezTo>
                  <a:pt x="123" y="280"/>
                  <a:pt x="210" y="163"/>
                  <a:pt x="210" y="105"/>
                </a:cubicBezTo>
                <a:cubicBezTo>
                  <a:pt x="210" y="47"/>
                  <a:pt x="163" y="0"/>
                  <a:pt x="105" y="0"/>
                </a:cubicBezTo>
                <a:close/>
                <a:moveTo>
                  <a:pt x="105" y="175"/>
                </a:moveTo>
                <a:cubicBezTo>
                  <a:pt x="67" y="175"/>
                  <a:pt x="35" y="143"/>
                  <a:pt x="35" y="105"/>
                </a:cubicBezTo>
                <a:cubicBezTo>
                  <a:pt x="35" y="66"/>
                  <a:pt x="67" y="35"/>
                  <a:pt x="105" y="35"/>
                </a:cubicBezTo>
                <a:cubicBezTo>
                  <a:pt x="144" y="35"/>
                  <a:pt x="175" y="66"/>
                  <a:pt x="175" y="105"/>
                </a:cubicBezTo>
                <a:cubicBezTo>
                  <a:pt x="175" y="143"/>
                  <a:pt x="144" y="175"/>
                  <a:pt x="105" y="1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C25DAA58-7A8A-4777-86E5-EDB86C6914D8}"/>
              </a:ext>
            </a:extLst>
          </p:cNvPr>
          <p:cNvSpPr txBox="1"/>
          <p:nvPr/>
        </p:nvSpPr>
        <p:spPr>
          <a:xfrm>
            <a:off x="1533371" y="2237597"/>
            <a:ext cx="1554336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4" name="TextBox 11">
            <a:extLst>
              <a:ext uri="{FF2B5EF4-FFF2-40B4-BE49-F238E27FC236}">
                <a16:creationId xmlns:a16="http://schemas.microsoft.com/office/drawing/2014/main" id="{B38ADD36-7DC8-4355-9E67-25EE9DA497E7}"/>
              </a:ext>
            </a:extLst>
          </p:cNvPr>
          <p:cNvSpPr txBox="1"/>
          <p:nvPr/>
        </p:nvSpPr>
        <p:spPr>
          <a:xfrm>
            <a:off x="1533371" y="2625278"/>
            <a:ext cx="3390899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文本框 54">
            <a:extLst>
              <a:ext uri="{FF2B5EF4-FFF2-40B4-BE49-F238E27FC236}">
                <a16:creationId xmlns:a16="http://schemas.microsoft.com/office/drawing/2014/main" id="{D69DC7FE-5FA6-4448-867F-183959AAF5FD}"/>
              </a:ext>
            </a:extLst>
          </p:cNvPr>
          <p:cNvSpPr txBox="1"/>
          <p:nvPr/>
        </p:nvSpPr>
        <p:spPr>
          <a:xfrm>
            <a:off x="7213676" y="3567946"/>
            <a:ext cx="1554336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6" name="TextBox 11">
            <a:extLst>
              <a:ext uri="{FF2B5EF4-FFF2-40B4-BE49-F238E27FC236}">
                <a16:creationId xmlns:a16="http://schemas.microsoft.com/office/drawing/2014/main" id="{BC3BFD2F-BE1B-474A-A852-33E5B4A315E8}"/>
              </a:ext>
            </a:extLst>
          </p:cNvPr>
          <p:cNvSpPr txBox="1"/>
          <p:nvPr/>
        </p:nvSpPr>
        <p:spPr>
          <a:xfrm>
            <a:off x="7213676" y="3955627"/>
            <a:ext cx="3390899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文本框 56">
            <a:extLst>
              <a:ext uri="{FF2B5EF4-FFF2-40B4-BE49-F238E27FC236}">
                <a16:creationId xmlns:a16="http://schemas.microsoft.com/office/drawing/2014/main" id="{3871A2CD-9EE5-4B99-9157-968EC5D14815}"/>
              </a:ext>
            </a:extLst>
          </p:cNvPr>
          <p:cNvSpPr txBox="1"/>
          <p:nvPr/>
        </p:nvSpPr>
        <p:spPr>
          <a:xfrm>
            <a:off x="1533371" y="4894291"/>
            <a:ext cx="1554336" cy="338554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11">
            <a:extLst>
              <a:ext uri="{FF2B5EF4-FFF2-40B4-BE49-F238E27FC236}">
                <a16:creationId xmlns:a16="http://schemas.microsoft.com/office/drawing/2014/main" id="{C813F43B-87C5-429B-A10B-44C36F96000B}"/>
              </a:ext>
            </a:extLst>
          </p:cNvPr>
          <p:cNvSpPr txBox="1"/>
          <p:nvPr/>
        </p:nvSpPr>
        <p:spPr>
          <a:xfrm>
            <a:off x="1533371" y="5281972"/>
            <a:ext cx="3390899" cy="78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750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4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24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8480"/>
                            </p:stCondLst>
                            <p:childTnLst>
                              <p:par>
                                <p:cTn id="55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80"/>
                            </p:stCondLst>
                            <p:childTnLst>
                              <p:par>
                                <p:cTn id="7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58774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174311" y="484858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Job overview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EF452388-40F5-4BE3-8245-C6882F4FF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3580" y="2789380"/>
            <a:ext cx="133350" cy="801688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113035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35" name="组合 42">
            <a:extLst>
              <a:ext uri="{FF2B5EF4-FFF2-40B4-BE49-F238E27FC236}">
                <a16:creationId xmlns:a16="http://schemas.microsoft.com/office/drawing/2014/main" id="{B7CAB2E8-20FF-4163-9BC1-22333329BD4D}"/>
              </a:ext>
            </a:extLst>
          </p:cNvPr>
          <p:cNvGrpSpPr>
            <a:grpSpLocks/>
          </p:cNvGrpSpPr>
          <p:nvPr/>
        </p:nvGrpSpPr>
        <p:grpSpPr bwMode="auto">
          <a:xfrm>
            <a:off x="960580" y="1989280"/>
            <a:ext cx="2773363" cy="965200"/>
            <a:chOff x="0" y="0"/>
            <a:chExt cx="3177519" cy="1103966"/>
          </a:xfrm>
          <a:solidFill>
            <a:schemeClr val="bg1">
              <a:lumMod val="75000"/>
            </a:schemeClr>
          </a:solidFill>
        </p:grpSpPr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9D72EFFD-EB86-4E29-970D-4E30518272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7964" y="223033"/>
              <a:ext cx="181039" cy="271559"/>
            </a:xfrm>
            <a:custGeom>
              <a:avLst/>
              <a:gdLst>
                <a:gd name="T0" fmla="*/ 0 w 82"/>
                <a:gd name="T1" fmla="*/ 116 h 123"/>
                <a:gd name="T2" fmla="*/ 0 w 82"/>
                <a:gd name="T3" fmla="*/ 90 h 123"/>
                <a:gd name="T4" fmla="*/ 16 w 82"/>
                <a:gd name="T5" fmla="*/ 99 h 123"/>
                <a:gd name="T6" fmla="*/ 33 w 82"/>
                <a:gd name="T7" fmla="*/ 102 h 123"/>
                <a:gd name="T8" fmla="*/ 42 w 82"/>
                <a:gd name="T9" fmla="*/ 101 h 123"/>
                <a:gd name="T10" fmla="*/ 48 w 82"/>
                <a:gd name="T11" fmla="*/ 98 h 123"/>
                <a:gd name="T12" fmla="*/ 52 w 82"/>
                <a:gd name="T13" fmla="*/ 94 h 123"/>
                <a:gd name="T14" fmla="*/ 53 w 82"/>
                <a:gd name="T15" fmla="*/ 90 h 123"/>
                <a:gd name="T16" fmla="*/ 51 w 82"/>
                <a:gd name="T17" fmla="*/ 83 h 123"/>
                <a:gd name="T18" fmla="*/ 46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3 w 82"/>
                <a:gd name="T37" fmla="*/ 1 h 123"/>
                <a:gd name="T38" fmla="*/ 76 w 82"/>
                <a:gd name="T39" fmla="*/ 4 h 123"/>
                <a:gd name="T40" fmla="*/ 76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5 w 82"/>
                <a:gd name="T47" fmla="*/ 21 h 123"/>
                <a:gd name="T48" fmla="*/ 48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8 w 82"/>
                <a:gd name="T57" fmla="*/ 33 h 123"/>
                <a:gd name="T58" fmla="*/ 30 w 82"/>
                <a:gd name="T59" fmla="*/ 38 h 123"/>
                <a:gd name="T60" fmla="*/ 34 w 82"/>
                <a:gd name="T61" fmla="*/ 43 h 123"/>
                <a:gd name="T62" fmla="*/ 41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3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4 w 82"/>
                <a:gd name="T81" fmla="*/ 123 h 123"/>
                <a:gd name="T82" fmla="*/ 16 w 82"/>
                <a:gd name="T83" fmla="*/ 121 h 123"/>
                <a:gd name="T84" fmla="*/ 0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0" y="116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5" y="94"/>
                    <a:pt x="11" y="97"/>
                    <a:pt x="16" y="99"/>
                  </a:cubicBezTo>
                  <a:cubicBezTo>
                    <a:pt x="22" y="101"/>
                    <a:pt x="28" y="102"/>
                    <a:pt x="33" y="102"/>
                  </a:cubicBezTo>
                  <a:cubicBezTo>
                    <a:pt x="37" y="102"/>
                    <a:pt x="40" y="101"/>
                    <a:pt x="42" y="101"/>
                  </a:cubicBezTo>
                  <a:cubicBezTo>
                    <a:pt x="45" y="100"/>
                    <a:pt x="47" y="99"/>
                    <a:pt x="48" y="98"/>
                  </a:cubicBezTo>
                  <a:cubicBezTo>
                    <a:pt x="50" y="97"/>
                    <a:pt x="51" y="96"/>
                    <a:pt x="52" y="94"/>
                  </a:cubicBezTo>
                  <a:cubicBezTo>
                    <a:pt x="53" y="93"/>
                    <a:pt x="53" y="91"/>
                    <a:pt x="53" y="90"/>
                  </a:cubicBezTo>
                  <a:cubicBezTo>
                    <a:pt x="53" y="87"/>
                    <a:pt x="53" y="85"/>
                    <a:pt x="51" y="83"/>
                  </a:cubicBezTo>
                  <a:cubicBezTo>
                    <a:pt x="50" y="82"/>
                    <a:pt x="48" y="80"/>
                    <a:pt x="46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1" y="71"/>
                    <a:pt x="28" y="69"/>
                  </a:cubicBezTo>
                  <a:cubicBezTo>
                    <a:pt x="18" y="66"/>
                    <a:pt x="11" y="61"/>
                    <a:pt x="7" y="55"/>
                  </a:cubicBezTo>
                  <a:cubicBezTo>
                    <a:pt x="2" y="50"/>
                    <a:pt x="0" y="43"/>
                    <a:pt x="0" y="35"/>
                  </a:cubicBezTo>
                  <a:cubicBezTo>
                    <a:pt x="0" y="29"/>
                    <a:pt x="1" y="23"/>
                    <a:pt x="4" y="19"/>
                  </a:cubicBezTo>
                  <a:cubicBezTo>
                    <a:pt x="6" y="15"/>
                    <a:pt x="10" y="11"/>
                    <a:pt x="14" y="8"/>
                  </a:cubicBezTo>
                  <a:cubicBezTo>
                    <a:pt x="18" y="5"/>
                    <a:pt x="23" y="3"/>
                    <a:pt x="29" y="2"/>
                  </a:cubicBezTo>
                  <a:cubicBezTo>
                    <a:pt x="34" y="0"/>
                    <a:pt x="40" y="0"/>
                    <a:pt x="47" y="0"/>
                  </a:cubicBezTo>
                  <a:cubicBezTo>
                    <a:pt x="53" y="0"/>
                    <a:pt x="58" y="0"/>
                    <a:pt x="63" y="1"/>
                  </a:cubicBezTo>
                  <a:cubicBezTo>
                    <a:pt x="68" y="1"/>
                    <a:pt x="72" y="3"/>
                    <a:pt x="76" y="4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4" y="28"/>
                    <a:pt x="72" y="26"/>
                    <a:pt x="70" y="25"/>
                  </a:cubicBezTo>
                  <a:cubicBezTo>
                    <a:pt x="68" y="24"/>
                    <a:pt x="65" y="23"/>
                    <a:pt x="63" y="23"/>
                  </a:cubicBezTo>
                  <a:cubicBezTo>
                    <a:pt x="60" y="22"/>
                    <a:pt x="58" y="22"/>
                    <a:pt x="55" y="21"/>
                  </a:cubicBezTo>
                  <a:cubicBezTo>
                    <a:pt x="53" y="21"/>
                    <a:pt x="50" y="21"/>
                    <a:pt x="48" y="21"/>
                  </a:cubicBezTo>
                  <a:cubicBezTo>
                    <a:pt x="45" y="21"/>
                    <a:pt x="42" y="21"/>
                    <a:pt x="40" y="22"/>
                  </a:cubicBezTo>
                  <a:cubicBezTo>
                    <a:pt x="37" y="22"/>
                    <a:pt x="35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1" y="40"/>
                    <a:pt x="32" y="41"/>
                    <a:pt x="34" y="43"/>
                  </a:cubicBezTo>
                  <a:cubicBezTo>
                    <a:pt x="36" y="44"/>
                    <a:pt x="39" y="45"/>
                    <a:pt x="41" y="47"/>
                  </a:cubicBezTo>
                  <a:cubicBezTo>
                    <a:pt x="44" y="48"/>
                    <a:pt x="47" y="49"/>
                    <a:pt x="51" y="51"/>
                  </a:cubicBezTo>
                  <a:cubicBezTo>
                    <a:pt x="55" y="53"/>
                    <a:pt x="60" y="55"/>
                    <a:pt x="64" y="57"/>
                  </a:cubicBezTo>
                  <a:cubicBezTo>
                    <a:pt x="67" y="60"/>
                    <a:pt x="71" y="62"/>
                    <a:pt x="73" y="65"/>
                  </a:cubicBezTo>
                  <a:cubicBezTo>
                    <a:pt x="76" y="68"/>
                    <a:pt x="78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0" y="99"/>
                    <a:pt x="78" y="104"/>
                  </a:cubicBezTo>
                  <a:cubicBezTo>
                    <a:pt x="75" y="108"/>
                    <a:pt x="72" y="112"/>
                    <a:pt x="68" y="115"/>
                  </a:cubicBezTo>
                  <a:cubicBezTo>
                    <a:pt x="63" y="118"/>
                    <a:pt x="58" y="120"/>
                    <a:pt x="53" y="121"/>
                  </a:cubicBezTo>
                  <a:cubicBezTo>
                    <a:pt x="47" y="122"/>
                    <a:pt x="41" y="123"/>
                    <a:pt x="34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0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7">
              <a:extLst>
                <a:ext uri="{FF2B5EF4-FFF2-40B4-BE49-F238E27FC236}">
                  <a16:creationId xmlns:a16="http://schemas.microsoft.com/office/drawing/2014/main" id="{E562009F-6B1D-48A8-BA4C-703BA0A381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131" y="227699"/>
              <a:ext cx="215567" cy="266893"/>
            </a:xfrm>
            <a:custGeom>
              <a:avLst/>
              <a:gdLst>
                <a:gd name="T0" fmla="*/ 98 w 98"/>
                <a:gd name="T1" fmla="*/ 67 h 121"/>
                <a:gd name="T2" fmla="*/ 48 w 98"/>
                <a:gd name="T3" fmla="*/ 121 h 121"/>
                <a:gd name="T4" fmla="*/ 0 w 98"/>
                <a:gd name="T5" fmla="*/ 68 h 121"/>
                <a:gd name="T6" fmla="*/ 0 w 98"/>
                <a:gd name="T7" fmla="*/ 0 h 121"/>
                <a:gd name="T8" fmla="*/ 27 w 98"/>
                <a:gd name="T9" fmla="*/ 0 h 121"/>
                <a:gd name="T10" fmla="*/ 27 w 98"/>
                <a:gd name="T11" fmla="*/ 69 h 121"/>
                <a:gd name="T12" fmla="*/ 49 w 98"/>
                <a:gd name="T13" fmla="*/ 98 h 121"/>
                <a:gd name="T14" fmla="*/ 71 w 98"/>
                <a:gd name="T15" fmla="*/ 70 h 121"/>
                <a:gd name="T16" fmla="*/ 71 w 98"/>
                <a:gd name="T17" fmla="*/ 0 h 121"/>
                <a:gd name="T18" fmla="*/ 98 w 98"/>
                <a:gd name="T19" fmla="*/ 0 h 121"/>
                <a:gd name="T20" fmla="*/ 98 w 98"/>
                <a:gd name="T21" fmla="*/ 67 h 12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8"/>
                <a:gd name="T34" fmla="*/ 0 h 121"/>
                <a:gd name="T35" fmla="*/ 98 w 98"/>
                <a:gd name="T36" fmla="*/ 121 h 12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8" h="121">
                  <a:moveTo>
                    <a:pt x="98" y="67"/>
                  </a:moveTo>
                  <a:cubicBezTo>
                    <a:pt x="98" y="103"/>
                    <a:pt x="82" y="121"/>
                    <a:pt x="48" y="121"/>
                  </a:cubicBezTo>
                  <a:cubicBezTo>
                    <a:pt x="16" y="121"/>
                    <a:pt x="0" y="103"/>
                    <a:pt x="0" y="6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88"/>
                    <a:pt x="34" y="98"/>
                    <a:pt x="49" y="98"/>
                  </a:cubicBezTo>
                  <a:cubicBezTo>
                    <a:pt x="64" y="98"/>
                    <a:pt x="71" y="88"/>
                    <a:pt x="71" y="7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98" y="0"/>
                    <a:pt x="98" y="0"/>
                    <a:pt x="98" y="0"/>
                  </a:cubicBezTo>
                  <a:lnTo>
                    <a:pt x="9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8">
              <a:extLst>
                <a:ext uri="{FF2B5EF4-FFF2-40B4-BE49-F238E27FC236}">
                  <a16:creationId xmlns:a16="http://schemas.microsoft.com/office/drawing/2014/main" id="{4483F689-E745-4135-B714-8FC877639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692" y="223033"/>
              <a:ext cx="203436" cy="271559"/>
            </a:xfrm>
            <a:custGeom>
              <a:avLst/>
              <a:gdLst>
                <a:gd name="T0" fmla="*/ 92 w 92"/>
                <a:gd name="T1" fmla="*/ 116 h 123"/>
                <a:gd name="T2" fmla="*/ 58 w 92"/>
                <a:gd name="T3" fmla="*/ 123 h 123"/>
                <a:gd name="T4" fmla="*/ 15 w 92"/>
                <a:gd name="T5" fmla="*/ 107 h 123"/>
                <a:gd name="T6" fmla="*/ 0 w 92"/>
                <a:gd name="T7" fmla="*/ 64 h 123"/>
                <a:gd name="T8" fmla="*/ 17 w 92"/>
                <a:gd name="T9" fmla="*/ 17 h 123"/>
                <a:gd name="T10" fmla="*/ 63 w 92"/>
                <a:gd name="T11" fmla="*/ 0 h 123"/>
                <a:gd name="T12" fmla="*/ 92 w 92"/>
                <a:gd name="T13" fmla="*/ 4 h 123"/>
                <a:gd name="T14" fmla="*/ 92 w 92"/>
                <a:gd name="T15" fmla="*/ 30 h 123"/>
                <a:gd name="T16" fmla="*/ 65 w 92"/>
                <a:gd name="T17" fmla="*/ 23 h 123"/>
                <a:gd name="T18" fmla="*/ 38 w 92"/>
                <a:gd name="T19" fmla="*/ 33 h 123"/>
                <a:gd name="T20" fmla="*/ 28 w 92"/>
                <a:gd name="T21" fmla="*/ 62 h 123"/>
                <a:gd name="T22" fmla="*/ 38 w 92"/>
                <a:gd name="T23" fmla="*/ 89 h 123"/>
                <a:gd name="T24" fmla="*/ 64 w 92"/>
                <a:gd name="T25" fmla="*/ 100 h 123"/>
                <a:gd name="T26" fmla="*/ 92 w 92"/>
                <a:gd name="T27" fmla="*/ 92 h 123"/>
                <a:gd name="T28" fmla="*/ 92 w 92"/>
                <a:gd name="T29" fmla="*/ 116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2"/>
                <a:gd name="T46" fmla="*/ 0 h 123"/>
                <a:gd name="T47" fmla="*/ 92 w 92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2" h="123">
                  <a:moveTo>
                    <a:pt x="92" y="116"/>
                  </a:moveTo>
                  <a:cubicBezTo>
                    <a:pt x="84" y="121"/>
                    <a:pt x="72" y="123"/>
                    <a:pt x="58" y="123"/>
                  </a:cubicBezTo>
                  <a:cubicBezTo>
                    <a:pt x="40" y="123"/>
                    <a:pt x="26" y="117"/>
                    <a:pt x="15" y="107"/>
                  </a:cubicBezTo>
                  <a:cubicBezTo>
                    <a:pt x="5" y="96"/>
                    <a:pt x="0" y="82"/>
                    <a:pt x="0" y="64"/>
                  </a:cubicBezTo>
                  <a:cubicBezTo>
                    <a:pt x="0" y="45"/>
                    <a:pt x="6" y="29"/>
                    <a:pt x="17" y="17"/>
                  </a:cubicBezTo>
                  <a:cubicBezTo>
                    <a:pt x="29" y="6"/>
                    <a:pt x="44" y="0"/>
                    <a:pt x="63" y="0"/>
                  </a:cubicBezTo>
                  <a:cubicBezTo>
                    <a:pt x="75" y="0"/>
                    <a:pt x="85" y="1"/>
                    <a:pt x="92" y="4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85" y="25"/>
                    <a:pt x="75" y="23"/>
                    <a:pt x="65" y="23"/>
                  </a:cubicBezTo>
                  <a:cubicBezTo>
                    <a:pt x="54" y="23"/>
                    <a:pt x="45" y="26"/>
                    <a:pt x="38" y="33"/>
                  </a:cubicBezTo>
                  <a:cubicBezTo>
                    <a:pt x="31" y="40"/>
                    <a:pt x="28" y="50"/>
                    <a:pt x="28" y="62"/>
                  </a:cubicBezTo>
                  <a:cubicBezTo>
                    <a:pt x="28" y="73"/>
                    <a:pt x="31" y="82"/>
                    <a:pt x="38" y="89"/>
                  </a:cubicBezTo>
                  <a:cubicBezTo>
                    <a:pt x="44" y="96"/>
                    <a:pt x="53" y="100"/>
                    <a:pt x="64" y="100"/>
                  </a:cubicBezTo>
                  <a:cubicBezTo>
                    <a:pt x="74" y="100"/>
                    <a:pt x="84" y="97"/>
                    <a:pt x="92" y="92"/>
                  </a:cubicBezTo>
                  <a:lnTo>
                    <a:pt x="9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9">
              <a:extLst>
                <a:ext uri="{FF2B5EF4-FFF2-40B4-BE49-F238E27FC236}">
                  <a16:creationId xmlns:a16="http://schemas.microsoft.com/office/drawing/2014/main" id="{AD2FBF32-3C84-41A0-A1E2-A75E915CE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724" y="223033"/>
              <a:ext cx="205302" cy="271559"/>
            </a:xfrm>
            <a:custGeom>
              <a:avLst/>
              <a:gdLst>
                <a:gd name="T0" fmla="*/ 93 w 93"/>
                <a:gd name="T1" fmla="*/ 116 h 123"/>
                <a:gd name="T2" fmla="*/ 59 w 93"/>
                <a:gd name="T3" fmla="*/ 123 h 123"/>
                <a:gd name="T4" fmla="*/ 16 w 93"/>
                <a:gd name="T5" fmla="*/ 107 h 123"/>
                <a:gd name="T6" fmla="*/ 0 w 93"/>
                <a:gd name="T7" fmla="*/ 64 h 123"/>
                <a:gd name="T8" fmla="*/ 18 w 93"/>
                <a:gd name="T9" fmla="*/ 17 h 123"/>
                <a:gd name="T10" fmla="*/ 64 w 93"/>
                <a:gd name="T11" fmla="*/ 0 h 123"/>
                <a:gd name="T12" fmla="*/ 93 w 93"/>
                <a:gd name="T13" fmla="*/ 4 h 123"/>
                <a:gd name="T14" fmla="*/ 93 w 93"/>
                <a:gd name="T15" fmla="*/ 30 h 123"/>
                <a:gd name="T16" fmla="*/ 66 w 93"/>
                <a:gd name="T17" fmla="*/ 23 h 123"/>
                <a:gd name="T18" fmla="*/ 39 w 93"/>
                <a:gd name="T19" fmla="*/ 33 h 123"/>
                <a:gd name="T20" fmla="*/ 28 w 93"/>
                <a:gd name="T21" fmla="*/ 62 h 123"/>
                <a:gd name="T22" fmla="*/ 38 w 93"/>
                <a:gd name="T23" fmla="*/ 89 h 123"/>
                <a:gd name="T24" fmla="*/ 64 w 93"/>
                <a:gd name="T25" fmla="*/ 100 h 123"/>
                <a:gd name="T26" fmla="*/ 93 w 93"/>
                <a:gd name="T27" fmla="*/ 92 h 123"/>
                <a:gd name="T28" fmla="*/ 93 w 93"/>
                <a:gd name="T29" fmla="*/ 116 h 12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93"/>
                <a:gd name="T46" fmla="*/ 0 h 123"/>
                <a:gd name="T47" fmla="*/ 93 w 93"/>
                <a:gd name="T48" fmla="*/ 123 h 12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93" h="123">
                  <a:moveTo>
                    <a:pt x="93" y="116"/>
                  </a:moveTo>
                  <a:cubicBezTo>
                    <a:pt x="84" y="121"/>
                    <a:pt x="73" y="123"/>
                    <a:pt x="59" y="123"/>
                  </a:cubicBezTo>
                  <a:cubicBezTo>
                    <a:pt x="41" y="123"/>
                    <a:pt x="26" y="117"/>
                    <a:pt x="16" y="107"/>
                  </a:cubicBezTo>
                  <a:cubicBezTo>
                    <a:pt x="5" y="96"/>
                    <a:pt x="0" y="82"/>
                    <a:pt x="0" y="64"/>
                  </a:cubicBezTo>
                  <a:cubicBezTo>
                    <a:pt x="0" y="45"/>
                    <a:pt x="6" y="29"/>
                    <a:pt x="18" y="17"/>
                  </a:cubicBezTo>
                  <a:cubicBezTo>
                    <a:pt x="30" y="6"/>
                    <a:pt x="45" y="0"/>
                    <a:pt x="64" y="0"/>
                  </a:cubicBezTo>
                  <a:cubicBezTo>
                    <a:pt x="75" y="0"/>
                    <a:pt x="85" y="1"/>
                    <a:pt x="93" y="4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85" y="25"/>
                    <a:pt x="76" y="23"/>
                    <a:pt x="66" y="23"/>
                  </a:cubicBezTo>
                  <a:cubicBezTo>
                    <a:pt x="55" y="23"/>
                    <a:pt x="46" y="26"/>
                    <a:pt x="39" y="33"/>
                  </a:cubicBezTo>
                  <a:cubicBezTo>
                    <a:pt x="32" y="40"/>
                    <a:pt x="28" y="50"/>
                    <a:pt x="28" y="62"/>
                  </a:cubicBezTo>
                  <a:cubicBezTo>
                    <a:pt x="28" y="73"/>
                    <a:pt x="32" y="82"/>
                    <a:pt x="38" y="89"/>
                  </a:cubicBezTo>
                  <a:cubicBezTo>
                    <a:pt x="45" y="96"/>
                    <a:pt x="53" y="100"/>
                    <a:pt x="64" y="100"/>
                  </a:cubicBezTo>
                  <a:cubicBezTo>
                    <a:pt x="75" y="100"/>
                    <a:pt x="84" y="97"/>
                    <a:pt x="93" y="92"/>
                  </a:cubicBezTo>
                  <a:lnTo>
                    <a:pt x="93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id="{4E9DA798-5A59-4332-934D-4CE47ACAB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1686" y="227699"/>
              <a:ext cx="156776" cy="262227"/>
            </a:xfrm>
            <a:custGeom>
              <a:avLst/>
              <a:gdLst>
                <a:gd name="T0" fmla="*/ 168 w 168"/>
                <a:gd name="T1" fmla="*/ 281 h 281"/>
                <a:gd name="T2" fmla="*/ 0 w 168"/>
                <a:gd name="T3" fmla="*/ 281 h 281"/>
                <a:gd name="T4" fmla="*/ 0 w 168"/>
                <a:gd name="T5" fmla="*/ 0 h 281"/>
                <a:gd name="T6" fmla="*/ 161 w 168"/>
                <a:gd name="T7" fmla="*/ 0 h 281"/>
                <a:gd name="T8" fmla="*/ 161 w 168"/>
                <a:gd name="T9" fmla="*/ 50 h 281"/>
                <a:gd name="T10" fmla="*/ 64 w 168"/>
                <a:gd name="T11" fmla="*/ 50 h 281"/>
                <a:gd name="T12" fmla="*/ 64 w 168"/>
                <a:gd name="T13" fmla="*/ 113 h 281"/>
                <a:gd name="T14" fmla="*/ 153 w 168"/>
                <a:gd name="T15" fmla="*/ 113 h 281"/>
                <a:gd name="T16" fmla="*/ 153 w 168"/>
                <a:gd name="T17" fmla="*/ 165 h 281"/>
                <a:gd name="T18" fmla="*/ 64 w 168"/>
                <a:gd name="T19" fmla="*/ 165 h 281"/>
                <a:gd name="T20" fmla="*/ 64 w 168"/>
                <a:gd name="T21" fmla="*/ 229 h 281"/>
                <a:gd name="T22" fmla="*/ 168 w 168"/>
                <a:gd name="T23" fmla="*/ 229 h 281"/>
                <a:gd name="T24" fmla="*/ 168 w 168"/>
                <a:gd name="T25" fmla="*/ 281 h 28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68"/>
                <a:gd name="T40" fmla="*/ 0 h 281"/>
                <a:gd name="T41" fmla="*/ 168 w 168"/>
                <a:gd name="T42" fmla="*/ 281 h 28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68" h="281">
                  <a:moveTo>
                    <a:pt x="168" y="281"/>
                  </a:moveTo>
                  <a:lnTo>
                    <a:pt x="0" y="281"/>
                  </a:lnTo>
                  <a:lnTo>
                    <a:pt x="0" y="0"/>
                  </a:lnTo>
                  <a:lnTo>
                    <a:pt x="161" y="0"/>
                  </a:lnTo>
                  <a:lnTo>
                    <a:pt x="161" y="50"/>
                  </a:lnTo>
                  <a:lnTo>
                    <a:pt x="64" y="50"/>
                  </a:lnTo>
                  <a:lnTo>
                    <a:pt x="64" y="113"/>
                  </a:lnTo>
                  <a:lnTo>
                    <a:pt x="153" y="113"/>
                  </a:lnTo>
                  <a:lnTo>
                    <a:pt x="153" y="165"/>
                  </a:lnTo>
                  <a:lnTo>
                    <a:pt x="64" y="165"/>
                  </a:lnTo>
                  <a:lnTo>
                    <a:pt x="64" y="229"/>
                  </a:lnTo>
                  <a:lnTo>
                    <a:pt x="168" y="229"/>
                  </a:lnTo>
                  <a:lnTo>
                    <a:pt x="168" y="28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E3608FB6-88A7-4D35-B8D5-4A53709D6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6458" y="223033"/>
              <a:ext cx="181039" cy="271559"/>
            </a:xfrm>
            <a:custGeom>
              <a:avLst/>
              <a:gdLst>
                <a:gd name="T0" fmla="*/ 1 w 82"/>
                <a:gd name="T1" fmla="*/ 116 h 123"/>
                <a:gd name="T2" fmla="*/ 1 w 82"/>
                <a:gd name="T3" fmla="*/ 90 h 123"/>
                <a:gd name="T4" fmla="*/ 16 w 82"/>
                <a:gd name="T5" fmla="*/ 99 h 123"/>
                <a:gd name="T6" fmla="*/ 33 w 82"/>
                <a:gd name="T7" fmla="*/ 102 h 123"/>
                <a:gd name="T8" fmla="*/ 42 w 82"/>
                <a:gd name="T9" fmla="*/ 101 h 123"/>
                <a:gd name="T10" fmla="*/ 49 w 82"/>
                <a:gd name="T11" fmla="*/ 98 h 123"/>
                <a:gd name="T12" fmla="*/ 52 w 82"/>
                <a:gd name="T13" fmla="*/ 94 h 123"/>
                <a:gd name="T14" fmla="*/ 54 w 82"/>
                <a:gd name="T15" fmla="*/ 90 h 123"/>
                <a:gd name="T16" fmla="*/ 52 w 82"/>
                <a:gd name="T17" fmla="*/ 83 h 123"/>
                <a:gd name="T18" fmla="*/ 46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3 w 82"/>
                <a:gd name="T37" fmla="*/ 1 h 123"/>
                <a:gd name="T38" fmla="*/ 77 w 82"/>
                <a:gd name="T39" fmla="*/ 4 h 123"/>
                <a:gd name="T40" fmla="*/ 77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5 w 82"/>
                <a:gd name="T47" fmla="*/ 21 h 123"/>
                <a:gd name="T48" fmla="*/ 48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8 w 82"/>
                <a:gd name="T57" fmla="*/ 33 h 123"/>
                <a:gd name="T58" fmla="*/ 30 w 82"/>
                <a:gd name="T59" fmla="*/ 38 h 123"/>
                <a:gd name="T60" fmla="*/ 34 w 82"/>
                <a:gd name="T61" fmla="*/ 43 h 123"/>
                <a:gd name="T62" fmla="*/ 42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3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5 w 82"/>
                <a:gd name="T81" fmla="*/ 123 h 123"/>
                <a:gd name="T82" fmla="*/ 16 w 82"/>
                <a:gd name="T83" fmla="*/ 121 h 123"/>
                <a:gd name="T84" fmla="*/ 1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1" y="116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6" y="94"/>
                    <a:pt x="11" y="97"/>
                    <a:pt x="16" y="99"/>
                  </a:cubicBezTo>
                  <a:cubicBezTo>
                    <a:pt x="22" y="101"/>
                    <a:pt x="28" y="102"/>
                    <a:pt x="33" y="102"/>
                  </a:cubicBezTo>
                  <a:cubicBezTo>
                    <a:pt x="37" y="102"/>
                    <a:pt x="40" y="101"/>
                    <a:pt x="42" y="101"/>
                  </a:cubicBezTo>
                  <a:cubicBezTo>
                    <a:pt x="45" y="100"/>
                    <a:pt x="47" y="99"/>
                    <a:pt x="49" y="98"/>
                  </a:cubicBezTo>
                  <a:cubicBezTo>
                    <a:pt x="50" y="97"/>
                    <a:pt x="52" y="96"/>
                    <a:pt x="52" y="94"/>
                  </a:cubicBezTo>
                  <a:cubicBezTo>
                    <a:pt x="53" y="93"/>
                    <a:pt x="54" y="91"/>
                    <a:pt x="54" y="90"/>
                  </a:cubicBezTo>
                  <a:cubicBezTo>
                    <a:pt x="54" y="87"/>
                    <a:pt x="53" y="85"/>
                    <a:pt x="52" y="83"/>
                  </a:cubicBezTo>
                  <a:cubicBezTo>
                    <a:pt x="50" y="82"/>
                    <a:pt x="49" y="80"/>
                    <a:pt x="46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2" y="71"/>
                    <a:pt x="28" y="69"/>
                  </a:cubicBezTo>
                  <a:cubicBezTo>
                    <a:pt x="19" y="66"/>
                    <a:pt x="12" y="61"/>
                    <a:pt x="7" y="55"/>
                  </a:cubicBezTo>
                  <a:cubicBezTo>
                    <a:pt x="2" y="50"/>
                    <a:pt x="0" y="43"/>
                    <a:pt x="0" y="35"/>
                  </a:cubicBezTo>
                  <a:cubicBezTo>
                    <a:pt x="0" y="29"/>
                    <a:pt x="1" y="23"/>
                    <a:pt x="4" y="19"/>
                  </a:cubicBezTo>
                  <a:cubicBezTo>
                    <a:pt x="6" y="15"/>
                    <a:pt x="10" y="11"/>
                    <a:pt x="14" y="8"/>
                  </a:cubicBezTo>
                  <a:cubicBezTo>
                    <a:pt x="18" y="5"/>
                    <a:pt x="23" y="3"/>
                    <a:pt x="29" y="2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53" y="0"/>
                    <a:pt x="59" y="0"/>
                    <a:pt x="63" y="1"/>
                  </a:cubicBezTo>
                  <a:cubicBezTo>
                    <a:pt x="68" y="1"/>
                    <a:pt x="73" y="3"/>
                    <a:pt x="77" y="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28"/>
                    <a:pt x="72" y="26"/>
                    <a:pt x="70" y="25"/>
                  </a:cubicBezTo>
                  <a:cubicBezTo>
                    <a:pt x="68" y="24"/>
                    <a:pt x="65" y="23"/>
                    <a:pt x="63" y="23"/>
                  </a:cubicBezTo>
                  <a:cubicBezTo>
                    <a:pt x="60" y="22"/>
                    <a:pt x="58" y="22"/>
                    <a:pt x="55" y="21"/>
                  </a:cubicBezTo>
                  <a:cubicBezTo>
                    <a:pt x="53" y="21"/>
                    <a:pt x="51" y="21"/>
                    <a:pt x="48" y="21"/>
                  </a:cubicBezTo>
                  <a:cubicBezTo>
                    <a:pt x="45" y="21"/>
                    <a:pt x="43" y="21"/>
                    <a:pt x="40" y="22"/>
                  </a:cubicBezTo>
                  <a:cubicBezTo>
                    <a:pt x="38" y="22"/>
                    <a:pt x="36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8" y="31"/>
                    <a:pt x="28" y="33"/>
                  </a:cubicBezTo>
                  <a:cubicBezTo>
                    <a:pt x="28" y="35"/>
                    <a:pt x="29" y="37"/>
                    <a:pt x="30" y="38"/>
                  </a:cubicBezTo>
                  <a:cubicBezTo>
                    <a:pt x="31" y="40"/>
                    <a:pt x="33" y="41"/>
                    <a:pt x="34" y="43"/>
                  </a:cubicBezTo>
                  <a:cubicBezTo>
                    <a:pt x="36" y="44"/>
                    <a:pt x="39" y="45"/>
                    <a:pt x="42" y="47"/>
                  </a:cubicBezTo>
                  <a:cubicBezTo>
                    <a:pt x="44" y="48"/>
                    <a:pt x="47" y="49"/>
                    <a:pt x="51" y="51"/>
                  </a:cubicBezTo>
                  <a:cubicBezTo>
                    <a:pt x="56" y="53"/>
                    <a:pt x="60" y="55"/>
                    <a:pt x="64" y="57"/>
                  </a:cubicBezTo>
                  <a:cubicBezTo>
                    <a:pt x="68" y="60"/>
                    <a:pt x="71" y="62"/>
                    <a:pt x="73" y="65"/>
                  </a:cubicBezTo>
                  <a:cubicBezTo>
                    <a:pt x="76" y="68"/>
                    <a:pt x="78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1" y="99"/>
                    <a:pt x="78" y="104"/>
                  </a:cubicBezTo>
                  <a:cubicBezTo>
                    <a:pt x="76" y="108"/>
                    <a:pt x="72" y="112"/>
                    <a:pt x="68" y="115"/>
                  </a:cubicBezTo>
                  <a:cubicBezTo>
                    <a:pt x="64" y="118"/>
                    <a:pt x="59" y="120"/>
                    <a:pt x="53" y="121"/>
                  </a:cubicBezTo>
                  <a:cubicBezTo>
                    <a:pt x="47" y="122"/>
                    <a:pt x="41" y="123"/>
                    <a:pt x="35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1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C976AD61-25D9-4C41-AF4A-1D8ABACB9C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6427" y="223033"/>
              <a:ext cx="181039" cy="271559"/>
            </a:xfrm>
            <a:custGeom>
              <a:avLst/>
              <a:gdLst>
                <a:gd name="T0" fmla="*/ 1 w 82"/>
                <a:gd name="T1" fmla="*/ 116 h 123"/>
                <a:gd name="T2" fmla="*/ 1 w 82"/>
                <a:gd name="T3" fmla="*/ 90 h 123"/>
                <a:gd name="T4" fmla="*/ 17 w 82"/>
                <a:gd name="T5" fmla="*/ 99 h 123"/>
                <a:gd name="T6" fmla="*/ 34 w 82"/>
                <a:gd name="T7" fmla="*/ 102 h 123"/>
                <a:gd name="T8" fmla="*/ 43 w 82"/>
                <a:gd name="T9" fmla="*/ 101 h 123"/>
                <a:gd name="T10" fmla="*/ 49 w 82"/>
                <a:gd name="T11" fmla="*/ 98 h 123"/>
                <a:gd name="T12" fmla="*/ 53 w 82"/>
                <a:gd name="T13" fmla="*/ 94 h 123"/>
                <a:gd name="T14" fmla="*/ 54 w 82"/>
                <a:gd name="T15" fmla="*/ 90 h 123"/>
                <a:gd name="T16" fmla="*/ 52 w 82"/>
                <a:gd name="T17" fmla="*/ 83 h 123"/>
                <a:gd name="T18" fmla="*/ 47 w 82"/>
                <a:gd name="T19" fmla="*/ 78 h 123"/>
                <a:gd name="T20" fmla="*/ 38 w 82"/>
                <a:gd name="T21" fmla="*/ 74 h 123"/>
                <a:gd name="T22" fmla="*/ 28 w 82"/>
                <a:gd name="T23" fmla="*/ 69 h 123"/>
                <a:gd name="T24" fmla="*/ 7 w 82"/>
                <a:gd name="T25" fmla="*/ 55 h 123"/>
                <a:gd name="T26" fmla="*/ 0 w 82"/>
                <a:gd name="T27" fmla="*/ 35 h 123"/>
                <a:gd name="T28" fmla="*/ 4 w 82"/>
                <a:gd name="T29" fmla="*/ 19 h 123"/>
                <a:gd name="T30" fmla="*/ 14 w 82"/>
                <a:gd name="T31" fmla="*/ 8 h 123"/>
                <a:gd name="T32" fmla="*/ 29 w 82"/>
                <a:gd name="T33" fmla="*/ 2 h 123"/>
                <a:gd name="T34" fmla="*/ 47 w 82"/>
                <a:gd name="T35" fmla="*/ 0 h 123"/>
                <a:gd name="T36" fmla="*/ 64 w 82"/>
                <a:gd name="T37" fmla="*/ 1 h 123"/>
                <a:gd name="T38" fmla="*/ 77 w 82"/>
                <a:gd name="T39" fmla="*/ 4 h 123"/>
                <a:gd name="T40" fmla="*/ 77 w 82"/>
                <a:gd name="T41" fmla="*/ 29 h 123"/>
                <a:gd name="T42" fmla="*/ 70 w 82"/>
                <a:gd name="T43" fmla="*/ 25 h 123"/>
                <a:gd name="T44" fmla="*/ 63 w 82"/>
                <a:gd name="T45" fmla="*/ 23 h 123"/>
                <a:gd name="T46" fmla="*/ 56 w 82"/>
                <a:gd name="T47" fmla="*/ 21 h 123"/>
                <a:gd name="T48" fmla="*/ 49 w 82"/>
                <a:gd name="T49" fmla="*/ 21 h 123"/>
                <a:gd name="T50" fmla="*/ 40 w 82"/>
                <a:gd name="T51" fmla="*/ 22 h 123"/>
                <a:gd name="T52" fmla="*/ 34 w 82"/>
                <a:gd name="T53" fmla="*/ 24 h 123"/>
                <a:gd name="T54" fmla="*/ 30 w 82"/>
                <a:gd name="T55" fmla="*/ 28 h 123"/>
                <a:gd name="T56" fmla="*/ 29 w 82"/>
                <a:gd name="T57" fmla="*/ 33 h 123"/>
                <a:gd name="T58" fmla="*/ 30 w 82"/>
                <a:gd name="T59" fmla="*/ 38 h 123"/>
                <a:gd name="T60" fmla="*/ 35 w 82"/>
                <a:gd name="T61" fmla="*/ 43 h 123"/>
                <a:gd name="T62" fmla="*/ 42 w 82"/>
                <a:gd name="T63" fmla="*/ 47 h 123"/>
                <a:gd name="T64" fmla="*/ 51 w 82"/>
                <a:gd name="T65" fmla="*/ 51 h 123"/>
                <a:gd name="T66" fmla="*/ 64 w 82"/>
                <a:gd name="T67" fmla="*/ 57 h 123"/>
                <a:gd name="T68" fmla="*/ 74 w 82"/>
                <a:gd name="T69" fmla="*/ 65 h 123"/>
                <a:gd name="T70" fmla="*/ 80 w 82"/>
                <a:gd name="T71" fmla="*/ 75 h 123"/>
                <a:gd name="T72" fmla="*/ 82 w 82"/>
                <a:gd name="T73" fmla="*/ 87 h 123"/>
                <a:gd name="T74" fmla="*/ 78 w 82"/>
                <a:gd name="T75" fmla="*/ 104 h 123"/>
                <a:gd name="T76" fmla="*/ 68 w 82"/>
                <a:gd name="T77" fmla="*/ 115 h 123"/>
                <a:gd name="T78" fmla="*/ 53 w 82"/>
                <a:gd name="T79" fmla="*/ 121 h 123"/>
                <a:gd name="T80" fmla="*/ 35 w 82"/>
                <a:gd name="T81" fmla="*/ 123 h 123"/>
                <a:gd name="T82" fmla="*/ 16 w 82"/>
                <a:gd name="T83" fmla="*/ 121 h 123"/>
                <a:gd name="T84" fmla="*/ 1 w 82"/>
                <a:gd name="T85" fmla="*/ 11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2"/>
                <a:gd name="T130" fmla="*/ 0 h 123"/>
                <a:gd name="T131" fmla="*/ 82 w 82"/>
                <a:gd name="T132" fmla="*/ 123 h 123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2" h="123">
                  <a:moveTo>
                    <a:pt x="1" y="116"/>
                  </a:moveTo>
                  <a:cubicBezTo>
                    <a:pt x="1" y="90"/>
                    <a:pt x="1" y="90"/>
                    <a:pt x="1" y="90"/>
                  </a:cubicBezTo>
                  <a:cubicBezTo>
                    <a:pt x="6" y="94"/>
                    <a:pt x="11" y="97"/>
                    <a:pt x="17" y="99"/>
                  </a:cubicBezTo>
                  <a:cubicBezTo>
                    <a:pt x="22" y="101"/>
                    <a:pt x="28" y="102"/>
                    <a:pt x="34" y="102"/>
                  </a:cubicBezTo>
                  <a:cubicBezTo>
                    <a:pt x="37" y="102"/>
                    <a:pt x="40" y="101"/>
                    <a:pt x="43" y="101"/>
                  </a:cubicBezTo>
                  <a:cubicBezTo>
                    <a:pt x="45" y="100"/>
                    <a:pt x="47" y="99"/>
                    <a:pt x="49" y="98"/>
                  </a:cubicBezTo>
                  <a:cubicBezTo>
                    <a:pt x="51" y="97"/>
                    <a:pt x="52" y="96"/>
                    <a:pt x="53" y="94"/>
                  </a:cubicBezTo>
                  <a:cubicBezTo>
                    <a:pt x="54" y="93"/>
                    <a:pt x="54" y="91"/>
                    <a:pt x="54" y="90"/>
                  </a:cubicBezTo>
                  <a:cubicBezTo>
                    <a:pt x="54" y="87"/>
                    <a:pt x="53" y="85"/>
                    <a:pt x="52" y="83"/>
                  </a:cubicBezTo>
                  <a:cubicBezTo>
                    <a:pt x="51" y="82"/>
                    <a:pt x="49" y="80"/>
                    <a:pt x="47" y="78"/>
                  </a:cubicBezTo>
                  <a:cubicBezTo>
                    <a:pt x="44" y="77"/>
                    <a:pt x="41" y="75"/>
                    <a:pt x="38" y="74"/>
                  </a:cubicBezTo>
                  <a:cubicBezTo>
                    <a:pt x="35" y="72"/>
                    <a:pt x="32" y="71"/>
                    <a:pt x="28" y="69"/>
                  </a:cubicBezTo>
                  <a:cubicBezTo>
                    <a:pt x="19" y="66"/>
                    <a:pt x="12" y="61"/>
                    <a:pt x="7" y="55"/>
                  </a:cubicBezTo>
                  <a:cubicBezTo>
                    <a:pt x="3" y="50"/>
                    <a:pt x="0" y="43"/>
                    <a:pt x="0" y="35"/>
                  </a:cubicBezTo>
                  <a:cubicBezTo>
                    <a:pt x="0" y="29"/>
                    <a:pt x="2" y="23"/>
                    <a:pt x="4" y="19"/>
                  </a:cubicBezTo>
                  <a:cubicBezTo>
                    <a:pt x="7" y="15"/>
                    <a:pt x="10" y="11"/>
                    <a:pt x="14" y="8"/>
                  </a:cubicBezTo>
                  <a:cubicBezTo>
                    <a:pt x="19" y="5"/>
                    <a:pt x="24" y="3"/>
                    <a:pt x="29" y="2"/>
                  </a:cubicBezTo>
                  <a:cubicBezTo>
                    <a:pt x="35" y="0"/>
                    <a:pt x="41" y="0"/>
                    <a:pt x="47" y="0"/>
                  </a:cubicBezTo>
                  <a:cubicBezTo>
                    <a:pt x="53" y="0"/>
                    <a:pt x="59" y="0"/>
                    <a:pt x="64" y="1"/>
                  </a:cubicBezTo>
                  <a:cubicBezTo>
                    <a:pt x="68" y="1"/>
                    <a:pt x="73" y="3"/>
                    <a:pt x="77" y="4"/>
                  </a:cubicBezTo>
                  <a:cubicBezTo>
                    <a:pt x="77" y="29"/>
                    <a:pt x="77" y="29"/>
                    <a:pt x="77" y="29"/>
                  </a:cubicBezTo>
                  <a:cubicBezTo>
                    <a:pt x="75" y="28"/>
                    <a:pt x="73" y="26"/>
                    <a:pt x="70" y="25"/>
                  </a:cubicBezTo>
                  <a:cubicBezTo>
                    <a:pt x="68" y="24"/>
                    <a:pt x="66" y="23"/>
                    <a:pt x="63" y="23"/>
                  </a:cubicBezTo>
                  <a:cubicBezTo>
                    <a:pt x="61" y="22"/>
                    <a:pt x="58" y="22"/>
                    <a:pt x="56" y="21"/>
                  </a:cubicBezTo>
                  <a:cubicBezTo>
                    <a:pt x="53" y="21"/>
                    <a:pt x="51" y="21"/>
                    <a:pt x="49" y="21"/>
                  </a:cubicBezTo>
                  <a:cubicBezTo>
                    <a:pt x="46" y="21"/>
                    <a:pt x="43" y="21"/>
                    <a:pt x="40" y="22"/>
                  </a:cubicBezTo>
                  <a:cubicBezTo>
                    <a:pt x="38" y="22"/>
                    <a:pt x="36" y="23"/>
                    <a:pt x="34" y="24"/>
                  </a:cubicBezTo>
                  <a:cubicBezTo>
                    <a:pt x="32" y="25"/>
                    <a:pt x="31" y="26"/>
                    <a:pt x="30" y="28"/>
                  </a:cubicBezTo>
                  <a:cubicBezTo>
                    <a:pt x="29" y="29"/>
                    <a:pt x="29" y="31"/>
                    <a:pt x="29" y="33"/>
                  </a:cubicBezTo>
                  <a:cubicBezTo>
                    <a:pt x="29" y="35"/>
                    <a:pt x="29" y="37"/>
                    <a:pt x="30" y="38"/>
                  </a:cubicBezTo>
                  <a:cubicBezTo>
                    <a:pt x="31" y="40"/>
                    <a:pt x="33" y="41"/>
                    <a:pt x="35" y="43"/>
                  </a:cubicBezTo>
                  <a:cubicBezTo>
                    <a:pt x="37" y="44"/>
                    <a:pt x="39" y="45"/>
                    <a:pt x="42" y="47"/>
                  </a:cubicBezTo>
                  <a:cubicBezTo>
                    <a:pt x="45" y="48"/>
                    <a:pt x="48" y="49"/>
                    <a:pt x="51" y="51"/>
                  </a:cubicBezTo>
                  <a:cubicBezTo>
                    <a:pt x="56" y="53"/>
                    <a:pt x="60" y="55"/>
                    <a:pt x="64" y="57"/>
                  </a:cubicBezTo>
                  <a:cubicBezTo>
                    <a:pt x="68" y="60"/>
                    <a:pt x="71" y="62"/>
                    <a:pt x="74" y="65"/>
                  </a:cubicBezTo>
                  <a:cubicBezTo>
                    <a:pt x="76" y="68"/>
                    <a:pt x="79" y="71"/>
                    <a:pt x="80" y="75"/>
                  </a:cubicBezTo>
                  <a:cubicBezTo>
                    <a:pt x="81" y="78"/>
                    <a:pt x="82" y="82"/>
                    <a:pt x="82" y="87"/>
                  </a:cubicBezTo>
                  <a:cubicBezTo>
                    <a:pt x="82" y="94"/>
                    <a:pt x="81" y="99"/>
                    <a:pt x="78" y="104"/>
                  </a:cubicBezTo>
                  <a:cubicBezTo>
                    <a:pt x="76" y="108"/>
                    <a:pt x="72" y="112"/>
                    <a:pt x="68" y="115"/>
                  </a:cubicBezTo>
                  <a:cubicBezTo>
                    <a:pt x="64" y="118"/>
                    <a:pt x="59" y="120"/>
                    <a:pt x="53" y="121"/>
                  </a:cubicBezTo>
                  <a:cubicBezTo>
                    <a:pt x="47" y="122"/>
                    <a:pt x="41" y="123"/>
                    <a:pt x="35" y="123"/>
                  </a:cubicBezTo>
                  <a:cubicBezTo>
                    <a:pt x="28" y="123"/>
                    <a:pt x="22" y="122"/>
                    <a:pt x="16" y="121"/>
                  </a:cubicBezTo>
                  <a:cubicBezTo>
                    <a:pt x="10" y="120"/>
                    <a:pt x="5" y="118"/>
                    <a:pt x="1" y="1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22D65D5E-4DE1-4390-A3AE-875885C678F2}"/>
                </a:ext>
              </a:extLst>
            </p:cNvPr>
            <p:cNvSpPr>
              <a:spLocks noEditPoints="1" noChangeArrowheads="1"/>
            </p:cNvSpPr>
            <p:nvPr/>
          </p:nvSpPr>
          <p:spPr bwMode="auto">
            <a:xfrm>
              <a:off x="2168738" y="0"/>
              <a:ext cx="1008781" cy="1103966"/>
            </a:xfrm>
            <a:custGeom>
              <a:avLst/>
              <a:gdLst>
                <a:gd name="T0" fmla="*/ 0 w 457"/>
                <a:gd name="T1" fmla="*/ 250 h 500"/>
                <a:gd name="T2" fmla="*/ 228 w 457"/>
                <a:gd name="T3" fmla="*/ 500 h 500"/>
                <a:gd name="T4" fmla="*/ 457 w 457"/>
                <a:gd name="T5" fmla="*/ 250 h 500"/>
                <a:gd name="T6" fmla="*/ 228 w 457"/>
                <a:gd name="T7" fmla="*/ 0 h 500"/>
                <a:gd name="T8" fmla="*/ 0 w 457"/>
                <a:gd name="T9" fmla="*/ 250 h 500"/>
                <a:gd name="T10" fmla="*/ 60 w 457"/>
                <a:gd name="T11" fmla="*/ 250 h 500"/>
                <a:gd name="T12" fmla="*/ 228 w 457"/>
                <a:gd name="T13" fmla="*/ 66 h 500"/>
                <a:gd name="T14" fmla="*/ 397 w 457"/>
                <a:gd name="T15" fmla="*/ 250 h 500"/>
                <a:gd name="T16" fmla="*/ 228 w 457"/>
                <a:gd name="T17" fmla="*/ 434 h 500"/>
                <a:gd name="T18" fmla="*/ 60 w 457"/>
                <a:gd name="T19" fmla="*/ 250 h 5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57"/>
                <a:gd name="T31" fmla="*/ 0 h 500"/>
                <a:gd name="T32" fmla="*/ 457 w 457"/>
                <a:gd name="T33" fmla="*/ 500 h 5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57" h="50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5" y="500"/>
                    <a:pt x="457" y="388"/>
                    <a:pt x="457" y="250"/>
                  </a:cubicBezTo>
                  <a:cubicBezTo>
                    <a:pt x="457" y="112"/>
                    <a:pt x="355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9875F7E4-F51A-4258-AFF1-2C8D1A7A3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3320" y="311686"/>
              <a:ext cx="423669" cy="485260"/>
            </a:xfrm>
            <a:custGeom>
              <a:avLst/>
              <a:gdLst>
                <a:gd name="T0" fmla="*/ 192 w 192"/>
                <a:gd name="T1" fmla="*/ 58 h 220"/>
                <a:gd name="T2" fmla="*/ 134 w 192"/>
                <a:gd name="T3" fmla="*/ 0 h 220"/>
                <a:gd name="T4" fmla="*/ 58 w 192"/>
                <a:gd name="T5" fmla="*/ 0 h 220"/>
                <a:gd name="T6" fmla="*/ 0 w 192"/>
                <a:gd name="T7" fmla="*/ 58 h 220"/>
                <a:gd name="T8" fmla="*/ 0 w 192"/>
                <a:gd name="T9" fmla="*/ 162 h 220"/>
                <a:gd name="T10" fmla="*/ 58 w 192"/>
                <a:gd name="T11" fmla="*/ 220 h 220"/>
                <a:gd name="T12" fmla="*/ 134 w 192"/>
                <a:gd name="T13" fmla="*/ 220 h 220"/>
                <a:gd name="T14" fmla="*/ 192 w 192"/>
                <a:gd name="T15" fmla="*/ 162 h 220"/>
                <a:gd name="T16" fmla="*/ 192 w 192"/>
                <a:gd name="T17" fmla="*/ 58 h 2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92"/>
                <a:gd name="T28" fmla="*/ 0 h 220"/>
                <a:gd name="T29" fmla="*/ 192 w 192"/>
                <a:gd name="T30" fmla="*/ 220 h 2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92" h="22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5" name="Freeform 15">
              <a:extLst>
                <a:ext uri="{FF2B5EF4-FFF2-40B4-BE49-F238E27FC236}">
                  <a16:creationId xmlns:a16="http://schemas.microsoft.com/office/drawing/2014/main" id="{1320213A-7720-4739-9EEA-D7D664A525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79661"/>
              <a:ext cx="2011962" cy="167041"/>
            </a:xfrm>
            <a:custGeom>
              <a:avLst/>
              <a:gdLst>
                <a:gd name="T0" fmla="*/ 912 w 912"/>
                <a:gd name="T1" fmla="*/ 37 h 76"/>
                <a:gd name="T2" fmla="*/ 875 w 912"/>
                <a:gd name="T3" fmla="*/ 0 h 76"/>
                <a:gd name="T4" fmla="*/ 37 w 912"/>
                <a:gd name="T5" fmla="*/ 0 h 76"/>
                <a:gd name="T6" fmla="*/ 0 w 912"/>
                <a:gd name="T7" fmla="*/ 37 h 76"/>
                <a:gd name="T8" fmla="*/ 0 w 912"/>
                <a:gd name="T9" fmla="*/ 39 h 76"/>
                <a:gd name="T10" fmla="*/ 37 w 912"/>
                <a:gd name="T11" fmla="*/ 76 h 76"/>
                <a:gd name="T12" fmla="*/ 875 w 912"/>
                <a:gd name="T13" fmla="*/ 76 h 76"/>
                <a:gd name="T14" fmla="*/ 912 w 912"/>
                <a:gd name="T15" fmla="*/ 39 h 76"/>
                <a:gd name="T16" fmla="*/ 912 w 912"/>
                <a:gd name="T17" fmla="*/ 37 h 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12"/>
                <a:gd name="T28" fmla="*/ 0 h 76"/>
                <a:gd name="T29" fmla="*/ 912 w 912"/>
                <a:gd name="T30" fmla="*/ 76 h 7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12" h="76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6" name="Freeform 16">
              <a:extLst>
                <a:ext uri="{FF2B5EF4-FFF2-40B4-BE49-F238E27FC236}">
                  <a16:creationId xmlns:a16="http://schemas.microsoft.com/office/drawing/2014/main" id="{27B24A3F-95D9-4119-95A1-EA9F5E3240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633" y="426469"/>
              <a:ext cx="106384" cy="299555"/>
            </a:xfrm>
            <a:custGeom>
              <a:avLst/>
              <a:gdLst>
                <a:gd name="T0" fmla="*/ 48 w 48"/>
                <a:gd name="T1" fmla="*/ 23 h 136"/>
                <a:gd name="T2" fmla="*/ 25 w 48"/>
                <a:gd name="T3" fmla="*/ 0 h 136"/>
                <a:gd name="T4" fmla="*/ 23 w 48"/>
                <a:gd name="T5" fmla="*/ 0 h 136"/>
                <a:gd name="T6" fmla="*/ 0 w 48"/>
                <a:gd name="T7" fmla="*/ 23 h 136"/>
                <a:gd name="T8" fmla="*/ 0 w 48"/>
                <a:gd name="T9" fmla="*/ 113 h 136"/>
                <a:gd name="T10" fmla="*/ 23 w 48"/>
                <a:gd name="T11" fmla="*/ 136 h 136"/>
                <a:gd name="T12" fmla="*/ 25 w 48"/>
                <a:gd name="T13" fmla="*/ 136 h 136"/>
                <a:gd name="T14" fmla="*/ 48 w 48"/>
                <a:gd name="T15" fmla="*/ 113 h 136"/>
                <a:gd name="T16" fmla="*/ 48 w 48"/>
                <a:gd name="T17" fmla="*/ 23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8"/>
                <a:gd name="T28" fmla="*/ 0 h 136"/>
                <a:gd name="T29" fmla="*/ 48 w 48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8" h="136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17">
              <a:extLst>
                <a:ext uri="{FF2B5EF4-FFF2-40B4-BE49-F238E27FC236}">
                  <a16:creationId xmlns:a16="http://schemas.microsoft.com/office/drawing/2014/main" id="{F6A045AA-FE9F-43B9-84DF-7A9B800529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513" y="611241"/>
              <a:ext cx="379809" cy="371410"/>
            </a:xfrm>
            <a:custGeom>
              <a:avLst/>
              <a:gdLst>
                <a:gd name="T0" fmla="*/ 45 w 172"/>
                <a:gd name="T1" fmla="*/ 0 h 168"/>
                <a:gd name="T2" fmla="*/ 128 w 172"/>
                <a:gd name="T3" fmla="*/ 0 h 168"/>
                <a:gd name="T4" fmla="*/ 172 w 172"/>
                <a:gd name="T5" fmla="*/ 42 h 168"/>
                <a:gd name="T6" fmla="*/ 172 w 172"/>
                <a:gd name="T7" fmla="*/ 121 h 168"/>
                <a:gd name="T8" fmla="*/ 140 w 172"/>
                <a:gd name="T9" fmla="*/ 164 h 168"/>
                <a:gd name="T10" fmla="*/ 140 w 172"/>
                <a:gd name="T11" fmla="*/ 91 h 168"/>
                <a:gd name="T12" fmla="*/ 120 w 172"/>
                <a:gd name="T13" fmla="*/ 72 h 168"/>
                <a:gd name="T14" fmla="*/ 118 w 172"/>
                <a:gd name="T15" fmla="*/ 72 h 168"/>
                <a:gd name="T16" fmla="*/ 100 w 172"/>
                <a:gd name="T17" fmla="*/ 91 h 168"/>
                <a:gd name="T18" fmla="*/ 100 w 172"/>
                <a:gd name="T19" fmla="*/ 168 h 168"/>
                <a:gd name="T20" fmla="*/ 64 w 172"/>
                <a:gd name="T21" fmla="*/ 168 h 168"/>
                <a:gd name="T22" fmla="*/ 64 w 172"/>
                <a:gd name="T23" fmla="*/ 91 h 168"/>
                <a:gd name="T24" fmla="*/ 45 w 172"/>
                <a:gd name="T25" fmla="*/ 72 h 168"/>
                <a:gd name="T26" fmla="*/ 43 w 172"/>
                <a:gd name="T27" fmla="*/ 72 h 168"/>
                <a:gd name="T28" fmla="*/ 24 w 172"/>
                <a:gd name="T29" fmla="*/ 91 h 168"/>
                <a:gd name="T30" fmla="*/ 24 w 172"/>
                <a:gd name="T31" fmla="*/ 162 h 168"/>
                <a:gd name="T32" fmla="*/ 0 w 172"/>
                <a:gd name="T33" fmla="*/ 121 h 168"/>
                <a:gd name="T34" fmla="*/ 0 w 172"/>
                <a:gd name="T35" fmla="*/ 42 h 168"/>
                <a:gd name="T36" fmla="*/ 45 w 172"/>
                <a:gd name="T37" fmla="*/ 0 h 16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2"/>
                <a:gd name="T58" fmla="*/ 0 h 168"/>
                <a:gd name="T59" fmla="*/ 172 w 172"/>
                <a:gd name="T60" fmla="*/ 168 h 168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2" h="168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4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Freeform 18">
            <a:extLst>
              <a:ext uri="{FF2B5EF4-FFF2-40B4-BE49-F238E27FC236}">
                <a16:creationId xmlns:a16="http://schemas.microsoft.com/office/drawing/2014/main" id="{00D8D8DC-B929-46EC-9C5F-6D1A3A630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4280" y="3356118"/>
            <a:ext cx="1189038" cy="2936875"/>
          </a:xfrm>
          <a:custGeom>
            <a:avLst/>
            <a:gdLst>
              <a:gd name="T0" fmla="*/ 191 w 617"/>
              <a:gd name="T1" fmla="*/ 76 h 1524"/>
              <a:gd name="T2" fmla="*/ 287 w 617"/>
              <a:gd name="T3" fmla="*/ 7 h 1524"/>
              <a:gd name="T4" fmla="*/ 538 w 617"/>
              <a:gd name="T5" fmla="*/ 42 h 1524"/>
              <a:gd name="T6" fmla="*/ 610 w 617"/>
              <a:gd name="T7" fmla="*/ 135 h 1524"/>
              <a:gd name="T8" fmla="*/ 425 w 617"/>
              <a:gd name="T9" fmla="*/ 1445 h 1524"/>
              <a:gd name="T10" fmla="*/ 329 w 617"/>
              <a:gd name="T11" fmla="*/ 1517 h 1524"/>
              <a:gd name="T12" fmla="*/ 79 w 617"/>
              <a:gd name="T13" fmla="*/ 1482 h 1524"/>
              <a:gd name="T14" fmla="*/ 7 w 617"/>
              <a:gd name="T15" fmla="*/ 1386 h 1524"/>
              <a:gd name="T16" fmla="*/ 191 w 617"/>
              <a:gd name="T17" fmla="*/ 76 h 152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617"/>
              <a:gd name="T28" fmla="*/ 0 h 1524"/>
              <a:gd name="T29" fmla="*/ 617 w 617"/>
              <a:gd name="T30" fmla="*/ 1524 h 152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617" h="1524">
                <a:moveTo>
                  <a:pt x="191" y="76"/>
                </a:moveTo>
                <a:cubicBezTo>
                  <a:pt x="198" y="30"/>
                  <a:pt x="241" y="0"/>
                  <a:pt x="287" y="7"/>
                </a:cubicBezTo>
                <a:cubicBezTo>
                  <a:pt x="538" y="42"/>
                  <a:pt x="538" y="42"/>
                  <a:pt x="538" y="42"/>
                </a:cubicBezTo>
                <a:cubicBezTo>
                  <a:pt x="584" y="49"/>
                  <a:pt x="617" y="89"/>
                  <a:pt x="610" y="135"/>
                </a:cubicBezTo>
                <a:cubicBezTo>
                  <a:pt x="425" y="1445"/>
                  <a:pt x="425" y="1445"/>
                  <a:pt x="425" y="1445"/>
                </a:cubicBezTo>
                <a:cubicBezTo>
                  <a:pt x="419" y="1492"/>
                  <a:pt x="376" y="1524"/>
                  <a:pt x="329" y="1517"/>
                </a:cubicBezTo>
                <a:cubicBezTo>
                  <a:pt x="79" y="1482"/>
                  <a:pt x="79" y="1482"/>
                  <a:pt x="79" y="1482"/>
                </a:cubicBezTo>
                <a:cubicBezTo>
                  <a:pt x="32" y="1475"/>
                  <a:pt x="0" y="1432"/>
                  <a:pt x="7" y="1386"/>
                </a:cubicBezTo>
                <a:lnTo>
                  <a:pt x="191" y="7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9" name="Freeform 19">
            <a:extLst>
              <a:ext uri="{FF2B5EF4-FFF2-40B4-BE49-F238E27FC236}">
                <a16:creationId xmlns:a16="http://schemas.microsoft.com/office/drawing/2014/main" id="{FC2FDE1E-243B-489F-BD0E-5B1616A937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543" y="3498993"/>
            <a:ext cx="250825" cy="250825"/>
          </a:xfrm>
          <a:custGeom>
            <a:avLst/>
            <a:gdLst>
              <a:gd name="T0" fmla="*/ 118 w 130"/>
              <a:gd name="T1" fmla="*/ 43 h 130"/>
              <a:gd name="T2" fmla="*/ 43 w 130"/>
              <a:gd name="T3" fmla="*/ 12 h 130"/>
              <a:gd name="T4" fmla="*/ 12 w 130"/>
              <a:gd name="T5" fmla="*/ 86 h 130"/>
              <a:gd name="T6" fmla="*/ 86 w 130"/>
              <a:gd name="T7" fmla="*/ 118 h 130"/>
              <a:gd name="T8" fmla="*/ 118 w 130"/>
              <a:gd name="T9" fmla="*/ 43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118" y="43"/>
                </a:moveTo>
                <a:cubicBezTo>
                  <a:pt x="106" y="14"/>
                  <a:pt x="73" y="0"/>
                  <a:pt x="43" y="12"/>
                </a:cubicBezTo>
                <a:cubicBezTo>
                  <a:pt x="14" y="23"/>
                  <a:pt x="0" y="57"/>
                  <a:pt x="12" y="86"/>
                </a:cubicBezTo>
                <a:cubicBezTo>
                  <a:pt x="24" y="115"/>
                  <a:pt x="57" y="130"/>
                  <a:pt x="86" y="118"/>
                </a:cubicBezTo>
                <a:cubicBezTo>
                  <a:pt x="116" y="106"/>
                  <a:pt x="130" y="73"/>
                  <a:pt x="118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0" name="Freeform 20">
            <a:extLst>
              <a:ext uri="{FF2B5EF4-FFF2-40B4-BE49-F238E27FC236}">
                <a16:creationId xmlns:a16="http://schemas.microsoft.com/office/drawing/2014/main" id="{1250C72E-B947-4992-B1AB-05C5C19CF6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543" y="3506930"/>
            <a:ext cx="188912" cy="225425"/>
          </a:xfrm>
          <a:custGeom>
            <a:avLst/>
            <a:gdLst>
              <a:gd name="T0" fmla="*/ 66 w 98"/>
              <a:gd name="T1" fmla="*/ 17 h 117"/>
              <a:gd name="T2" fmla="*/ 98 w 98"/>
              <a:gd name="T3" fmla="*/ 14 h 117"/>
              <a:gd name="T4" fmla="*/ 43 w 98"/>
              <a:gd name="T5" fmla="*/ 8 h 117"/>
              <a:gd name="T6" fmla="*/ 12 w 98"/>
              <a:gd name="T7" fmla="*/ 82 h 117"/>
              <a:gd name="T8" fmla="*/ 55 w 98"/>
              <a:gd name="T9" fmla="*/ 117 h 117"/>
              <a:gd name="T10" fmla="*/ 35 w 98"/>
              <a:gd name="T11" fmla="*/ 92 h 117"/>
              <a:gd name="T12" fmla="*/ 66 w 98"/>
              <a:gd name="T13" fmla="*/ 17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8"/>
              <a:gd name="T22" fmla="*/ 0 h 117"/>
              <a:gd name="T23" fmla="*/ 98 w 98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8" h="117">
                <a:moveTo>
                  <a:pt x="66" y="17"/>
                </a:moveTo>
                <a:cubicBezTo>
                  <a:pt x="77" y="13"/>
                  <a:pt x="88" y="12"/>
                  <a:pt x="98" y="14"/>
                </a:cubicBezTo>
                <a:cubicBezTo>
                  <a:pt x="83" y="3"/>
                  <a:pt x="62" y="0"/>
                  <a:pt x="43" y="8"/>
                </a:cubicBezTo>
                <a:cubicBezTo>
                  <a:pt x="14" y="19"/>
                  <a:pt x="0" y="53"/>
                  <a:pt x="12" y="82"/>
                </a:cubicBezTo>
                <a:cubicBezTo>
                  <a:pt x="19" y="101"/>
                  <a:pt x="36" y="114"/>
                  <a:pt x="55" y="117"/>
                </a:cubicBezTo>
                <a:cubicBezTo>
                  <a:pt x="46" y="111"/>
                  <a:pt x="39" y="102"/>
                  <a:pt x="35" y="92"/>
                </a:cubicBezTo>
                <a:cubicBezTo>
                  <a:pt x="23" y="63"/>
                  <a:pt x="37" y="29"/>
                  <a:pt x="66" y="17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1" name="Freeform 21">
            <a:extLst>
              <a:ext uri="{FF2B5EF4-FFF2-40B4-BE49-F238E27FC236}">
                <a16:creationId xmlns:a16="http://schemas.microsoft.com/office/drawing/2014/main" id="{C6998D8A-10F8-4A65-AD79-9039A2E3E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9943" y="3267218"/>
            <a:ext cx="1465262" cy="2946400"/>
          </a:xfrm>
          <a:custGeom>
            <a:avLst/>
            <a:gdLst>
              <a:gd name="T0" fmla="*/ 12 w 761"/>
              <a:gd name="T1" fmla="*/ 175 h 1529"/>
              <a:gd name="T2" fmla="*/ 73 w 761"/>
              <a:gd name="T3" fmla="*/ 75 h 1529"/>
              <a:gd name="T4" fmla="*/ 319 w 761"/>
              <a:gd name="T5" fmla="*/ 12 h 1529"/>
              <a:gd name="T6" fmla="*/ 421 w 761"/>
              <a:gd name="T7" fmla="*/ 70 h 1529"/>
              <a:gd name="T8" fmla="*/ 750 w 761"/>
              <a:gd name="T9" fmla="*/ 1352 h 1529"/>
              <a:gd name="T10" fmla="*/ 689 w 761"/>
              <a:gd name="T11" fmla="*/ 1454 h 1529"/>
              <a:gd name="T12" fmla="*/ 443 w 761"/>
              <a:gd name="T13" fmla="*/ 1517 h 1529"/>
              <a:gd name="T14" fmla="*/ 340 w 761"/>
              <a:gd name="T15" fmla="*/ 1457 h 1529"/>
              <a:gd name="T16" fmla="*/ 12 w 761"/>
              <a:gd name="T17" fmla="*/ 175 h 152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761"/>
              <a:gd name="T28" fmla="*/ 0 h 1529"/>
              <a:gd name="T29" fmla="*/ 761 w 761"/>
              <a:gd name="T30" fmla="*/ 1529 h 152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761" h="1529">
                <a:moveTo>
                  <a:pt x="12" y="175"/>
                </a:moveTo>
                <a:cubicBezTo>
                  <a:pt x="0" y="130"/>
                  <a:pt x="28" y="86"/>
                  <a:pt x="73" y="75"/>
                </a:cubicBezTo>
                <a:cubicBezTo>
                  <a:pt x="319" y="12"/>
                  <a:pt x="319" y="12"/>
                  <a:pt x="319" y="12"/>
                </a:cubicBezTo>
                <a:cubicBezTo>
                  <a:pt x="364" y="0"/>
                  <a:pt x="410" y="25"/>
                  <a:pt x="421" y="70"/>
                </a:cubicBezTo>
                <a:cubicBezTo>
                  <a:pt x="750" y="1352"/>
                  <a:pt x="750" y="1352"/>
                  <a:pt x="750" y="1352"/>
                </a:cubicBezTo>
                <a:cubicBezTo>
                  <a:pt x="761" y="1397"/>
                  <a:pt x="734" y="1443"/>
                  <a:pt x="689" y="1454"/>
                </a:cubicBezTo>
                <a:cubicBezTo>
                  <a:pt x="443" y="1517"/>
                  <a:pt x="443" y="1517"/>
                  <a:pt x="443" y="1517"/>
                </a:cubicBezTo>
                <a:cubicBezTo>
                  <a:pt x="398" y="1529"/>
                  <a:pt x="352" y="1502"/>
                  <a:pt x="340" y="1457"/>
                </a:cubicBezTo>
                <a:lnTo>
                  <a:pt x="12" y="175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bg1"/>
            </a:solidFill>
            <a:bevel/>
            <a:headEnd/>
            <a:tailEnd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2" name="Freeform 22">
            <a:extLst>
              <a:ext uri="{FF2B5EF4-FFF2-40B4-BE49-F238E27FC236}">
                <a16:creationId xmlns:a16="http://schemas.microsoft.com/office/drawing/2014/main" id="{685BC27B-801E-4190-BD54-03A9F70D8E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943" y="3467243"/>
            <a:ext cx="242887" cy="242887"/>
          </a:xfrm>
          <a:custGeom>
            <a:avLst/>
            <a:gdLst>
              <a:gd name="T0" fmla="*/ 104 w 126"/>
              <a:gd name="T1" fmla="*/ 23 h 126"/>
              <a:gd name="T2" fmla="*/ 23 w 126"/>
              <a:gd name="T3" fmla="*/ 22 h 126"/>
              <a:gd name="T4" fmla="*/ 22 w 126"/>
              <a:gd name="T5" fmla="*/ 103 h 126"/>
              <a:gd name="T6" fmla="*/ 103 w 126"/>
              <a:gd name="T7" fmla="*/ 104 h 126"/>
              <a:gd name="T8" fmla="*/ 104 w 126"/>
              <a:gd name="T9" fmla="*/ 23 h 1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6"/>
              <a:gd name="T16" fmla="*/ 0 h 126"/>
              <a:gd name="T17" fmla="*/ 126 w 126"/>
              <a:gd name="T18" fmla="*/ 126 h 1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6" h="126">
                <a:moveTo>
                  <a:pt x="104" y="23"/>
                </a:moveTo>
                <a:cubicBezTo>
                  <a:pt x="82" y="0"/>
                  <a:pt x="46" y="0"/>
                  <a:pt x="23" y="22"/>
                </a:cubicBezTo>
                <a:cubicBezTo>
                  <a:pt x="0" y="44"/>
                  <a:pt x="0" y="81"/>
                  <a:pt x="22" y="103"/>
                </a:cubicBezTo>
                <a:cubicBezTo>
                  <a:pt x="44" y="126"/>
                  <a:pt x="81" y="126"/>
                  <a:pt x="103" y="104"/>
                </a:cubicBezTo>
                <a:cubicBezTo>
                  <a:pt x="126" y="82"/>
                  <a:pt x="126" y="46"/>
                  <a:pt x="104" y="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3" name="Freeform 23">
            <a:extLst>
              <a:ext uri="{FF2B5EF4-FFF2-40B4-BE49-F238E27FC236}">
                <a16:creationId xmlns:a16="http://schemas.microsoft.com/office/drawing/2014/main" id="{8C7FE052-3FCC-4969-9E84-5F041F707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943" y="3475180"/>
            <a:ext cx="146050" cy="230188"/>
          </a:xfrm>
          <a:custGeom>
            <a:avLst/>
            <a:gdLst>
              <a:gd name="T0" fmla="*/ 48 w 76"/>
              <a:gd name="T1" fmla="*/ 19 h 120"/>
              <a:gd name="T2" fmla="*/ 76 w 76"/>
              <a:gd name="T3" fmla="*/ 4 h 120"/>
              <a:gd name="T4" fmla="*/ 23 w 76"/>
              <a:gd name="T5" fmla="*/ 19 h 120"/>
              <a:gd name="T6" fmla="*/ 22 w 76"/>
              <a:gd name="T7" fmla="*/ 100 h 120"/>
              <a:gd name="T8" fmla="*/ 75 w 76"/>
              <a:gd name="T9" fmla="*/ 116 h 120"/>
              <a:gd name="T10" fmla="*/ 47 w 76"/>
              <a:gd name="T11" fmla="*/ 100 h 120"/>
              <a:gd name="T12" fmla="*/ 48 w 76"/>
              <a:gd name="T13" fmla="*/ 19 h 12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6"/>
              <a:gd name="T22" fmla="*/ 0 h 120"/>
              <a:gd name="T23" fmla="*/ 76 w 76"/>
              <a:gd name="T24" fmla="*/ 120 h 12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6" h="120">
                <a:moveTo>
                  <a:pt x="48" y="19"/>
                </a:moveTo>
                <a:cubicBezTo>
                  <a:pt x="56" y="12"/>
                  <a:pt x="66" y="7"/>
                  <a:pt x="76" y="4"/>
                </a:cubicBezTo>
                <a:cubicBezTo>
                  <a:pt x="58" y="0"/>
                  <a:pt x="38" y="5"/>
                  <a:pt x="23" y="19"/>
                </a:cubicBezTo>
                <a:cubicBezTo>
                  <a:pt x="0" y="41"/>
                  <a:pt x="0" y="78"/>
                  <a:pt x="22" y="100"/>
                </a:cubicBezTo>
                <a:cubicBezTo>
                  <a:pt x="36" y="115"/>
                  <a:pt x="56" y="120"/>
                  <a:pt x="75" y="116"/>
                </a:cubicBezTo>
                <a:cubicBezTo>
                  <a:pt x="65" y="114"/>
                  <a:pt x="55" y="108"/>
                  <a:pt x="47" y="100"/>
                </a:cubicBezTo>
                <a:cubicBezTo>
                  <a:pt x="25" y="78"/>
                  <a:pt x="25" y="42"/>
                  <a:pt x="48" y="19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4" name="Freeform 24">
            <a:extLst>
              <a:ext uri="{FF2B5EF4-FFF2-40B4-BE49-F238E27FC236}">
                <a16:creationId xmlns:a16="http://schemas.microsoft.com/office/drawing/2014/main" id="{18654DE4-A649-4EA5-9087-AF65D207A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780" y="2933843"/>
            <a:ext cx="2286000" cy="2698750"/>
          </a:xfrm>
          <a:custGeom>
            <a:avLst/>
            <a:gdLst>
              <a:gd name="T0" fmla="*/ 28 w 1187"/>
              <a:gd name="T1" fmla="*/ 296 h 1400"/>
              <a:gd name="T2" fmla="*/ 47 w 1187"/>
              <a:gd name="T3" fmla="*/ 180 h 1400"/>
              <a:gd name="T4" fmla="*/ 250 w 1187"/>
              <a:gd name="T5" fmla="*/ 28 h 1400"/>
              <a:gd name="T6" fmla="*/ 367 w 1187"/>
              <a:gd name="T7" fmla="*/ 43 h 1400"/>
              <a:gd name="T8" fmla="*/ 1159 w 1187"/>
              <a:gd name="T9" fmla="*/ 1102 h 1400"/>
              <a:gd name="T10" fmla="*/ 1142 w 1187"/>
              <a:gd name="T11" fmla="*/ 1221 h 1400"/>
              <a:gd name="T12" fmla="*/ 939 w 1187"/>
              <a:gd name="T13" fmla="*/ 1373 h 1400"/>
              <a:gd name="T14" fmla="*/ 821 w 1187"/>
              <a:gd name="T15" fmla="*/ 1356 h 1400"/>
              <a:gd name="T16" fmla="*/ 28 w 1187"/>
              <a:gd name="T17" fmla="*/ 296 h 14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87"/>
              <a:gd name="T28" fmla="*/ 0 h 1400"/>
              <a:gd name="T29" fmla="*/ 1187 w 1187"/>
              <a:gd name="T30" fmla="*/ 1400 h 14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87" h="1400">
                <a:moveTo>
                  <a:pt x="28" y="296"/>
                </a:moveTo>
                <a:cubicBezTo>
                  <a:pt x="0" y="259"/>
                  <a:pt x="10" y="208"/>
                  <a:pt x="47" y="180"/>
                </a:cubicBezTo>
                <a:cubicBezTo>
                  <a:pt x="250" y="28"/>
                  <a:pt x="250" y="28"/>
                  <a:pt x="250" y="28"/>
                </a:cubicBezTo>
                <a:cubicBezTo>
                  <a:pt x="287" y="0"/>
                  <a:pt x="339" y="6"/>
                  <a:pt x="367" y="43"/>
                </a:cubicBezTo>
                <a:cubicBezTo>
                  <a:pt x="1159" y="1102"/>
                  <a:pt x="1159" y="1102"/>
                  <a:pt x="1159" y="1102"/>
                </a:cubicBezTo>
                <a:cubicBezTo>
                  <a:pt x="1187" y="1140"/>
                  <a:pt x="1179" y="1193"/>
                  <a:pt x="1142" y="1221"/>
                </a:cubicBezTo>
                <a:cubicBezTo>
                  <a:pt x="939" y="1373"/>
                  <a:pt x="939" y="1373"/>
                  <a:pt x="939" y="1373"/>
                </a:cubicBezTo>
                <a:cubicBezTo>
                  <a:pt x="902" y="1400"/>
                  <a:pt x="849" y="1393"/>
                  <a:pt x="821" y="1356"/>
                </a:cubicBezTo>
                <a:lnTo>
                  <a:pt x="28" y="296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bg1"/>
            </a:solidFill>
            <a:bevel/>
            <a:headEnd/>
            <a:tailEnd/>
          </a:ln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spPr>
        <p:txBody>
          <a:bodyPr anchor="ctr"/>
          <a:lstStyle/>
          <a:p>
            <a:pPr algn="ctr"/>
            <a:endParaRPr lang="zh-CN" altLang="zh-CN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5" name="Freeform 25">
            <a:extLst>
              <a:ext uri="{FF2B5EF4-FFF2-40B4-BE49-F238E27FC236}">
                <a16:creationId xmlns:a16="http://schemas.microsoft.com/office/drawing/2014/main" id="{57F8263F-3546-411F-BEF0-ECBE9E719E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7018" y="3230705"/>
            <a:ext cx="250825" cy="250825"/>
          </a:xfrm>
          <a:custGeom>
            <a:avLst/>
            <a:gdLst>
              <a:gd name="T0" fmla="*/ 87 w 130"/>
              <a:gd name="T1" fmla="*/ 12 h 130"/>
              <a:gd name="T2" fmla="*/ 12 w 130"/>
              <a:gd name="T3" fmla="*/ 42 h 130"/>
              <a:gd name="T4" fmla="*/ 42 w 130"/>
              <a:gd name="T5" fmla="*/ 117 h 130"/>
              <a:gd name="T6" fmla="*/ 117 w 130"/>
              <a:gd name="T7" fmla="*/ 87 h 130"/>
              <a:gd name="T8" fmla="*/ 87 w 130"/>
              <a:gd name="T9" fmla="*/ 12 h 13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0"/>
              <a:gd name="T16" fmla="*/ 0 h 130"/>
              <a:gd name="T17" fmla="*/ 130 w 130"/>
              <a:gd name="T18" fmla="*/ 130 h 13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0" h="130">
                <a:moveTo>
                  <a:pt x="87" y="12"/>
                </a:moveTo>
                <a:cubicBezTo>
                  <a:pt x="58" y="0"/>
                  <a:pt x="25" y="13"/>
                  <a:pt x="12" y="42"/>
                </a:cubicBezTo>
                <a:cubicBezTo>
                  <a:pt x="0" y="71"/>
                  <a:pt x="13" y="105"/>
                  <a:pt x="42" y="117"/>
                </a:cubicBezTo>
                <a:cubicBezTo>
                  <a:pt x="71" y="130"/>
                  <a:pt x="105" y="116"/>
                  <a:pt x="117" y="87"/>
                </a:cubicBezTo>
                <a:cubicBezTo>
                  <a:pt x="130" y="58"/>
                  <a:pt x="116" y="25"/>
                  <a:pt x="87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6" name="Freeform 26">
            <a:extLst>
              <a:ext uri="{FF2B5EF4-FFF2-40B4-BE49-F238E27FC236}">
                <a16:creationId xmlns:a16="http://schemas.microsoft.com/office/drawing/2014/main" id="{7D1281E3-FB60-4937-A0D0-80E1DE41D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7018" y="3246580"/>
            <a:ext cx="187325" cy="225425"/>
          </a:xfrm>
          <a:custGeom>
            <a:avLst/>
            <a:gdLst>
              <a:gd name="T0" fmla="*/ 35 w 97"/>
              <a:gd name="T1" fmla="*/ 25 h 117"/>
              <a:gd name="T2" fmla="*/ 56 w 97"/>
              <a:gd name="T3" fmla="*/ 0 h 117"/>
              <a:gd name="T4" fmla="*/ 12 w 97"/>
              <a:gd name="T5" fmla="*/ 34 h 117"/>
              <a:gd name="T6" fmla="*/ 42 w 97"/>
              <a:gd name="T7" fmla="*/ 109 h 117"/>
              <a:gd name="T8" fmla="*/ 97 w 97"/>
              <a:gd name="T9" fmla="*/ 104 h 117"/>
              <a:gd name="T10" fmla="*/ 65 w 97"/>
              <a:gd name="T11" fmla="*/ 100 h 117"/>
              <a:gd name="T12" fmla="*/ 35 w 97"/>
              <a:gd name="T13" fmla="*/ 25 h 11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7"/>
              <a:gd name="T22" fmla="*/ 0 h 117"/>
              <a:gd name="T23" fmla="*/ 97 w 97"/>
              <a:gd name="T24" fmla="*/ 117 h 11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7" h="117">
                <a:moveTo>
                  <a:pt x="35" y="25"/>
                </a:moveTo>
                <a:cubicBezTo>
                  <a:pt x="40" y="15"/>
                  <a:pt x="47" y="6"/>
                  <a:pt x="56" y="0"/>
                </a:cubicBezTo>
                <a:cubicBezTo>
                  <a:pt x="37" y="3"/>
                  <a:pt x="20" y="16"/>
                  <a:pt x="12" y="34"/>
                </a:cubicBezTo>
                <a:cubicBezTo>
                  <a:pt x="0" y="63"/>
                  <a:pt x="13" y="97"/>
                  <a:pt x="42" y="109"/>
                </a:cubicBezTo>
                <a:cubicBezTo>
                  <a:pt x="61" y="117"/>
                  <a:pt x="81" y="115"/>
                  <a:pt x="97" y="104"/>
                </a:cubicBezTo>
                <a:cubicBezTo>
                  <a:pt x="87" y="106"/>
                  <a:pt x="76" y="105"/>
                  <a:pt x="65" y="100"/>
                </a:cubicBezTo>
                <a:cubicBezTo>
                  <a:pt x="36" y="88"/>
                  <a:pt x="23" y="54"/>
                  <a:pt x="35" y="25"/>
                </a:cubicBezTo>
                <a:close/>
              </a:path>
            </a:pathLst>
          </a:custGeom>
          <a:solidFill>
            <a:srgbClr val="13353A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7" name="Freeform 27">
            <a:extLst>
              <a:ext uri="{FF2B5EF4-FFF2-40B4-BE49-F238E27FC236}">
                <a16:creationId xmlns:a16="http://schemas.microsoft.com/office/drawing/2014/main" id="{84ABAB23-D229-498F-B8F6-88BA60614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755" y="2743343"/>
            <a:ext cx="133350" cy="801687"/>
          </a:xfrm>
          <a:custGeom>
            <a:avLst/>
            <a:gdLst>
              <a:gd name="T0" fmla="*/ 46 w 69"/>
              <a:gd name="T1" fmla="*/ 416 h 416"/>
              <a:gd name="T2" fmla="*/ 31 w 69"/>
              <a:gd name="T3" fmla="*/ 409 h 416"/>
              <a:gd name="T4" fmla="*/ 9 w 69"/>
              <a:gd name="T5" fmla="*/ 306 h 416"/>
              <a:gd name="T6" fmla="*/ 6 w 69"/>
              <a:gd name="T7" fmla="*/ 207 h 416"/>
              <a:gd name="T8" fmla="*/ 32 w 69"/>
              <a:gd name="T9" fmla="*/ 4 h 416"/>
              <a:gd name="T10" fmla="*/ 57 w 69"/>
              <a:gd name="T11" fmla="*/ 5 h 416"/>
              <a:gd name="T12" fmla="*/ 69 w 69"/>
              <a:gd name="T13" fmla="*/ 33 h 416"/>
              <a:gd name="T14" fmla="*/ 63 w 69"/>
              <a:gd name="T15" fmla="*/ 39 h 416"/>
              <a:gd name="T16" fmla="*/ 57 w 69"/>
              <a:gd name="T17" fmla="*/ 33 h 416"/>
              <a:gd name="T18" fmla="*/ 50 w 69"/>
              <a:gd name="T19" fmla="*/ 15 h 416"/>
              <a:gd name="T20" fmla="*/ 36 w 69"/>
              <a:gd name="T21" fmla="*/ 16 h 416"/>
              <a:gd name="T22" fmla="*/ 35 w 69"/>
              <a:gd name="T23" fmla="*/ 16 h 416"/>
              <a:gd name="T24" fmla="*/ 18 w 69"/>
              <a:gd name="T25" fmla="*/ 207 h 416"/>
              <a:gd name="T26" fmla="*/ 21 w 69"/>
              <a:gd name="T27" fmla="*/ 306 h 416"/>
              <a:gd name="T28" fmla="*/ 40 w 69"/>
              <a:gd name="T29" fmla="*/ 401 h 416"/>
              <a:gd name="T30" fmla="*/ 45 w 69"/>
              <a:gd name="T31" fmla="*/ 404 h 416"/>
              <a:gd name="T32" fmla="*/ 45 w 69"/>
              <a:gd name="T33" fmla="*/ 404 h 416"/>
              <a:gd name="T34" fmla="*/ 52 w 69"/>
              <a:gd name="T35" fmla="*/ 409 h 416"/>
              <a:gd name="T36" fmla="*/ 46 w 69"/>
              <a:gd name="T37" fmla="*/ 416 h 416"/>
              <a:gd name="T38" fmla="*/ 46 w 69"/>
              <a:gd name="T39" fmla="*/ 416 h 41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69"/>
              <a:gd name="T61" fmla="*/ 0 h 416"/>
              <a:gd name="T62" fmla="*/ 69 w 69"/>
              <a:gd name="T63" fmla="*/ 416 h 41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69" h="416">
                <a:moveTo>
                  <a:pt x="46" y="416"/>
                </a:moveTo>
                <a:cubicBezTo>
                  <a:pt x="43" y="416"/>
                  <a:pt x="38" y="415"/>
                  <a:pt x="31" y="409"/>
                </a:cubicBezTo>
                <a:cubicBezTo>
                  <a:pt x="16" y="395"/>
                  <a:pt x="8" y="359"/>
                  <a:pt x="9" y="306"/>
                </a:cubicBezTo>
                <a:cubicBezTo>
                  <a:pt x="9" y="277"/>
                  <a:pt x="8" y="243"/>
                  <a:pt x="6" y="207"/>
                </a:cubicBezTo>
                <a:cubicBezTo>
                  <a:pt x="1" y="87"/>
                  <a:pt x="0" y="13"/>
                  <a:pt x="32" y="4"/>
                </a:cubicBezTo>
                <a:cubicBezTo>
                  <a:pt x="42" y="0"/>
                  <a:pt x="51" y="1"/>
                  <a:pt x="57" y="5"/>
                </a:cubicBezTo>
                <a:cubicBezTo>
                  <a:pt x="69" y="14"/>
                  <a:pt x="69" y="31"/>
                  <a:pt x="69" y="33"/>
                </a:cubicBezTo>
                <a:cubicBezTo>
                  <a:pt x="69" y="37"/>
                  <a:pt x="67" y="39"/>
                  <a:pt x="63" y="39"/>
                </a:cubicBezTo>
                <a:cubicBezTo>
                  <a:pt x="60" y="39"/>
                  <a:pt x="57" y="37"/>
                  <a:pt x="57" y="33"/>
                </a:cubicBezTo>
                <a:cubicBezTo>
                  <a:pt x="57" y="30"/>
                  <a:pt x="56" y="19"/>
                  <a:pt x="50" y="15"/>
                </a:cubicBezTo>
                <a:cubicBezTo>
                  <a:pt x="47" y="13"/>
                  <a:pt x="42" y="13"/>
                  <a:pt x="36" y="16"/>
                </a:cubicBezTo>
                <a:cubicBezTo>
                  <a:pt x="35" y="16"/>
                  <a:pt x="35" y="16"/>
                  <a:pt x="35" y="16"/>
                </a:cubicBezTo>
                <a:cubicBezTo>
                  <a:pt x="11" y="22"/>
                  <a:pt x="15" y="125"/>
                  <a:pt x="18" y="207"/>
                </a:cubicBezTo>
                <a:cubicBezTo>
                  <a:pt x="20" y="243"/>
                  <a:pt x="21" y="277"/>
                  <a:pt x="21" y="306"/>
                </a:cubicBezTo>
                <a:cubicBezTo>
                  <a:pt x="20" y="372"/>
                  <a:pt x="32" y="394"/>
                  <a:pt x="40" y="401"/>
                </a:cubicBezTo>
                <a:cubicBezTo>
                  <a:pt x="43" y="404"/>
                  <a:pt x="45" y="404"/>
                  <a:pt x="45" y="404"/>
                </a:cubicBezTo>
                <a:cubicBezTo>
                  <a:pt x="45" y="404"/>
                  <a:pt x="45" y="404"/>
                  <a:pt x="45" y="404"/>
                </a:cubicBezTo>
                <a:cubicBezTo>
                  <a:pt x="49" y="404"/>
                  <a:pt x="51" y="406"/>
                  <a:pt x="52" y="409"/>
                </a:cubicBezTo>
                <a:cubicBezTo>
                  <a:pt x="52" y="413"/>
                  <a:pt x="50" y="416"/>
                  <a:pt x="46" y="416"/>
                </a:cubicBezTo>
                <a:cubicBezTo>
                  <a:pt x="46" y="416"/>
                  <a:pt x="46" y="416"/>
                  <a:pt x="46" y="416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8" name="Freeform 28">
            <a:extLst>
              <a:ext uri="{FF2B5EF4-FFF2-40B4-BE49-F238E27FC236}">
                <a16:creationId xmlns:a16="http://schemas.microsoft.com/office/drawing/2014/main" id="{4926C39D-52F6-4CF6-9D1C-E25E17849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1993" y="2940193"/>
            <a:ext cx="53975" cy="469900"/>
          </a:xfrm>
          <a:custGeom>
            <a:avLst/>
            <a:gdLst>
              <a:gd name="T0" fmla="*/ 12 w 28"/>
              <a:gd name="T1" fmla="*/ 244 h 244"/>
              <a:gd name="T2" fmla="*/ 11 w 28"/>
              <a:gd name="T3" fmla="*/ 244 h 244"/>
              <a:gd name="T4" fmla="*/ 6 w 28"/>
              <a:gd name="T5" fmla="*/ 237 h 244"/>
              <a:gd name="T6" fmla="*/ 1 w 28"/>
              <a:gd name="T7" fmla="*/ 7 h 244"/>
              <a:gd name="T8" fmla="*/ 6 w 28"/>
              <a:gd name="T9" fmla="*/ 0 h 244"/>
              <a:gd name="T10" fmla="*/ 13 w 28"/>
              <a:gd name="T11" fmla="*/ 5 h 244"/>
              <a:gd name="T12" fmla="*/ 18 w 28"/>
              <a:gd name="T13" fmla="*/ 239 h 244"/>
              <a:gd name="T14" fmla="*/ 12 w 28"/>
              <a:gd name="T15" fmla="*/ 244 h 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"/>
              <a:gd name="T25" fmla="*/ 0 h 244"/>
              <a:gd name="T26" fmla="*/ 28 w 28"/>
              <a:gd name="T27" fmla="*/ 244 h 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" h="244">
                <a:moveTo>
                  <a:pt x="12" y="244"/>
                </a:moveTo>
                <a:cubicBezTo>
                  <a:pt x="12" y="244"/>
                  <a:pt x="11" y="244"/>
                  <a:pt x="11" y="244"/>
                </a:cubicBezTo>
                <a:cubicBezTo>
                  <a:pt x="8" y="243"/>
                  <a:pt x="5" y="240"/>
                  <a:pt x="6" y="237"/>
                </a:cubicBezTo>
                <a:cubicBezTo>
                  <a:pt x="16" y="161"/>
                  <a:pt x="1" y="8"/>
                  <a:pt x="1" y="7"/>
                </a:cubicBezTo>
                <a:cubicBezTo>
                  <a:pt x="0" y="3"/>
                  <a:pt x="3" y="0"/>
                  <a:pt x="6" y="0"/>
                </a:cubicBezTo>
                <a:cubicBezTo>
                  <a:pt x="9" y="0"/>
                  <a:pt x="12" y="2"/>
                  <a:pt x="13" y="5"/>
                </a:cubicBezTo>
                <a:cubicBezTo>
                  <a:pt x="13" y="12"/>
                  <a:pt x="28" y="161"/>
                  <a:pt x="18" y="239"/>
                </a:cubicBezTo>
                <a:cubicBezTo>
                  <a:pt x="17" y="242"/>
                  <a:pt x="15" y="244"/>
                  <a:pt x="12" y="244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59" name="Freeform 29">
            <a:extLst>
              <a:ext uri="{FF2B5EF4-FFF2-40B4-BE49-F238E27FC236}">
                <a16:creationId xmlns:a16="http://schemas.microsoft.com/office/drawing/2014/main" id="{EB7C5D35-72B7-4B63-9C93-860ED52F0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4055" y="2689368"/>
            <a:ext cx="468313" cy="836612"/>
          </a:xfrm>
          <a:custGeom>
            <a:avLst/>
            <a:gdLst>
              <a:gd name="T0" fmla="*/ 238 w 243"/>
              <a:gd name="T1" fmla="*/ 432 h 434"/>
              <a:gd name="T2" fmla="*/ 222 w 243"/>
              <a:gd name="T3" fmla="*/ 431 h 434"/>
              <a:gd name="T4" fmla="*/ 151 w 243"/>
              <a:gd name="T5" fmla="*/ 334 h 434"/>
              <a:gd name="T6" fmla="*/ 100 w 243"/>
              <a:gd name="T7" fmla="*/ 233 h 434"/>
              <a:gd name="T8" fmla="*/ 23 w 243"/>
              <a:gd name="T9" fmla="*/ 12 h 434"/>
              <a:gd name="T10" fmla="*/ 47 w 243"/>
              <a:gd name="T11" fmla="*/ 2 h 434"/>
              <a:gd name="T12" fmla="*/ 72 w 243"/>
              <a:gd name="T13" fmla="*/ 26 h 434"/>
              <a:gd name="T14" fmla="*/ 69 w 243"/>
              <a:gd name="T15" fmla="*/ 35 h 434"/>
              <a:gd name="T16" fmla="*/ 61 w 243"/>
              <a:gd name="T17" fmla="*/ 31 h 434"/>
              <a:gd name="T18" fmla="*/ 46 w 243"/>
              <a:gd name="T19" fmla="*/ 15 h 434"/>
              <a:gd name="T20" fmla="*/ 33 w 243"/>
              <a:gd name="T21" fmla="*/ 22 h 434"/>
              <a:gd name="T22" fmla="*/ 32 w 243"/>
              <a:gd name="T23" fmla="*/ 22 h 434"/>
              <a:gd name="T24" fmla="*/ 111 w 243"/>
              <a:gd name="T25" fmla="*/ 227 h 434"/>
              <a:gd name="T26" fmla="*/ 162 w 243"/>
              <a:gd name="T27" fmla="*/ 329 h 434"/>
              <a:gd name="T28" fmla="*/ 225 w 243"/>
              <a:gd name="T29" fmla="*/ 418 h 434"/>
              <a:gd name="T30" fmla="*/ 232 w 243"/>
              <a:gd name="T31" fmla="*/ 419 h 434"/>
              <a:gd name="T32" fmla="*/ 232 w 243"/>
              <a:gd name="T33" fmla="*/ 419 h 434"/>
              <a:gd name="T34" fmla="*/ 241 w 243"/>
              <a:gd name="T35" fmla="*/ 422 h 434"/>
              <a:gd name="T36" fmla="*/ 239 w 243"/>
              <a:gd name="T37" fmla="*/ 431 h 434"/>
              <a:gd name="T38" fmla="*/ 238 w 243"/>
              <a:gd name="T39" fmla="*/ 432 h 43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243"/>
              <a:gd name="T61" fmla="*/ 0 h 434"/>
              <a:gd name="T62" fmla="*/ 243 w 243"/>
              <a:gd name="T63" fmla="*/ 434 h 434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243" h="434">
                <a:moveTo>
                  <a:pt x="238" y="432"/>
                </a:moveTo>
                <a:cubicBezTo>
                  <a:pt x="236" y="432"/>
                  <a:pt x="231" y="434"/>
                  <a:pt x="222" y="431"/>
                </a:cubicBezTo>
                <a:cubicBezTo>
                  <a:pt x="201" y="423"/>
                  <a:pt x="177" y="389"/>
                  <a:pt x="151" y="334"/>
                </a:cubicBezTo>
                <a:cubicBezTo>
                  <a:pt x="137" y="303"/>
                  <a:pt x="119" y="269"/>
                  <a:pt x="100" y="233"/>
                </a:cubicBezTo>
                <a:cubicBezTo>
                  <a:pt x="37" y="110"/>
                  <a:pt x="0" y="34"/>
                  <a:pt x="23" y="12"/>
                </a:cubicBezTo>
                <a:cubicBezTo>
                  <a:pt x="31" y="4"/>
                  <a:pt x="39" y="0"/>
                  <a:pt x="47" y="2"/>
                </a:cubicBezTo>
                <a:cubicBezTo>
                  <a:pt x="62" y="6"/>
                  <a:pt x="71" y="24"/>
                  <a:pt x="72" y="26"/>
                </a:cubicBezTo>
                <a:cubicBezTo>
                  <a:pt x="74" y="29"/>
                  <a:pt x="72" y="33"/>
                  <a:pt x="69" y="35"/>
                </a:cubicBezTo>
                <a:cubicBezTo>
                  <a:pt x="66" y="36"/>
                  <a:pt x="63" y="34"/>
                  <a:pt x="61" y="31"/>
                </a:cubicBezTo>
                <a:cubicBezTo>
                  <a:pt x="59" y="27"/>
                  <a:pt x="53" y="17"/>
                  <a:pt x="46" y="15"/>
                </a:cubicBezTo>
                <a:cubicBezTo>
                  <a:pt x="42" y="15"/>
                  <a:pt x="37" y="17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13" y="40"/>
                  <a:pt x="67" y="144"/>
                  <a:pt x="111" y="227"/>
                </a:cubicBezTo>
                <a:cubicBezTo>
                  <a:pt x="130" y="264"/>
                  <a:pt x="148" y="298"/>
                  <a:pt x="162" y="329"/>
                </a:cubicBezTo>
                <a:cubicBezTo>
                  <a:pt x="194" y="397"/>
                  <a:pt x="215" y="414"/>
                  <a:pt x="225" y="418"/>
                </a:cubicBezTo>
                <a:cubicBezTo>
                  <a:pt x="230" y="420"/>
                  <a:pt x="232" y="419"/>
                  <a:pt x="232" y="419"/>
                </a:cubicBezTo>
                <a:cubicBezTo>
                  <a:pt x="232" y="419"/>
                  <a:pt x="232" y="419"/>
                  <a:pt x="232" y="419"/>
                </a:cubicBezTo>
                <a:cubicBezTo>
                  <a:pt x="235" y="418"/>
                  <a:pt x="239" y="419"/>
                  <a:pt x="241" y="422"/>
                </a:cubicBezTo>
                <a:cubicBezTo>
                  <a:pt x="243" y="425"/>
                  <a:pt x="242" y="429"/>
                  <a:pt x="239" y="431"/>
                </a:cubicBezTo>
                <a:cubicBezTo>
                  <a:pt x="239" y="431"/>
                  <a:pt x="239" y="431"/>
                  <a:pt x="238" y="43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0" name="Freeform 30">
            <a:extLst>
              <a:ext uri="{FF2B5EF4-FFF2-40B4-BE49-F238E27FC236}">
                <a16:creationId xmlns:a16="http://schemas.microsoft.com/office/drawing/2014/main" id="{A7A75366-B74B-4AE8-ABFF-22F372047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9780" y="2576655"/>
            <a:ext cx="857250" cy="746125"/>
          </a:xfrm>
          <a:custGeom>
            <a:avLst/>
            <a:gdLst>
              <a:gd name="T0" fmla="*/ 443 w 445"/>
              <a:gd name="T1" fmla="*/ 382 h 387"/>
              <a:gd name="T2" fmla="*/ 427 w 445"/>
              <a:gd name="T3" fmla="*/ 386 h 387"/>
              <a:gd name="T4" fmla="*/ 305 w 445"/>
              <a:gd name="T5" fmla="*/ 310 h 387"/>
              <a:gd name="T6" fmla="*/ 203 w 445"/>
              <a:gd name="T7" fmla="*/ 222 h 387"/>
              <a:gd name="T8" fmla="*/ 11 w 445"/>
              <a:gd name="T9" fmla="*/ 19 h 387"/>
              <a:gd name="T10" fmla="*/ 29 w 445"/>
              <a:gd name="T11" fmla="*/ 1 h 387"/>
              <a:gd name="T12" fmla="*/ 66 w 445"/>
              <a:gd name="T13" fmla="*/ 17 h 387"/>
              <a:gd name="T14" fmla="*/ 68 w 445"/>
              <a:gd name="T15" fmla="*/ 27 h 387"/>
              <a:gd name="T16" fmla="*/ 58 w 445"/>
              <a:gd name="T17" fmla="*/ 26 h 387"/>
              <a:gd name="T18" fmla="*/ 35 w 445"/>
              <a:gd name="T19" fmla="*/ 15 h 387"/>
              <a:gd name="T20" fmla="*/ 25 w 445"/>
              <a:gd name="T21" fmla="*/ 27 h 387"/>
              <a:gd name="T22" fmla="*/ 25 w 445"/>
              <a:gd name="T23" fmla="*/ 27 h 387"/>
              <a:gd name="T24" fmla="*/ 210 w 445"/>
              <a:gd name="T25" fmla="*/ 213 h 387"/>
              <a:gd name="T26" fmla="*/ 314 w 445"/>
              <a:gd name="T27" fmla="*/ 301 h 387"/>
              <a:gd name="T28" fmla="*/ 423 w 445"/>
              <a:gd name="T29" fmla="*/ 372 h 387"/>
              <a:gd name="T30" fmla="*/ 430 w 445"/>
              <a:gd name="T31" fmla="*/ 371 h 387"/>
              <a:gd name="T32" fmla="*/ 430 w 445"/>
              <a:gd name="T33" fmla="*/ 371 h 387"/>
              <a:gd name="T34" fmla="*/ 440 w 445"/>
              <a:gd name="T35" fmla="*/ 371 h 387"/>
              <a:gd name="T36" fmla="*/ 443 w 445"/>
              <a:gd name="T37" fmla="*/ 381 h 387"/>
              <a:gd name="T38" fmla="*/ 443 w 445"/>
              <a:gd name="T39" fmla="*/ 382 h 38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5"/>
              <a:gd name="T61" fmla="*/ 0 h 387"/>
              <a:gd name="T62" fmla="*/ 445 w 445"/>
              <a:gd name="T63" fmla="*/ 387 h 387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5" h="387">
                <a:moveTo>
                  <a:pt x="443" y="382"/>
                </a:moveTo>
                <a:cubicBezTo>
                  <a:pt x="441" y="383"/>
                  <a:pt x="437" y="387"/>
                  <a:pt x="427" y="386"/>
                </a:cubicBezTo>
                <a:cubicBezTo>
                  <a:pt x="402" y="385"/>
                  <a:pt x="360" y="358"/>
                  <a:pt x="305" y="310"/>
                </a:cubicBezTo>
                <a:cubicBezTo>
                  <a:pt x="276" y="283"/>
                  <a:pt x="240" y="253"/>
                  <a:pt x="203" y="222"/>
                </a:cubicBezTo>
                <a:cubicBezTo>
                  <a:pt x="76" y="117"/>
                  <a:pt x="0" y="51"/>
                  <a:pt x="11" y="19"/>
                </a:cubicBezTo>
                <a:cubicBezTo>
                  <a:pt x="14" y="8"/>
                  <a:pt x="20" y="2"/>
                  <a:pt x="29" y="1"/>
                </a:cubicBezTo>
                <a:cubicBezTo>
                  <a:pt x="46" y="0"/>
                  <a:pt x="64" y="15"/>
                  <a:pt x="66" y="17"/>
                </a:cubicBezTo>
                <a:cubicBezTo>
                  <a:pt x="69" y="20"/>
                  <a:pt x="70" y="25"/>
                  <a:pt x="68" y="27"/>
                </a:cubicBezTo>
                <a:cubicBezTo>
                  <a:pt x="66" y="30"/>
                  <a:pt x="61" y="29"/>
                  <a:pt x="58" y="26"/>
                </a:cubicBezTo>
                <a:cubicBezTo>
                  <a:pt x="54" y="23"/>
                  <a:pt x="43" y="15"/>
                  <a:pt x="35" y="15"/>
                </a:cubicBezTo>
                <a:cubicBezTo>
                  <a:pt x="30" y="16"/>
                  <a:pt x="27" y="20"/>
                  <a:pt x="25" y="27"/>
                </a:cubicBezTo>
                <a:cubicBezTo>
                  <a:pt x="25" y="27"/>
                  <a:pt x="25" y="27"/>
                  <a:pt x="25" y="27"/>
                </a:cubicBezTo>
                <a:cubicBezTo>
                  <a:pt x="16" y="51"/>
                  <a:pt x="124" y="141"/>
                  <a:pt x="210" y="213"/>
                </a:cubicBezTo>
                <a:cubicBezTo>
                  <a:pt x="248" y="244"/>
                  <a:pt x="284" y="274"/>
                  <a:pt x="314" y="301"/>
                </a:cubicBezTo>
                <a:cubicBezTo>
                  <a:pt x="381" y="361"/>
                  <a:pt x="411" y="372"/>
                  <a:pt x="423" y="372"/>
                </a:cubicBezTo>
                <a:cubicBezTo>
                  <a:pt x="428" y="373"/>
                  <a:pt x="430" y="371"/>
                  <a:pt x="430" y="371"/>
                </a:cubicBezTo>
                <a:cubicBezTo>
                  <a:pt x="430" y="371"/>
                  <a:pt x="430" y="371"/>
                  <a:pt x="430" y="371"/>
                </a:cubicBezTo>
                <a:cubicBezTo>
                  <a:pt x="432" y="368"/>
                  <a:pt x="437" y="368"/>
                  <a:pt x="440" y="371"/>
                </a:cubicBezTo>
                <a:cubicBezTo>
                  <a:pt x="444" y="374"/>
                  <a:pt x="445" y="378"/>
                  <a:pt x="443" y="381"/>
                </a:cubicBezTo>
                <a:cubicBezTo>
                  <a:pt x="443" y="381"/>
                  <a:pt x="443" y="381"/>
                  <a:pt x="443" y="382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1" name="Freeform 31">
            <a:extLst>
              <a:ext uri="{FF2B5EF4-FFF2-40B4-BE49-F238E27FC236}">
                <a16:creationId xmlns:a16="http://schemas.microsoft.com/office/drawing/2014/main" id="{423517D8-9C36-4543-88F3-7E43EECD05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0443" y="2697305"/>
            <a:ext cx="547687" cy="468313"/>
          </a:xfrm>
          <a:custGeom>
            <a:avLst/>
            <a:gdLst>
              <a:gd name="T0" fmla="*/ 282 w 284"/>
              <a:gd name="T1" fmla="*/ 241 h 243"/>
              <a:gd name="T2" fmla="*/ 282 w 284"/>
              <a:gd name="T3" fmla="*/ 241 h 243"/>
              <a:gd name="T4" fmla="*/ 271 w 284"/>
              <a:gd name="T5" fmla="*/ 238 h 243"/>
              <a:gd name="T6" fmla="*/ 5 w 284"/>
              <a:gd name="T7" fmla="*/ 13 h 243"/>
              <a:gd name="T8" fmla="*/ 1 w 284"/>
              <a:gd name="T9" fmla="*/ 3 h 243"/>
              <a:gd name="T10" fmla="*/ 12 w 284"/>
              <a:gd name="T11" fmla="*/ 3 h 243"/>
              <a:gd name="T12" fmla="*/ 280 w 284"/>
              <a:gd name="T13" fmla="*/ 231 h 243"/>
              <a:gd name="T14" fmla="*/ 282 w 284"/>
              <a:gd name="T15" fmla="*/ 241 h 2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4"/>
              <a:gd name="T25" fmla="*/ 0 h 243"/>
              <a:gd name="T26" fmla="*/ 284 w 284"/>
              <a:gd name="T27" fmla="*/ 243 h 2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4" h="243">
                <a:moveTo>
                  <a:pt x="282" y="241"/>
                </a:moveTo>
                <a:cubicBezTo>
                  <a:pt x="282" y="241"/>
                  <a:pt x="282" y="241"/>
                  <a:pt x="282" y="241"/>
                </a:cubicBezTo>
                <a:cubicBezTo>
                  <a:pt x="279" y="243"/>
                  <a:pt x="274" y="242"/>
                  <a:pt x="271" y="238"/>
                </a:cubicBezTo>
                <a:cubicBezTo>
                  <a:pt x="190" y="155"/>
                  <a:pt x="7" y="15"/>
                  <a:pt x="5" y="13"/>
                </a:cubicBezTo>
                <a:cubicBezTo>
                  <a:pt x="1" y="10"/>
                  <a:pt x="0" y="6"/>
                  <a:pt x="1" y="3"/>
                </a:cubicBezTo>
                <a:cubicBezTo>
                  <a:pt x="3" y="0"/>
                  <a:pt x="8" y="0"/>
                  <a:pt x="12" y="3"/>
                </a:cubicBezTo>
                <a:cubicBezTo>
                  <a:pt x="19" y="9"/>
                  <a:pt x="199" y="146"/>
                  <a:pt x="280" y="231"/>
                </a:cubicBezTo>
                <a:cubicBezTo>
                  <a:pt x="284" y="234"/>
                  <a:pt x="284" y="238"/>
                  <a:pt x="282" y="241"/>
                </a:cubicBezTo>
                <a:close/>
              </a:path>
            </a:pathLst>
          </a:custGeom>
          <a:solidFill>
            <a:srgbClr val="F8E9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mpd="sng">
                <a:solidFill>
                  <a:srgbClr val="000000"/>
                </a:solidFill>
                <a:bevel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zh-CN" dirty="0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2" name="矩形 72">
            <a:extLst>
              <a:ext uri="{FF2B5EF4-FFF2-40B4-BE49-F238E27FC236}">
                <a16:creationId xmlns:a16="http://schemas.microsoft.com/office/drawing/2014/main" id="{65179700-68E9-47A4-A5D2-B8E3637F9557}"/>
              </a:ext>
            </a:extLst>
          </p:cNvPr>
          <p:cNvSpPr>
            <a:spLocks noChangeArrowheads="1"/>
          </p:cNvSpPr>
          <p:nvPr/>
        </p:nvSpPr>
        <p:spPr bwMode="auto">
          <a:xfrm rot="3206556">
            <a:off x="4051430" y="4132554"/>
            <a:ext cx="2241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3" name="矩形 73">
            <a:extLst>
              <a:ext uri="{FF2B5EF4-FFF2-40B4-BE49-F238E27FC236}">
                <a16:creationId xmlns:a16="http://schemas.microsoft.com/office/drawing/2014/main" id="{AF8834A8-7BD3-4E1A-AF91-39D2EFDDAB66}"/>
              </a:ext>
            </a:extLst>
          </p:cNvPr>
          <p:cNvSpPr>
            <a:spLocks noChangeArrowheads="1"/>
          </p:cNvSpPr>
          <p:nvPr/>
        </p:nvSpPr>
        <p:spPr bwMode="auto">
          <a:xfrm rot="16687707">
            <a:off x="2029749" y="4944560"/>
            <a:ext cx="2241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4" name="矩形 74">
            <a:extLst>
              <a:ext uri="{FF2B5EF4-FFF2-40B4-BE49-F238E27FC236}">
                <a16:creationId xmlns:a16="http://schemas.microsoft.com/office/drawing/2014/main" id="{D301FFD8-A36D-4E61-AAD9-E3636E503B24}"/>
              </a:ext>
            </a:extLst>
          </p:cNvPr>
          <p:cNvSpPr>
            <a:spLocks noChangeArrowheads="1"/>
          </p:cNvSpPr>
          <p:nvPr/>
        </p:nvSpPr>
        <p:spPr bwMode="auto">
          <a:xfrm rot="15391505">
            <a:off x="3129887" y="4642141"/>
            <a:ext cx="22415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altLang="zh-CN" sz="2400" b="1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F8D2BA27-9D48-494C-810A-485E0079BD19}"/>
              </a:ext>
            </a:extLst>
          </p:cNvPr>
          <p:cNvGrpSpPr/>
          <p:nvPr/>
        </p:nvGrpSpPr>
        <p:grpSpPr>
          <a:xfrm>
            <a:off x="7066105" y="2592530"/>
            <a:ext cx="538163" cy="538163"/>
            <a:chOff x="7121525" y="2647950"/>
            <a:chExt cx="538163" cy="538163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66" name="矩形 69">
              <a:extLst>
                <a:ext uri="{FF2B5EF4-FFF2-40B4-BE49-F238E27FC236}">
                  <a16:creationId xmlns:a16="http://schemas.microsoft.com/office/drawing/2014/main" id="{B171D831-C526-4EE3-9C3C-ABEAAE5C7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525" y="2647950"/>
              <a:ext cx="538163" cy="53816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67" name="组合 75">
              <a:extLst>
                <a:ext uri="{FF2B5EF4-FFF2-40B4-BE49-F238E27FC236}">
                  <a16:creationId xmlns:a16="http://schemas.microsoft.com/office/drawing/2014/main" id="{D566215D-1B8A-4FB7-9F45-87C5560010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5350" y="2792413"/>
              <a:ext cx="311150" cy="296862"/>
              <a:chOff x="0" y="0"/>
              <a:chExt cx="2438400" cy="2332038"/>
            </a:xfrm>
          </p:grpSpPr>
          <p:sp>
            <p:nvSpPr>
              <p:cNvPr id="68" name="Freeform 25">
                <a:extLst>
                  <a:ext uri="{FF2B5EF4-FFF2-40B4-BE49-F238E27FC236}">
                    <a16:creationId xmlns:a16="http://schemas.microsoft.com/office/drawing/2014/main" id="{0298BE36-8617-4CE1-BFEE-BB2914A3CF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763" y="1676400"/>
                <a:ext cx="655638" cy="655638"/>
              </a:xfrm>
              <a:custGeom>
                <a:avLst/>
                <a:gdLst>
                  <a:gd name="T0" fmla="*/ 206 w 413"/>
                  <a:gd name="T1" fmla="*/ 413 h 413"/>
                  <a:gd name="T2" fmla="*/ 0 w 413"/>
                  <a:gd name="T3" fmla="*/ 0 h 413"/>
                  <a:gd name="T4" fmla="*/ 413 w 413"/>
                  <a:gd name="T5" fmla="*/ 0 h 413"/>
                  <a:gd name="T6" fmla="*/ 206 w 413"/>
                  <a:gd name="T7" fmla="*/ 413 h 41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13"/>
                  <a:gd name="T13" fmla="*/ 0 h 413"/>
                  <a:gd name="T14" fmla="*/ 413 w 413"/>
                  <a:gd name="T15" fmla="*/ 413 h 41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13" h="413">
                    <a:moveTo>
                      <a:pt x="206" y="413"/>
                    </a:moveTo>
                    <a:lnTo>
                      <a:pt x="0" y="0"/>
                    </a:lnTo>
                    <a:lnTo>
                      <a:pt x="413" y="0"/>
                    </a:lnTo>
                    <a:lnTo>
                      <a:pt x="206" y="41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0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9" name="任意多边形 77">
                <a:extLst>
                  <a:ext uri="{FF2B5EF4-FFF2-40B4-BE49-F238E27FC236}">
                    <a16:creationId xmlns:a16="http://schemas.microsoft.com/office/drawing/2014/main" id="{1D8F15C1-51B3-47E1-B015-D3F2F2C70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2438400" cy="1774825"/>
              </a:xfrm>
              <a:custGeom>
                <a:avLst/>
                <a:gdLst>
                  <a:gd name="T0" fmla="*/ 290196 w 2438400"/>
                  <a:gd name="T1" fmla="*/ 0 h 1774825"/>
                  <a:gd name="T2" fmla="*/ 2151973 w 2438400"/>
                  <a:gd name="T3" fmla="*/ 0 h 1774825"/>
                  <a:gd name="T4" fmla="*/ 2438400 w 2438400"/>
                  <a:gd name="T5" fmla="*/ 286384 h 1774825"/>
                  <a:gd name="T6" fmla="*/ 2438400 w 2438400"/>
                  <a:gd name="T7" fmla="*/ 1484673 h 1774825"/>
                  <a:gd name="T8" fmla="*/ 2151973 w 2438400"/>
                  <a:gd name="T9" fmla="*/ 1774825 h 1774825"/>
                  <a:gd name="T10" fmla="*/ 290196 w 2438400"/>
                  <a:gd name="T11" fmla="*/ 1774825 h 1774825"/>
                  <a:gd name="T12" fmla="*/ 0 w 2438400"/>
                  <a:gd name="T13" fmla="*/ 1484673 h 1774825"/>
                  <a:gd name="T14" fmla="*/ 0 w 2438400"/>
                  <a:gd name="T15" fmla="*/ 286384 h 1774825"/>
                  <a:gd name="T16" fmla="*/ 290196 w 2438400"/>
                  <a:gd name="T17" fmla="*/ 0 h 1774825"/>
                  <a:gd name="T18" fmla="*/ 471488 w 2438400"/>
                  <a:gd name="T19" fmla="*/ 425450 h 1774825"/>
                  <a:gd name="T20" fmla="*/ 471488 w 2438400"/>
                  <a:gd name="T21" fmla="*/ 598488 h 1774825"/>
                  <a:gd name="T22" fmla="*/ 1971676 w 2438400"/>
                  <a:gd name="T23" fmla="*/ 598488 h 1774825"/>
                  <a:gd name="T24" fmla="*/ 1971676 w 2438400"/>
                  <a:gd name="T25" fmla="*/ 425450 h 1774825"/>
                  <a:gd name="T26" fmla="*/ 471488 w 2438400"/>
                  <a:gd name="T27" fmla="*/ 425450 h 1774825"/>
                  <a:gd name="T28" fmla="*/ 471488 w 2438400"/>
                  <a:gd name="T29" fmla="*/ 801688 h 1774825"/>
                  <a:gd name="T30" fmla="*/ 471488 w 2438400"/>
                  <a:gd name="T31" fmla="*/ 971551 h 1774825"/>
                  <a:gd name="T32" fmla="*/ 1971676 w 2438400"/>
                  <a:gd name="T33" fmla="*/ 971551 h 1774825"/>
                  <a:gd name="T34" fmla="*/ 1971676 w 2438400"/>
                  <a:gd name="T35" fmla="*/ 801688 h 1774825"/>
                  <a:gd name="T36" fmla="*/ 471488 w 2438400"/>
                  <a:gd name="T37" fmla="*/ 801688 h 1774825"/>
                  <a:gd name="T38" fmla="*/ 471488 w 2438400"/>
                  <a:gd name="T39" fmla="*/ 1174750 h 1774825"/>
                  <a:gd name="T40" fmla="*/ 471488 w 2438400"/>
                  <a:gd name="T41" fmla="*/ 1347788 h 1774825"/>
                  <a:gd name="T42" fmla="*/ 1971676 w 2438400"/>
                  <a:gd name="T43" fmla="*/ 1347788 h 1774825"/>
                  <a:gd name="T44" fmla="*/ 1971676 w 2438400"/>
                  <a:gd name="T45" fmla="*/ 1174750 h 1774825"/>
                  <a:gd name="T46" fmla="*/ 471488 w 2438400"/>
                  <a:gd name="T47" fmla="*/ 1174750 h 17748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438400"/>
                  <a:gd name="T73" fmla="*/ 0 h 1774825"/>
                  <a:gd name="T74" fmla="*/ 2438400 w 2438400"/>
                  <a:gd name="T75" fmla="*/ 1774825 h 1774825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438400" h="1774825">
                    <a:moveTo>
                      <a:pt x="290196" y="0"/>
                    </a:moveTo>
                    <a:cubicBezTo>
                      <a:pt x="2151973" y="0"/>
                      <a:pt x="2151973" y="0"/>
                      <a:pt x="2151973" y="0"/>
                    </a:cubicBezTo>
                    <a:cubicBezTo>
                      <a:pt x="2310262" y="0"/>
                      <a:pt x="2438400" y="128119"/>
                      <a:pt x="2438400" y="286384"/>
                    </a:cubicBezTo>
                    <a:lnTo>
                      <a:pt x="2438400" y="1484673"/>
                    </a:lnTo>
                    <a:cubicBezTo>
                      <a:pt x="2438400" y="1646706"/>
                      <a:pt x="2310262" y="1774825"/>
                      <a:pt x="2151973" y="1774825"/>
                    </a:cubicBezTo>
                    <a:cubicBezTo>
                      <a:pt x="290196" y="1774825"/>
                      <a:pt x="290196" y="1774825"/>
                      <a:pt x="290196" y="1774825"/>
                    </a:cubicBezTo>
                    <a:cubicBezTo>
                      <a:pt x="131907" y="1774825"/>
                      <a:pt x="0" y="1646706"/>
                      <a:pt x="0" y="1484673"/>
                    </a:cubicBezTo>
                    <a:cubicBezTo>
                      <a:pt x="0" y="286384"/>
                      <a:pt x="0" y="286384"/>
                      <a:pt x="0" y="286384"/>
                    </a:cubicBezTo>
                    <a:cubicBezTo>
                      <a:pt x="0" y="128119"/>
                      <a:pt x="131907" y="0"/>
                      <a:pt x="290196" y="0"/>
                    </a:cubicBezTo>
                    <a:close/>
                    <a:moveTo>
                      <a:pt x="471488" y="425450"/>
                    </a:moveTo>
                    <a:lnTo>
                      <a:pt x="471488" y="598488"/>
                    </a:lnTo>
                    <a:lnTo>
                      <a:pt x="1971676" y="598488"/>
                    </a:lnTo>
                    <a:lnTo>
                      <a:pt x="1971676" y="425450"/>
                    </a:lnTo>
                    <a:lnTo>
                      <a:pt x="471488" y="425450"/>
                    </a:lnTo>
                    <a:close/>
                    <a:moveTo>
                      <a:pt x="471488" y="801688"/>
                    </a:moveTo>
                    <a:lnTo>
                      <a:pt x="471488" y="971551"/>
                    </a:lnTo>
                    <a:lnTo>
                      <a:pt x="1971676" y="971551"/>
                    </a:lnTo>
                    <a:lnTo>
                      <a:pt x="1971676" y="801688"/>
                    </a:lnTo>
                    <a:lnTo>
                      <a:pt x="471488" y="801688"/>
                    </a:lnTo>
                    <a:close/>
                    <a:moveTo>
                      <a:pt x="471488" y="1174750"/>
                    </a:moveTo>
                    <a:lnTo>
                      <a:pt x="471488" y="1347788"/>
                    </a:lnTo>
                    <a:lnTo>
                      <a:pt x="1971676" y="1347788"/>
                    </a:lnTo>
                    <a:lnTo>
                      <a:pt x="1971676" y="1174750"/>
                    </a:lnTo>
                    <a:lnTo>
                      <a:pt x="471488" y="117475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sz="2000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49177539-144E-417D-8A6F-DE47AAF0E8B0}"/>
              </a:ext>
            </a:extLst>
          </p:cNvPr>
          <p:cNvGrpSpPr/>
          <p:nvPr/>
        </p:nvGrpSpPr>
        <p:grpSpPr>
          <a:xfrm>
            <a:off x="7066105" y="5556393"/>
            <a:ext cx="538163" cy="539750"/>
            <a:chOff x="7121525" y="5611813"/>
            <a:chExt cx="538163" cy="539750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71" name="矩形 71">
              <a:extLst>
                <a:ext uri="{FF2B5EF4-FFF2-40B4-BE49-F238E27FC236}">
                  <a16:creationId xmlns:a16="http://schemas.microsoft.com/office/drawing/2014/main" id="{7E13D84F-170C-407A-9ED9-BFD2003398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525" y="5611813"/>
              <a:ext cx="538163" cy="53975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2" name="组合 78">
              <a:extLst>
                <a:ext uri="{FF2B5EF4-FFF2-40B4-BE49-F238E27FC236}">
                  <a16:creationId xmlns:a16="http://schemas.microsoft.com/office/drawing/2014/main" id="{C12D1F4F-3C21-40D3-9548-F3091B25B7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46938" y="5680075"/>
              <a:ext cx="271462" cy="349250"/>
              <a:chOff x="0" y="0"/>
              <a:chExt cx="563562" cy="720725"/>
            </a:xfrm>
          </p:grpSpPr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id="{DBA67846-E2B6-43DD-B134-228F7AD28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50" y="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321"/>
                  <a:gd name="T23" fmla="*/ 64 w 64"/>
                  <a:gd name="T24" fmla="*/ 321 h 3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id="{41A54BA7-B831-4521-8FA4-88B319ED2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43973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3"/>
                  <a:gd name="T22" fmla="*/ 0 h 125"/>
                  <a:gd name="T23" fmla="*/ 63 w 63"/>
                  <a:gd name="T24" fmla="*/ 125 h 12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Freeform 34">
                <a:extLst>
                  <a:ext uri="{FF2B5EF4-FFF2-40B4-BE49-F238E27FC236}">
                    <a16:creationId xmlns:a16="http://schemas.microsoft.com/office/drawing/2014/main" id="{E37F4D45-B893-4B9D-A74F-13E2E9A24A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687" y="23177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4"/>
                  <a:gd name="T22" fmla="*/ 0 h 218"/>
                  <a:gd name="T23" fmla="*/ 64 w 64"/>
                  <a:gd name="T24" fmla="*/ 218 h 21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ABD10EA-F2B6-47DD-9275-6B8B4D6FB596}"/>
              </a:ext>
            </a:extLst>
          </p:cNvPr>
          <p:cNvGrpSpPr/>
          <p:nvPr/>
        </p:nvGrpSpPr>
        <p:grpSpPr>
          <a:xfrm>
            <a:off x="7066105" y="4094305"/>
            <a:ext cx="538163" cy="539750"/>
            <a:chOff x="7121525" y="4149725"/>
            <a:chExt cx="538163" cy="539750"/>
          </a:xfrm>
          <a:effectLst>
            <a:outerShdw blurRad="190500" dist="63500" dir="2700000" algn="tl" rotWithShape="0">
              <a:prstClr val="black">
                <a:alpha val="25000"/>
              </a:prstClr>
            </a:outerShdw>
          </a:effectLst>
        </p:grpSpPr>
        <p:sp>
          <p:nvSpPr>
            <p:cNvPr id="77" name="矩形 70">
              <a:extLst>
                <a:ext uri="{FF2B5EF4-FFF2-40B4-BE49-F238E27FC236}">
                  <a16:creationId xmlns:a16="http://schemas.microsoft.com/office/drawing/2014/main" id="{172B53E2-E416-4C7A-A43D-3E23EE861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21525" y="4149725"/>
              <a:ext cx="538163" cy="5397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lang="zh-CN" altLang="zh-CN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8" name="组合 82">
              <a:extLst>
                <a:ext uri="{FF2B5EF4-FFF2-40B4-BE49-F238E27FC236}">
                  <a16:creationId xmlns:a16="http://schemas.microsoft.com/office/drawing/2014/main" id="{4210BD85-DA30-4F80-998B-9B5D4CB418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53288" y="4219575"/>
              <a:ext cx="303212" cy="341313"/>
              <a:chOff x="0" y="0"/>
              <a:chExt cx="406394" cy="459644"/>
            </a:xfrm>
          </p:grpSpPr>
          <p:sp>
            <p:nvSpPr>
              <p:cNvPr id="79" name="Freeform 148">
                <a:extLst>
                  <a:ext uri="{FF2B5EF4-FFF2-40B4-BE49-F238E27FC236}">
                    <a16:creationId xmlns:a16="http://schemas.microsoft.com/office/drawing/2014/main" id="{83EDC5FB-0932-4D99-AC06-BF7D980559AA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55121" y="0"/>
                <a:ext cx="351273" cy="456842"/>
              </a:xfrm>
              <a:custGeom>
                <a:avLst/>
                <a:gdLst>
                  <a:gd name="T0" fmla="*/ 157 w 159"/>
                  <a:gd name="T1" fmla="*/ 185 h 207"/>
                  <a:gd name="T2" fmla="*/ 89 w 159"/>
                  <a:gd name="T3" fmla="*/ 79 h 207"/>
                  <a:gd name="T4" fmla="*/ 92 w 159"/>
                  <a:gd name="T5" fmla="*/ 24 h 207"/>
                  <a:gd name="T6" fmla="*/ 42 w 159"/>
                  <a:gd name="T7" fmla="*/ 4 h 207"/>
                  <a:gd name="T8" fmla="*/ 70 w 159"/>
                  <a:gd name="T9" fmla="*/ 48 h 207"/>
                  <a:gd name="T10" fmla="*/ 37 w 159"/>
                  <a:gd name="T11" fmla="*/ 69 h 207"/>
                  <a:gd name="T12" fmla="*/ 10 w 159"/>
                  <a:gd name="T13" fmla="*/ 27 h 207"/>
                  <a:gd name="T14" fmla="*/ 10 w 159"/>
                  <a:gd name="T15" fmla="*/ 77 h 207"/>
                  <a:gd name="T16" fmla="*/ 62 w 159"/>
                  <a:gd name="T17" fmla="*/ 96 h 207"/>
                  <a:gd name="T18" fmla="*/ 130 w 159"/>
                  <a:gd name="T19" fmla="*/ 202 h 207"/>
                  <a:gd name="T20" fmla="*/ 143 w 159"/>
                  <a:gd name="T21" fmla="*/ 205 h 207"/>
                  <a:gd name="T22" fmla="*/ 154 w 159"/>
                  <a:gd name="T23" fmla="*/ 197 h 207"/>
                  <a:gd name="T24" fmla="*/ 157 w 159"/>
                  <a:gd name="T25" fmla="*/ 185 h 207"/>
                  <a:gd name="T26" fmla="*/ 144 w 159"/>
                  <a:gd name="T27" fmla="*/ 193 h 207"/>
                  <a:gd name="T28" fmla="*/ 134 w 159"/>
                  <a:gd name="T29" fmla="*/ 191 h 207"/>
                  <a:gd name="T30" fmla="*/ 137 w 159"/>
                  <a:gd name="T31" fmla="*/ 182 h 207"/>
                  <a:gd name="T32" fmla="*/ 146 w 159"/>
                  <a:gd name="T33" fmla="*/ 184 h 207"/>
                  <a:gd name="T34" fmla="*/ 144 w 159"/>
                  <a:gd name="T35" fmla="*/ 193 h 207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59"/>
                  <a:gd name="T55" fmla="*/ 0 h 207"/>
                  <a:gd name="T56" fmla="*/ 159 w 159"/>
                  <a:gd name="T57" fmla="*/ 207 h 207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59" h="207">
                    <a:moveTo>
                      <a:pt x="157" y="185"/>
                    </a:moveTo>
                    <a:cubicBezTo>
                      <a:pt x="89" y="79"/>
                      <a:pt x="89" y="79"/>
                      <a:pt x="89" y="79"/>
                    </a:cubicBezTo>
                    <a:cubicBezTo>
                      <a:pt x="101" y="63"/>
                      <a:pt x="103" y="42"/>
                      <a:pt x="92" y="24"/>
                    </a:cubicBezTo>
                    <a:cubicBezTo>
                      <a:pt x="81" y="8"/>
                      <a:pt x="61" y="0"/>
                      <a:pt x="42" y="4"/>
                    </a:cubicBezTo>
                    <a:cubicBezTo>
                      <a:pt x="70" y="48"/>
                      <a:pt x="70" y="48"/>
                      <a:pt x="70" y="48"/>
                    </a:cubicBezTo>
                    <a:cubicBezTo>
                      <a:pt x="37" y="69"/>
                      <a:pt x="37" y="69"/>
                      <a:pt x="37" y="69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" y="42"/>
                      <a:pt x="0" y="61"/>
                      <a:pt x="10" y="77"/>
                    </a:cubicBezTo>
                    <a:cubicBezTo>
                      <a:pt x="21" y="95"/>
                      <a:pt x="43" y="102"/>
                      <a:pt x="62" y="96"/>
                    </a:cubicBezTo>
                    <a:cubicBezTo>
                      <a:pt x="130" y="202"/>
                      <a:pt x="130" y="202"/>
                      <a:pt x="130" y="202"/>
                    </a:cubicBezTo>
                    <a:cubicBezTo>
                      <a:pt x="133" y="206"/>
                      <a:pt x="138" y="207"/>
                      <a:pt x="143" y="205"/>
                    </a:cubicBezTo>
                    <a:cubicBezTo>
                      <a:pt x="154" y="197"/>
                      <a:pt x="154" y="197"/>
                      <a:pt x="154" y="197"/>
                    </a:cubicBezTo>
                    <a:cubicBezTo>
                      <a:pt x="158" y="195"/>
                      <a:pt x="159" y="189"/>
                      <a:pt x="157" y="185"/>
                    </a:cubicBezTo>
                    <a:close/>
                    <a:moveTo>
                      <a:pt x="144" y="193"/>
                    </a:moveTo>
                    <a:cubicBezTo>
                      <a:pt x="141" y="195"/>
                      <a:pt x="136" y="195"/>
                      <a:pt x="134" y="191"/>
                    </a:cubicBezTo>
                    <a:cubicBezTo>
                      <a:pt x="132" y="188"/>
                      <a:pt x="133" y="184"/>
                      <a:pt x="137" y="182"/>
                    </a:cubicBezTo>
                    <a:cubicBezTo>
                      <a:pt x="140" y="180"/>
                      <a:pt x="144" y="181"/>
                      <a:pt x="146" y="184"/>
                    </a:cubicBezTo>
                    <a:cubicBezTo>
                      <a:pt x="148" y="187"/>
                      <a:pt x="147" y="191"/>
                      <a:pt x="144" y="19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0" name="Freeform 149">
                <a:extLst>
                  <a:ext uri="{FF2B5EF4-FFF2-40B4-BE49-F238E27FC236}">
                    <a16:creationId xmlns:a16="http://schemas.microsoft.com/office/drawing/2014/main" id="{51725E79-0131-4311-A6F6-66468EEF543E}"/>
                  </a:ext>
                </a:extLst>
              </p:cNvPr>
              <p:cNvSpPr>
                <a:spLocks noEditPoints="1" noChangeArrowheads="1"/>
              </p:cNvSpPr>
              <p:nvPr/>
            </p:nvSpPr>
            <p:spPr bwMode="auto">
              <a:xfrm>
                <a:off x="0" y="231690"/>
                <a:ext cx="231691" cy="227954"/>
              </a:xfrm>
              <a:custGeom>
                <a:avLst/>
                <a:gdLst>
                  <a:gd name="T0" fmla="*/ 91 w 105"/>
                  <a:gd name="T1" fmla="*/ 26 h 103"/>
                  <a:gd name="T2" fmla="*/ 97 w 105"/>
                  <a:gd name="T3" fmla="*/ 20 h 103"/>
                  <a:gd name="T4" fmla="*/ 84 w 105"/>
                  <a:gd name="T5" fmla="*/ 7 h 103"/>
                  <a:gd name="T6" fmla="*/ 78 w 105"/>
                  <a:gd name="T7" fmla="*/ 13 h 103"/>
                  <a:gd name="T8" fmla="*/ 62 w 105"/>
                  <a:gd name="T9" fmla="*/ 7 h 103"/>
                  <a:gd name="T10" fmla="*/ 62 w 105"/>
                  <a:gd name="T11" fmla="*/ 0 h 103"/>
                  <a:gd name="T12" fmla="*/ 43 w 105"/>
                  <a:gd name="T13" fmla="*/ 0 h 103"/>
                  <a:gd name="T14" fmla="*/ 43 w 105"/>
                  <a:gd name="T15" fmla="*/ 7 h 103"/>
                  <a:gd name="T16" fmla="*/ 28 w 105"/>
                  <a:gd name="T17" fmla="*/ 13 h 103"/>
                  <a:gd name="T18" fmla="*/ 22 w 105"/>
                  <a:gd name="T19" fmla="*/ 7 h 103"/>
                  <a:gd name="T20" fmla="*/ 8 w 105"/>
                  <a:gd name="T21" fmla="*/ 20 h 103"/>
                  <a:gd name="T22" fmla="*/ 15 w 105"/>
                  <a:gd name="T23" fmla="*/ 27 h 103"/>
                  <a:gd name="T24" fmla="*/ 8 w 105"/>
                  <a:gd name="T25" fmla="*/ 42 h 103"/>
                  <a:gd name="T26" fmla="*/ 0 w 105"/>
                  <a:gd name="T27" fmla="*/ 42 h 103"/>
                  <a:gd name="T28" fmla="*/ 0 w 105"/>
                  <a:gd name="T29" fmla="*/ 61 h 103"/>
                  <a:gd name="T30" fmla="*/ 9 w 105"/>
                  <a:gd name="T31" fmla="*/ 61 h 103"/>
                  <a:gd name="T32" fmla="*/ 15 w 105"/>
                  <a:gd name="T33" fmla="*/ 76 h 103"/>
                  <a:gd name="T34" fmla="*/ 9 w 105"/>
                  <a:gd name="T35" fmla="*/ 82 h 103"/>
                  <a:gd name="T36" fmla="*/ 22 w 105"/>
                  <a:gd name="T37" fmla="*/ 95 h 103"/>
                  <a:gd name="T38" fmla="*/ 28 w 105"/>
                  <a:gd name="T39" fmla="*/ 89 h 103"/>
                  <a:gd name="T40" fmla="*/ 43 w 105"/>
                  <a:gd name="T41" fmla="*/ 95 h 103"/>
                  <a:gd name="T42" fmla="*/ 43 w 105"/>
                  <a:gd name="T43" fmla="*/ 103 h 103"/>
                  <a:gd name="T44" fmla="*/ 62 w 105"/>
                  <a:gd name="T45" fmla="*/ 103 h 103"/>
                  <a:gd name="T46" fmla="*/ 62 w 105"/>
                  <a:gd name="T47" fmla="*/ 95 h 103"/>
                  <a:gd name="T48" fmla="*/ 77 w 105"/>
                  <a:gd name="T49" fmla="*/ 89 h 103"/>
                  <a:gd name="T50" fmla="*/ 83 w 105"/>
                  <a:gd name="T51" fmla="*/ 95 h 103"/>
                  <a:gd name="T52" fmla="*/ 96 w 105"/>
                  <a:gd name="T53" fmla="*/ 82 h 103"/>
                  <a:gd name="T54" fmla="*/ 91 w 105"/>
                  <a:gd name="T55" fmla="*/ 76 h 103"/>
                  <a:gd name="T56" fmla="*/ 97 w 105"/>
                  <a:gd name="T57" fmla="*/ 61 h 103"/>
                  <a:gd name="T58" fmla="*/ 105 w 105"/>
                  <a:gd name="T59" fmla="*/ 61 h 103"/>
                  <a:gd name="T60" fmla="*/ 105 w 105"/>
                  <a:gd name="T61" fmla="*/ 42 h 103"/>
                  <a:gd name="T62" fmla="*/ 97 w 105"/>
                  <a:gd name="T63" fmla="*/ 42 h 103"/>
                  <a:gd name="T64" fmla="*/ 91 w 105"/>
                  <a:gd name="T65" fmla="*/ 26 h 103"/>
                  <a:gd name="T66" fmla="*/ 53 w 105"/>
                  <a:gd name="T67" fmla="*/ 83 h 103"/>
                  <a:gd name="T68" fmla="*/ 21 w 105"/>
                  <a:gd name="T69" fmla="*/ 51 h 103"/>
                  <a:gd name="T70" fmla="*/ 53 w 105"/>
                  <a:gd name="T71" fmla="*/ 19 h 103"/>
                  <a:gd name="T72" fmla="*/ 85 w 105"/>
                  <a:gd name="T73" fmla="*/ 51 h 103"/>
                  <a:gd name="T74" fmla="*/ 53 w 105"/>
                  <a:gd name="T75" fmla="*/ 83 h 10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5"/>
                  <a:gd name="T115" fmla="*/ 0 h 103"/>
                  <a:gd name="T116" fmla="*/ 105 w 105"/>
                  <a:gd name="T117" fmla="*/ 103 h 103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5" h="103">
                    <a:moveTo>
                      <a:pt x="91" y="26"/>
                    </a:moveTo>
                    <a:cubicBezTo>
                      <a:pt x="97" y="20"/>
                      <a:pt x="97" y="20"/>
                      <a:pt x="97" y="20"/>
                    </a:cubicBezTo>
                    <a:cubicBezTo>
                      <a:pt x="84" y="7"/>
                      <a:pt x="84" y="7"/>
                      <a:pt x="84" y="7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3" y="10"/>
                      <a:pt x="67" y="8"/>
                      <a:pt x="62" y="7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38" y="8"/>
                      <a:pt x="33" y="10"/>
                      <a:pt x="28" y="13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2" y="31"/>
                      <a:pt x="10" y="36"/>
                      <a:pt x="8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0" y="66"/>
                      <a:pt x="12" y="71"/>
                      <a:pt x="15" y="76"/>
                    </a:cubicBezTo>
                    <a:cubicBezTo>
                      <a:pt x="9" y="82"/>
                      <a:pt x="9" y="82"/>
                      <a:pt x="9" y="82"/>
                    </a:cubicBezTo>
                    <a:cubicBezTo>
                      <a:pt x="22" y="95"/>
                      <a:pt x="22" y="95"/>
                      <a:pt x="22" y="95"/>
                    </a:cubicBezTo>
                    <a:cubicBezTo>
                      <a:pt x="28" y="89"/>
                      <a:pt x="28" y="89"/>
                      <a:pt x="28" y="89"/>
                    </a:cubicBezTo>
                    <a:cubicBezTo>
                      <a:pt x="33" y="92"/>
                      <a:pt x="38" y="94"/>
                      <a:pt x="43" y="95"/>
                    </a:cubicBezTo>
                    <a:cubicBezTo>
                      <a:pt x="43" y="103"/>
                      <a:pt x="43" y="103"/>
                      <a:pt x="43" y="103"/>
                    </a:cubicBezTo>
                    <a:cubicBezTo>
                      <a:pt x="62" y="103"/>
                      <a:pt x="62" y="103"/>
                      <a:pt x="62" y="103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7" y="94"/>
                      <a:pt x="73" y="92"/>
                      <a:pt x="77" y="89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6" y="82"/>
                      <a:pt x="96" y="82"/>
                      <a:pt x="96" y="82"/>
                    </a:cubicBezTo>
                    <a:cubicBezTo>
                      <a:pt x="91" y="76"/>
                      <a:pt x="91" y="76"/>
                      <a:pt x="91" y="76"/>
                    </a:cubicBezTo>
                    <a:cubicBezTo>
                      <a:pt x="94" y="71"/>
                      <a:pt x="96" y="66"/>
                      <a:pt x="97" y="61"/>
                    </a:cubicBezTo>
                    <a:cubicBezTo>
                      <a:pt x="105" y="61"/>
                      <a:pt x="105" y="61"/>
                      <a:pt x="105" y="61"/>
                    </a:cubicBezTo>
                    <a:cubicBezTo>
                      <a:pt x="105" y="42"/>
                      <a:pt x="105" y="42"/>
                      <a:pt x="105" y="42"/>
                    </a:cubicBezTo>
                    <a:cubicBezTo>
                      <a:pt x="97" y="42"/>
                      <a:pt x="97" y="42"/>
                      <a:pt x="97" y="42"/>
                    </a:cubicBezTo>
                    <a:cubicBezTo>
                      <a:pt x="96" y="36"/>
                      <a:pt x="94" y="31"/>
                      <a:pt x="91" y="26"/>
                    </a:cubicBezTo>
                    <a:close/>
                    <a:moveTo>
                      <a:pt x="53" y="83"/>
                    </a:moveTo>
                    <a:cubicBezTo>
                      <a:pt x="35" y="83"/>
                      <a:pt x="21" y="69"/>
                      <a:pt x="21" y="51"/>
                    </a:cubicBezTo>
                    <a:cubicBezTo>
                      <a:pt x="21" y="33"/>
                      <a:pt x="35" y="19"/>
                      <a:pt x="53" y="19"/>
                    </a:cubicBezTo>
                    <a:cubicBezTo>
                      <a:pt x="71" y="19"/>
                      <a:pt x="85" y="33"/>
                      <a:pt x="85" y="51"/>
                    </a:cubicBezTo>
                    <a:cubicBezTo>
                      <a:pt x="85" y="69"/>
                      <a:pt x="71" y="83"/>
                      <a:pt x="53" y="8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1" name="Oval 150">
                <a:extLst>
                  <a:ext uri="{FF2B5EF4-FFF2-40B4-BE49-F238E27FC236}">
                    <a16:creationId xmlns:a16="http://schemas.microsoft.com/office/drawing/2014/main" id="{3573B8C7-B232-48C8-B7BE-878EECB3E2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60" y="326982"/>
                <a:ext cx="37370" cy="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mpd="sng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zh-CN" dirty="0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4CF3267C-9156-4C4C-BA0F-F1974330E8F2}"/>
              </a:ext>
            </a:extLst>
          </p:cNvPr>
          <p:cNvGrpSpPr/>
          <p:nvPr/>
        </p:nvGrpSpPr>
        <p:grpSpPr>
          <a:xfrm>
            <a:off x="8011142" y="2402743"/>
            <a:ext cx="2823113" cy="903533"/>
            <a:chOff x="1079888" y="2445057"/>
            <a:chExt cx="2823113" cy="903533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76DD18C0-4618-4664-B7DE-28E82E796773}"/>
                </a:ext>
              </a:extLst>
            </p:cNvPr>
            <p:cNvSpPr/>
            <p:nvPr/>
          </p:nvSpPr>
          <p:spPr>
            <a:xfrm>
              <a:off x="1079888" y="2445057"/>
              <a:ext cx="15543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90A285A6-73C7-48EC-B69D-49D15A53DFA3}"/>
                </a:ext>
              </a:extLst>
            </p:cNvPr>
            <p:cNvSpPr/>
            <p:nvPr/>
          </p:nvSpPr>
          <p:spPr>
            <a:xfrm>
              <a:off x="1082465" y="2734896"/>
              <a:ext cx="2820536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78275F7F-95DF-4FED-ABA0-CD7E2AFB9B20}"/>
              </a:ext>
            </a:extLst>
          </p:cNvPr>
          <p:cNvGrpSpPr/>
          <p:nvPr/>
        </p:nvGrpSpPr>
        <p:grpSpPr>
          <a:xfrm>
            <a:off x="8011142" y="3939153"/>
            <a:ext cx="2823113" cy="903533"/>
            <a:chOff x="1079888" y="2445057"/>
            <a:chExt cx="2823113" cy="903533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05AABD48-3301-49DA-A3F9-6CCBEBA8D33A}"/>
                </a:ext>
              </a:extLst>
            </p:cNvPr>
            <p:cNvSpPr/>
            <p:nvPr/>
          </p:nvSpPr>
          <p:spPr>
            <a:xfrm>
              <a:off x="1079888" y="2445057"/>
              <a:ext cx="15543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34521538-ACCF-4AE0-B6FA-8FE71C6F1A27}"/>
                </a:ext>
              </a:extLst>
            </p:cNvPr>
            <p:cNvSpPr/>
            <p:nvPr/>
          </p:nvSpPr>
          <p:spPr>
            <a:xfrm>
              <a:off x="1082465" y="2734896"/>
              <a:ext cx="2820536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  <p:grpSp>
        <p:nvGrpSpPr>
          <p:cNvPr id="88" name="组合 87">
            <a:extLst>
              <a:ext uri="{FF2B5EF4-FFF2-40B4-BE49-F238E27FC236}">
                <a16:creationId xmlns:a16="http://schemas.microsoft.com/office/drawing/2014/main" id="{ADCA9920-40A8-4B8E-BA0E-E579D648FB33}"/>
              </a:ext>
            </a:extLst>
          </p:cNvPr>
          <p:cNvGrpSpPr/>
          <p:nvPr/>
        </p:nvGrpSpPr>
        <p:grpSpPr>
          <a:xfrm>
            <a:off x="8011142" y="5376354"/>
            <a:ext cx="2823113" cy="903533"/>
            <a:chOff x="1079888" y="2445057"/>
            <a:chExt cx="2823113" cy="903533"/>
          </a:xfrm>
        </p:grpSpPr>
        <p:sp>
          <p:nvSpPr>
            <p:cNvPr id="89" name="矩形 88">
              <a:extLst>
                <a:ext uri="{FF2B5EF4-FFF2-40B4-BE49-F238E27FC236}">
                  <a16:creationId xmlns:a16="http://schemas.microsoft.com/office/drawing/2014/main" id="{B85E8DC7-B0B5-49A9-B7B3-30FECB889825}"/>
                </a:ext>
              </a:extLst>
            </p:cNvPr>
            <p:cNvSpPr/>
            <p:nvPr/>
          </p:nvSpPr>
          <p:spPr>
            <a:xfrm>
              <a:off x="1079888" y="2445057"/>
              <a:ext cx="15543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16296100-7C12-4B22-AD4D-909F71C739AF}"/>
                </a:ext>
              </a:extLst>
            </p:cNvPr>
            <p:cNvSpPr/>
            <p:nvPr/>
          </p:nvSpPr>
          <p:spPr>
            <a:xfrm>
              <a:off x="1082465" y="2734896"/>
              <a:ext cx="2820536" cy="613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692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500"/>
                            </p:stCondLst>
                            <p:childTnLst>
                              <p:par>
                                <p:cTn id="1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63" grpId="0"/>
      <p:bldP spid="6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25">
            <a:extLst>
              <a:ext uri="{FF2B5EF4-FFF2-40B4-BE49-F238E27FC236}">
                <a16:creationId xmlns:a16="http://schemas.microsoft.com/office/drawing/2014/main" id="{D9AB27F3-2C5A-4D76-878B-FBDA67FAD9D0}"/>
              </a:ext>
            </a:extLst>
          </p:cNvPr>
          <p:cNvSpPr/>
          <p:nvPr/>
        </p:nvSpPr>
        <p:spPr>
          <a:xfrm rot="10800000">
            <a:off x="0" y="1687011"/>
            <a:ext cx="12192000" cy="3483979"/>
          </a:xfrm>
          <a:custGeom>
            <a:avLst/>
            <a:gdLst>
              <a:gd name="connsiteX0" fmla="*/ 4524058 w 12192000"/>
              <a:gd name="connsiteY0" fmla="*/ 0 h 3483979"/>
              <a:gd name="connsiteX1" fmla="*/ 12192000 w 12192000"/>
              <a:gd name="connsiteY1" fmla="*/ 0 h 3483979"/>
              <a:gd name="connsiteX2" fmla="*/ 12192000 w 12192000"/>
              <a:gd name="connsiteY2" fmla="*/ 3483979 h 3483979"/>
              <a:gd name="connsiteX3" fmla="*/ 4524057 w 12192000"/>
              <a:gd name="connsiteY3" fmla="*/ 3483979 h 3483979"/>
              <a:gd name="connsiteX4" fmla="*/ 4594651 w 12192000"/>
              <a:gd name="connsiteY4" fmla="*/ 3419819 h 3483979"/>
              <a:gd name="connsiteX5" fmla="*/ 5289631 w 12192000"/>
              <a:gd name="connsiteY5" fmla="*/ 1741989 h 3483979"/>
              <a:gd name="connsiteX6" fmla="*/ 4594651 w 12192000"/>
              <a:gd name="connsiteY6" fmla="*/ 64159 h 3483979"/>
              <a:gd name="connsiteX7" fmla="*/ 0 w 12192000"/>
              <a:gd name="connsiteY7" fmla="*/ 0 h 3483979"/>
              <a:gd name="connsiteX8" fmla="*/ 1309583 w 12192000"/>
              <a:gd name="connsiteY8" fmla="*/ 0 h 3483979"/>
              <a:gd name="connsiteX9" fmla="*/ 1238990 w 12192000"/>
              <a:gd name="connsiteY9" fmla="*/ 64159 h 3483979"/>
              <a:gd name="connsiteX10" fmla="*/ 544010 w 12192000"/>
              <a:gd name="connsiteY10" fmla="*/ 1741989 h 3483979"/>
              <a:gd name="connsiteX11" fmla="*/ 1238990 w 12192000"/>
              <a:gd name="connsiteY11" fmla="*/ 3419819 h 3483979"/>
              <a:gd name="connsiteX12" fmla="*/ 1309584 w 12192000"/>
              <a:gd name="connsiteY12" fmla="*/ 3483979 h 3483979"/>
              <a:gd name="connsiteX13" fmla="*/ 0 w 12192000"/>
              <a:gd name="connsiteY13" fmla="*/ 3483979 h 3483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3483979">
                <a:moveTo>
                  <a:pt x="4524058" y="0"/>
                </a:moveTo>
                <a:lnTo>
                  <a:pt x="12192000" y="0"/>
                </a:lnTo>
                <a:lnTo>
                  <a:pt x="12192000" y="3483979"/>
                </a:lnTo>
                <a:lnTo>
                  <a:pt x="4524057" y="3483979"/>
                </a:lnTo>
                <a:lnTo>
                  <a:pt x="4594651" y="3419819"/>
                </a:lnTo>
                <a:cubicBezTo>
                  <a:pt x="5024045" y="2990425"/>
                  <a:pt x="5289631" y="2397223"/>
                  <a:pt x="5289631" y="1741989"/>
                </a:cubicBezTo>
                <a:cubicBezTo>
                  <a:pt x="5289631" y="1086756"/>
                  <a:pt x="5024045" y="493553"/>
                  <a:pt x="4594651" y="64159"/>
                </a:cubicBezTo>
                <a:close/>
                <a:moveTo>
                  <a:pt x="0" y="0"/>
                </a:moveTo>
                <a:lnTo>
                  <a:pt x="1309583" y="0"/>
                </a:lnTo>
                <a:lnTo>
                  <a:pt x="1238990" y="64159"/>
                </a:lnTo>
                <a:cubicBezTo>
                  <a:pt x="809596" y="493553"/>
                  <a:pt x="544010" y="1086756"/>
                  <a:pt x="544010" y="1741989"/>
                </a:cubicBezTo>
                <a:cubicBezTo>
                  <a:pt x="544010" y="2397223"/>
                  <a:pt x="809596" y="2990425"/>
                  <a:pt x="1238990" y="3419819"/>
                </a:cubicBezTo>
                <a:lnTo>
                  <a:pt x="1309584" y="3483979"/>
                </a:lnTo>
                <a:lnTo>
                  <a:pt x="0" y="3483979"/>
                </a:lnTo>
                <a:close/>
              </a:path>
            </a:pathLst>
          </a:custGeom>
          <a:solidFill>
            <a:srgbClr val="3D4D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5090272-1393-4A0F-9179-C36DEF299E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5530" y="1314451"/>
            <a:ext cx="4277436" cy="4229100"/>
          </a:xfrm>
          <a:custGeom>
            <a:avLst/>
            <a:gdLst>
              <a:gd name="connsiteX0" fmla="*/ 2028464 w 4056928"/>
              <a:gd name="connsiteY0" fmla="*/ 0 h 4056928"/>
              <a:gd name="connsiteX1" fmla="*/ 4056928 w 4056928"/>
              <a:gd name="connsiteY1" fmla="*/ 2028464 h 4056928"/>
              <a:gd name="connsiteX2" fmla="*/ 2028464 w 4056928"/>
              <a:gd name="connsiteY2" fmla="*/ 4056928 h 4056928"/>
              <a:gd name="connsiteX3" fmla="*/ 0 w 4056928"/>
              <a:gd name="connsiteY3" fmla="*/ 2028464 h 4056928"/>
              <a:gd name="connsiteX4" fmla="*/ 2028464 w 4056928"/>
              <a:gd name="connsiteY4" fmla="*/ 0 h 4056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6928" h="4056928">
                <a:moveTo>
                  <a:pt x="2028464" y="0"/>
                </a:moveTo>
                <a:cubicBezTo>
                  <a:pt x="3148754" y="0"/>
                  <a:pt x="4056928" y="908174"/>
                  <a:pt x="4056928" y="2028464"/>
                </a:cubicBezTo>
                <a:cubicBezTo>
                  <a:pt x="4056928" y="3148754"/>
                  <a:pt x="3148754" y="4056928"/>
                  <a:pt x="2028464" y="4056928"/>
                </a:cubicBezTo>
                <a:cubicBezTo>
                  <a:pt x="908174" y="4056928"/>
                  <a:pt x="0" y="3148754"/>
                  <a:pt x="0" y="2028464"/>
                </a:cubicBezTo>
                <a:cubicBezTo>
                  <a:pt x="0" y="908174"/>
                  <a:pt x="908174" y="0"/>
                  <a:pt x="2028464" y="0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E7BB81"/>
            </a:solidFill>
          </a:ln>
          <a:effectLst>
            <a:outerShdw blurRad="292100" dist="38100" dir="5400000" sx="102000" sy="102000" algn="t" rotWithShape="0">
              <a:schemeClr val="tx1">
                <a:alpha val="20000"/>
              </a:schemeClr>
            </a:outerShdw>
          </a:effectLst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7BCD871D-DD61-41ED-AB76-AD559E7C1FF0}"/>
              </a:ext>
            </a:extLst>
          </p:cNvPr>
          <p:cNvSpPr txBox="1"/>
          <p:nvPr/>
        </p:nvSpPr>
        <p:spPr>
          <a:xfrm>
            <a:off x="942270" y="2875002"/>
            <a:ext cx="54542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6000" i="1">
                <a:solidFill>
                  <a:schemeClr val="bg1"/>
                </a:solidFill>
                <a:effectLst>
                  <a:outerShdw blurRad="63500" dist="38100" dir="16200000" rotWithShape="0">
                    <a:prstClr val="black">
                      <a:alpha val="22000"/>
                    </a:prstClr>
                  </a:outerShdw>
                </a:effectLst>
                <a:latin typeface="字魂35号-经典雅黑" panose="00000500000000000000" pitchFamily="2" charset="-122"/>
                <a:ea typeface="字魂35号-经典雅黑" panose="00000500000000000000" pitchFamily="2" charset="-122"/>
              </a:defRPr>
            </a:lvl1pPr>
          </a:lstStyle>
          <a:p>
            <a:pPr algn="l"/>
            <a:r>
              <a:rPr lang="en-US" altLang="zh-CN" sz="6600" i="0" dirty="0">
                <a:gradFill flip="none" rotWithShape="1">
                  <a:gsLst>
                    <a:gs pos="0">
                      <a:srgbClr val="EFD2AB"/>
                    </a:gs>
                    <a:gs pos="100000">
                      <a:srgbClr val="E7BB81"/>
                    </a:gs>
                  </a:gsLst>
                  <a:lin ang="54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7000"/>
                    </a:prstClr>
                  </a:outerShdw>
                  <a:reflection blurRad="6350" stA="37000" endPos="29000" dist="38100" dir="5400000" sy="-100000" algn="bl" rotWithShape="0"/>
                </a:effectLst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6600" i="0" dirty="0">
              <a:gradFill flip="none" rotWithShape="1">
                <a:gsLst>
                  <a:gs pos="0">
                    <a:srgbClr val="EFD2AB"/>
                  </a:gs>
                  <a:gs pos="100000">
                    <a:srgbClr val="E7BB81"/>
                  </a:gs>
                </a:gsLst>
                <a:lin ang="5400000" scaled="1"/>
                <a:tileRect/>
              </a:gradFill>
              <a:effectLst>
                <a:outerShdw blurRad="50800" dist="38100" dir="5400000" algn="t" rotWithShape="0">
                  <a:prstClr val="black">
                    <a:alpha val="7000"/>
                  </a:prstClr>
                </a:outerShdw>
                <a:reflection blurRad="6350" stA="37000" endPos="29000" dist="38100" dir="5400000" sy="-100000" algn="bl" rotWithShape="0"/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36ECD53-8A35-427B-AB9E-9B0AA35067F3}"/>
              </a:ext>
            </a:extLst>
          </p:cNvPr>
          <p:cNvSpPr txBox="1"/>
          <p:nvPr/>
        </p:nvSpPr>
        <p:spPr>
          <a:xfrm>
            <a:off x="1048540" y="2244182"/>
            <a:ext cx="1882388" cy="400110"/>
          </a:xfrm>
          <a:prstGeom prst="rect">
            <a:avLst/>
          </a:prstGeom>
          <a:gradFill>
            <a:gsLst>
              <a:gs pos="0">
                <a:srgbClr val="E7BB81"/>
              </a:gs>
              <a:gs pos="100000">
                <a:srgbClr val="EFD2AB"/>
              </a:gs>
            </a:gsLst>
            <a:lin ang="0" scaled="1"/>
          </a:gradFill>
          <a:ln>
            <a:noFill/>
          </a:ln>
          <a:effectLst>
            <a:outerShdw blurRad="215900" dist="38100" dir="2700000" algn="tl" rotWithShape="0">
              <a:srgbClr val="E54641">
                <a:alpha val="31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PART TWO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8E6D93BF-75EA-49A7-9122-705D0100D817}"/>
              </a:ext>
            </a:extLst>
          </p:cNvPr>
          <p:cNvSpPr/>
          <p:nvPr/>
        </p:nvSpPr>
        <p:spPr>
          <a:xfrm>
            <a:off x="939524" y="4059820"/>
            <a:ext cx="5270990" cy="377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kern="1400" spc="100" dirty="0">
                <a:solidFill>
                  <a:schemeClr val="bg1"/>
                </a:solidFill>
                <a:cs typeface="+mn-ea"/>
                <a:sym typeface="+mn-lt"/>
              </a:rPr>
              <a:t>Click here to add content that matches the title.</a:t>
            </a:r>
          </a:p>
        </p:txBody>
      </p:sp>
    </p:spTree>
    <p:extLst>
      <p:ext uri="{BB962C8B-B14F-4D97-AF65-F5344CB8AC3E}">
        <p14:creationId xmlns:p14="http://schemas.microsoft.com/office/powerpoint/2010/main" val="76523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0" y="190406"/>
            <a:ext cx="334370" cy="668740"/>
          </a:xfrm>
          <a:custGeom>
            <a:avLst/>
            <a:gdLst>
              <a:gd name="connsiteX0" fmla="*/ 0 w 334370"/>
              <a:gd name="connsiteY0" fmla="*/ 0 h 668740"/>
              <a:gd name="connsiteX1" fmla="*/ 334370 w 334370"/>
              <a:gd name="connsiteY1" fmla="*/ 334370 h 668740"/>
              <a:gd name="connsiteX2" fmla="*/ 0 w 334370"/>
              <a:gd name="connsiteY2" fmla="*/ 668740 h 66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370" h="668740">
                <a:moveTo>
                  <a:pt x="0" y="0"/>
                </a:moveTo>
                <a:cubicBezTo>
                  <a:pt x="184667" y="0"/>
                  <a:pt x="334370" y="149703"/>
                  <a:pt x="334370" y="334370"/>
                </a:cubicBezTo>
                <a:cubicBezTo>
                  <a:pt x="334370" y="519037"/>
                  <a:pt x="184667" y="668740"/>
                  <a:pt x="0" y="668740"/>
                </a:cubicBezTo>
                <a:close/>
              </a:path>
            </a:pathLst>
          </a:cu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27269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88908" y="190406"/>
            <a:ext cx="668740" cy="668740"/>
          </a:xfrm>
          <a:prstGeom prst="ellipse">
            <a:avLst/>
          </a:prstGeom>
          <a:gradFill flip="none" rotWithShape="1">
            <a:gsLst>
              <a:gs pos="0">
                <a:srgbClr val="E7BB81"/>
              </a:gs>
              <a:gs pos="100000">
                <a:srgbClr val="EFD2A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1050547" y="190406"/>
            <a:ext cx="668740" cy="668740"/>
          </a:xfrm>
          <a:prstGeom prst="ellipse">
            <a:avLst/>
          </a:prstGeom>
          <a:solidFill>
            <a:srgbClr val="3D4D6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200"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E2EFC1E-79F8-4A4D-8AB4-83D676B1BA12}"/>
              </a:ext>
            </a:extLst>
          </p:cNvPr>
          <p:cNvSpPr txBox="1"/>
          <p:nvPr/>
        </p:nvSpPr>
        <p:spPr>
          <a:xfrm flipH="1">
            <a:off x="1719286" y="263166"/>
            <a:ext cx="265576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2">
                    <a:lumMod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800" dirty="0">
              <a:solidFill>
                <a:schemeClr val="bg2">
                  <a:lumMod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6541" y="450168"/>
            <a:ext cx="3326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cs typeface="+mn-ea"/>
                <a:sym typeface="+mn-lt"/>
              </a:rPr>
              <a:t>completion status</a:t>
            </a:r>
            <a:endParaRPr lang="zh-CN" altLang="en-US" sz="1200" dirty="0">
              <a:solidFill>
                <a:schemeClr val="bg2">
                  <a:lumMod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1D7B4FD8-C26D-4B2C-92F8-DBEC0CDF4B65}"/>
              </a:ext>
            </a:extLst>
          </p:cNvPr>
          <p:cNvGrpSpPr/>
          <p:nvPr/>
        </p:nvGrpSpPr>
        <p:grpSpPr>
          <a:xfrm>
            <a:off x="1056753" y="1845238"/>
            <a:ext cx="4390476" cy="3325079"/>
            <a:chOff x="2282031" y="457200"/>
            <a:chExt cx="7631113" cy="5943600"/>
          </a:xfrm>
        </p:grpSpPr>
        <p:pic>
          <p:nvPicPr>
            <p:cNvPr id="97" name="Picture 3" descr="C:\Users\Administrator\Desktop\iMac_resource.png">
              <a:extLst>
                <a:ext uri="{FF2B5EF4-FFF2-40B4-BE49-F238E27FC236}">
                  <a16:creationId xmlns:a16="http://schemas.microsoft.com/office/drawing/2014/main" id="{91D02594-D61F-43A2-9D32-97E9B3E390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2031" y="457200"/>
              <a:ext cx="7631113" cy="594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8" name="矩形 97">
              <a:extLst>
                <a:ext uri="{FF2B5EF4-FFF2-40B4-BE49-F238E27FC236}">
                  <a16:creationId xmlns:a16="http://schemas.microsoft.com/office/drawing/2014/main" id="{B208516A-A99E-4FFD-8D1A-B3A0376545DB}"/>
                </a:ext>
              </a:extLst>
            </p:cNvPr>
            <p:cNvSpPr/>
            <p:nvPr/>
          </p:nvSpPr>
          <p:spPr>
            <a:xfrm>
              <a:off x="3098185" y="980728"/>
              <a:ext cx="6048672" cy="3456384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9" name="组合 98">
            <a:extLst>
              <a:ext uri="{FF2B5EF4-FFF2-40B4-BE49-F238E27FC236}">
                <a16:creationId xmlns:a16="http://schemas.microsoft.com/office/drawing/2014/main" id="{496A338D-3FA1-4607-BBB4-8BF96A5464FA}"/>
              </a:ext>
            </a:extLst>
          </p:cNvPr>
          <p:cNvGrpSpPr/>
          <p:nvPr/>
        </p:nvGrpSpPr>
        <p:grpSpPr>
          <a:xfrm>
            <a:off x="3720355" y="3310367"/>
            <a:ext cx="1943709" cy="2405168"/>
            <a:chOff x="865232" y="1286330"/>
            <a:chExt cx="4013321" cy="4966128"/>
          </a:xfrm>
        </p:grpSpPr>
        <p:pic>
          <p:nvPicPr>
            <p:cNvPr id="100" name="Picture 3">
              <a:extLst>
                <a:ext uri="{FF2B5EF4-FFF2-40B4-BE49-F238E27FC236}">
                  <a16:creationId xmlns:a16="http://schemas.microsoft.com/office/drawing/2014/main" id="{E735DE38-6E7E-465D-85E2-F58FFBAD7C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865232" y="1286330"/>
              <a:ext cx="4013321" cy="4966128"/>
            </a:xfrm>
            <a:prstGeom prst="rect">
              <a:avLst/>
            </a:prstGeom>
          </p:spPr>
        </p:pic>
        <p:sp>
          <p:nvSpPr>
            <p:cNvPr id="101" name="Rectangle 4">
              <a:extLst>
                <a:ext uri="{FF2B5EF4-FFF2-40B4-BE49-F238E27FC236}">
                  <a16:creationId xmlns:a16="http://schemas.microsoft.com/office/drawing/2014/main" id="{C21388BC-8E09-4FA4-BD39-88B62EB27E17}"/>
                </a:ext>
              </a:extLst>
            </p:cNvPr>
            <p:cNvSpPr/>
            <p:nvPr/>
          </p:nvSpPr>
          <p:spPr>
            <a:xfrm>
              <a:off x="1454929" y="1875864"/>
              <a:ext cx="2838784" cy="3697941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en-US" sz="3199" dirty="0">
                <a:cs typeface="+mn-ea"/>
                <a:sym typeface="+mn-lt"/>
              </a:endParaRPr>
            </a:p>
          </p:txBody>
        </p:sp>
      </p:grpSp>
      <p:cxnSp>
        <p:nvCxnSpPr>
          <p:cNvPr id="102" name="直接连接符 101">
            <a:extLst>
              <a:ext uri="{FF2B5EF4-FFF2-40B4-BE49-F238E27FC236}">
                <a16:creationId xmlns:a16="http://schemas.microsoft.com/office/drawing/2014/main" id="{8CFA54B0-873A-417C-B4DF-E82EF3A7DB0B}"/>
              </a:ext>
            </a:extLst>
          </p:cNvPr>
          <p:cNvCxnSpPr/>
          <p:nvPr/>
        </p:nvCxnSpPr>
        <p:spPr>
          <a:xfrm>
            <a:off x="6599924" y="1934600"/>
            <a:ext cx="26636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>
            <a:extLst>
              <a:ext uri="{FF2B5EF4-FFF2-40B4-BE49-F238E27FC236}">
                <a16:creationId xmlns:a16="http://schemas.microsoft.com/office/drawing/2014/main" id="{11F4C28D-CFCE-4CF9-91BA-4CC9A90B4662}"/>
              </a:ext>
            </a:extLst>
          </p:cNvPr>
          <p:cNvSpPr/>
          <p:nvPr/>
        </p:nvSpPr>
        <p:spPr>
          <a:xfrm>
            <a:off x="6887883" y="1557280"/>
            <a:ext cx="2087687" cy="381226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solidFill>
                  <a:schemeClr val="accent1"/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4" name="矩形 47">
            <a:extLst>
              <a:ext uri="{FF2B5EF4-FFF2-40B4-BE49-F238E27FC236}">
                <a16:creationId xmlns:a16="http://schemas.microsoft.com/office/drawing/2014/main" id="{5B2DF627-29CE-4767-9CA0-498B64F8F2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883" y="1965181"/>
            <a:ext cx="4247365" cy="78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5EBAB5FE-2A6F-4ED0-84A1-0AE43E6AD3A3}"/>
              </a:ext>
            </a:extLst>
          </p:cNvPr>
          <p:cNvGrpSpPr/>
          <p:nvPr/>
        </p:nvGrpSpPr>
        <p:grpSpPr>
          <a:xfrm>
            <a:off x="5880033" y="1617948"/>
            <a:ext cx="968401" cy="955785"/>
            <a:chOff x="6217935" y="1158425"/>
            <a:chExt cx="527724" cy="520849"/>
          </a:xfrm>
        </p:grpSpPr>
        <p:sp>
          <p:nvSpPr>
            <p:cNvPr id="106" name="椭圆 105">
              <a:extLst>
                <a:ext uri="{FF2B5EF4-FFF2-40B4-BE49-F238E27FC236}">
                  <a16:creationId xmlns:a16="http://schemas.microsoft.com/office/drawing/2014/main" id="{4B1FF3EC-F202-42B4-AB35-27531FEEB9E0}"/>
                </a:ext>
              </a:extLst>
            </p:cNvPr>
            <p:cNvSpPr/>
            <p:nvPr/>
          </p:nvSpPr>
          <p:spPr>
            <a:xfrm>
              <a:off x="6219351" y="1158425"/>
              <a:ext cx="520849" cy="52084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7" name="TextBox 93">
              <a:extLst>
                <a:ext uri="{FF2B5EF4-FFF2-40B4-BE49-F238E27FC236}">
                  <a16:creationId xmlns:a16="http://schemas.microsoft.com/office/drawing/2014/main" id="{6251430D-8669-4F18-9A2D-632D6265B616}"/>
                </a:ext>
              </a:extLst>
            </p:cNvPr>
            <p:cNvSpPr txBox="1"/>
            <p:nvPr/>
          </p:nvSpPr>
          <p:spPr>
            <a:xfrm>
              <a:off x="6217935" y="1251253"/>
              <a:ext cx="527724" cy="325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08" name="直接连接符 107">
            <a:extLst>
              <a:ext uri="{FF2B5EF4-FFF2-40B4-BE49-F238E27FC236}">
                <a16:creationId xmlns:a16="http://schemas.microsoft.com/office/drawing/2014/main" id="{C98CAC03-AC3E-440D-9837-712564CF5160}"/>
              </a:ext>
            </a:extLst>
          </p:cNvPr>
          <p:cNvCxnSpPr/>
          <p:nvPr/>
        </p:nvCxnSpPr>
        <p:spPr>
          <a:xfrm>
            <a:off x="6599924" y="3488508"/>
            <a:ext cx="26636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矩形 108">
            <a:extLst>
              <a:ext uri="{FF2B5EF4-FFF2-40B4-BE49-F238E27FC236}">
                <a16:creationId xmlns:a16="http://schemas.microsoft.com/office/drawing/2014/main" id="{3C718C50-6EE6-4043-AF11-1EB9899BC805}"/>
              </a:ext>
            </a:extLst>
          </p:cNvPr>
          <p:cNvSpPr/>
          <p:nvPr/>
        </p:nvSpPr>
        <p:spPr>
          <a:xfrm>
            <a:off x="6887883" y="3111188"/>
            <a:ext cx="2087687" cy="381226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10" name="矩形 47">
            <a:extLst>
              <a:ext uri="{FF2B5EF4-FFF2-40B4-BE49-F238E27FC236}">
                <a16:creationId xmlns:a16="http://schemas.microsoft.com/office/drawing/2014/main" id="{6AB8ED1E-0017-4F9A-BBFE-80837D4E53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883" y="3519089"/>
            <a:ext cx="4247365" cy="78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1" name="组合 110">
            <a:extLst>
              <a:ext uri="{FF2B5EF4-FFF2-40B4-BE49-F238E27FC236}">
                <a16:creationId xmlns:a16="http://schemas.microsoft.com/office/drawing/2014/main" id="{64E208B8-3A10-46A8-9E93-00F0C5F25EB7}"/>
              </a:ext>
            </a:extLst>
          </p:cNvPr>
          <p:cNvGrpSpPr/>
          <p:nvPr/>
        </p:nvGrpSpPr>
        <p:grpSpPr>
          <a:xfrm>
            <a:off x="5880033" y="3134799"/>
            <a:ext cx="968401" cy="955785"/>
            <a:chOff x="6217935" y="1158425"/>
            <a:chExt cx="527724" cy="520849"/>
          </a:xfrm>
        </p:grpSpPr>
        <p:sp>
          <p:nvSpPr>
            <p:cNvPr id="112" name="椭圆 111">
              <a:extLst>
                <a:ext uri="{FF2B5EF4-FFF2-40B4-BE49-F238E27FC236}">
                  <a16:creationId xmlns:a16="http://schemas.microsoft.com/office/drawing/2014/main" id="{5A46083C-F31C-4D00-B12E-706F07CCB32D}"/>
                </a:ext>
              </a:extLst>
            </p:cNvPr>
            <p:cNvSpPr/>
            <p:nvPr/>
          </p:nvSpPr>
          <p:spPr>
            <a:xfrm>
              <a:off x="6219351" y="1158425"/>
              <a:ext cx="520849" cy="5208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3" name="TextBox 105">
              <a:extLst>
                <a:ext uri="{FF2B5EF4-FFF2-40B4-BE49-F238E27FC236}">
                  <a16:creationId xmlns:a16="http://schemas.microsoft.com/office/drawing/2014/main" id="{2F734C7B-F4ED-44B5-818B-14988C8B0812}"/>
                </a:ext>
              </a:extLst>
            </p:cNvPr>
            <p:cNvSpPr txBox="1"/>
            <p:nvPr/>
          </p:nvSpPr>
          <p:spPr>
            <a:xfrm>
              <a:off x="6217935" y="1261509"/>
              <a:ext cx="527724" cy="325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114" name="直接连接符 113">
            <a:extLst>
              <a:ext uri="{FF2B5EF4-FFF2-40B4-BE49-F238E27FC236}">
                <a16:creationId xmlns:a16="http://schemas.microsoft.com/office/drawing/2014/main" id="{66F30E2A-1D73-4520-98DB-767A95838E19}"/>
              </a:ext>
            </a:extLst>
          </p:cNvPr>
          <p:cNvCxnSpPr/>
          <p:nvPr/>
        </p:nvCxnSpPr>
        <p:spPr>
          <a:xfrm>
            <a:off x="6599924" y="5102127"/>
            <a:ext cx="266360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>
            <a:extLst>
              <a:ext uri="{FF2B5EF4-FFF2-40B4-BE49-F238E27FC236}">
                <a16:creationId xmlns:a16="http://schemas.microsoft.com/office/drawing/2014/main" id="{99BB0A1E-0820-4710-A78A-B87BE205B770}"/>
              </a:ext>
            </a:extLst>
          </p:cNvPr>
          <p:cNvSpPr/>
          <p:nvPr/>
        </p:nvSpPr>
        <p:spPr>
          <a:xfrm>
            <a:off x="6887883" y="4724807"/>
            <a:ext cx="2087687" cy="381226"/>
          </a:xfrm>
          <a:prstGeom prst="rect">
            <a:avLst/>
          </a:prstGeom>
        </p:spPr>
        <p:txBody>
          <a:bodyPr wrap="square" lIns="91407" tIns="45704" rIns="91407" bIns="45704">
            <a:spAutoFit/>
          </a:bodyPr>
          <a:lstStyle/>
          <a:p>
            <a: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1600" b="1" dirty="0">
                <a:cs typeface="+mn-ea"/>
                <a:sym typeface="+mn-lt"/>
              </a:rPr>
              <a:t>Add title text</a:t>
            </a:r>
            <a:endParaRPr lang="zh-CN" altLang="en-US" sz="1600" b="1" dirty="0">
              <a:cs typeface="+mn-ea"/>
              <a:sym typeface="+mn-lt"/>
            </a:endParaRPr>
          </a:p>
        </p:txBody>
      </p:sp>
      <p:sp>
        <p:nvSpPr>
          <p:cNvPr id="116" name="矩形 47">
            <a:extLst>
              <a:ext uri="{FF2B5EF4-FFF2-40B4-BE49-F238E27FC236}">
                <a16:creationId xmlns:a16="http://schemas.microsoft.com/office/drawing/2014/main" id="{A82322D7-419E-4497-AA19-8F80459EC1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7883" y="5132707"/>
            <a:ext cx="4247365" cy="78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7" tIns="45704" rIns="91407" bIns="4570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12E12E8B-5026-482A-9CDE-1A660E62A3E7}"/>
              </a:ext>
            </a:extLst>
          </p:cNvPr>
          <p:cNvGrpSpPr/>
          <p:nvPr/>
        </p:nvGrpSpPr>
        <p:grpSpPr>
          <a:xfrm>
            <a:off x="5880033" y="4759750"/>
            <a:ext cx="968401" cy="955785"/>
            <a:chOff x="6217935" y="1158425"/>
            <a:chExt cx="527724" cy="520849"/>
          </a:xfrm>
          <a:effectLst>
            <a:outerShdw blurRad="101600" dist="381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118" name="椭圆 117">
              <a:extLst>
                <a:ext uri="{FF2B5EF4-FFF2-40B4-BE49-F238E27FC236}">
                  <a16:creationId xmlns:a16="http://schemas.microsoft.com/office/drawing/2014/main" id="{F262E77A-D39B-4F56-A0A4-8BE8E401A655}"/>
                </a:ext>
              </a:extLst>
            </p:cNvPr>
            <p:cNvSpPr/>
            <p:nvPr/>
          </p:nvSpPr>
          <p:spPr>
            <a:xfrm>
              <a:off x="6219351" y="1158425"/>
              <a:ext cx="520849" cy="52084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1016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9" name="TextBox 113">
              <a:extLst>
                <a:ext uri="{FF2B5EF4-FFF2-40B4-BE49-F238E27FC236}">
                  <a16:creationId xmlns:a16="http://schemas.microsoft.com/office/drawing/2014/main" id="{2A4FC81A-F204-4DF8-B725-0BF0473D37B5}"/>
                </a:ext>
              </a:extLst>
            </p:cNvPr>
            <p:cNvSpPr txBox="1"/>
            <p:nvPr/>
          </p:nvSpPr>
          <p:spPr>
            <a:xfrm>
              <a:off x="6217935" y="1263892"/>
              <a:ext cx="527724" cy="325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28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27269" y="656968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54430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25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/>
      <p:bldP spid="109" grpId="0"/>
      <p:bldP spid="110" grpId="0"/>
      <p:bldP spid="115" grpId="0"/>
      <p:bldP spid="1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www.freeppt7.com">
  <a:themeElements>
    <a:clrScheme name="自定义 12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D4D6F"/>
      </a:accent1>
      <a:accent2>
        <a:srgbClr val="E9C089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ltzfnq1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1873</Words>
  <Application>Microsoft Office PowerPoint</Application>
  <PresentationFormat>宽屏</PresentationFormat>
  <Paragraphs>303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36" baseType="lpstr">
      <vt:lpstr>等线</vt:lpstr>
      <vt:lpstr>微软雅黑</vt:lpstr>
      <vt:lpstr>Arial</vt:lpstr>
      <vt:lpstr>Calibri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www.freeppt7.com</cp:keywords>
  <dc:description>www.freeppt7.com</dc:description>
  <cp:lastModifiedBy/>
  <cp:revision>1</cp:revision>
  <dcterms:created xsi:type="dcterms:W3CDTF">2022-01-02T08:34:14Z</dcterms:created>
  <dcterms:modified xsi:type="dcterms:W3CDTF">2022-02-20T04:41:44Z</dcterms:modified>
</cp:coreProperties>
</file>