
<file path=[Content_Types].xml><?xml version="1.0" encoding="utf-8"?>
<Types xmlns="http://schemas.openxmlformats.org/package/2006/content-types"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14.JPG" ContentType="image/jpe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image22.JPG" ContentType="image/jpeg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media/image24.JPG" ContentType="image/jpeg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8"/>
  </p:notesMasterIdLst>
  <p:sldIdLst>
    <p:sldId id="284" r:id="rId3"/>
    <p:sldId id="285" r:id="rId4"/>
    <p:sldId id="283" r:id="rId5"/>
    <p:sldId id="298" r:id="rId6"/>
    <p:sldId id="305" r:id="rId7"/>
    <p:sldId id="290" r:id="rId8"/>
    <p:sldId id="291" r:id="rId9"/>
    <p:sldId id="287" r:id="rId10"/>
    <p:sldId id="296" r:id="rId11"/>
    <p:sldId id="295" r:id="rId12"/>
    <p:sldId id="292" r:id="rId13"/>
    <p:sldId id="294" r:id="rId14"/>
    <p:sldId id="288" r:id="rId15"/>
    <p:sldId id="297" r:id="rId16"/>
    <p:sldId id="301" r:id="rId17"/>
    <p:sldId id="303" r:id="rId18"/>
    <p:sldId id="307" r:id="rId19"/>
    <p:sldId id="302" r:id="rId20"/>
    <p:sldId id="289" r:id="rId21"/>
    <p:sldId id="304" r:id="rId22"/>
    <p:sldId id="299" r:id="rId23"/>
    <p:sldId id="306" r:id="rId24"/>
    <p:sldId id="308" r:id="rId25"/>
    <p:sldId id="300" r:id="rId26"/>
    <p:sldId id="309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4E1"/>
    <a:srgbClr val="EEAB15"/>
    <a:srgbClr val="CF2B1F"/>
    <a:srgbClr val="CDBF97"/>
    <a:srgbClr val="8D7545"/>
    <a:srgbClr val="ECE8E5"/>
    <a:srgbClr val="E4CBCB"/>
    <a:srgbClr val="A88755"/>
    <a:srgbClr val="1F2020"/>
    <a:srgbClr val="26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3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0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790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207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432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179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653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510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677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585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376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11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426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781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455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893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399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8061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7524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372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064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982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609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767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217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425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663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601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1214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7769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742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0007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6191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3670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2022/2/22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62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2022/2/22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64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46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30C628-6919-4161-AAEA-F0E5ADC7C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9491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7265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803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5189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692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862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1830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010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48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2D18A1E-72B4-414C-AE8D-ED29DC6F4E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44" t="45894" r="5636" b="5499"/>
          <a:stretch/>
        </p:blipFill>
        <p:spPr>
          <a:xfrm rot="5400000">
            <a:off x="-861591" y="780568"/>
            <a:ext cx="6978089" cy="5254908"/>
          </a:xfrm>
          <a:prstGeom prst="rect">
            <a:avLst/>
          </a:prstGeom>
          <a:ln>
            <a:noFill/>
          </a:ln>
        </p:spPr>
      </p:pic>
      <p:sp>
        <p:nvSpPr>
          <p:cNvPr id="6" name="等腰三角形 5">
            <a:extLst>
              <a:ext uri="{FF2B5EF4-FFF2-40B4-BE49-F238E27FC236}">
                <a16:creationId xmlns:a16="http://schemas.microsoft.com/office/drawing/2014/main" id="{77DE6FBD-F2E2-4CB0-96A8-680D53B48D97}"/>
              </a:ext>
            </a:extLst>
          </p:cNvPr>
          <p:cNvSpPr/>
          <p:nvPr/>
        </p:nvSpPr>
        <p:spPr>
          <a:xfrm rot="5400000">
            <a:off x="-671331" y="1782501"/>
            <a:ext cx="3651812" cy="230915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B42A186-BB22-451B-B782-3510EBFE98DF}"/>
              </a:ext>
            </a:extLst>
          </p:cNvPr>
          <p:cNvGrpSpPr/>
          <p:nvPr/>
        </p:nvGrpSpPr>
        <p:grpSpPr>
          <a:xfrm>
            <a:off x="6710407" y="807254"/>
            <a:ext cx="1381106" cy="1419741"/>
            <a:chOff x="6228752" y="1268433"/>
            <a:chExt cx="1381106" cy="1419741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AAFCF4A-C7FD-4895-9A60-A50FD12CE786}"/>
                </a:ext>
              </a:extLst>
            </p:cNvPr>
            <p:cNvSpPr txBox="1"/>
            <p:nvPr/>
          </p:nvSpPr>
          <p:spPr>
            <a:xfrm>
              <a:off x="6228752" y="1268433"/>
              <a:ext cx="1223283" cy="1019631"/>
            </a:xfrm>
            <a:custGeom>
              <a:avLst/>
              <a:gdLst/>
              <a:ahLst/>
              <a:cxnLst/>
              <a:rect l="l" t="t" r="r" b="b"/>
              <a:pathLst>
                <a:path w="1223283" h="1019631">
                  <a:moveTo>
                    <a:pt x="0" y="0"/>
                  </a:moveTo>
                  <a:lnTo>
                    <a:pt x="505239" y="0"/>
                  </a:lnTo>
                  <a:cubicBezTo>
                    <a:pt x="664739" y="3048"/>
                    <a:pt x="797459" y="40473"/>
                    <a:pt x="903401" y="112274"/>
                  </a:cubicBezTo>
                  <a:cubicBezTo>
                    <a:pt x="1009343" y="184075"/>
                    <a:pt x="1089142" y="276460"/>
                    <a:pt x="1142799" y="389430"/>
                  </a:cubicBezTo>
                  <a:cubicBezTo>
                    <a:pt x="1196455" y="502400"/>
                    <a:pt x="1223283" y="621893"/>
                    <a:pt x="1223283" y="747909"/>
                  </a:cubicBezTo>
                  <a:cubicBezTo>
                    <a:pt x="1223283" y="811345"/>
                    <a:pt x="1216538" y="872945"/>
                    <a:pt x="1203047" y="932708"/>
                  </a:cubicBezTo>
                  <a:lnTo>
                    <a:pt x="1178136" y="1019631"/>
                  </a:lnTo>
                  <a:lnTo>
                    <a:pt x="935668" y="1019631"/>
                  </a:lnTo>
                  <a:lnTo>
                    <a:pt x="962240" y="898493"/>
                  </a:lnTo>
                  <a:cubicBezTo>
                    <a:pt x="969161" y="850762"/>
                    <a:pt x="972621" y="802629"/>
                    <a:pt x="972621" y="754093"/>
                  </a:cubicBezTo>
                  <a:cubicBezTo>
                    <a:pt x="972621" y="657130"/>
                    <a:pt x="958499" y="557207"/>
                    <a:pt x="930257" y="454324"/>
                  </a:cubicBezTo>
                  <a:cubicBezTo>
                    <a:pt x="902015" y="351441"/>
                    <a:pt x="854624" y="263107"/>
                    <a:pt x="788086" y="189321"/>
                  </a:cubicBezTo>
                  <a:cubicBezTo>
                    <a:pt x="721547" y="115536"/>
                    <a:pt x="634654" y="74707"/>
                    <a:pt x="527408" y="66835"/>
                  </a:cubicBezTo>
                  <a:lnTo>
                    <a:pt x="318813" y="66835"/>
                  </a:lnTo>
                  <a:lnTo>
                    <a:pt x="318813" y="1019631"/>
                  </a:lnTo>
                  <a:lnTo>
                    <a:pt x="113573" y="1019631"/>
                  </a:lnTo>
                  <a:lnTo>
                    <a:pt x="113573" y="66835"/>
                  </a:lnTo>
                  <a:lnTo>
                    <a:pt x="124296" y="66835"/>
                  </a:lnTo>
                  <a:cubicBezTo>
                    <a:pt x="94737" y="66835"/>
                    <a:pt x="70650" y="64412"/>
                    <a:pt x="52034" y="59566"/>
                  </a:cubicBezTo>
                  <a:cubicBezTo>
                    <a:pt x="33418" y="54720"/>
                    <a:pt x="16073" y="34865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F62B5EA1-6E41-4D85-89FB-668F070FB4D5}"/>
                </a:ext>
              </a:extLst>
            </p:cNvPr>
            <p:cNvSpPr txBox="1"/>
            <p:nvPr/>
          </p:nvSpPr>
          <p:spPr>
            <a:xfrm>
              <a:off x="6264330" y="2288064"/>
              <a:ext cx="1345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1005.</a:t>
              </a:r>
              <a:endPara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9DA1461E-6EC9-4B99-AE9C-EA7AD594D1B0}"/>
              </a:ext>
            </a:extLst>
          </p:cNvPr>
          <p:cNvGrpSpPr/>
          <p:nvPr/>
        </p:nvGrpSpPr>
        <p:grpSpPr>
          <a:xfrm>
            <a:off x="8338488" y="1594983"/>
            <a:ext cx="1543865" cy="1530938"/>
            <a:chOff x="6317704" y="3531764"/>
            <a:chExt cx="1668218" cy="1654249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39751BB-4136-4B42-8EBC-D0461F483CCF}"/>
                </a:ext>
              </a:extLst>
            </p:cNvPr>
            <p:cNvSpPr txBox="1"/>
            <p:nvPr/>
          </p:nvSpPr>
          <p:spPr>
            <a:xfrm>
              <a:off x="6317704" y="3531764"/>
              <a:ext cx="1049849" cy="1485523"/>
            </a:xfrm>
            <a:custGeom>
              <a:avLst/>
              <a:gdLst/>
              <a:ahLst/>
              <a:cxnLst/>
              <a:rect l="l" t="t" r="r" b="b"/>
              <a:pathLst>
                <a:path w="1049849" h="1485523">
                  <a:moveTo>
                    <a:pt x="0" y="0"/>
                  </a:moveTo>
                  <a:lnTo>
                    <a:pt x="1049849" y="0"/>
                  </a:lnTo>
                  <a:cubicBezTo>
                    <a:pt x="1023317" y="63852"/>
                    <a:pt x="992213" y="95779"/>
                    <a:pt x="956537" y="95779"/>
                  </a:cubicBezTo>
                  <a:cubicBezTo>
                    <a:pt x="932965" y="95779"/>
                    <a:pt x="910862" y="86142"/>
                    <a:pt x="890229" y="66868"/>
                  </a:cubicBezTo>
                  <a:lnTo>
                    <a:pt x="318846" y="66868"/>
                  </a:lnTo>
                  <a:lnTo>
                    <a:pt x="318846" y="687653"/>
                  </a:lnTo>
                  <a:lnTo>
                    <a:pt x="868126" y="687653"/>
                  </a:lnTo>
                  <a:cubicBezTo>
                    <a:pt x="862490" y="722298"/>
                    <a:pt x="852294" y="748298"/>
                    <a:pt x="837537" y="765654"/>
                  </a:cubicBezTo>
                  <a:cubicBezTo>
                    <a:pt x="822780" y="783009"/>
                    <a:pt x="803934" y="791687"/>
                    <a:pt x="780998" y="791687"/>
                  </a:cubicBezTo>
                  <a:cubicBezTo>
                    <a:pt x="754685" y="791687"/>
                    <a:pt x="731201" y="782050"/>
                    <a:pt x="710545" y="762776"/>
                  </a:cubicBezTo>
                  <a:lnTo>
                    <a:pt x="318846" y="762776"/>
                  </a:lnTo>
                  <a:lnTo>
                    <a:pt x="318846" y="1412505"/>
                  </a:lnTo>
                  <a:lnTo>
                    <a:pt x="522690" y="1412505"/>
                  </a:lnTo>
                  <a:lnTo>
                    <a:pt x="522690" y="1485523"/>
                  </a:lnTo>
                  <a:lnTo>
                    <a:pt x="0" y="1485523"/>
                  </a:lnTo>
                  <a:cubicBezTo>
                    <a:pt x="16841" y="1451338"/>
                    <a:pt x="34125" y="1430622"/>
                    <a:pt x="51853" y="1423375"/>
                  </a:cubicBezTo>
                  <a:cubicBezTo>
                    <a:pt x="69581" y="1416128"/>
                    <a:pt x="86723" y="1412505"/>
                    <a:pt x="103278" y="1412505"/>
                  </a:cubicBezTo>
                  <a:lnTo>
                    <a:pt x="103278" y="66868"/>
                  </a:lnTo>
                  <a:cubicBezTo>
                    <a:pt x="87732" y="66868"/>
                    <a:pt x="70656" y="64439"/>
                    <a:pt x="52050" y="59582"/>
                  </a:cubicBezTo>
                  <a:cubicBezTo>
                    <a:pt x="33445" y="54725"/>
                    <a:pt x="16095" y="34865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57ECA51A-ECC7-4A20-8E16-24331F49CA0B}"/>
                </a:ext>
              </a:extLst>
            </p:cNvPr>
            <p:cNvSpPr txBox="1"/>
            <p:nvPr/>
          </p:nvSpPr>
          <p:spPr>
            <a:xfrm>
              <a:off x="6936073" y="4753676"/>
              <a:ext cx="1049849" cy="432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0815.</a:t>
              </a:r>
              <a:endPara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4F83039-3C37-45B9-8988-BB6E1C6A0D86}"/>
              </a:ext>
            </a:extLst>
          </p:cNvPr>
          <p:cNvGrpSpPr/>
          <p:nvPr/>
        </p:nvGrpSpPr>
        <p:grpSpPr>
          <a:xfrm>
            <a:off x="8251991" y="3826401"/>
            <a:ext cx="1661507" cy="1483126"/>
            <a:chOff x="4518514" y="5361355"/>
            <a:chExt cx="1661507" cy="1483126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ED95D04B-EAC3-4BF6-B262-8420E6B4AE80}"/>
                </a:ext>
              </a:extLst>
            </p:cNvPr>
            <p:cNvSpPr txBox="1"/>
            <p:nvPr/>
          </p:nvSpPr>
          <p:spPr>
            <a:xfrm>
              <a:off x="4518514" y="5361355"/>
              <a:ext cx="1223316" cy="1483126"/>
            </a:xfrm>
            <a:custGeom>
              <a:avLst/>
              <a:gdLst/>
              <a:ahLst/>
              <a:cxnLst/>
              <a:rect l="l" t="t" r="r" b="b"/>
              <a:pathLst>
                <a:path w="1223316" h="1483126">
                  <a:moveTo>
                    <a:pt x="656121" y="0"/>
                  </a:moveTo>
                  <a:lnTo>
                    <a:pt x="656121" y="70110"/>
                  </a:lnTo>
                  <a:lnTo>
                    <a:pt x="619108" y="73423"/>
                  </a:lnTo>
                  <a:cubicBezTo>
                    <a:pt x="545646" y="87250"/>
                    <a:pt x="483482" y="121817"/>
                    <a:pt x="432616" y="177123"/>
                  </a:cubicBezTo>
                  <a:cubicBezTo>
                    <a:pt x="364795" y="250865"/>
                    <a:pt x="316143" y="341019"/>
                    <a:pt x="286662" y="447586"/>
                  </a:cubicBezTo>
                  <a:cubicBezTo>
                    <a:pt x="257181" y="554153"/>
                    <a:pt x="242440" y="658274"/>
                    <a:pt x="242440" y="759952"/>
                  </a:cubicBezTo>
                  <a:cubicBezTo>
                    <a:pt x="242440" y="877855"/>
                    <a:pt x="263874" y="986708"/>
                    <a:pt x="306742" y="1086510"/>
                  </a:cubicBezTo>
                  <a:cubicBezTo>
                    <a:pt x="349610" y="1186312"/>
                    <a:pt x="406912" y="1264845"/>
                    <a:pt x="478647" y="1322108"/>
                  </a:cubicBezTo>
                  <a:cubicBezTo>
                    <a:pt x="550382" y="1379372"/>
                    <a:pt x="627079" y="1408003"/>
                    <a:pt x="708736" y="1408003"/>
                  </a:cubicBezTo>
                  <a:cubicBezTo>
                    <a:pt x="818022" y="1408003"/>
                    <a:pt x="921826" y="1358853"/>
                    <a:pt x="1020148" y="1260553"/>
                  </a:cubicBezTo>
                  <a:lnTo>
                    <a:pt x="1020148" y="811985"/>
                  </a:lnTo>
                  <a:cubicBezTo>
                    <a:pt x="982608" y="811985"/>
                    <a:pt x="949564" y="788326"/>
                    <a:pt x="921015" y="741006"/>
                  </a:cubicBezTo>
                  <a:lnTo>
                    <a:pt x="1223316" y="741006"/>
                  </a:lnTo>
                  <a:lnTo>
                    <a:pt x="1223316" y="1344359"/>
                  </a:lnTo>
                  <a:cubicBezTo>
                    <a:pt x="1212791" y="1368041"/>
                    <a:pt x="1194076" y="1379881"/>
                    <a:pt x="1167171" y="1379881"/>
                  </a:cubicBezTo>
                  <a:cubicBezTo>
                    <a:pt x="1153510" y="1379881"/>
                    <a:pt x="1143742" y="1379136"/>
                    <a:pt x="1137865" y="1377645"/>
                  </a:cubicBezTo>
                  <a:lnTo>
                    <a:pt x="1047382" y="1342682"/>
                  </a:lnTo>
                  <a:cubicBezTo>
                    <a:pt x="1005764" y="1390461"/>
                    <a:pt x="954465" y="1424887"/>
                    <a:pt x="893485" y="1445959"/>
                  </a:cubicBezTo>
                  <a:cubicBezTo>
                    <a:pt x="833689" y="1470737"/>
                    <a:pt x="761087" y="1483126"/>
                    <a:pt x="675680" y="1483126"/>
                  </a:cubicBezTo>
                  <a:cubicBezTo>
                    <a:pt x="567535" y="1483126"/>
                    <a:pt x="466834" y="1461922"/>
                    <a:pt x="373577" y="1419515"/>
                  </a:cubicBezTo>
                  <a:cubicBezTo>
                    <a:pt x="253700" y="1365267"/>
                    <a:pt x="161468" y="1277119"/>
                    <a:pt x="96881" y="1155071"/>
                  </a:cubicBezTo>
                  <a:cubicBezTo>
                    <a:pt x="32294" y="1033024"/>
                    <a:pt x="0" y="899947"/>
                    <a:pt x="0" y="755840"/>
                  </a:cubicBezTo>
                  <a:cubicBezTo>
                    <a:pt x="0" y="629451"/>
                    <a:pt x="25387" y="509141"/>
                    <a:pt x="76160" y="394911"/>
                  </a:cubicBezTo>
                  <a:cubicBezTo>
                    <a:pt x="126932" y="280680"/>
                    <a:pt x="203404" y="187023"/>
                    <a:pt x="305574" y="113939"/>
                  </a:cubicBezTo>
                  <a:cubicBezTo>
                    <a:pt x="382202" y="59126"/>
                    <a:pt x="471408" y="23665"/>
                    <a:pt x="573191" y="7557"/>
                  </a:cubicBezTo>
                  <a:lnTo>
                    <a:pt x="65612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91B45D62-EEA8-4BEA-8897-305A89106873}"/>
                </a:ext>
              </a:extLst>
            </p:cNvPr>
            <p:cNvSpPr txBox="1"/>
            <p:nvPr/>
          </p:nvSpPr>
          <p:spPr>
            <a:xfrm>
              <a:off x="5130172" y="5705474"/>
              <a:ext cx="10498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1432.</a:t>
              </a:r>
              <a:endPara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DB08DBBF-2FED-437C-A224-158D7F60CEF7}"/>
              </a:ext>
            </a:extLst>
          </p:cNvPr>
          <p:cNvGrpSpPr/>
          <p:nvPr/>
        </p:nvGrpSpPr>
        <p:grpSpPr>
          <a:xfrm>
            <a:off x="10047581" y="2674417"/>
            <a:ext cx="1052518" cy="1445286"/>
            <a:chOff x="9007234" y="764690"/>
            <a:chExt cx="1426395" cy="1958683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AC8E0821-EAF4-4F5D-A091-9496E050528B}"/>
                </a:ext>
              </a:extLst>
            </p:cNvPr>
            <p:cNvSpPr txBox="1"/>
            <p:nvPr/>
          </p:nvSpPr>
          <p:spPr>
            <a:xfrm>
              <a:off x="9090557" y="764690"/>
              <a:ext cx="1211777" cy="1368911"/>
            </a:xfrm>
            <a:custGeom>
              <a:avLst/>
              <a:gdLst/>
              <a:ahLst/>
              <a:cxnLst/>
              <a:rect l="l" t="t" r="r" b="b"/>
              <a:pathLst>
                <a:path w="1211777" h="1368911">
                  <a:moveTo>
                    <a:pt x="584848" y="0"/>
                  </a:moveTo>
                  <a:cubicBezTo>
                    <a:pt x="698170" y="0"/>
                    <a:pt x="799530" y="22783"/>
                    <a:pt x="888926" y="68349"/>
                  </a:cubicBezTo>
                  <a:cubicBezTo>
                    <a:pt x="978322" y="113914"/>
                    <a:pt x="1048702" y="170642"/>
                    <a:pt x="1100065" y="238530"/>
                  </a:cubicBezTo>
                  <a:cubicBezTo>
                    <a:pt x="1151428" y="306418"/>
                    <a:pt x="1177110" y="371494"/>
                    <a:pt x="1177110" y="433755"/>
                  </a:cubicBezTo>
                  <a:cubicBezTo>
                    <a:pt x="1177110" y="493020"/>
                    <a:pt x="1155366" y="540110"/>
                    <a:pt x="1111877" y="575027"/>
                  </a:cubicBezTo>
                  <a:cubicBezTo>
                    <a:pt x="1068389" y="609944"/>
                    <a:pt x="997371" y="626391"/>
                    <a:pt x="898825" y="624366"/>
                  </a:cubicBezTo>
                  <a:cubicBezTo>
                    <a:pt x="898825" y="504102"/>
                    <a:pt x="896025" y="415528"/>
                    <a:pt x="890425" y="358643"/>
                  </a:cubicBezTo>
                  <a:cubicBezTo>
                    <a:pt x="884824" y="301758"/>
                    <a:pt x="868391" y="249080"/>
                    <a:pt x="841125" y="200609"/>
                  </a:cubicBezTo>
                  <a:cubicBezTo>
                    <a:pt x="813859" y="152138"/>
                    <a:pt x="768399" y="117569"/>
                    <a:pt x="704744" y="96903"/>
                  </a:cubicBezTo>
                  <a:cubicBezTo>
                    <a:pt x="667776" y="84098"/>
                    <a:pt x="625326" y="77696"/>
                    <a:pt x="577394" y="77696"/>
                  </a:cubicBezTo>
                  <a:cubicBezTo>
                    <a:pt x="493782" y="77696"/>
                    <a:pt x="420898" y="101478"/>
                    <a:pt x="358741" y="149042"/>
                  </a:cubicBezTo>
                  <a:cubicBezTo>
                    <a:pt x="296585" y="196606"/>
                    <a:pt x="255699" y="258815"/>
                    <a:pt x="236085" y="335669"/>
                  </a:cubicBezTo>
                  <a:cubicBezTo>
                    <a:pt x="227908" y="369824"/>
                    <a:pt x="223819" y="404176"/>
                    <a:pt x="223819" y="438725"/>
                  </a:cubicBezTo>
                  <a:cubicBezTo>
                    <a:pt x="223819" y="506087"/>
                    <a:pt x="242461" y="560323"/>
                    <a:pt x="279744" y="601432"/>
                  </a:cubicBezTo>
                  <a:cubicBezTo>
                    <a:pt x="317028" y="642541"/>
                    <a:pt x="364006" y="674264"/>
                    <a:pt x="420681" y="696599"/>
                  </a:cubicBezTo>
                  <a:cubicBezTo>
                    <a:pt x="477355" y="718935"/>
                    <a:pt x="545119" y="741764"/>
                    <a:pt x="623972" y="765086"/>
                  </a:cubicBezTo>
                  <a:cubicBezTo>
                    <a:pt x="738057" y="790564"/>
                    <a:pt x="825941" y="814445"/>
                    <a:pt x="887624" y="836728"/>
                  </a:cubicBezTo>
                  <a:cubicBezTo>
                    <a:pt x="949308" y="859011"/>
                    <a:pt x="995412" y="885482"/>
                    <a:pt x="1025938" y="916139"/>
                  </a:cubicBezTo>
                  <a:cubicBezTo>
                    <a:pt x="1149831" y="1017604"/>
                    <a:pt x="1211777" y="1133319"/>
                    <a:pt x="1211777" y="1263285"/>
                  </a:cubicBezTo>
                  <a:cubicBezTo>
                    <a:pt x="1211777" y="1283439"/>
                    <a:pt x="1210336" y="1303412"/>
                    <a:pt x="1207455" y="1323204"/>
                  </a:cubicBezTo>
                  <a:lnTo>
                    <a:pt x="1197381" y="1368911"/>
                  </a:lnTo>
                  <a:lnTo>
                    <a:pt x="977082" y="1368911"/>
                  </a:lnTo>
                  <a:lnTo>
                    <a:pt x="978059" y="1362318"/>
                  </a:lnTo>
                  <a:cubicBezTo>
                    <a:pt x="978059" y="1308049"/>
                    <a:pt x="961909" y="1255154"/>
                    <a:pt x="929608" y="1203633"/>
                  </a:cubicBezTo>
                  <a:cubicBezTo>
                    <a:pt x="897307" y="1152112"/>
                    <a:pt x="845411" y="1105225"/>
                    <a:pt x="773920" y="1062972"/>
                  </a:cubicBezTo>
                  <a:cubicBezTo>
                    <a:pt x="744683" y="1047670"/>
                    <a:pt x="710173" y="1033800"/>
                    <a:pt x="670392" y="1021364"/>
                  </a:cubicBezTo>
                  <a:cubicBezTo>
                    <a:pt x="630611" y="1008927"/>
                    <a:pt x="579484" y="995505"/>
                    <a:pt x="517012" y="981096"/>
                  </a:cubicBezTo>
                  <a:cubicBezTo>
                    <a:pt x="396748" y="952673"/>
                    <a:pt x="303276" y="922239"/>
                    <a:pt x="236597" y="889794"/>
                  </a:cubicBezTo>
                  <a:cubicBezTo>
                    <a:pt x="161399" y="849697"/>
                    <a:pt x="103167" y="794968"/>
                    <a:pt x="61900" y="725607"/>
                  </a:cubicBezTo>
                  <a:cubicBezTo>
                    <a:pt x="20634" y="656246"/>
                    <a:pt x="0" y="582074"/>
                    <a:pt x="0" y="503090"/>
                  </a:cubicBezTo>
                  <a:cubicBezTo>
                    <a:pt x="0" y="430495"/>
                    <a:pt x="17761" y="359543"/>
                    <a:pt x="53283" y="290235"/>
                  </a:cubicBezTo>
                  <a:cubicBezTo>
                    <a:pt x="88805" y="220927"/>
                    <a:pt x="140963" y="161761"/>
                    <a:pt x="209759" y="112738"/>
                  </a:cubicBezTo>
                  <a:cubicBezTo>
                    <a:pt x="278554" y="63715"/>
                    <a:pt x="363369" y="28594"/>
                    <a:pt x="464202" y="7375"/>
                  </a:cubicBezTo>
                  <a:cubicBezTo>
                    <a:pt x="498567" y="2458"/>
                    <a:pt x="538782" y="0"/>
                    <a:pt x="5848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9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616F0531-7534-4058-862C-79150842FDFB}"/>
                </a:ext>
              </a:extLst>
            </p:cNvPr>
            <p:cNvSpPr txBox="1"/>
            <p:nvPr/>
          </p:nvSpPr>
          <p:spPr>
            <a:xfrm>
              <a:off x="9060820" y="1913640"/>
              <a:ext cx="278285" cy="219961"/>
            </a:xfrm>
            <a:custGeom>
              <a:avLst/>
              <a:gdLst/>
              <a:ahLst/>
              <a:cxnLst/>
              <a:rect l="l" t="t" r="r" b="b"/>
              <a:pathLst>
                <a:path w="278285" h="219961">
                  <a:moveTo>
                    <a:pt x="183709" y="0"/>
                  </a:moveTo>
                  <a:cubicBezTo>
                    <a:pt x="205585" y="0"/>
                    <a:pt x="232009" y="3865"/>
                    <a:pt x="262982" y="11596"/>
                  </a:cubicBezTo>
                  <a:cubicBezTo>
                    <a:pt x="273184" y="42201"/>
                    <a:pt x="278285" y="71123"/>
                    <a:pt x="278285" y="98362"/>
                  </a:cubicBezTo>
                  <a:lnTo>
                    <a:pt x="275839" y="201457"/>
                  </a:lnTo>
                  <a:lnTo>
                    <a:pt x="277195" y="219961"/>
                  </a:lnTo>
                  <a:lnTo>
                    <a:pt x="2407" y="219961"/>
                  </a:lnTo>
                  <a:lnTo>
                    <a:pt x="0" y="191085"/>
                  </a:lnTo>
                  <a:cubicBezTo>
                    <a:pt x="0" y="134686"/>
                    <a:pt x="15835" y="88739"/>
                    <a:pt x="47505" y="53244"/>
                  </a:cubicBezTo>
                  <a:cubicBezTo>
                    <a:pt x="79174" y="17748"/>
                    <a:pt x="124576" y="0"/>
                    <a:pt x="1837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9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F47FBFDF-7DBC-455C-868B-3F365FBB3E80}"/>
                </a:ext>
              </a:extLst>
            </p:cNvPr>
            <p:cNvSpPr txBox="1"/>
            <p:nvPr/>
          </p:nvSpPr>
          <p:spPr>
            <a:xfrm>
              <a:off x="9007234" y="2181135"/>
              <a:ext cx="1426395" cy="54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1020.</a:t>
              </a:r>
              <a:endPara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C06894B3-4B51-453D-8BBE-CB39BE7CD47C}"/>
              </a:ext>
            </a:extLst>
          </p:cNvPr>
          <p:cNvGrpSpPr/>
          <p:nvPr/>
        </p:nvGrpSpPr>
        <p:grpSpPr>
          <a:xfrm>
            <a:off x="9913498" y="4779422"/>
            <a:ext cx="1155100" cy="1434151"/>
            <a:chOff x="9927502" y="4274713"/>
            <a:chExt cx="1434689" cy="1781283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D9C7F7C7-9455-43AF-8F00-BCBCDFE4798E}"/>
                </a:ext>
              </a:extLst>
            </p:cNvPr>
            <p:cNvSpPr txBox="1"/>
            <p:nvPr/>
          </p:nvSpPr>
          <p:spPr>
            <a:xfrm>
              <a:off x="10542764" y="4274713"/>
              <a:ext cx="819427" cy="1781283"/>
            </a:xfrm>
            <a:custGeom>
              <a:avLst/>
              <a:gdLst/>
              <a:ahLst/>
              <a:cxnLst/>
              <a:rect l="l" t="t" r="r" b="b"/>
              <a:pathLst>
                <a:path w="819427" h="1781283">
                  <a:moveTo>
                    <a:pt x="303401" y="0"/>
                  </a:moveTo>
                  <a:lnTo>
                    <a:pt x="819427" y="0"/>
                  </a:lnTo>
                  <a:cubicBezTo>
                    <a:pt x="819427" y="35654"/>
                    <a:pt x="806682" y="59580"/>
                    <a:pt x="781191" y="71780"/>
                  </a:cubicBezTo>
                  <a:cubicBezTo>
                    <a:pt x="755700" y="83980"/>
                    <a:pt x="718765" y="90080"/>
                    <a:pt x="670386" y="90080"/>
                  </a:cubicBezTo>
                  <a:lnTo>
                    <a:pt x="611424" y="90080"/>
                  </a:lnTo>
                  <a:lnTo>
                    <a:pt x="611424" y="1781283"/>
                  </a:lnTo>
                  <a:lnTo>
                    <a:pt x="531046" y="1781283"/>
                  </a:lnTo>
                  <a:lnTo>
                    <a:pt x="0" y="742575"/>
                  </a:lnTo>
                  <a:lnTo>
                    <a:pt x="205087" y="742575"/>
                  </a:lnTo>
                  <a:lnTo>
                    <a:pt x="205087" y="685909"/>
                  </a:lnTo>
                  <a:lnTo>
                    <a:pt x="521304" y="1277681"/>
                  </a:lnTo>
                  <a:lnTo>
                    <a:pt x="521304" y="90080"/>
                  </a:lnTo>
                  <a:lnTo>
                    <a:pt x="452483" y="90080"/>
                  </a:lnTo>
                  <a:cubicBezTo>
                    <a:pt x="386934" y="90080"/>
                    <a:pt x="337241" y="60054"/>
                    <a:pt x="3034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9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77F6E4D0-C24A-403A-9219-AC201153DC76}"/>
                </a:ext>
              </a:extLst>
            </p:cNvPr>
            <p:cNvSpPr txBox="1"/>
            <p:nvPr/>
          </p:nvSpPr>
          <p:spPr>
            <a:xfrm>
              <a:off x="9927502" y="5017287"/>
              <a:ext cx="506127" cy="1038708"/>
            </a:xfrm>
            <a:custGeom>
              <a:avLst/>
              <a:gdLst/>
              <a:ahLst/>
              <a:cxnLst/>
              <a:rect l="l" t="t" r="r" b="b"/>
              <a:pathLst>
                <a:path w="506127" h="1038708">
                  <a:moveTo>
                    <a:pt x="208004" y="0"/>
                  </a:moveTo>
                  <a:lnTo>
                    <a:pt x="298123" y="0"/>
                  </a:lnTo>
                  <a:lnTo>
                    <a:pt x="298123" y="961052"/>
                  </a:lnTo>
                  <a:lnTo>
                    <a:pt x="366984" y="961052"/>
                  </a:lnTo>
                  <a:cubicBezTo>
                    <a:pt x="432559" y="961052"/>
                    <a:pt x="478940" y="986937"/>
                    <a:pt x="506127" y="1038708"/>
                  </a:cubicBezTo>
                  <a:lnTo>
                    <a:pt x="0" y="1038708"/>
                  </a:lnTo>
                  <a:cubicBezTo>
                    <a:pt x="19562" y="998717"/>
                    <a:pt x="40163" y="975776"/>
                    <a:pt x="61802" y="969886"/>
                  </a:cubicBezTo>
                  <a:cubicBezTo>
                    <a:pt x="83441" y="963997"/>
                    <a:pt x="112534" y="961052"/>
                    <a:pt x="149081" y="961052"/>
                  </a:cubicBezTo>
                  <a:lnTo>
                    <a:pt x="208004" y="961052"/>
                  </a:lnTo>
                  <a:lnTo>
                    <a:pt x="20800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9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B4424377-D6C9-4555-B3B7-9F2D112FDB2B}"/>
                </a:ext>
              </a:extLst>
            </p:cNvPr>
            <p:cNvSpPr txBox="1"/>
            <p:nvPr/>
          </p:nvSpPr>
          <p:spPr>
            <a:xfrm>
              <a:off x="9993273" y="4509180"/>
              <a:ext cx="1049849" cy="496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NEW.</a:t>
              </a:r>
              <a:endPara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AC15F670-04E7-4294-9726-C31C15A7289A}"/>
              </a:ext>
            </a:extLst>
          </p:cNvPr>
          <p:cNvCxnSpPr>
            <a:cxnSpLocks/>
          </p:cNvCxnSpPr>
          <p:nvPr/>
        </p:nvCxnSpPr>
        <p:spPr>
          <a:xfrm>
            <a:off x="5145755" y="1268433"/>
            <a:ext cx="7046245" cy="4072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432EBE8E-0CCA-474E-A8FB-45A0313FDBD8}"/>
              </a:ext>
            </a:extLst>
          </p:cNvPr>
          <p:cNvGrpSpPr/>
          <p:nvPr/>
        </p:nvGrpSpPr>
        <p:grpSpPr>
          <a:xfrm>
            <a:off x="6715758" y="2468455"/>
            <a:ext cx="1111645" cy="2215991"/>
            <a:chOff x="6758873" y="2621233"/>
            <a:chExt cx="1111645" cy="2215991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CDBB58F0-24C3-459B-B7F0-DE0426336D54}"/>
                </a:ext>
              </a:extLst>
            </p:cNvPr>
            <p:cNvSpPr txBox="1"/>
            <p:nvPr/>
          </p:nvSpPr>
          <p:spPr>
            <a:xfrm>
              <a:off x="7066640" y="2621233"/>
              <a:ext cx="80387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I</a:t>
              </a:r>
              <a:endParaRPr lang="zh-CN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C7D8E827-7AB5-47BD-83C6-8053712042B5}"/>
                </a:ext>
              </a:extLst>
            </p:cNvPr>
            <p:cNvSpPr txBox="1"/>
            <p:nvPr/>
          </p:nvSpPr>
          <p:spPr>
            <a:xfrm>
              <a:off x="6758873" y="3191269"/>
              <a:ext cx="461665" cy="119274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FASHION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60" name="矩形 59">
            <a:extLst>
              <a:ext uri="{FF2B5EF4-FFF2-40B4-BE49-F238E27FC236}">
                <a16:creationId xmlns:a16="http://schemas.microsoft.com/office/drawing/2014/main" id="{D076041A-1658-4E39-90BA-2D210F314021}"/>
              </a:ext>
            </a:extLst>
          </p:cNvPr>
          <p:cNvSpPr/>
          <p:nvPr/>
        </p:nvSpPr>
        <p:spPr>
          <a:xfrm>
            <a:off x="5810491" y="2674417"/>
            <a:ext cx="502280" cy="4222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895DD61E-EF08-489B-9182-9686C3E1220F}"/>
              </a:ext>
            </a:extLst>
          </p:cNvPr>
          <p:cNvSpPr txBox="1"/>
          <p:nvPr/>
        </p:nvSpPr>
        <p:spPr>
          <a:xfrm>
            <a:off x="5834747" y="3096095"/>
            <a:ext cx="492443" cy="33879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FASHION LIFE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ABC1BE27-A16A-4893-9B1E-00836167AE70}"/>
              </a:ext>
            </a:extLst>
          </p:cNvPr>
          <p:cNvSpPr/>
          <p:nvPr/>
        </p:nvSpPr>
        <p:spPr>
          <a:xfrm>
            <a:off x="9969409" y="50939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8" name="TextBox 3">
            <a:hlinkClick r:id="rId4"/>
            <a:extLst>
              <a:ext uri="{FF2B5EF4-FFF2-40B4-BE49-F238E27FC236}">
                <a16:creationId xmlns:a16="http://schemas.microsoft.com/office/drawing/2014/main" id="{CE9816A8-23AF-4552-B4F8-E5B059E114A0}"/>
              </a:ext>
            </a:extLst>
          </p:cNvPr>
          <p:cNvSpPr txBox="1"/>
          <p:nvPr/>
        </p:nvSpPr>
        <p:spPr>
          <a:xfrm>
            <a:off x="2309150" y="660853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ṡľïḓé">
            <a:extLst>
              <a:ext uri="{FF2B5EF4-FFF2-40B4-BE49-F238E27FC236}">
                <a16:creationId xmlns:a16="http://schemas.microsoft.com/office/drawing/2014/main" id="{F6C0B8BD-8162-4FCA-B7AC-235FD87189C5}"/>
              </a:ext>
            </a:extLst>
          </p:cNvPr>
          <p:cNvSpPr txBox="1"/>
          <p:nvPr/>
        </p:nvSpPr>
        <p:spPr>
          <a:xfrm>
            <a:off x="660400" y="1130300"/>
            <a:ext cx="10858500" cy="91940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buSzPct val="25000"/>
            </a:pPr>
            <a:r>
              <a:rPr lang="en-US" sz="2400" b="1" dirty="0">
                <a:cs typeface="+mn-ea"/>
                <a:sym typeface="+mn-lt"/>
              </a:rPr>
              <a:t>Unified fonts make reading</a:t>
            </a:r>
          </a:p>
          <a:p>
            <a:pPr algn="ctr">
              <a:buSzPct val="25000"/>
            </a:pPr>
            <a:r>
              <a:rPr lang="en-US" sz="2400" b="1" dirty="0">
                <a:cs typeface="+mn-ea"/>
                <a:sym typeface="+mn-lt"/>
              </a:rPr>
              <a:t>more fluent.</a:t>
            </a:r>
          </a:p>
        </p:txBody>
      </p:sp>
      <p:sp>
        <p:nvSpPr>
          <p:cNvPr id="5" name="iŝľïdê">
            <a:extLst>
              <a:ext uri="{FF2B5EF4-FFF2-40B4-BE49-F238E27FC236}">
                <a16:creationId xmlns:a16="http://schemas.microsoft.com/office/drawing/2014/main" id="{4526A6D4-3938-483E-AE04-387A4D4F50AE}"/>
              </a:ext>
            </a:extLst>
          </p:cNvPr>
          <p:cNvSpPr txBox="1"/>
          <p:nvPr/>
        </p:nvSpPr>
        <p:spPr>
          <a:xfrm>
            <a:off x="660400" y="4841020"/>
            <a:ext cx="10858500" cy="129308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indent="-171450" algn="ctr">
              <a:lnSpc>
                <a:spcPct val="150000"/>
              </a:lnSpc>
              <a:buSzPct val="25000"/>
              <a:buFont typeface="Arial" panose="020B0604020202020204" pitchFamily="34" charset="0"/>
              <a:buChar char="•"/>
            </a:pPr>
            <a:r>
              <a:rPr lang="en-US" altLang="zh-CN" sz="1200" dirty="0"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marL="0" lvl="1" indent="-171450" algn="ctr">
              <a:lnSpc>
                <a:spcPct val="150000"/>
              </a:lnSpc>
              <a:buSzPct val="100000"/>
              <a:buFont typeface="Arial" panose="020B0604020202020204" pitchFamily="34" charset="0"/>
              <a:buChar char="-"/>
            </a:pPr>
            <a:r>
              <a:rPr lang="en-US" altLang="zh-CN" sz="1200" dirty="0">
                <a:cs typeface="+mn-ea"/>
                <a:sym typeface="+mn-lt"/>
              </a:rPr>
              <a:t>Supporting text here.</a:t>
            </a:r>
          </a:p>
          <a:p>
            <a:pPr marL="0" lvl="1" indent="-171450" algn="ctr">
              <a:lnSpc>
                <a:spcPct val="150000"/>
              </a:lnSpc>
              <a:buSzPct val="100000"/>
              <a:buFont typeface="Arial" panose="020B0604020202020204" pitchFamily="34" charset="0"/>
              <a:buChar char="-"/>
            </a:pPr>
            <a:r>
              <a:rPr lang="en-US" altLang="zh-CN" sz="1200" dirty="0">
                <a:cs typeface="+mn-ea"/>
                <a:sym typeface="+mn-lt"/>
              </a:rPr>
              <a:t>You can use the icon library in 1PPT to filter and replace existing icon elements with one click.</a:t>
            </a:r>
          </a:p>
          <a:p>
            <a:pPr marL="0" lvl="1" indent="-171450" algn="ctr">
              <a:lnSpc>
                <a:spcPct val="150000"/>
              </a:lnSpc>
              <a:buSzPct val="25000"/>
              <a:buFont typeface="Arial" panose="020B0604020202020204" pitchFamily="34" charset="0"/>
              <a:buChar char="•"/>
            </a:pPr>
            <a:r>
              <a:rPr lang="en-US" altLang="zh-CN" sz="12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6" name="î$ļïḑê">
            <a:extLst>
              <a:ext uri="{FF2B5EF4-FFF2-40B4-BE49-F238E27FC236}">
                <a16:creationId xmlns:a16="http://schemas.microsoft.com/office/drawing/2014/main" id="{3FF62A07-47D6-48FC-AA55-44C92758F173}"/>
              </a:ext>
            </a:extLst>
          </p:cNvPr>
          <p:cNvSpPr/>
          <p:nvPr/>
        </p:nvSpPr>
        <p:spPr>
          <a:xfrm>
            <a:off x="5247418" y="2584550"/>
            <a:ext cx="1684463" cy="168446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ïšļîḍé">
            <a:extLst>
              <a:ext uri="{FF2B5EF4-FFF2-40B4-BE49-F238E27FC236}">
                <a16:creationId xmlns:a16="http://schemas.microsoft.com/office/drawing/2014/main" id="{7E26996A-4888-46F9-924B-2AE9DA08DC9A}"/>
              </a:ext>
            </a:extLst>
          </p:cNvPr>
          <p:cNvSpPr/>
          <p:nvPr/>
        </p:nvSpPr>
        <p:spPr>
          <a:xfrm>
            <a:off x="3602529" y="2710492"/>
            <a:ext cx="1432580" cy="143257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îṩľîdé">
            <a:extLst>
              <a:ext uri="{FF2B5EF4-FFF2-40B4-BE49-F238E27FC236}">
                <a16:creationId xmlns:a16="http://schemas.microsoft.com/office/drawing/2014/main" id="{C67C9F75-DE0A-456E-9FDC-556460510639}"/>
              </a:ext>
            </a:extLst>
          </p:cNvPr>
          <p:cNvSpPr/>
          <p:nvPr/>
        </p:nvSpPr>
        <p:spPr>
          <a:xfrm>
            <a:off x="1957640" y="2710492"/>
            <a:ext cx="1432580" cy="143257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íṥḷîḑe">
            <a:extLst>
              <a:ext uri="{FF2B5EF4-FFF2-40B4-BE49-F238E27FC236}">
                <a16:creationId xmlns:a16="http://schemas.microsoft.com/office/drawing/2014/main" id="{2EC9E932-CD19-4DC2-8EE0-923AC1F6322E}"/>
              </a:ext>
            </a:extLst>
          </p:cNvPr>
          <p:cNvSpPr/>
          <p:nvPr/>
        </p:nvSpPr>
        <p:spPr>
          <a:xfrm>
            <a:off x="8789080" y="2710492"/>
            <a:ext cx="1432580" cy="1432579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iṥļíde">
            <a:extLst>
              <a:ext uri="{FF2B5EF4-FFF2-40B4-BE49-F238E27FC236}">
                <a16:creationId xmlns:a16="http://schemas.microsoft.com/office/drawing/2014/main" id="{594C526A-A43B-461D-B65B-79A28B794041}"/>
              </a:ext>
            </a:extLst>
          </p:cNvPr>
          <p:cNvSpPr/>
          <p:nvPr/>
        </p:nvSpPr>
        <p:spPr>
          <a:xfrm>
            <a:off x="7144190" y="2710492"/>
            <a:ext cx="1432580" cy="1432579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1" name="iSļíḓe">
            <a:extLst>
              <a:ext uri="{FF2B5EF4-FFF2-40B4-BE49-F238E27FC236}">
                <a16:creationId xmlns:a16="http://schemas.microsoft.com/office/drawing/2014/main" id="{F3239C05-2EAF-4CAF-9C3F-DDDA5F0739D6}"/>
              </a:ext>
            </a:extLst>
          </p:cNvPr>
          <p:cNvGrpSpPr/>
          <p:nvPr/>
        </p:nvGrpSpPr>
        <p:grpSpPr>
          <a:xfrm>
            <a:off x="10725381" y="3240350"/>
            <a:ext cx="372862" cy="372862"/>
            <a:chOff x="10564427" y="3240350"/>
            <a:chExt cx="372862" cy="372862"/>
          </a:xfrm>
        </p:grpSpPr>
        <p:sp>
          <p:nvSpPr>
            <p:cNvPr id="15" name="i$ḻîḋé">
              <a:extLst>
                <a:ext uri="{FF2B5EF4-FFF2-40B4-BE49-F238E27FC236}">
                  <a16:creationId xmlns:a16="http://schemas.microsoft.com/office/drawing/2014/main" id="{47F92C64-8190-41A5-B461-602B678C7B96}"/>
                </a:ext>
              </a:extLst>
            </p:cNvPr>
            <p:cNvSpPr/>
            <p:nvPr/>
          </p:nvSpPr>
          <p:spPr>
            <a:xfrm>
              <a:off x="10564427" y="3240350"/>
              <a:ext cx="372862" cy="372862"/>
            </a:xfrm>
            <a:prstGeom prst="ellipse">
              <a:avLst/>
            </a:prstGeom>
            <a:solidFill>
              <a:srgbClr val="EEAB15"/>
            </a:solidFill>
            <a:ln w="3175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îšḻîḋe">
              <a:extLst>
                <a:ext uri="{FF2B5EF4-FFF2-40B4-BE49-F238E27FC236}">
                  <a16:creationId xmlns:a16="http://schemas.microsoft.com/office/drawing/2014/main" id="{4B307133-A931-418F-AE2F-AD1F5FB5B82D}"/>
                </a:ext>
              </a:extLst>
            </p:cNvPr>
            <p:cNvSpPr/>
            <p:nvPr/>
          </p:nvSpPr>
          <p:spPr>
            <a:xfrm>
              <a:off x="10687616" y="3333566"/>
              <a:ext cx="126484" cy="186431"/>
            </a:xfrm>
            <a:prstGeom prst="chevron">
              <a:avLst>
                <a:gd name="adj" fmla="val 61258"/>
              </a:avLst>
            </a:pr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íṡḷîḑè">
            <a:extLst>
              <a:ext uri="{FF2B5EF4-FFF2-40B4-BE49-F238E27FC236}">
                <a16:creationId xmlns:a16="http://schemas.microsoft.com/office/drawing/2014/main" id="{79DFE148-F15C-4B55-8D4E-252580BB06AD}"/>
              </a:ext>
            </a:extLst>
          </p:cNvPr>
          <p:cNvGrpSpPr/>
          <p:nvPr/>
        </p:nvGrpSpPr>
        <p:grpSpPr>
          <a:xfrm>
            <a:off x="1081057" y="3240350"/>
            <a:ext cx="372862" cy="372862"/>
            <a:chOff x="1027406" y="3240350"/>
            <a:chExt cx="372862" cy="372862"/>
          </a:xfrm>
        </p:grpSpPr>
        <p:sp>
          <p:nvSpPr>
            <p:cNvPr id="13" name="iŝḻïḋè">
              <a:extLst>
                <a:ext uri="{FF2B5EF4-FFF2-40B4-BE49-F238E27FC236}">
                  <a16:creationId xmlns:a16="http://schemas.microsoft.com/office/drawing/2014/main" id="{33089073-15C3-4518-822E-AB6B6083623B}"/>
                </a:ext>
              </a:extLst>
            </p:cNvPr>
            <p:cNvSpPr/>
            <p:nvPr/>
          </p:nvSpPr>
          <p:spPr>
            <a:xfrm>
              <a:off x="1027406" y="3240350"/>
              <a:ext cx="372862" cy="372862"/>
            </a:xfrm>
            <a:prstGeom prst="ellipse">
              <a:avLst/>
            </a:prstGeom>
            <a:solidFill>
              <a:srgbClr val="CF2B1F"/>
            </a:solidFill>
            <a:ln w="3175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íṥļîḍé">
              <a:extLst>
                <a:ext uri="{FF2B5EF4-FFF2-40B4-BE49-F238E27FC236}">
                  <a16:creationId xmlns:a16="http://schemas.microsoft.com/office/drawing/2014/main" id="{88512F98-18F8-485C-90C1-E8E78CD76478}"/>
                </a:ext>
              </a:extLst>
            </p:cNvPr>
            <p:cNvSpPr/>
            <p:nvPr/>
          </p:nvSpPr>
          <p:spPr>
            <a:xfrm flipH="1">
              <a:off x="1150595" y="3333566"/>
              <a:ext cx="126484" cy="186431"/>
            </a:xfrm>
            <a:prstGeom prst="chevron">
              <a:avLst>
                <a:gd name="adj" fmla="val 61258"/>
              </a:avLst>
            </a:pr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42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2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7F29B2-451E-482B-AB68-1DFAA55F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iŝľîḍê">
            <a:extLst>
              <a:ext uri="{FF2B5EF4-FFF2-40B4-BE49-F238E27FC236}">
                <a16:creationId xmlns:a16="http://schemas.microsoft.com/office/drawing/2014/main" id="{F551A34A-73D9-4878-AD41-D00FF8E27598}"/>
              </a:ext>
            </a:extLst>
          </p:cNvPr>
          <p:cNvSpPr/>
          <p:nvPr/>
        </p:nvSpPr>
        <p:spPr>
          <a:xfrm>
            <a:off x="0" y="1"/>
            <a:ext cx="12192000" cy="4095750"/>
          </a:xfrm>
          <a:prstGeom prst="rect">
            <a:avLst/>
          </a:prstGeom>
          <a:solidFill>
            <a:srgbClr val="EEAB15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îšļiḋê">
            <a:extLst>
              <a:ext uri="{FF2B5EF4-FFF2-40B4-BE49-F238E27FC236}">
                <a16:creationId xmlns:a16="http://schemas.microsoft.com/office/drawing/2014/main" id="{5C53412A-E1C9-43ED-BFBA-791DDF3493EA}"/>
              </a:ext>
            </a:extLst>
          </p:cNvPr>
          <p:cNvSpPr txBox="1"/>
          <p:nvPr/>
        </p:nvSpPr>
        <p:spPr>
          <a:xfrm>
            <a:off x="2903538" y="4562475"/>
            <a:ext cx="6384925" cy="52288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buSzPct val="25000"/>
            </a:pP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iṡḷiḍê">
            <a:extLst>
              <a:ext uri="{FF2B5EF4-FFF2-40B4-BE49-F238E27FC236}">
                <a16:creationId xmlns:a16="http://schemas.microsoft.com/office/drawing/2014/main" id="{A3A14120-544B-4849-987F-37930D7CC6BB}"/>
              </a:ext>
            </a:extLst>
          </p:cNvPr>
          <p:cNvSpPr txBox="1"/>
          <p:nvPr/>
        </p:nvSpPr>
        <p:spPr>
          <a:xfrm>
            <a:off x="2903538" y="5471435"/>
            <a:ext cx="6384925" cy="7248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buSzPct val="25000"/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algn="ctr">
              <a:lnSpc>
                <a:spcPct val="150000"/>
              </a:lnSpc>
              <a:buSzPct val="25000"/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4BE4D89-0EC2-4C55-B3E0-AF7ADB6B9443}"/>
              </a:ext>
            </a:extLst>
          </p:cNvPr>
          <p:cNvCxnSpPr/>
          <p:nvPr/>
        </p:nvCxnSpPr>
        <p:spPr>
          <a:xfrm>
            <a:off x="5048250" y="5298715"/>
            <a:ext cx="2095500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4871" y="899753"/>
            <a:ext cx="8473057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65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slïḓê">
            <a:extLst>
              <a:ext uri="{FF2B5EF4-FFF2-40B4-BE49-F238E27FC236}">
                <a16:creationId xmlns:a16="http://schemas.microsoft.com/office/drawing/2014/main" id="{027F724C-41E9-467B-978F-44FBBA1C8C1A}"/>
              </a:ext>
            </a:extLst>
          </p:cNvPr>
          <p:cNvSpPr/>
          <p:nvPr/>
        </p:nvSpPr>
        <p:spPr>
          <a:xfrm>
            <a:off x="660401" y="2651434"/>
            <a:ext cx="772389" cy="78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a16="http://schemas.microsoft.com/office/drawing/2014/main"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25399" tIns="25399" rIns="25399" bIns="25399" anchor="ctr">
            <a:spAutoFit/>
          </a:bodyPr>
          <a:lstStyle/>
          <a:p>
            <a:pPr defTabSz="412714" hangingPunct="0">
              <a:defRPr sz="12400" cap="all">
                <a:solidFill>
                  <a:srgbClr val="343E47"/>
                </a:solidFill>
              </a:defRPr>
            </a:pPr>
            <a:r>
              <a:rPr lang="en-US" sz="4800" b="1" kern="0" cap="all" spc="-151" dirty="0">
                <a:solidFill>
                  <a:srgbClr val="CF2B1F"/>
                </a:solidFill>
                <a:cs typeface="+mn-ea"/>
                <a:sym typeface="+mn-lt"/>
              </a:rPr>
              <a:t>01</a:t>
            </a:r>
            <a:endParaRPr sz="4800" b="1" kern="0" cap="all" spc="-151" dirty="0">
              <a:solidFill>
                <a:srgbClr val="CF2B1F"/>
              </a:solidFill>
              <a:cs typeface="+mn-ea"/>
              <a:sym typeface="+mn-lt"/>
            </a:endParaRPr>
          </a:p>
        </p:txBody>
      </p:sp>
      <p:sp>
        <p:nvSpPr>
          <p:cNvPr id="5" name="í$1íďê">
            <a:extLst>
              <a:ext uri="{FF2B5EF4-FFF2-40B4-BE49-F238E27FC236}">
                <a16:creationId xmlns:a16="http://schemas.microsoft.com/office/drawing/2014/main" id="{6C07A372-B112-4B10-9E3D-9D14E1F0B9F8}"/>
              </a:ext>
            </a:extLst>
          </p:cNvPr>
          <p:cNvSpPr txBox="1"/>
          <p:nvPr/>
        </p:nvSpPr>
        <p:spPr>
          <a:xfrm>
            <a:off x="1590089" y="2871755"/>
            <a:ext cx="1636710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altLang="zh-CN" b="1">
                <a:cs typeface="+mn-ea"/>
                <a:sym typeface="+mn-lt"/>
              </a:rPr>
              <a:t>Text here</a:t>
            </a:r>
            <a:endParaRPr lang="en-US" b="1" dirty="0"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5BAB44C-48C0-40FD-9B69-E9E2C7F5650C}"/>
              </a:ext>
            </a:extLst>
          </p:cNvPr>
          <p:cNvCxnSpPr>
            <a:cxnSpLocks/>
          </p:cNvCxnSpPr>
          <p:nvPr/>
        </p:nvCxnSpPr>
        <p:spPr>
          <a:xfrm>
            <a:off x="671400" y="3518324"/>
            <a:ext cx="2555397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ľiďê">
            <a:extLst>
              <a:ext uri="{FF2B5EF4-FFF2-40B4-BE49-F238E27FC236}">
                <a16:creationId xmlns:a16="http://schemas.microsoft.com/office/drawing/2014/main" id="{38D76DCE-2CCE-4E8F-BB3A-E7D7A1FE59FD}"/>
              </a:ext>
            </a:extLst>
          </p:cNvPr>
          <p:cNvSpPr/>
          <p:nvPr/>
        </p:nvSpPr>
        <p:spPr>
          <a:xfrm>
            <a:off x="660400" y="3703468"/>
            <a:ext cx="2566397" cy="857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a16="http://schemas.microsoft.com/office/drawing/2014/main"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22859" rIns="22859">
            <a:norm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en-US" altLang="zh-CN" sz="1100">
                <a:cs typeface="+mn-ea"/>
                <a:sym typeface="+mn-lt"/>
              </a:rPr>
              <a:t>Copy paste fonts. Choose the only option to retain text.</a:t>
            </a:r>
          </a:p>
          <a:p>
            <a:pPr lvl="0">
              <a:lnSpc>
                <a:spcPct val="150000"/>
              </a:lnSpc>
              <a:buSzPct val="25000"/>
              <a:defRPr/>
            </a:pPr>
            <a:r>
              <a:rPr lang="en-US" altLang="zh-CN" sz="1100">
                <a:cs typeface="+mn-ea"/>
                <a:sym typeface="+mn-lt"/>
              </a:rPr>
              <a:t>… …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32" name="ïśḷidé">
            <a:extLst>
              <a:ext uri="{FF2B5EF4-FFF2-40B4-BE49-F238E27FC236}">
                <a16:creationId xmlns:a16="http://schemas.microsoft.com/office/drawing/2014/main" id="{DECCA83E-3AC1-4F91-BB0F-A60629B359D5}"/>
              </a:ext>
            </a:extLst>
          </p:cNvPr>
          <p:cNvSpPr/>
          <p:nvPr/>
        </p:nvSpPr>
        <p:spPr>
          <a:xfrm>
            <a:off x="660401" y="1130300"/>
            <a:ext cx="2566398" cy="126828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3" name="îṣľíḋè">
            <a:extLst>
              <a:ext uri="{FF2B5EF4-FFF2-40B4-BE49-F238E27FC236}">
                <a16:creationId xmlns:a16="http://schemas.microsoft.com/office/drawing/2014/main" id="{8A9D8C10-283C-4122-B69D-1E42AFA38348}"/>
              </a:ext>
            </a:extLst>
          </p:cNvPr>
          <p:cNvSpPr/>
          <p:nvPr/>
        </p:nvSpPr>
        <p:spPr>
          <a:xfrm>
            <a:off x="660401" y="2045094"/>
            <a:ext cx="2566398" cy="35348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cs typeface="+mn-ea"/>
                <a:sym typeface="+mn-lt"/>
              </a:rPr>
              <a:t>…text</a:t>
            </a:r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9" name="îṡḻïďè">
            <a:extLst>
              <a:ext uri="{FF2B5EF4-FFF2-40B4-BE49-F238E27FC236}">
                <a16:creationId xmlns:a16="http://schemas.microsoft.com/office/drawing/2014/main" id="{7AF25EB3-4B2C-4945-A720-DD2C77F43B3E}"/>
              </a:ext>
            </a:extLst>
          </p:cNvPr>
          <p:cNvSpPr/>
          <p:nvPr/>
        </p:nvSpPr>
        <p:spPr>
          <a:xfrm>
            <a:off x="3424435" y="2651434"/>
            <a:ext cx="772389" cy="78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a16="http://schemas.microsoft.com/office/drawing/2014/main"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25399" tIns="25399" rIns="25399" bIns="25399" anchor="ctr">
            <a:spAutoFit/>
          </a:bodyPr>
          <a:lstStyle/>
          <a:p>
            <a:pPr defTabSz="412714" hangingPunct="0">
              <a:defRPr sz="12400" cap="all">
                <a:solidFill>
                  <a:srgbClr val="343E47"/>
                </a:solidFill>
              </a:defRPr>
            </a:pPr>
            <a:r>
              <a:rPr lang="en-US" sz="4800" b="1" kern="0" cap="all" spc="-151" dirty="0">
                <a:solidFill>
                  <a:srgbClr val="EEAB15"/>
                </a:solidFill>
                <a:cs typeface="+mn-ea"/>
                <a:sym typeface="+mn-lt"/>
              </a:rPr>
              <a:t>02</a:t>
            </a:r>
            <a:endParaRPr sz="4800" b="1" kern="0" cap="all" spc="-151" dirty="0">
              <a:solidFill>
                <a:srgbClr val="EEAB15"/>
              </a:solidFill>
              <a:cs typeface="+mn-ea"/>
              <a:sym typeface="+mn-lt"/>
            </a:endParaRPr>
          </a:p>
        </p:txBody>
      </p:sp>
      <p:sp>
        <p:nvSpPr>
          <p:cNvPr id="10" name="îş1ïḓé">
            <a:extLst>
              <a:ext uri="{FF2B5EF4-FFF2-40B4-BE49-F238E27FC236}">
                <a16:creationId xmlns:a16="http://schemas.microsoft.com/office/drawing/2014/main" id="{F565B9B4-A190-483E-BDB7-B8444763B450}"/>
              </a:ext>
            </a:extLst>
          </p:cNvPr>
          <p:cNvSpPr txBox="1"/>
          <p:nvPr/>
        </p:nvSpPr>
        <p:spPr>
          <a:xfrm>
            <a:off x="4354123" y="2871755"/>
            <a:ext cx="1636710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altLang="zh-CN" b="1">
                <a:cs typeface="+mn-ea"/>
                <a:sym typeface="+mn-lt"/>
              </a:rPr>
              <a:t>Text here</a:t>
            </a:r>
            <a:endParaRPr lang="en-US" b="1" dirty="0"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422DA27-D097-45B7-827A-43C458FBF21C}"/>
              </a:ext>
            </a:extLst>
          </p:cNvPr>
          <p:cNvCxnSpPr>
            <a:cxnSpLocks/>
          </p:cNvCxnSpPr>
          <p:nvPr/>
        </p:nvCxnSpPr>
        <p:spPr>
          <a:xfrm>
            <a:off x="3435434" y="3518324"/>
            <a:ext cx="2555397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îṣļiḍê">
            <a:extLst>
              <a:ext uri="{FF2B5EF4-FFF2-40B4-BE49-F238E27FC236}">
                <a16:creationId xmlns:a16="http://schemas.microsoft.com/office/drawing/2014/main" id="{80BE154D-A589-4C76-9BFD-4A0E4AD5B2F5}"/>
              </a:ext>
            </a:extLst>
          </p:cNvPr>
          <p:cNvSpPr/>
          <p:nvPr/>
        </p:nvSpPr>
        <p:spPr>
          <a:xfrm>
            <a:off x="3424434" y="3703468"/>
            <a:ext cx="2566397" cy="857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a16="http://schemas.microsoft.com/office/drawing/2014/main"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22859" rIns="22859">
            <a:norm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en-US" altLang="zh-CN" sz="1100">
                <a:cs typeface="+mn-ea"/>
                <a:sym typeface="+mn-lt"/>
              </a:rPr>
              <a:t>Copy paste fonts. Choose the only option to retain text.</a:t>
            </a:r>
          </a:p>
          <a:p>
            <a:pPr lvl="0">
              <a:lnSpc>
                <a:spcPct val="150000"/>
              </a:lnSpc>
              <a:buSzPct val="25000"/>
              <a:defRPr/>
            </a:pPr>
            <a:r>
              <a:rPr lang="en-US" altLang="zh-CN" sz="1100">
                <a:cs typeface="+mn-ea"/>
                <a:sym typeface="+mn-lt"/>
              </a:rPr>
              <a:t>… …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30" name="ïṥ1ïdè">
            <a:extLst>
              <a:ext uri="{FF2B5EF4-FFF2-40B4-BE49-F238E27FC236}">
                <a16:creationId xmlns:a16="http://schemas.microsoft.com/office/drawing/2014/main" id="{DD426284-F597-4A44-97EA-1447FD55FBA2}"/>
              </a:ext>
            </a:extLst>
          </p:cNvPr>
          <p:cNvSpPr/>
          <p:nvPr/>
        </p:nvSpPr>
        <p:spPr>
          <a:xfrm>
            <a:off x="3424435" y="1130300"/>
            <a:ext cx="2566398" cy="126828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1" name="îś1îḋe">
            <a:extLst>
              <a:ext uri="{FF2B5EF4-FFF2-40B4-BE49-F238E27FC236}">
                <a16:creationId xmlns:a16="http://schemas.microsoft.com/office/drawing/2014/main" id="{61C7C06E-F19C-4B0F-98EF-A9C60696D62C}"/>
              </a:ext>
            </a:extLst>
          </p:cNvPr>
          <p:cNvSpPr/>
          <p:nvPr/>
        </p:nvSpPr>
        <p:spPr>
          <a:xfrm>
            <a:off x="3424435" y="2045094"/>
            <a:ext cx="2566398" cy="35348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cs typeface="+mn-ea"/>
                <a:sym typeface="+mn-lt"/>
              </a:rPr>
              <a:t>…text</a:t>
            </a:r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4" name="î$ḻîḓè">
            <a:extLst>
              <a:ext uri="{FF2B5EF4-FFF2-40B4-BE49-F238E27FC236}">
                <a16:creationId xmlns:a16="http://schemas.microsoft.com/office/drawing/2014/main" id="{238EBBF7-7CE1-499B-85C0-B8DAACF3191E}"/>
              </a:ext>
            </a:extLst>
          </p:cNvPr>
          <p:cNvSpPr/>
          <p:nvPr/>
        </p:nvSpPr>
        <p:spPr>
          <a:xfrm>
            <a:off x="6188469" y="2651434"/>
            <a:ext cx="772389" cy="78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a16="http://schemas.microsoft.com/office/drawing/2014/main"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25399" tIns="25399" rIns="25399" bIns="25399" anchor="ctr">
            <a:spAutoFit/>
          </a:bodyPr>
          <a:lstStyle/>
          <a:p>
            <a:pPr defTabSz="412714" hangingPunct="0">
              <a:defRPr sz="12400" cap="all">
                <a:solidFill>
                  <a:srgbClr val="343E47"/>
                </a:solidFill>
              </a:defRPr>
            </a:pPr>
            <a:r>
              <a:rPr lang="en-US" sz="4800" b="1" kern="0" cap="all" spc="-151" dirty="0">
                <a:solidFill>
                  <a:srgbClr val="CF2B1F"/>
                </a:solidFill>
                <a:cs typeface="+mn-ea"/>
                <a:sym typeface="+mn-lt"/>
              </a:rPr>
              <a:t>03</a:t>
            </a:r>
            <a:endParaRPr sz="4800" b="1" kern="0" cap="all" spc="-151" dirty="0">
              <a:solidFill>
                <a:srgbClr val="CF2B1F"/>
              </a:solidFill>
              <a:cs typeface="+mn-ea"/>
              <a:sym typeface="+mn-lt"/>
            </a:endParaRPr>
          </a:p>
        </p:txBody>
      </p:sp>
      <p:sp>
        <p:nvSpPr>
          <p:cNvPr id="15" name="ï$1ïḍe">
            <a:extLst>
              <a:ext uri="{FF2B5EF4-FFF2-40B4-BE49-F238E27FC236}">
                <a16:creationId xmlns:a16="http://schemas.microsoft.com/office/drawing/2014/main" id="{23C62F76-A3E8-4FE0-8885-EE0648C91E57}"/>
              </a:ext>
            </a:extLst>
          </p:cNvPr>
          <p:cNvSpPr txBox="1"/>
          <p:nvPr/>
        </p:nvSpPr>
        <p:spPr>
          <a:xfrm>
            <a:off x="7118157" y="2871755"/>
            <a:ext cx="1636710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altLang="zh-CN" b="1">
                <a:cs typeface="+mn-ea"/>
                <a:sym typeface="+mn-lt"/>
              </a:rPr>
              <a:t>Text here</a:t>
            </a:r>
            <a:endParaRPr lang="en-US" b="1" dirty="0"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21DDA8AE-EEB8-4C1E-A9F5-B28E8FCD6654}"/>
              </a:ext>
            </a:extLst>
          </p:cNvPr>
          <p:cNvCxnSpPr>
            <a:cxnSpLocks/>
          </p:cNvCxnSpPr>
          <p:nvPr/>
        </p:nvCxnSpPr>
        <p:spPr>
          <a:xfrm>
            <a:off x="6199468" y="3518324"/>
            <a:ext cx="2555397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ïSļiḓè">
            <a:extLst>
              <a:ext uri="{FF2B5EF4-FFF2-40B4-BE49-F238E27FC236}">
                <a16:creationId xmlns:a16="http://schemas.microsoft.com/office/drawing/2014/main" id="{9E0EB43C-F7B2-48BF-B23F-55F4E79275B8}"/>
              </a:ext>
            </a:extLst>
          </p:cNvPr>
          <p:cNvSpPr/>
          <p:nvPr/>
        </p:nvSpPr>
        <p:spPr>
          <a:xfrm>
            <a:off x="6188468" y="3703468"/>
            <a:ext cx="2566397" cy="857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a16="http://schemas.microsoft.com/office/drawing/2014/main"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22859" rIns="22859">
            <a:norm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en-US" altLang="zh-CN" sz="1100">
                <a:cs typeface="+mn-ea"/>
                <a:sym typeface="+mn-lt"/>
              </a:rPr>
              <a:t>Copy paste fonts. Choose the only option to retain text.</a:t>
            </a:r>
          </a:p>
          <a:p>
            <a:pPr lvl="0">
              <a:lnSpc>
                <a:spcPct val="150000"/>
              </a:lnSpc>
              <a:buSzPct val="25000"/>
              <a:defRPr/>
            </a:pPr>
            <a:r>
              <a:rPr lang="en-US" altLang="zh-CN" sz="1100">
                <a:cs typeface="+mn-ea"/>
                <a:sym typeface="+mn-lt"/>
              </a:rPr>
              <a:t>… …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28" name="ïṡ1íḑé">
            <a:extLst>
              <a:ext uri="{FF2B5EF4-FFF2-40B4-BE49-F238E27FC236}">
                <a16:creationId xmlns:a16="http://schemas.microsoft.com/office/drawing/2014/main" id="{CDCAF662-5257-499F-9A72-3C29B3AE84F1}"/>
              </a:ext>
            </a:extLst>
          </p:cNvPr>
          <p:cNvSpPr/>
          <p:nvPr/>
        </p:nvSpPr>
        <p:spPr>
          <a:xfrm>
            <a:off x="6188469" y="1130300"/>
            <a:ext cx="2566398" cy="126828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9" name="íšlîḋé">
            <a:extLst>
              <a:ext uri="{FF2B5EF4-FFF2-40B4-BE49-F238E27FC236}">
                <a16:creationId xmlns:a16="http://schemas.microsoft.com/office/drawing/2014/main" id="{D77C9558-8B41-4DA1-81E4-ABCB2BA51F1C}"/>
              </a:ext>
            </a:extLst>
          </p:cNvPr>
          <p:cNvSpPr/>
          <p:nvPr/>
        </p:nvSpPr>
        <p:spPr>
          <a:xfrm>
            <a:off x="6188469" y="2045094"/>
            <a:ext cx="2566398" cy="35348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cs typeface="+mn-ea"/>
                <a:sym typeface="+mn-lt"/>
              </a:rPr>
              <a:t>…text</a:t>
            </a:r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9" name="ísḷïḋé">
            <a:extLst>
              <a:ext uri="{FF2B5EF4-FFF2-40B4-BE49-F238E27FC236}">
                <a16:creationId xmlns:a16="http://schemas.microsoft.com/office/drawing/2014/main" id="{970185DB-B62E-4BCE-8A9E-F5F565B5EB11}"/>
              </a:ext>
            </a:extLst>
          </p:cNvPr>
          <p:cNvSpPr/>
          <p:nvPr/>
        </p:nvSpPr>
        <p:spPr>
          <a:xfrm>
            <a:off x="8952502" y="2651434"/>
            <a:ext cx="772389" cy="78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a16="http://schemas.microsoft.com/office/drawing/2014/main"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25399" tIns="25399" rIns="25399" bIns="25399" anchor="ctr">
            <a:spAutoFit/>
          </a:bodyPr>
          <a:lstStyle/>
          <a:p>
            <a:pPr defTabSz="412714" hangingPunct="0">
              <a:defRPr sz="12400" cap="all">
                <a:solidFill>
                  <a:srgbClr val="343E47"/>
                </a:solidFill>
              </a:defRPr>
            </a:pPr>
            <a:r>
              <a:rPr lang="en-US" sz="4800" b="1" kern="0" cap="all" spc="-151" dirty="0">
                <a:solidFill>
                  <a:srgbClr val="EEAB15"/>
                </a:solidFill>
                <a:cs typeface="+mn-ea"/>
                <a:sym typeface="+mn-lt"/>
              </a:rPr>
              <a:t>04</a:t>
            </a:r>
            <a:endParaRPr sz="4800" b="1" kern="0" cap="all" spc="-151" dirty="0">
              <a:solidFill>
                <a:srgbClr val="EEAB15"/>
              </a:solidFill>
              <a:cs typeface="+mn-ea"/>
              <a:sym typeface="+mn-lt"/>
            </a:endParaRPr>
          </a:p>
        </p:txBody>
      </p:sp>
      <p:sp>
        <p:nvSpPr>
          <p:cNvPr id="20" name="ïṧḻidè">
            <a:extLst>
              <a:ext uri="{FF2B5EF4-FFF2-40B4-BE49-F238E27FC236}">
                <a16:creationId xmlns:a16="http://schemas.microsoft.com/office/drawing/2014/main" id="{BD6A7846-6E6D-40FD-ADCC-AC7C29229D27}"/>
              </a:ext>
            </a:extLst>
          </p:cNvPr>
          <p:cNvSpPr txBox="1"/>
          <p:nvPr/>
        </p:nvSpPr>
        <p:spPr>
          <a:xfrm>
            <a:off x="9882190" y="2871755"/>
            <a:ext cx="1636710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altLang="zh-CN" b="1">
                <a:cs typeface="+mn-ea"/>
                <a:sym typeface="+mn-lt"/>
              </a:rPr>
              <a:t>Text here</a:t>
            </a:r>
            <a:endParaRPr lang="en-US" b="1" dirty="0">
              <a:cs typeface="+mn-ea"/>
              <a:sym typeface="+mn-lt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21E22D1B-359C-40DF-A7D6-F3019B693006}"/>
              </a:ext>
            </a:extLst>
          </p:cNvPr>
          <p:cNvCxnSpPr>
            <a:cxnSpLocks/>
          </p:cNvCxnSpPr>
          <p:nvPr/>
        </p:nvCxnSpPr>
        <p:spPr>
          <a:xfrm>
            <a:off x="8963501" y="3518324"/>
            <a:ext cx="2555397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ïšliḓe">
            <a:extLst>
              <a:ext uri="{FF2B5EF4-FFF2-40B4-BE49-F238E27FC236}">
                <a16:creationId xmlns:a16="http://schemas.microsoft.com/office/drawing/2014/main" id="{78FB8181-8B32-4D13-8416-ACAC4D418B49}"/>
              </a:ext>
            </a:extLst>
          </p:cNvPr>
          <p:cNvSpPr/>
          <p:nvPr/>
        </p:nvSpPr>
        <p:spPr>
          <a:xfrm>
            <a:off x="8952501" y="3703468"/>
            <a:ext cx="2566397" cy="857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a16="http://schemas.microsoft.com/office/drawing/2014/main"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22859" rIns="22859">
            <a:norm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en-US" altLang="zh-CN" sz="1100">
                <a:cs typeface="+mn-ea"/>
                <a:sym typeface="+mn-lt"/>
              </a:rPr>
              <a:t>Copy paste fonts. Choose the only option to retain text.</a:t>
            </a:r>
          </a:p>
          <a:p>
            <a:pPr lvl="0">
              <a:lnSpc>
                <a:spcPct val="150000"/>
              </a:lnSpc>
              <a:buSzPct val="25000"/>
              <a:defRPr/>
            </a:pPr>
            <a:r>
              <a:rPr lang="en-US" altLang="zh-CN" sz="1100">
                <a:cs typeface="+mn-ea"/>
                <a:sym typeface="+mn-lt"/>
              </a:rPr>
              <a:t>… …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26" name="ïŝļîḑê">
            <a:extLst>
              <a:ext uri="{FF2B5EF4-FFF2-40B4-BE49-F238E27FC236}">
                <a16:creationId xmlns:a16="http://schemas.microsoft.com/office/drawing/2014/main" id="{B505CF7C-051F-4C58-B477-D197C8D2DB78}"/>
              </a:ext>
            </a:extLst>
          </p:cNvPr>
          <p:cNvSpPr/>
          <p:nvPr/>
        </p:nvSpPr>
        <p:spPr>
          <a:xfrm>
            <a:off x="8952502" y="1130300"/>
            <a:ext cx="2566398" cy="1268280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7" name="isļiḋê">
            <a:extLst>
              <a:ext uri="{FF2B5EF4-FFF2-40B4-BE49-F238E27FC236}">
                <a16:creationId xmlns:a16="http://schemas.microsoft.com/office/drawing/2014/main" id="{1CFAFADF-AC62-4839-A941-67F9B0C0E764}"/>
              </a:ext>
            </a:extLst>
          </p:cNvPr>
          <p:cNvSpPr/>
          <p:nvPr/>
        </p:nvSpPr>
        <p:spPr>
          <a:xfrm>
            <a:off x="8952502" y="2045094"/>
            <a:ext cx="2566398" cy="35348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cs typeface="+mn-ea"/>
                <a:sym typeface="+mn-lt"/>
              </a:rPr>
              <a:t>…text</a:t>
            </a:r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24" name="iṡ1íḍe">
            <a:extLst>
              <a:ext uri="{FF2B5EF4-FFF2-40B4-BE49-F238E27FC236}">
                <a16:creationId xmlns:a16="http://schemas.microsoft.com/office/drawing/2014/main" id="{2F6A69B3-E1C2-47F5-B558-E94A380532CD}"/>
              </a:ext>
            </a:extLst>
          </p:cNvPr>
          <p:cNvSpPr/>
          <p:nvPr/>
        </p:nvSpPr>
        <p:spPr>
          <a:xfrm>
            <a:off x="660400" y="4823201"/>
            <a:ext cx="2566397" cy="857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a16="http://schemas.microsoft.com/office/drawing/2014/main"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22859" rIns="22859">
            <a:norm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en-US" altLang="zh-CN" sz="1100">
                <a:cs typeface="+mn-ea"/>
                <a:sym typeface="+mn-lt"/>
              </a:rPr>
              <a:t>Copy paste fonts. Choose the only option to retain text.</a:t>
            </a:r>
          </a:p>
          <a:p>
            <a:pPr lvl="0">
              <a:lnSpc>
                <a:spcPct val="150000"/>
              </a:lnSpc>
              <a:buSzPct val="25000"/>
              <a:defRPr/>
            </a:pPr>
            <a:r>
              <a:rPr lang="en-US" altLang="zh-CN" sz="1100">
                <a:cs typeface="+mn-ea"/>
                <a:sym typeface="+mn-lt"/>
              </a:rPr>
              <a:t>… …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25" name="ísḷiḋê">
            <a:extLst>
              <a:ext uri="{FF2B5EF4-FFF2-40B4-BE49-F238E27FC236}">
                <a16:creationId xmlns:a16="http://schemas.microsoft.com/office/drawing/2014/main" id="{9631019E-A64C-41C9-8A29-A5E616D4E4A1}"/>
              </a:ext>
            </a:extLst>
          </p:cNvPr>
          <p:cNvSpPr/>
          <p:nvPr/>
        </p:nvSpPr>
        <p:spPr>
          <a:xfrm>
            <a:off x="6188468" y="4823201"/>
            <a:ext cx="2566397" cy="857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c="http://schemas.openxmlformats.org/markup-compatibility/2006" xmlns:a16="http://schemas.microsoft.com/office/drawing/2014/main"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22859" rIns="22859">
            <a:norm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en-US" altLang="zh-CN" sz="1100">
                <a:cs typeface="+mn-ea"/>
                <a:sym typeface="+mn-lt"/>
              </a:rPr>
              <a:t>Copy paste fonts. Choose the only option to retain text.</a:t>
            </a:r>
          </a:p>
          <a:p>
            <a:pPr lvl="0">
              <a:lnSpc>
                <a:spcPct val="150000"/>
              </a:lnSpc>
              <a:buSzPct val="25000"/>
              <a:defRPr/>
            </a:pPr>
            <a:r>
              <a:rPr lang="en-US" altLang="zh-CN" sz="1100">
                <a:cs typeface="+mn-ea"/>
                <a:sym typeface="+mn-lt"/>
              </a:rPr>
              <a:t>… …</a:t>
            </a:r>
            <a:endParaRPr lang="en-US" altLang="zh-CN" sz="11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427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 xmlns:lc="http://schemas.openxmlformats.org/drawingml/2006/lockedCanvas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32" grpId="0" animBg="1"/>
      <p:bldP spid="33" grpId="0" animBg="1"/>
      <p:bldP spid="9" grpId="0" animBg="1"/>
      <p:bldP spid="10" grpId="0"/>
      <p:bldP spid="12" grpId="0" animBg="1"/>
      <p:bldP spid="30" grpId="0" animBg="1"/>
      <p:bldP spid="31" grpId="0" animBg="1"/>
      <p:bldP spid="14" grpId="0" animBg="1"/>
      <p:bldP spid="15" grpId="0"/>
      <p:bldP spid="17" grpId="0" animBg="1"/>
      <p:bldP spid="28" grpId="0" animBg="1"/>
      <p:bldP spid="29" grpId="0" animBg="1"/>
      <p:bldP spid="19" grpId="0" animBg="1"/>
      <p:bldP spid="20" grpId="0"/>
      <p:bldP spid="22" grpId="0" animBg="1"/>
      <p:bldP spid="26" grpId="0" animBg="1"/>
      <p:bldP spid="27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C873BB5-F451-4B45-8865-A51CCE9BC6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9" t="30141" r="5044" b="4037"/>
          <a:stretch/>
        </p:blipFill>
        <p:spPr>
          <a:xfrm rot="16200000">
            <a:off x="5283000" y="-155294"/>
            <a:ext cx="6966399" cy="716858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0B0D3C7-7169-49DC-AF9B-5B5A5E70EC8F}"/>
              </a:ext>
            </a:extLst>
          </p:cNvPr>
          <p:cNvSpPr/>
          <p:nvPr/>
        </p:nvSpPr>
        <p:spPr>
          <a:xfrm>
            <a:off x="1273215" y="1517640"/>
            <a:ext cx="1226917" cy="1944546"/>
          </a:xfrm>
          <a:prstGeom prst="rect">
            <a:avLst/>
          </a:prstGeom>
          <a:solidFill>
            <a:srgbClr val="CF2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6B52793-CCA4-4FBC-A9B6-B2CD499A10D5}"/>
              </a:ext>
            </a:extLst>
          </p:cNvPr>
          <p:cNvSpPr txBox="1"/>
          <p:nvPr/>
        </p:nvSpPr>
        <p:spPr>
          <a:xfrm>
            <a:off x="1979420" y="1492982"/>
            <a:ext cx="25078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three</a:t>
            </a:r>
            <a:endParaRPr lang="zh-CN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îṩ1îde">
            <a:extLst>
              <a:ext uri="{FF2B5EF4-FFF2-40B4-BE49-F238E27FC236}">
                <a16:creationId xmlns:a16="http://schemas.microsoft.com/office/drawing/2014/main" id="{4A8A44E9-F52F-4C38-90E5-8658BE06E470}"/>
              </a:ext>
            </a:extLst>
          </p:cNvPr>
          <p:cNvSpPr txBox="1"/>
          <p:nvPr/>
        </p:nvSpPr>
        <p:spPr>
          <a:xfrm>
            <a:off x="1967854" y="3551742"/>
            <a:ext cx="2507847" cy="1106206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105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cs typeface="+mn-ea"/>
                <a:sym typeface="+mn-lt"/>
              </a:rPr>
              <a:t>Click here to add content that matches the title.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05EAAA6-11C3-4166-B25B-B8E4BE542B67}"/>
              </a:ext>
            </a:extLst>
          </p:cNvPr>
          <p:cNvCxnSpPr/>
          <p:nvPr/>
        </p:nvCxnSpPr>
        <p:spPr>
          <a:xfrm>
            <a:off x="2071868" y="4780346"/>
            <a:ext cx="1068728" cy="0"/>
          </a:xfrm>
          <a:prstGeom prst="line">
            <a:avLst/>
          </a:prstGeom>
          <a:ln w="57150">
            <a:solidFill>
              <a:srgbClr val="CF2B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F1F60D53-6230-43D5-9B18-0582E6AA187B}"/>
              </a:ext>
            </a:extLst>
          </p:cNvPr>
          <p:cNvSpPr/>
          <p:nvPr/>
        </p:nvSpPr>
        <p:spPr>
          <a:xfrm>
            <a:off x="2071868" y="5034988"/>
            <a:ext cx="1701479" cy="550845"/>
          </a:xfrm>
          <a:prstGeom prst="rect">
            <a:avLst/>
          </a:prstGeom>
          <a:noFill/>
          <a:ln w="57150">
            <a:solidFill>
              <a:srgbClr val="CF2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Group 332">
            <a:extLst>
              <a:ext uri="{FF2B5EF4-FFF2-40B4-BE49-F238E27FC236}">
                <a16:creationId xmlns:a16="http://schemas.microsoft.com/office/drawing/2014/main" id="{BB7E7ECF-9191-4837-94D6-1D97EAA73A3E}"/>
              </a:ext>
            </a:extLst>
          </p:cNvPr>
          <p:cNvGrpSpPr/>
          <p:nvPr/>
        </p:nvGrpSpPr>
        <p:grpSpPr>
          <a:xfrm>
            <a:off x="2315977" y="5190254"/>
            <a:ext cx="1213260" cy="276999"/>
            <a:chOff x="1475556" y="5376158"/>
            <a:chExt cx="1213260" cy="276999"/>
          </a:xfrm>
        </p:grpSpPr>
        <p:sp>
          <p:nvSpPr>
            <p:cNvPr id="15" name="TextBox 333">
              <a:extLst>
                <a:ext uri="{FF2B5EF4-FFF2-40B4-BE49-F238E27FC236}">
                  <a16:creationId xmlns:a16="http://schemas.microsoft.com/office/drawing/2014/main" id="{95D7B4EA-774F-4113-A070-C74A06613045}"/>
                </a:ext>
              </a:extLst>
            </p:cNvPr>
            <p:cNvSpPr txBox="1"/>
            <p:nvPr/>
          </p:nvSpPr>
          <p:spPr>
            <a:xfrm>
              <a:off x="1475556" y="5376158"/>
              <a:ext cx="10767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cs typeface="+mn-ea"/>
                  <a:sym typeface="+mn-lt"/>
                </a:rPr>
                <a:t>START HERE</a:t>
              </a:r>
            </a:p>
          </p:txBody>
        </p:sp>
        <p:sp>
          <p:nvSpPr>
            <p:cNvPr id="16" name="Half Frame 334">
              <a:extLst>
                <a:ext uri="{FF2B5EF4-FFF2-40B4-BE49-F238E27FC236}">
                  <a16:creationId xmlns:a16="http://schemas.microsoft.com/office/drawing/2014/main" id="{1D47C19C-88FC-4963-8DA6-82BDE2684771}"/>
                </a:ext>
              </a:extLst>
            </p:cNvPr>
            <p:cNvSpPr/>
            <p:nvPr/>
          </p:nvSpPr>
          <p:spPr>
            <a:xfrm rot="8100000">
              <a:off x="2551150" y="5436098"/>
              <a:ext cx="137666" cy="137666"/>
            </a:xfrm>
            <a:prstGeom prst="halfFrame">
              <a:avLst>
                <a:gd name="adj1" fmla="val 11987"/>
                <a:gd name="adj2" fmla="val 1092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1B7FACC-335B-43CE-A69E-F096E2521A3D}"/>
              </a:ext>
            </a:extLst>
          </p:cNvPr>
          <p:cNvCxnSpPr/>
          <p:nvPr/>
        </p:nvCxnSpPr>
        <p:spPr>
          <a:xfrm>
            <a:off x="833377" y="1517645"/>
            <a:ext cx="0" cy="40681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>
            <a:extLst>
              <a:ext uri="{FF2B5EF4-FFF2-40B4-BE49-F238E27FC236}">
                <a16:creationId xmlns:a16="http://schemas.microsoft.com/office/drawing/2014/main" id="{C0516DD1-BA02-4EF3-8143-862691BB6DDA}"/>
              </a:ext>
            </a:extLst>
          </p:cNvPr>
          <p:cNvSpPr/>
          <p:nvPr/>
        </p:nvSpPr>
        <p:spPr>
          <a:xfrm>
            <a:off x="11088547" y="2453833"/>
            <a:ext cx="270076" cy="2700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80928322-0F87-4D56-BC72-723715ED4756}"/>
              </a:ext>
            </a:extLst>
          </p:cNvPr>
          <p:cNvSpPr/>
          <p:nvPr/>
        </p:nvSpPr>
        <p:spPr>
          <a:xfrm>
            <a:off x="11012347" y="3028709"/>
            <a:ext cx="422476" cy="4224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52B678FC-C888-4873-BE3E-692908ECA214}"/>
              </a:ext>
            </a:extLst>
          </p:cNvPr>
          <p:cNvSpPr/>
          <p:nvPr/>
        </p:nvSpPr>
        <p:spPr>
          <a:xfrm>
            <a:off x="11088547" y="3786277"/>
            <a:ext cx="270076" cy="2700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973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3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ŝḷiďè">
            <a:extLst>
              <a:ext uri="{FF2B5EF4-FFF2-40B4-BE49-F238E27FC236}">
                <a16:creationId xmlns:a16="http://schemas.microsoft.com/office/drawing/2014/main" id="{B508CFC5-A3C3-40E0-AAC0-28D88B7FBBFD}"/>
              </a:ext>
            </a:extLst>
          </p:cNvPr>
          <p:cNvSpPr/>
          <p:nvPr/>
        </p:nvSpPr>
        <p:spPr>
          <a:xfrm>
            <a:off x="4897120" y="308768"/>
            <a:ext cx="1178952" cy="6240463"/>
          </a:xfrm>
          <a:prstGeom prst="rect">
            <a:avLst/>
          </a:prstGeom>
          <a:solidFill>
            <a:srgbClr val="CF2B1F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îšḻïḓè">
            <a:extLst>
              <a:ext uri="{FF2B5EF4-FFF2-40B4-BE49-F238E27FC236}">
                <a16:creationId xmlns:a16="http://schemas.microsoft.com/office/drawing/2014/main" id="{CFC7CBA4-41E3-47A2-A3C8-8E552BE820DA}"/>
              </a:ext>
            </a:extLst>
          </p:cNvPr>
          <p:cNvSpPr/>
          <p:nvPr/>
        </p:nvSpPr>
        <p:spPr>
          <a:xfrm>
            <a:off x="6076073" y="308768"/>
            <a:ext cx="5443620" cy="6240463"/>
          </a:xfrm>
          <a:prstGeom prst="rect">
            <a:avLst/>
          </a:prstGeom>
          <a:solidFill>
            <a:srgbClr val="EEAB15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4" name="iṡḻîḍe">
            <a:extLst>
              <a:ext uri="{FF2B5EF4-FFF2-40B4-BE49-F238E27FC236}">
                <a16:creationId xmlns:a16="http://schemas.microsoft.com/office/drawing/2014/main" id="{2AE00A47-22DD-4D9D-869A-7EBAD702D69A}"/>
              </a:ext>
            </a:extLst>
          </p:cNvPr>
          <p:cNvGrpSpPr/>
          <p:nvPr/>
        </p:nvGrpSpPr>
        <p:grpSpPr>
          <a:xfrm>
            <a:off x="7386048" y="1437315"/>
            <a:ext cx="3128964" cy="1048844"/>
            <a:chOff x="8246742" y="1414904"/>
            <a:chExt cx="3273747" cy="1048844"/>
          </a:xfrm>
        </p:grpSpPr>
        <p:sp>
          <p:nvSpPr>
            <p:cNvPr id="26" name="ïSľíḓé">
              <a:extLst>
                <a:ext uri="{FF2B5EF4-FFF2-40B4-BE49-F238E27FC236}">
                  <a16:creationId xmlns:a16="http://schemas.microsoft.com/office/drawing/2014/main" id="{921D2456-A6A6-43F5-AD86-0A010D24A2F0}"/>
                </a:ext>
              </a:extLst>
            </p:cNvPr>
            <p:cNvSpPr txBox="1"/>
            <p:nvPr/>
          </p:nvSpPr>
          <p:spPr>
            <a:xfrm>
              <a:off x="8246742" y="1414904"/>
              <a:ext cx="3273747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Text here</a:t>
              </a:r>
              <a:endParaRPr lang="id-ID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iSḻîḓé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8246742" y="1806006"/>
              <a:ext cx="3273747" cy="657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Copy paste fonts. Choose the only option to retain text……</a:t>
              </a:r>
            </a:p>
          </p:txBody>
        </p:sp>
      </p:grpSp>
      <p:sp>
        <p:nvSpPr>
          <p:cNvPr id="25" name="ïŝļíďè">
            <a:extLst>
              <a:ext uri="{FF2B5EF4-FFF2-40B4-BE49-F238E27FC236}">
                <a16:creationId xmlns:a16="http://schemas.microsoft.com/office/drawing/2014/main" id="{BAF77048-6151-4B25-B98F-2C92E82F4B6F}"/>
              </a:ext>
            </a:extLst>
          </p:cNvPr>
          <p:cNvSpPr txBox="1"/>
          <p:nvPr/>
        </p:nvSpPr>
        <p:spPr bwMode="auto">
          <a:xfrm>
            <a:off x="6689466" y="1503916"/>
            <a:ext cx="696582" cy="54043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01.</a:t>
            </a:r>
          </a:p>
        </p:txBody>
      </p:sp>
      <p:grpSp>
        <p:nvGrpSpPr>
          <p:cNvPr id="20" name="í$ḻíďê">
            <a:extLst>
              <a:ext uri="{FF2B5EF4-FFF2-40B4-BE49-F238E27FC236}">
                <a16:creationId xmlns:a16="http://schemas.microsoft.com/office/drawing/2014/main" id="{0C09BFCF-AAA6-4105-93DF-5FCE4007FA1C}"/>
              </a:ext>
            </a:extLst>
          </p:cNvPr>
          <p:cNvGrpSpPr/>
          <p:nvPr/>
        </p:nvGrpSpPr>
        <p:grpSpPr>
          <a:xfrm>
            <a:off x="7386048" y="3059580"/>
            <a:ext cx="3128964" cy="1048844"/>
            <a:chOff x="8246742" y="1414904"/>
            <a:chExt cx="3273747" cy="1048844"/>
          </a:xfrm>
        </p:grpSpPr>
        <p:sp>
          <p:nvSpPr>
            <p:cNvPr id="22" name="ïŝḷiḑe">
              <a:extLst>
                <a:ext uri="{FF2B5EF4-FFF2-40B4-BE49-F238E27FC236}">
                  <a16:creationId xmlns:a16="http://schemas.microsoft.com/office/drawing/2014/main" id="{921D2456-A6A6-43F5-AD86-0A010D24A2F0}"/>
                </a:ext>
              </a:extLst>
            </p:cNvPr>
            <p:cNvSpPr txBox="1"/>
            <p:nvPr/>
          </p:nvSpPr>
          <p:spPr>
            <a:xfrm>
              <a:off x="8246742" y="1414904"/>
              <a:ext cx="3273747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Text here</a:t>
              </a:r>
              <a:endParaRPr lang="id-ID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iṣḷïḍê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8246742" y="1806006"/>
              <a:ext cx="3273747" cy="657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Copy paste fonts. Choose the only option to retain text……</a:t>
              </a:r>
            </a:p>
          </p:txBody>
        </p:sp>
      </p:grpSp>
      <p:sp>
        <p:nvSpPr>
          <p:cNvPr id="21" name="i$ḻîḍê">
            <a:extLst>
              <a:ext uri="{FF2B5EF4-FFF2-40B4-BE49-F238E27FC236}">
                <a16:creationId xmlns:a16="http://schemas.microsoft.com/office/drawing/2014/main" id="{BAF77048-6151-4B25-B98F-2C92E82F4B6F}"/>
              </a:ext>
            </a:extLst>
          </p:cNvPr>
          <p:cNvSpPr txBox="1"/>
          <p:nvPr/>
        </p:nvSpPr>
        <p:spPr bwMode="auto">
          <a:xfrm>
            <a:off x="6689466" y="3126181"/>
            <a:ext cx="696582" cy="54043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02.</a:t>
            </a:r>
          </a:p>
        </p:txBody>
      </p:sp>
      <p:grpSp>
        <p:nvGrpSpPr>
          <p:cNvPr id="16" name="îṧḷîḋe">
            <a:extLst>
              <a:ext uri="{FF2B5EF4-FFF2-40B4-BE49-F238E27FC236}">
                <a16:creationId xmlns:a16="http://schemas.microsoft.com/office/drawing/2014/main" id="{E310FDED-4DA8-4A47-B7A3-4D4A1F521958}"/>
              </a:ext>
            </a:extLst>
          </p:cNvPr>
          <p:cNvGrpSpPr/>
          <p:nvPr/>
        </p:nvGrpSpPr>
        <p:grpSpPr>
          <a:xfrm>
            <a:off x="7386048" y="4681845"/>
            <a:ext cx="3128964" cy="1048844"/>
            <a:chOff x="8246742" y="1414904"/>
            <a:chExt cx="3273747" cy="1048844"/>
          </a:xfrm>
        </p:grpSpPr>
        <p:sp>
          <p:nvSpPr>
            <p:cNvPr id="18" name="î$ľïḋè">
              <a:extLst>
                <a:ext uri="{FF2B5EF4-FFF2-40B4-BE49-F238E27FC236}">
                  <a16:creationId xmlns:a16="http://schemas.microsoft.com/office/drawing/2014/main" id="{921D2456-A6A6-43F5-AD86-0A010D24A2F0}"/>
                </a:ext>
              </a:extLst>
            </p:cNvPr>
            <p:cNvSpPr txBox="1"/>
            <p:nvPr/>
          </p:nvSpPr>
          <p:spPr>
            <a:xfrm>
              <a:off x="8246742" y="1414904"/>
              <a:ext cx="3273747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Text here</a:t>
              </a:r>
              <a:endParaRPr lang="id-ID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îS1îḓe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8246742" y="1806006"/>
              <a:ext cx="3273747" cy="657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Copy paste fonts. Choose the only option to retain text……</a:t>
              </a:r>
            </a:p>
          </p:txBody>
        </p:sp>
      </p:grpSp>
      <p:sp>
        <p:nvSpPr>
          <p:cNvPr id="17" name="íṡľiḋè">
            <a:extLst>
              <a:ext uri="{FF2B5EF4-FFF2-40B4-BE49-F238E27FC236}">
                <a16:creationId xmlns:a16="http://schemas.microsoft.com/office/drawing/2014/main" id="{BAF77048-6151-4B25-B98F-2C92E82F4B6F}"/>
              </a:ext>
            </a:extLst>
          </p:cNvPr>
          <p:cNvSpPr txBox="1"/>
          <p:nvPr/>
        </p:nvSpPr>
        <p:spPr bwMode="auto">
          <a:xfrm>
            <a:off x="6689466" y="4748446"/>
            <a:ext cx="696582" cy="54043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03.</a:t>
            </a:r>
          </a:p>
        </p:txBody>
      </p:sp>
      <p:sp>
        <p:nvSpPr>
          <p:cNvPr id="13" name="ïšľíḋe">
            <a:extLst>
              <a:ext uri="{FF2B5EF4-FFF2-40B4-BE49-F238E27FC236}">
                <a16:creationId xmlns:a16="http://schemas.microsoft.com/office/drawing/2014/main" id="{64DC2847-DA63-4AF3-B015-B0D0DC7F9B4A}"/>
              </a:ext>
            </a:extLst>
          </p:cNvPr>
          <p:cNvSpPr txBox="1"/>
          <p:nvPr/>
        </p:nvSpPr>
        <p:spPr>
          <a:xfrm>
            <a:off x="946355" y="2263691"/>
            <a:ext cx="3226862" cy="100321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buSzPct val="25000"/>
            </a:pPr>
            <a:r>
              <a:rPr lang="en-US" altLang="zh-CN" sz="2400" b="1" dirty="0">
                <a:cs typeface="+mn-ea"/>
                <a:sym typeface="+mn-lt"/>
              </a:rPr>
              <a:t>Unified fonts make</a:t>
            </a:r>
          </a:p>
          <a:p>
            <a:pPr>
              <a:buSzPct val="25000"/>
            </a:pPr>
            <a:r>
              <a:rPr lang="en-US" altLang="zh-CN" sz="2400" b="1" dirty="0">
                <a:cs typeface="+mn-ea"/>
                <a:sym typeface="+mn-lt"/>
              </a:rPr>
              <a:t>reading more fluent.</a:t>
            </a:r>
          </a:p>
        </p:txBody>
      </p:sp>
      <p:sp>
        <p:nvSpPr>
          <p:cNvPr id="14" name="ï$ļiḑè">
            <a:extLst>
              <a:ext uri="{FF2B5EF4-FFF2-40B4-BE49-F238E27FC236}">
                <a16:creationId xmlns:a16="http://schemas.microsoft.com/office/drawing/2014/main" id="{23E9BBEA-FB54-47C3-BA28-CE85931B8740}"/>
              </a:ext>
            </a:extLst>
          </p:cNvPr>
          <p:cNvSpPr txBox="1"/>
          <p:nvPr/>
        </p:nvSpPr>
        <p:spPr>
          <a:xfrm>
            <a:off x="946355" y="3288128"/>
            <a:ext cx="3226862" cy="13312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buSzPct val="25000"/>
            </a:pPr>
            <a:r>
              <a:rPr lang="en-US" sz="1100" dirty="0"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100" dirty="0"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5C911AA2-ECEF-45D1-87F1-9E13084EAA83}"/>
              </a:ext>
            </a:extLst>
          </p:cNvPr>
          <p:cNvCxnSpPr/>
          <p:nvPr/>
        </p:nvCxnSpPr>
        <p:spPr>
          <a:xfrm>
            <a:off x="946355" y="3277515"/>
            <a:ext cx="536575" cy="0"/>
          </a:xfrm>
          <a:prstGeom prst="line">
            <a:avLst/>
          </a:prstGeom>
          <a:ln w="285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D27AFBF-5A42-4857-9B26-913EF407C92E}"/>
              </a:ext>
            </a:extLst>
          </p:cNvPr>
          <p:cNvCxnSpPr/>
          <p:nvPr/>
        </p:nvCxnSpPr>
        <p:spPr>
          <a:xfrm>
            <a:off x="7489235" y="2772870"/>
            <a:ext cx="3024188" cy="0"/>
          </a:xfrm>
          <a:prstGeom prst="line">
            <a:avLst/>
          </a:prstGeom>
          <a:ln w="31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4B27799-6512-4CEE-94BE-A01DF4A09463}"/>
              </a:ext>
            </a:extLst>
          </p:cNvPr>
          <p:cNvCxnSpPr/>
          <p:nvPr/>
        </p:nvCxnSpPr>
        <p:spPr>
          <a:xfrm>
            <a:off x="7489235" y="4395135"/>
            <a:ext cx="3024188" cy="0"/>
          </a:xfrm>
          <a:prstGeom prst="line">
            <a:avLst/>
          </a:prstGeom>
          <a:ln w="31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椭圆 55">
            <a:extLst>
              <a:ext uri="{FF2B5EF4-FFF2-40B4-BE49-F238E27FC236}">
                <a16:creationId xmlns:a16="http://schemas.microsoft.com/office/drawing/2014/main" id="{3B3FEDDC-EEFE-4E27-A721-405CA77D6993}"/>
              </a:ext>
            </a:extLst>
          </p:cNvPr>
          <p:cNvSpPr/>
          <p:nvPr/>
        </p:nvSpPr>
        <p:spPr>
          <a:xfrm>
            <a:off x="5254272" y="1554716"/>
            <a:ext cx="391099" cy="3910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8E9E350C-3FA9-43DF-AE11-D7922FF85AF1}"/>
              </a:ext>
            </a:extLst>
          </p:cNvPr>
          <p:cNvSpPr/>
          <p:nvPr/>
        </p:nvSpPr>
        <p:spPr>
          <a:xfrm>
            <a:off x="5254271" y="3266902"/>
            <a:ext cx="391099" cy="3910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C9E0F272-8930-4CF8-9788-DB8F74BD2C10}"/>
              </a:ext>
            </a:extLst>
          </p:cNvPr>
          <p:cNvSpPr/>
          <p:nvPr/>
        </p:nvSpPr>
        <p:spPr>
          <a:xfrm>
            <a:off x="5286837" y="4903949"/>
            <a:ext cx="391099" cy="3910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781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5" grpId="0"/>
      <p:bldP spid="21" grpId="0"/>
      <p:bldP spid="17" grpId="0"/>
      <p:bldP spid="56" grpId="0" animBg="1"/>
      <p:bldP spid="57" grpId="0" animBg="1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íšḻïḋe">
            <a:extLst>
              <a:ext uri="{FF2B5EF4-FFF2-40B4-BE49-F238E27FC236}">
                <a16:creationId xmlns:a16="http://schemas.microsoft.com/office/drawing/2014/main" id="{F6C0B8BD-8162-4FCA-B7AC-235FD87189C5}"/>
              </a:ext>
            </a:extLst>
          </p:cNvPr>
          <p:cNvSpPr txBox="1"/>
          <p:nvPr/>
        </p:nvSpPr>
        <p:spPr>
          <a:xfrm>
            <a:off x="1224280" y="1272142"/>
            <a:ext cx="3070224" cy="9352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buSzPct val="25000"/>
            </a:pPr>
            <a:endParaRPr lang="en-US" sz="2000" b="1" dirty="0">
              <a:cs typeface="+mn-ea"/>
              <a:sym typeface="+mn-lt"/>
            </a:endParaRPr>
          </a:p>
        </p:txBody>
      </p:sp>
      <p:sp>
        <p:nvSpPr>
          <p:cNvPr id="27" name="iŝ1íḑè">
            <a:extLst>
              <a:ext uri="{FF2B5EF4-FFF2-40B4-BE49-F238E27FC236}">
                <a16:creationId xmlns:a16="http://schemas.microsoft.com/office/drawing/2014/main" id="{F8E07573-A8E5-42F7-B445-E2E8E3B47ABD}"/>
              </a:ext>
            </a:extLst>
          </p:cNvPr>
          <p:cNvSpPr/>
          <p:nvPr/>
        </p:nvSpPr>
        <p:spPr bwMode="auto">
          <a:xfrm>
            <a:off x="1224280" y="947420"/>
            <a:ext cx="3070224" cy="32472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100" u="sng" dirty="0">
                <a:cs typeface="+mn-ea"/>
                <a:sym typeface="+mn-lt"/>
              </a:rPr>
              <a:t>Supporting text here.</a:t>
            </a:r>
          </a:p>
        </p:txBody>
      </p:sp>
      <p:sp>
        <p:nvSpPr>
          <p:cNvPr id="24" name="iṡḷíďé">
            <a:extLst>
              <a:ext uri="{FF2B5EF4-FFF2-40B4-BE49-F238E27FC236}">
                <a16:creationId xmlns:a16="http://schemas.microsoft.com/office/drawing/2014/main" id="{2C1A1EAA-DF3F-4491-B5D9-BF0B07F762CD}"/>
              </a:ext>
            </a:extLst>
          </p:cNvPr>
          <p:cNvSpPr/>
          <p:nvPr/>
        </p:nvSpPr>
        <p:spPr>
          <a:xfrm>
            <a:off x="1224280" y="2781528"/>
            <a:ext cx="512748" cy="512748"/>
          </a:xfrm>
          <a:prstGeom prst="ellipse">
            <a:avLst/>
          </a:prstGeom>
          <a:solidFill>
            <a:srgbClr val="CF2B1F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ïś1iḋê">
            <a:extLst>
              <a:ext uri="{FF2B5EF4-FFF2-40B4-BE49-F238E27FC236}">
                <a16:creationId xmlns:a16="http://schemas.microsoft.com/office/drawing/2014/main" id="{B5B52BD7-4512-4D03-A2A8-DF8233C90058}"/>
              </a:ext>
            </a:extLst>
          </p:cNvPr>
          <p:cNvSpPr/>
          <p:nvPr/>
        </p:nvSpPr>
        <p:spPr>
          <a:xfrm>
            <a:off x="1338991" y="2909715"/>
            <a:ext cx="283326" cy="25637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608039" h="550199">
                <a:moveTo>
                  <a:pt x="461128" y="431155"/>
                </a:moveTo>
                <a:lnTo>
                  <a:pt x="501529" y="431155"/>
                </a:lnTo>
                <a:lnTo>
                  <a:pt x="534583" y="431155"/>
                </a:lnTo>
                <a:lnTo>
                  <a:pt x="574984" y="431155"/>
                </a:lnTo>
                <a:cubicBezTo>
                  <a:pt x="593159" y="431155"/>
                  <a:pt x="608133" y="446024"/>
                  <a:pt x="608039" y="464280"/>
                </a:cubicBezTo>
                <a:lnTo>
                  <a:pt x="608039" y="517074"/>
                </a:lnTo>
                <a:cubicBezTo>
                  <a:pt x="608039" y="535236"/>
                  <a:pt x="593065" y="550199"/>
                  <a:pt x="574890" y="550199"/>
                </a:cubicBezTo>
                <a:lnTo>
                  <a:pt x="461128" y="550199"/>
                </a:lnTo>
                <a:cubicBezTo>
                  <a:pt x="442858" y="550199"/>
                  <a:pt x="427979" y="535236"/>
                  <a:pt x="427979" y="517074"/>
                </a:cubicBezTo>
                <a:lnTo>
                  <a:pt x="427979" y="464280"/>
                </a:lnTo>
                <a:cubicBezTo>
                  <a:pt x="427979" y="446024"/>
                  <a:pt x="442858" y="431155"/>
                  <a:pt x="461128" y="431155"/>
                </a:cubicBezTo>
                <a:close/>
                <a:moveTo>
                  <a:pt x="247103" y="431155"/>
                </a:moveTo>
                <a:lnTo>
                  <a:pt x="287504" y="431155"/>
                </a:lnTo>
                <a:lnTo>
                  <a:pt x="320558" y="431155"/>
                </a:lnTo>
                <a:lnTo>
                  <a:pt x="360959" y="431155"/>
                </a:lnTo>
                <a:cubicBezTo>
                  <a:pt x="379134" y="431155"/>
                  <a:pt x="394108" y="446024"/>
                  <a:pt x="394014" y="464280"/>
                </a:cubicBezTo>
                <a:lnTo>
                  <a:pt x="394014" y="517074"/>
                </a:lnTo>
                <a:cubicBezTo>
                  <a:pt x="394014" y="535236"/>
                  <a:pt x="379040" y="550199"/>
                  <a:pt x="360865" y="550199"/>
                </a:cubicBezTo>
                <a:lnTo>
                  <a:pt x="247103" y="550199"/>
                </a:lnTo>
                <a:cubicBezTo>
                  <a:pt x="228833" y="550199"/>
                  <a:pt x="213954" y="535236"/>
                  <a:pt x="213954" y="517074"/>
                </a:cubicBezTo>
                <a:lnTo>
                  <a:pt x="213954" y="464280"/>
                </a:lnTo>
                <a:cubicBezTo>
                  <a:pt x="213954" y="446024"/>
                  <a:pt x="228833" y="431155"/>
                  <a:pt x="247103" y="431155"/>
                </a:cubicBezTo>
                <a:close/>
                <a:moveTo>
                  <a:pt x="33162" y="431155"/>
                </a:moveTo>
                <a:lnTo>
                  <a:pt x="73578" y="431155"/>
                </a:lnTo>
                <a:lnTo>
                  <a:pt x="106646" y="431155"/>
                </a:lnTo>
                <a:lnTo>
                  <a:pt x="146968" y="431155"/>
                </a:lnTo>
                <a:cubicBezTo>
                  <a:pt x="165339" y="431155"/>
                  <a:pt x="180224" y="446024"/>
                  <a:pt x="180130" y="464280"/>
                </a:cubicBezTo>
                <a:lnTo>
                  <a:pt x="180130" y="517074"/>
                </a:lnTo>
                <a:cubicBezTo>
                  <a:pt x="180130" y="535236"/>
                  <a:pt x="165150" y="550199"/>
                  <a:pt x="146968" y="550199"/>
                </a:cubicBezTo>
                <a:lnTo>
                  <a:pt x="33162" y="550199"/>
                </a:lnTo>
                <a:cubicBezTo>
                  <a:pt x="14979" y="550199"/>
                  <a:pt x="0" y="535236"/>
                  <a:pt x="0" y="517074"/>
                </a:cubicBezTo>
                <a:lnTo>
                  <a:pt x="0" y="464280"/>
                </a:lnTo>
                <a:cubicBezTo>
                  <a:pt x="0" y="446024"/>
                  <a:pt x="14979" y="431155"/>
                  <a:pt x="33162" y="431155"/>
                </a:cubicBezTo>
                <a:close/>
                <a:moveTo>
                  <a:pt x="163140" y="99327"/>
                </a:moveTo>
                <a:cubicBezTo>
                  <a:pt x="163046" y="101208"/>
                  <a:pt x="162857" y="102713"/>
                  <a:pt x="162857" y="104218"/>
                </a:cubicBezTo>
                <a:lnTo>
                  <a:pt x="162857" y="157362"/>
                </a:lnTo>
                <a:lnTo>
                  <a:pt x="162857" y="217184"/>
                </a:lnTo>
                <a:cubicBezTo>
                  <a:pt x="162857" y="234021"/>
                  <a:pt x="173220" y="244273"/>
                  <a:pt x="190176" y="244273"/>
                </a:cubicBezTo>
                <a:lnTo>
                  <a:pt x="249053" y="244273"/>
                </a:lnTo>
                <a:cubicBezTo>
                  <a:pt x="305480" y="244273"/>
                  <a:pt x="361813" y="244273"/>
                  <a:pt x="418146" y="244367"/>
                </a:cubicBezTo>
                <a:cubicBezTo>
                  <a:pt x="434443" y="244367"/>
                  <a:pt x="444994" y="233833"/>
                  <a:pt x="444994" y="217466"/>
                </a:cubicBezTo>
                <a:lnTo>
                  <a:pt x="444994" y="140525"/>
                </a:lnTo>
                <a:lnTo>
                  <a:pt x="444994" y="104971"/>
                </a:lnTo>
                <a:lnTo>
                  <a:pt x="444994" y="99327"/>
                </a:lnTo>
                <a:lnTo>
                  <a:pt x="248958" y="99327"/>
                </a:lnTo>
                <a:close/>
                <a:moveTo>
                  <a:pt x="415226" y="33955"/>
                </a:moveTo>
                <a:cubicBezTo>
                  <a:pt x="406465" y="33955"/>
                  <a:pt x="399306" y="41104"/>
                  <a:pt x="399306" y="49852"/>
                </a:cubicBezTo>
                <a:cubicBezTo>
                  <a:pt x="399306" y="58693"/>
                  <a:pt x="406465" y="65842"/>
                  <a:pt x="415226" y="65842"/>
                </a:cubicBezTo>
                <a:cubicBezTo>
                  <a:pt x="423987" y="65842"/>
                  <a:pt x="431146" y="58693"/>
                  <a:pt x="431146" y="49852"/>
                </a:cubicBezTo>
                <a:cubicBezTo>
                  <a:pt x="431146" y="41104"/>
                  <a:pt x="423987" y="33955"/>
                  <a:pt x="415226" y="33955"/>
                </a:cubicBezTo>
                <a:close/>
                <a:moveTo>
                  <a:pt x="360306" y="33955"/>
                </a:moveTo>
                <a:cubicBezTo>
                  <a:pt x="351545" y="33955"/>
                  <a:pt x="344386" y="41104"/>
                  <a:pt x="344386" y="49852"/>
                </a:cubicBezTo>
                <a:cubicBezTo>
                  <a:pt x="344386" y="58693"/>
                  <a:pt x="351545" y="65842"/>
                  <a:pt x="360306" y="65842"/>
                </a:cubicBezTo>
                <a:cubicBezTo>
                  <a:pt x="369161" y="65842"/>
                  <a:pt x="376320" y="58693"/>
                  <a:pt x="376320" y="49852"/>
                </a:cubicBezTo>
                <a:cubicBezTo>
                  <a:pt x="376320" y="41104"/>
                  <a:pt x="369161" y="33955"/>
                  <a:pt x="360306" y="33955"/>
                </a:cubicBezTo>
                <a:close/>
                <a:moveTo>
                  <a:pt x="305480" y="33955"/>
                </a:moveTo>
                <a:cubicBezTo>
                  <a:pt x="296625" y="33955"/>
                  <a:pt x="289466" y="41104"/>
                  <a:pt x="289466" y="49852"/>
                </a:cubicBezTo>
                <a:cubicBezTo>
                  <a:pt x="289466" y="58693"/>
                  <a:pt x="296625" y="65842"/>
                  <a:pt x="305480" y="65842"/>
                </a:cubicBezTo>
                <a:cubicBezTo>
                  <a:pt x="314241" y="65842"/>
                  <a:pt x="321400" y="58693"/>
                  <a:pt x="321400" y="49852"/>
                </a:cubicBezTo>
                <a:cubicBezTo>
                  <a:pt x="321400" y="41104"/>
                  <a:pt x="314241" y="33955"/>
                  <a:pt x="305480" y="33955"/>
                </a:cubicBezTo>
                <a:close/>
                <a:moveTo>
                  <a:pt x="189611" y="0"/>
                </a:moveTo>
                <a:lnTo>
                  <a:pt x="248958" y="0"/>
                </a:lnTo>
                <a:lnTo>
                  <a:pt x="417770" y="0"/>
                </a:lnTo>
                <a:cubicBezTo>
                  <a:pt x="452813" y="0"/>
                  <a:pt x="477871" y="25396"/>
                  <a:pt x="477871" y="60386"/>
                </a:cubicBezTo>
                <a:lnTo>
                  <a:pt x="477871" y="157456"/>
                </a:lnTo>
                <a:lnTo>
                  <a:pt x="477871" y="217560"/>
                </a:lnTo>
                <a:cubicBezTo>
                  <a:pt x="477871" y="242016"/>
                  <a:pt x="466755" y="260169"/>
                  <a:pt x="444712" y="271457"/>
                </a:cubicBezTo>
                <a:cubicBezTo>
                  <a:pt x="436045" y="275877"/>
                  <a:pt x="426625" y="277288"/>
                  <a:pt x="417016" y="277288"/>
                </a:cubicBezTo>
                <a:lnTo>
                  <a:pt x="320552" y="277288"/>
                </a:lnTo>
                <a:lnTo>
                  <a:pt x="320552" y="340685"/>
                </a:lnTo>
                <a:lnTo>
                  <a:pt x="518095" y="340685"/>
                </a:lnTo>
                <a:cubicBezTo>
                  <a:pt x="527233" y="340685"/>
                  <a:pt x="534675" y="348021"/>
                  <a:pt x="534675" y="357145"/>
                </a:cubicBezTo>
                <a:lnTo>
                  <a:pt x="534675" y="402294"/>
                </a:lnTo>
                <a:lnTo>
                  <a:pt x="501610" y="402294"/>
                </a:lnTo>
                <a:lnTo>
                  <a:pt x="501610" y="373606"/>
                </a:lnTo>
                <a:lnTo>
                  <a:pt x="320647" y="373606"/>
                </a:lnTo>
                <a:lnTo>
                  <a:pt x="320647" y="402294"/>
                </a:lnTo>
                <a:lnTo>
                  <a:pt x="287582" y="402294"/>
                </a:lnTo>
                <a:lnTo>
                  <a:pt x="287582" y="373606"/>
                </a:lnTo>
                <a:lnTo>
                  <a:pt x="106618" y="373606"/>
                </a:lnTo>
                <a:lnTo>
                  <a:pt x="106524" y="373606"/>
                </a:lnTo>
                <a:lnTo>
                  <a:pt x="106524" y="402294"/>
                </a:lnTo>
                <a:lnTo>
                  <a:pt x="73459" y="402294"/>
                </a:lnTo>
                <a:lnTo>
                  <a:pt x="73459" y="357145"/>
                </a:lnTo>
                <a:cubicBezTo>
                  <a:pt x="73459" y="348115"/>
                  <a:pt x="80901" y="340685"/>
                  <a:pt x="90039" y="340685"/>
                </a:cubicBezTo>
                <a:lnTo>
                  <a:pt x="287393" y="340685"/>
                </a:lnTo>
                <a:lnTo>
                  <a:pt x="287393" y="277288"/>
                </a:lnTo>
                <a:lnTo>
                  <a:pt x="248770" y="277288"/>
                </a:lnTo>
                <a:cubicBezTo>
                  <a:pt x="228328" y="277382"/>
                  <a:pt x="207980" y="277382"/>
                  <a:pt x="187633" y="277288"/>
                </a:cubicBezTo>
                <a:cubicBezTo>
                  <a:pt x="161727" y="277100"/>
                  <a:pt x="139778" y="260734"/>
                  <a:pt x="132524" y="236090"/>
                </a:cubicBezTo>
                <a:cubicBezTo>
                  <a:pt x="130828" y="230352"/>
                  <a:pt x="129981" y="224239"/>
                  <a:pt x="129981" y="218219"/>
                </a:cubicBezTo>
                <a:lnTo>
                  <a:pt x="129981" y="157456"/>
                </a:lnTo>
                <a:lnTo>
                  <a:pt x="129981" y="58881"/>
                </a:lnTo>
                <a:cubicBezTo>
                  <a:pt x="130075" y="25208"/>
                  <a:pt x="155698" y="0"/>
                  <a:pt x="189611" y="0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iṧliḓê">
            <a:extLst>
              <a:ext uri="{FF2B5EF4-FFF2-40B4-BE49-F238E27FC236}">
                <a16:creationId xmlns:a16="http://schemas.microsoft.com/office/drawing/2014/main" id="{921D2456-A6A6-43F5-AD86-0A010D24A2F0}"/>
              </a:ext>
            </a:extLst>
          </p:cNvPr>
          <p:cNvSpPr txBox="1"/>
          <p:nvPr/>
        </p:nvSpPr>
        <p:spPr>
          <a:xfrm>
            <a:off x="1851739" y="2552525"/>
            <a:ext cx="3002130" cy="421821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3765">
              <a:buSzPct val="25000"/>
              <a:defRPr/>
            </a:pPr>
            <a:r>
              <a:rPr lang="en-US" altLang="zh-CN" sz="1400" b="1" dirty="0">
                <a:cs typeface="+mn-ea"/>
                <a:sym typeface="+mn-lt"/>
              </a:rPr>
              <a:t>Text here</a:t>
            </a:r>
            <a:endParaRPr lang="id-ID" sz="1400" b="1" dirty="0">
              <a:cs typeface="+mn-ea"/>
              <a:sym typeface="+mn-lt"/>
            </a:endParaRPr>
          </a:p>
        </p:txBody>
      </p:sp>
      <p:sp>
        <p:nvSpPr>
          <p:cNvPr id="23" name="î$ļîḑe">
            <a:extLst>
              <a:ext uri="{FF2B5EF4-FFF2-40B4-BE49-F238E27FC236}">
                <a16:creationId xmlns:a16="http://schemas.microsoft.com/office/drawing/2014/main" id="{F8E07573-A8E5-42F7-B445-E2E8E3B47ABD}"/>
              </a:ext>
            </a:extLst>
          </p:cNvPr>
          <p:cNvSpPr/>
          <p:nvPr/>
        </p:nvSpPr>
        <p:spPr bwMode="auto">
          <a:xfrm>
            <a:off x="1851739" y="2974346"/>
            <a:ext cx="3002130" cy="54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20" name="íṡlïdê">
            <a:extLst>
              <a:ext uri="{FF2B5EF4-FFF2-40B4-BE49-F238E27FC236}">
                <a16:creationId xmlns:a16="http://schemas.microsoft.com/office/drawing/2014/main" id="{5271790D-8EBE-4834-9291-9F4959EE8C5B}"/>
              </a:ext>
            </a:extLst>
          </p:cNvPr>
          <p:cNvSpPr/>
          <p:nvPr/>
        </p:nvSpPr>
        <p:spPr>
          <a:xfrm>
            <a:off x="1224280" y="3995499"/>
            <a:ext cx="512748" cy="512748"/>
          </a:xfrm>
          <a:prstGeom prst="ellipse">
            <a:avLst/>
          </a:prstGeom>
          <a:solidFill>
            <a:srgbClr val="EEAB15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îṥḷîďe">
            <a:extLst>
              <a:ext uri="{FF2B5EF4-FFF2-40B4-BE49-F238E27FC236}">
                <a16:creationId xmlns:a16="http://schemas.microsoft.com/office/drawing/2014/main" id="{BC698560-62E7-4CA0-AC53-4E55D562E4A5}"/>
              </a:ext>
            </a:extLst>
          </p:cNvPr>
          <p:cNvSpPr/>
          <p:nvPr/>
        </p:nvSpPr>
        <p:spPr>
          <a:xfrm>
            <a:off x="1338991" y="4123686"/>
            <a:ext cx="283326" cy="25637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608039" h="550199">
                <a:moveTo>
                  <a:pt x="461128" y="431155"/>
                </a:moveTo>
                <a:lnTo>
                  <a:pt x="501529" y="431155"/>
                </a:lnTo>
                <a:lnTo>
                  <a:pt x="534583" y="431155"/>
                </a:lnTo>
                <a:lnTo>
                  <a:pt x="574984" y="431155"/>
                </a:lnTo>
                <a:cubicBezTo>
                  <a:pt x="593159" y="431155"/>
                  <a:pt x="608133" y="446024"/>
                  <a:pt x="608039" y="464280"/>
                </a:cubicBezTo>
                <a:lnTo>
                  <a:pt x="608039" y="517074"/>
                </a:lnTo>
                <a:cubicBezTo>
                  <a:pt x="608039" y="535236"/>
                  <a:pt x="593065" y="550199"/>
                  <a:pt x="574890" y="550199"/>
                </a:cubicBezTo>
                <a:lnTo>
                  <a:pt x="461128" y="550199"/>
                </a:lnTo>
                <a:cubicBezTo>
                  <a:pt x="442858" y="550199"/>
                  <a:pt x="427979" y="535236"/>
                  <a:pt x="427979" y="517074"/>
                </a:cubicBezTo>
                <a:lnTo>
                  <a:pt x="427979" y="464280"/>
                </a:lnTo>
                <a:cubicBezTo>
                  <a:pt x="427979" y="446024"/>
                  <a:pt x="442858" y="431155"/>
                  <a:pt x="461128" y="431155"/>
                </a:cubicBezTo>
                <a:close/>
                <a:moveTo>
                  <a:pt x="247103" y="431155"/>
                </a:moveTo>
                <a:lnTo>
                  <a:pt x="287504" y="431155"/>
                </a:lnTo>
                <a:lnTo>
                  <a:pt x="320558" y="431155"/>
                </a:lnTo>
                <a:lnTo>
                  <a:pt x="360959" y="431155"/>
                </a:lnTo>
                <a:cubicBezTo>
                  <a:pt x="379134" y="431155"/>
                  <a:pt x="394108" y="446024"/>
                  <a:pt x="394014" y="464280"/>
                </a:cubicBezTo>
                <a:lnTo>
                  <a:pt x="394014" y="517074"/>
                </a:lnTo>
                <a:cubicBezTo>
                  <a:pt x="394014" y="535236"/>
                  <a:pt x="379040" y="550199"/>
                  <a:pt x="360865" y="550199"/>
                </a:cubicBezTo>
                <a:lnTo>
                  <a:pt x="247103" y="550199"/>
                </a:lnTo>
                <a:cubicBezTo>
                  <a:pt x="228833" y="550199"/>
                  <a:pt x="213954" y="535236"/>
                  <a:pt x="213954" y="517074"/>
                </a:cubicBezTo>
                <a:lnTo>
                  <a:pt x="213954" y="464280"/>
                </a:lnTo>
                <a:cubicBezTo>
                  <a:pt x="213954" y="446024"/>
                  <a:pt x="228833" y="431155"/>
                  <a:pt x="247103" y="431155"/>
                </a:cubicBezTo>
                <a:close/>
                <a:moveTo>
                  <a:pt x="33162" y="431155"/>
                </a:moveTo>
                <a:lnTo>
                  <a:pt x="73578" y="431155"/>
                </a:lnTo>
                <a:lnTo>
                  <a:pt x="106646" y="431155"/>
                </a:lnTo>
                <a:lnTo>
                  <a:pt x="146968" y="431155"/>
                </a:lnTo>
                <a:cubicBezTo>
                  <a:pt x="165339" y="431155"/>
                  <a:pt x="180224" y="446024"/>
                  <a:pt x="180130" y="464280"/>
                </a:cubicBezTo>
                <a:lnTo>
                  <a:pt x="180130" y="517074"/>
                </a:lnTo>
                <a:cubicBezTo>
                  <a:pt x="180130" y="535236"/>
                  <a:pt x="165150" y="550199"/>
                  <a:pt x="146968" y="550199"/>
                </a:cubicBezTo>
                <a:lnTo>
                  <a:pt x="33162" y="550199"/>
                </a:lnTo>
                <a:cubicBezTo>
                  <a:pt x="14979" y="550199"/>
                  <a:pt x="0" y="535236"/>
                  <a:pt x="0" y="517074"/>
                </a:cubicBezTo>
                <a:lnTo>
                  <a:pt x="0" y="464280"/>
                </a:lnTo>
                <a:cubicBezTo>
                  <a:pt x="0" y="446024"/>
                  <a:pt x="14979" y="431155"/>
                  <a:pt x="33162" y="431155"/>
                </a:cubicBezTo>
                <a:close/>
                <a:moveTo>
                  <a:pt x="163140" y="99327"/>
                </a:moveTo>
                <a:cubicBezTo>
                  <a:pt x="163046" y="101208"/>
                  <a:pt x="162857" y="102713"/>
                  <a:pt x="162857" y="104218"/>
                </a:cubicBezTo>
                <a:lnTo>
                  <a:pt x="162857" y="157362"/>
                </a:lnTo>
                <a:lnTo>
                  <a:pt x="162857" y="217184"/>
                </a:lnTo>
                <a:cubicBezTo>
                  <a:pt x="162857" y="234021"/>
                  <a:pt x="173220" y="244273"/>
                  <a:pt x="190176" y="244273"/>
                </a:cubicBezTo>
                <a:lnTo>
                  <a:pt x="249053" y="244273"/>
                </a:lnTo>
                <a:cubicBezTo>
                  <a:pt x="305480" y="244273"/>
                  <a:pt x="361813" y="244273"/>
                  <a:pt x="418146" y="244367"/>
                </a:cubicBezTo>
                <a:cubicBezTo>
                  <a:pt x="434443" y="244367"/>
                  <a:pt x="444994" y="233833"/>
                  <a:pt x="444994" y="217466"/>
                </a:cubicBezTo>
                <a:lnTo>
                  <a:pt x="444994" y="140525"/>
                </a:lnTo>
                <a:lnTo>
                  <a:pt x="444994" y="104971"/>
                </a:lnTo>
                <a:lnTo>
                  <a:pt x="444994" y="99327"/>
                </a:lnTo>
                <a:lnTo>
                  <a:pt x="248958" y="99327"/>
                </a:lnTo>
                <a:close/>
                <a:moveTo>
                  <a:pt x="415226" y="33955"/>
                </a:moveTo>
                <a:cubicBezTo>
                  <a:pt x="406465" y="33955"/>
                  <a:pt x="399306" y="41104"/>
                  <a:pt x="399306" y="49852"/>
                </a:cubicBezTo>
                <a:cubicBezTo>
                  <a:pt x="399306" y="58693"/>
                  <a:pt x="406465" y="65842"/>
                  <a:pt x="415226" y="65842"/>
                </a:cubicBezTo>
                <a:cubicBezTo>
                  <a:pt x="423987" y="65842"/>
                  <a:pt x="431146" y="58693"/>
                  <a:pt x="431146" y="49852"/>
                </a:cubicBezTo>
                <a:cubicBezTo>
                  <a:pt x="431146" y="41104"/>
                  <a:pt x="423987" y="33955"/>
                  <a:pt x="415226" y="33955"/>
                </a:cubicBezTo>
                <a:close/>
                <a:moveTo>
                  <a:pt x="360306" y="33955"/>
                </a:moveTo>
                <a:cubicBezTo>
                  <a:pt x="351545" y="33955"/>
                  <a:pt x="344386" y="41104"/>
                  <a:pt x="344386" y="49852"/>
                </a:cubicBezTo>
                <a:cubicBezTo>
                  <a:pt x="344386" y="58693"/>
                  <a:pt x="351545" y="65842"/>
                  <a:pt x="360306" y="65842"/>
                </a:cubicBezTo>
                <a:cubicBezTo>
                  <a:pt x="369161" y="65842"/>
                  <a:pt x="376320" y="58693"/>
                  <a:pt x="376320" y="49852"/>
                </a:cubicBezTo>
                <a:cubicBezTo>
                  <a:pt x="376320" y="41104"/>
                  <a:pt x="369161" y="33955"/>
                  <a:pt x="360306" y="33955"/>
                </a:cubicBezTo>
                <a:close/>
                <a:moveTo>
                  <a:pt x="305480" y="33955"/>
                </a:moveTo>
                <a:cubicBezTo>
                  <a:pt x="296625" y="33955"/>
                  <a:pt x="289466" y="41104"/>
                  <a:pt x="289466" y="49852"/>
                </a:cubicBezTo>
                <a:cubicBezTo>
                  <a:pt x="289466" y="58693"/>
                  <a:pt x="296625" y="65842"/>
                  <a:pt x="305480" y="65842"/>
                </a:cubicBezTo>
                <a:cubicBezTo>
                  <a:pt x="314241" y="65842"/>
                  <a:pt x="321400" y="58693"/>
                  <a:pt x="321400" y="49852"/>
                </a:cubicBezTo>
                <a:cubicBezTo>
                  <a:pt x="321400" y="41104"/>
                  <a:pt x="314241" y="33955"/>
                  <a:pt x="305480" y="33955"/>
                </a:cubicBezTo>
                <a:close/>
                <a:moveTo>
                  <a:pt x="189611" y="0"/>
                </a:moveTo>
                <a:lnTo>
                  <a:pt x="248958" y="0"/>
                </a:lnTo>
                <a:lnTo>
                  <a:pt x="417770" y="0"/>
                </a:lnTo>
                <a:cubicBezTo>
                  <a:pt x="452813" y="0"/>
                  <a:pt x="477871" y="25396"/>
                  <a:pt x="477871" y="60386"/>
                </a:cubicBezTo>
                <a:lnTo>
                  <a:pt x="477871" y="157456"/>
                </a:lnTo>
                <a:lnTo>
                  <a:pt x="477871" y="217560"/>
                </a:lnTo>
                <a:cubicBezTo>
                  <a:pt x="477871" y="242016"/>
                  <a:pt x="466755" y="260169"/>
                  <a:pt x="444712" y="271457"/>
                </a:cubicBezTo>
                <a:cubicBezTo>
                  <a:pt x="436045" y="275877"/>
                  <a:pt x="426625" y="277288"/>
                  <a:pt x="417016" y="277288"/>
                </a:cubicBezTo>
                <a:lnTo>
                  <a:pt x="320552" y="277288"/>
                </a:lnTo>
                <a:lnTo>
                  <a:pt x="320552" y="340685"/>
                </a:lnTo>
                <a:lnTo>
                  <a:pt x="518095" y="340685"/>
                </a:lnTo>
                <a:cubicBezTo>
                  <a:pt x="527233" y="340685"/>
                  <a:pt x="534675" y="348021"/>
                  <a:pt x="534675" y="357145"/>
                </a:cubicBezTo>
                <a:lnTo>
                  <a:pt x="534675" y="402294"/>
                </a:lnTo>
                <a:lnTo>
                  <a:pt x="501610" y="402294"/>
                </a:lnTo>
                <a:lnTo>
                  <a:pt x="501610" y="373606"/>
                </a:lnTo>
                <a:lnTo>
                  <a:pt x="320647" y="373606"/>
                </a:lnTo>
                <a:lnTo>
                  <a:pt x="320647" y="402294"/>
                </a:lnTo>
                <a:lnTo>
                  <a:pt x="287582" y="402294"/>
                </a:lnTo>
                <a:lnTo>
                  <a:pt x="287582" y="373606"/>
                </a:lnTo>
                <a:lnTo>
                  <a:pt x="106618" y="373606"/>
                </a:lnTo>
                <a:lnTo>
                  <a:pt x="106524" y="373606"/>
                </a:lnTo>
                <a:lnTo>
                  <a:pt x="106524" y="402294"/>
                </a:lnTo>
                <a:lnTo>
                  <a:pt x="73459" y="402294"/>
                </a:lnTo>
                <a:lnTo>
                  <a:pt x="73459" y="357145"/>
                </a:lnTo>
                <a:cubicBezTo>
                  <a:pt x="73459" y="348115"/>
                  <a:pt x="80901" y="340685"/>
                  <a:pt x="90039" y="340685"/>
                </a:cubicBezTo>
                <a:lnTo>
                  <a:pt x="287393" y="340685"/>
                </a:lnTo>
                <a:lnTo>
                  <a:pt x="287393" y="277288"/>
                </a:lnTo>
                <a:lnTo>
                  <a:pt x="248770" y="277288"/>
                </a:lnTo>
                <a:cubicBezTo>
                  <a:pt x="228328" y="277382"/>
                  <a:pt x="207980" y="277382"/>
                  <a:pt x="187633" y="277288"/>
                </a:cubicBezTo>
                <a:cubicBezTo>
                  <a:pt x="161727" y="277100"/>
                  <a:pt x="139778" y="260734"/>
                  <a:pt x="132524" y="236090"/>
                </a:cubicBezTo>
                <a:cubicBezTo>
                  <a:pt x="130828" y="230352"/>
                  <a:pt x="129981" y="224239"/>
                  <a:pt x="129981" y="218219"/>
                </a:cubicBezTo>
                <a:lnTo>
                  <a:pt x="129981" y="157456"/>
                </a:lnTo>
                <a:lnTo>
                  <a:pt x="129981" y="58881"/>
                </a:lnTo>
                <a:cubicBezTo>
                  <a:pt x="130075" y="25208"/>
                  <a:pt x="155698" y="0"/>
                  <a:pt x="189611" y="0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îṡļïḍé">
            <a:extLst>
              <a:ext uri="{FF2B5EF4-FFF2-40B4-BE49-F238E27FC236}">
                <a16:creationId xmlns:a16="http://schemas.microsoft.com/office/drawing/2014/main" id="{921D2456-A6A6-43F5-AD86-0A010D24A2F0}"/>
              </a:ext>
            </a:extLst>
          </p:cNvPr>
          <p:cNvSpPr txBox="1"/>
          <p:nvPr/>
        </p:nvSpPr>
        <p:spPr>
          <a:xfrm>
            <a:off x="1851739" y="3766496"/>
            <a:ext cx="3002130" cy="421821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3765">
              <a:buSzPct val="25000"/>
              <a:defRPr/>
            </a:pPr>
            <a:r>
              <a:rPr lang="en-US" altLang="zh-CN" sz="1400" b="1" dirty="0">
                <a:cs typeface="+mn-ea"/>
                <a:sym typeface="+mn-lt"/>
              </a:rPr>
              <a:t>Text here</a:t>
            </a:r>
            <a:endParaRPr lang="id-ID" sz="1400" b="1" dirty="0">
              <a:cs typeface="+mn-ea"/>
              <a:sym typeface="+mn-lt"/>
            </a:endParaRPr>
          </a:p>
        </p:txBody>
      </p:sp>
      <p:sp>
        <p:nvSpPr>
          <p:cNvPr id="19" name="ïśļïḑè">
            <a:extLst>
              <a:ext uri="{FF2B5EF4-FFF2-40B4-BE49-F238E27FC236}">
                <a16:creationId xmlns:a16="http://schemas.microsoft.com/office/drawing/2014/main" id="{F8E07573-A8E5-42F7-B445-E2E8E3B47ABD}"/>
              </a:ext>
            </a:extLst>
          </p:cNvPr>
          <p:cNvSpPr/>
          <p:nvPr/>
        </p:nvSpPr>
        <p:spPr bwMode="auto">
          <a:xfrm>
            <a:off x="1851739" y="4188317"/>
            <a:ext cx="3002130" cy="54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16" name="ïšḻíḓè">
            <a:extLst>
              <a:ext uri="{FF2B5EF4-FFF2-40B4-BE49-F238E27FC236}">
                <a16:creationId xmlns:a16="http://schemas.microsoft.com/office/drawing/2014/main" id="{D23E1EC6-2C52-4294-BD1D-B8491E2C7256}"/>
              </a:ext>
            </a:extLst>
          </p:cNvPr>
          <p:cNvSpPr/>
          <p:nvPr/>
        </p:nvSpPr>
        <p:spPr>
          <a:xfrm>
            <a:off x="1224280" y="5209468"/>
            <a:ext cx="512748" cy="512748"/>
          </a:xfrm>
          <a:prstGeom prst="ellipse">
            <a:avLst/>
          </a:prstGeom>
          <a:solidFill>
            <a:srgbClr val="CF2B1F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ïṥḻîďé">
            <a:extLst>
              <a:ext uri="{FF2B5EF4-FFF2-40B4-BE49-F238E27FC236}">
                <a16:creationId xmlns:a16="http://schemas.microsoft.com/office/drawing/2014/main" id="{71D00939-4659-4B30-9848-CD071156CD87}"/>
              </a:ext>
            </a:extLst>
          </p:cNvPr>
          <p:cNvSpPr/>
          <p:nvPr/>
        </p:nvSpPr>
        <p:spPr>
          <a:xfrm>
            <a:off x="1338991" y="5337655"/>
            <a:ext cx="283326" cy="25637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608039" h="550199">
                <a:moveTo>
                  <a:pt x="461128" y="431155"/>
                </a:moveTo>
                <a:lnTo>
                  <a:pt x="501529" y="431155"/>
                </a:lnTo>
                <a:lnTo>
                  <a:pt x="534583" y="431155"/>
                </a:lnTo>
                <a:lnTo>
                  <a:pt x="574984" y="431155"/>
                </a:lnTo>
                <a:cubicBezTo>
                  <a:pt x="593159" y="431155"/>
                  <a:pt x="608133" y="446024"/>
                  <a:pt x="608039" y="464280"/>
                </a:cubicBezTo>
                <a:lnTo>
                  <a:pt x="608039" y="517074"/>
                </a:lnTo>
                <a:cubicBezTo>
                  <a:pt x="608039" y="535236"/>
                  <a:pt x="593065" y="550199"/>
                  <a:pt x="574890" y="550199"/>
                </a:cubicBezTo>
                <a:lnTo>
                  <a:pt x="461128" y="550199"/>
                </a:lnTo>
                <a:cubicBezTo>
                  <a:pt x="442858" y="550199"/>
                  <a:pt x="427979" y="535236"/>
                  <a:pt x="427979" y="517074"/>
                </a:cubicBezTo>
                <a:lnTo>
                  <a:pt x="427979" y="464280"/>
                </a:lnTo>
                <a:cubicBezTo>
                  <a:pt x="427979" y="446024"/>
                  <a:pt x="442858" y="431155"/>
                  <a:pt x="461128" y="431155"/>
                </a:cubicBezTo>
                <a:close/>
                <a:moveTo>
                  <a:pt x="247103" y="431155"/>
                </a:moveTo>
                <a:lnTo>
                  <a:pt x="287504" y="431155"/>
                </a:lnTo>
                <a:lnTo>
                  <a:pt x="320558" y="431155"/>
                </a:lnTo>
                <a:lnTo>
                  <a:pt x="360959" y="431155"/>
                </a:lnTo>
                <a:cubicBezTo>
                  <a:pt x="379134" y="431155"/>
                  <a:pt x="394108" y="446024"/>
                  <a:pt x="394014" y="464280"/>
                </a:cubicBezTo>
                <a:lnTo>
                  <a:pt x="394014" y="517074"/>
                </a:lnTo>
                <a:cubicBezTo>
                  <a:pt x="394014" y="535236"/>
                  <a:pt x="379040" y="550199"/>
                  <a:pt x="360865" y="550199"/>
                </a:cubicBezTo>
                <a:lnTo>
                  <a:pt x="247103" y="550199"/>
                </a:lnTo>
                <a:cubicBezTo>
                  <a:pt x="228833" y="550199"/>
                  <a:pt x="213954" y="535236"/>
                  <a:pt x="213954" y="517074"/>
                </a:cubicBezTo>
                <a:lnTo>
                  <a:pt x="213954" y="464280"/>
                </a:lnTo>
                <a:cubicBezTo>
                  <a:pt x="213954" y="446024"/>
                  <a:pt x="228833" y="431155"/>
                  <a:pt x="247103" y="431155"/>
                </a:cubicBezTo>
                <a:close/>
                <a:moveTo>
                  <a:pt x="33162" y="431155"/>
                </a:moveTo>
                <a:lnTo>
                  <a:pt x="73578" y="431155"/>
                </a:lnTo>
                <a:lnTo>
                  <a:pt x="106646" y="431155"/>
                </a:lnTo>
                <a:lnTo>
                  <a:pt x="146968" y="431155"/>
                </a:lnTo>
                <a:cubicBezTo>
                  <a:pt x="165339" y="431155"/>
                  <a:pt x="180224" y="446024"/>
                  <a:pt x="180130" y="464280"/>
                </a:cubicBezTo>
                <a:lnTo>
                  <a:pt x="180130" y="517074"/>
                </a:lnTo>
                <a:cubicBezTo>
                  <a:pt x="180130" y="535236"/>
                  <a:pt x="165150" y="550199"/>
                  <a:pt x="146968" y="550199"/>
                </a:cubicBezTo>
                <a:lnTo>
                  <a:pt x="33162" y="550199"/>
                </a:lnTo>
                <a:cubicBezTo>
                  <a:pt x="14979" y="550199"/>
                  <a:pt x="0" y="535236"/>
                  <a:pt x="0" y="517074"/>
                </a:cubicBezTo>
                <a:lnTo>
                  <a:pt x="0" y="464280"/>
                </a:lnTo>
                <a:cubicBezTo>
                  <a:pt x="0" y="446024"/>
                  <a:pt x="14979" y="431155"/>
                  <a:pt x="33162" y="431155"/>
                </a:cubicBezTo>
                <a:close/>
                <a:moveTo>
                  <a:pt x="163140" y="99327"/>
                </a:moveTo>
                <a:cubicBezTo>
                  <a:pt x="163046" y="101208"/>
                  <a:pt x="162857" y="102713"/>
                  <a:pt x="162857" y="104218"/>
                </a:cubicBezTo>
                <a:lnTo>
                  <a:pt x="162857" y="157362"/>
                </a:lnTo>
                <a:lnTo>
                  <a:pt x="162857" y="217184"/>
                </a:lnTo>
                <a:cubicBezTo>
                  <a:pt x="162857" y="234021"/>
                  <a:pt x="173220" y="244273"/>
                  <a:pt x="190176" y="244273"/>
                </a:cubicBezTo>
                <a:lnTo>
                  <a:pt x="249053" y="244273"/>
                </a:lnTo>
                <a:cubicBezTo>
                  <a:pt x="305480" y="244273"/>
                  <a:pt x="361813" y="244273"/>
                  <a:pt x="418146" y="244367"/>
                </a:cubicBezTo>
                <a:cubicBezTo>
                  <a:pt x="434443" y="244367"/>
                  <a:pt x="444994" y="233833"/>
                  <a:pt x="444994" y="217466"/>
                </a:cubicBezTo>
                <a:lnTo>
                  <a:pt x="444994" y="140525"/>
                </a:lnTo>
                <a:lnTo>
                  <a:pt x="444994" y="104971"/>
                </a:lnTo>
                <a:lnTo>
                  <a:pt x="444994" y="99327"/>
                </a:lnTo>
                <a:lnTo>
                  <a:pt x="248958" y="99327"/>
                </a:lnTo>
                <a:close/>
                <a:moveTo>
                  <a:pt x="415226" y="33955"/>
                </a:moveTo>
                <a:cubicBezTo>
                  <a:pt x="406465" y="33955"/>
                  <a:pt x="399306" y="41104"/>
                  <a:pt x="399306" y="49852"/>
                </a:cubicBezTo>
                <a:cubicBezTo>
                  <a:pt x="399306" y="58693"/>
                  <a:pt x="406465" y="65842"/>
                  <a:pt x="415226" y="65842"/>
                </a:cubicBezTo>
                <a:cubicBezTo>
                  <a:pt x="423987" y="65842"/>
                  <a:pt x="431146" y="58693"/>
                  <a:pt x="431146" y="49852"/>
                </a:cubicBezTo>
                <a:cubicBezTo>
                  <a:pt x="431146" y="41104"/>
                  <a:pt x="423987" y="33955"/>
                  <a:pt x="415226" y="33955"/>
                </a:cubicBezTo>
                <a:close/>
                <a:moveTo>
                  <a:pt x="360306" y="33955"/>
                </a:moveTo>
                <a:cubicBezTo>
                  <a:pt x="351545" y="33955"/>
                  <a:pt x="344386" y="41104"/>
                  <a:pt x="344386" y="49852"/>
                </a:cubicBezTo>
                <a:cubicBezTo>
                  <a:pt x="344386" y="58693"/>
                  <a:pt x="351545" y="65842"/>
                  <a:pt x="360306" y="65842"/>
                </a:cubicBezTo>
                <a:cubicBezTo>
                  <a:pt x="369161" y="65842"/>
                  <a:pt x="376320" y="58693"/>
                  <a:pt x="376320" y="49852"/>
                </a:cubicBezTo>
                <a:cubicBezTo>
                  <a:pt x="376320" y="41104"/>
                  <a:pt x="369161" y="33955"/>
                  <a:pt x="360306" y="33955"/>
                </a:cubicBezTo>
                <a:close/>
                <a:moveTo>
                  <a:pt x="305480" y="33955"/>
                </a:moveTo>
                <a:cubicBezTo>
                  <a:pt x="296625" y="33955"/>
                  <a:pt x="289466" y="41104"/>
                  <a:pt x="289466" y="49852"/>
                </a:cubicBezTo>
                <a:cubicBezTo>
                  <a:pt x="289466" y="58693"/>
                  <a:pt x="296625" y="65842"/>
                  <a:pt x="305480" y="65842"/>
                </a:cubicBezTo>
                <a:cubicBezTo>
                  <a:pt x="314241" y="65842"/>
                  <a:pt x="321400" y="58693"/>
                  <a:pt x="321400" y="49852"/>
                </a:cubicBezTo>
                <a:cubicBezTo>
                  <a:pt x="321400" y="41104"/>
                  <a:pt x="314241" y="33955"/>
                  <a:pt x="305480" y="33955"/>
                </a:cubicBezTo>
                <a:close/>
                <a:moveTo>
                  <a:pt x="189611" y="0"/>
                </a:moveTo>
                <a:lnTo>
                  <a:pt x="248958" y="0"/>
                </a:lnTo>
                <a:lnTo>
                  <a:pt x="417770" y="0"/>
                </a:lnTo>
                <a:cubicBezTo>
                  <a:pt x="452813" y="0"/>
                  <a:pt x="477871" y="25396"/>
                  <a:pt x="477871" y="60386"/>
                </a:cubicBezTo>
                <a:lnTo>
                  <a:pt x="477871" y="157456"/>
                </a:lnTo>
                <a:lnTo>
                  <a:pt x="477871" y="217560"/>
                </a:lnTo>
                <a:cubicBezTo>
                  <a:pt x="477871" y="242016"/>
                  <a:pt x="466755" y="260169"/>
                  <a:pt x="444712" y="271457"/>
                </a:cubicBezTo>
                <a:cubicBezTo>
                  <a:pt x="436045" y="275877"/>
                  <a:pt x="426625" y="277288"/>
                  <a:pt x="417016" y="277288"/>
                </a:cubicBezTo>
                <a:lnTo>
                  <a:pt x="320552" y="277288"/>
                </a:lnTo>
                <a:lnTo>
                  <a:pt x="320552" y="340685"/>
                </a:lnTo>
                <a:lnTo>
                  <a:pt x="518095" y="340685"/>
                </a:lnTo>
                <a:cubicBezTo>
                  <a:pt x="527233" y="340685"/>
                  <a:pt x="534675" y="348021"/>
                  <a:pt x="534675" y="357145"/>
                </a:cubicBezTo>
                <a:lnTo>
                  <a:pt x="534675" y="402294"/>
                </a:lnTo>
                <a:lnTo>
                  <a:pt x="501610" y="402294"/>
                </a:lnTo>
                <a:lnTo>
                  <a:pt x="501610" y="373606"/>
                </a:lnTo>
                <a:lnTo>
                  <a:pt x="320647" y="373606"/>
                </a:lnTo>
                <a:lnTo>
                  <a:pt x="320647" y="402294"/>
                </a:lnTo>
                <a:lnTo>
                  <a:pt x="287582" y="402294"/>
                </a:lnTo>
                <a:lnTo>
                  <a:pt x="287582" y="373606"/>
                </a:lnTo>
                <a:lnTo>
                  <a:pt x="106618" y="373606"/>
                </a:lnTo>
                <a:lnTo>
                  <a:pt x="106524" y="373606"/>
                </a:lnTo>
                <a:lnTo>
                  <a:pt x="106524" y="402294"/>
                </a:lnTo>
                <a:lnTo>
                  <a:pt x="73459" y="402294"/>
                </a:lnTo>
                <a:lnTo>
                  <a:pt x="73459" y="357145"/>
                </a:lnTo>
                <a:cubicBezTo>
                  <a:pt x="73459" y="348115"/>
                  <a:pt x="80901" y="340685"/>
                  <a:pt x="90039" y="340685"/>
                </a:cubicBezTo>
                <a:lnTo>
                  <a:pt x="287393" y="340685"/>
                </a:lnTo>
                <a:lnTo>
                  <a:pt x="287393" y="277288"/>
                </a:lnTo>
                <a:lnTo>
                  <a:pt x="248770" y="277288"/>
                </a:lnTo>
                <a:cubicBezTo>
                  <a:pt x="228328" y="277382"/>
                  <a:pt x="207980" y="277382"/>
                  <a:pt x="187633" y="277288"/>
                </a:cubicBezTo>
                <a:cubicBezTo>
                  <a:pt x="161727" y="277100"/>
                  <a:pt x="139778" y="260734"/>
                  <a:pt x="132524" y="236090"/>
                </a:cubicBezTo>
                <a:cubicBezTo>
                  <a:pt x="130828" y="230352"/>
                  <a:pt x="129981" y="224239"/>
                  <a:pt x="129981" y="218219"/>
                </a:cubicBezTo>
                <a:lnTo>
                  <a:pt x="129981" y="157456"/>
                </a:lnTo>
                <a:lnTo>
                  <a:pt x="129981" y="58881"/>
                </a:lnTo>
                <a:cubicBezTo>
                  <a:pt x="130075" y="25208"/>
                  <a:pt x="155698" y="0"/>
                  <a:pt x="189611" y="0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íSlíḍê">
            <a:extLst>
              <a:ext uri="{FF2B5EF4-FFF2-40B4-BE49-F238E27FC236}">
                <a16:creationId xmlns:a16="http://schemas.microsoft.com/office/drawing/2014/main" id="{921D2456-A6A6-43F5-AD86-0A010D24A2F0}"/>
              </a:ext>
            </a:extLst>
          </p:cNvPr>
          <p:cNvSpPr txBox="1"/>
          <p:nvPr/>
        </p:nvSpPr>
        <p:spPr>
          <a:xfrm>
            <a:off x="1851739" y="4980465"/>
            <a:ext cx="3002130" cy="421821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3765">
              <a:buSzPct val="25000"/>
              <a:defRPr/>
            </a:pPr>
            <a:r>
              <a:rPr lang="en-US" altLang="zh-CN" sz="1400" b="1" dirty="0">
                <a:cs typeface="+mn-ea"/>
                <a:sym typeface="+mn-lt"/>
              </a:rPr>
              <a:t>Text here</a:t>
            </a:r>
            <a:endParaRPr lang="id-ID" sz="1400" b="1" dirty="0">
              <a:cs typeface="+mn-ea"/>
              <a:sym typeface="+mn-lt"/>
            </a:endParaRPr>
          </a:p>
        </p:txBody>
      </p:sp>
      <p:sp>
        <p:nvSpPr>
          <p:cNvPr id="15" name="iṥḻiḑè">
            <a:extLst>
              <a:ext uri="{FF2B5EF4-FFF2-40B4-BE49-F238E27FC236}">
                <a16:creationId xmlns:a16="http://schemas.microsoft.com/office/drawing/2014/main" id="{F8E07573-A8E5-42F7-B445-E2E8E3B47ABD}"/>
              </a:ext>
            </a:extLst>
          </p:cNvPr>
          <p:cNvSpPr/>
          <p:nvPr/>
        </p:nvSpPr>
        <p:spPr bwMode="auto">
          <a:xfrm>
            <a:off x="1851739" y="5402286"/>
            <a:ext cx="3002130" cy="54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D6AF5F9-70B1-4DED-9C9A-C9F6E944A771}"/>
              </a:ext>
            </a:extLst>
          </p:cNvPr>
          <p:cNvCxnSpPr/>
          <p:nvPr/>
        </p:nvCxnSpPr>
        <p:spPr>
          <a:xfrm>
            <a:off x="1948299" y="3644888"/>
            <a:ext cx="306794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B1F1ABD-59EA-4FFC-A9D5-A1198A58A3EE}"/>
              </a:ext>
            </a:extLst>
          </p:cNvPr>
          <p:cNvCxnSpPr/>
          <p:nvPr/>
        </p:nvCxnSpPr>
        <p:spPr>
          <a:xfrm>
            <a:off x="1948299" y="4858859"/>
            <a:ext cx="306794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425450"/>
            <a:ext cx="6432550" cy="643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16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4" grpId="0" animBg="1"/>
      <p:bldP spid="25" grpId="0" animBg="1"/>
      <p:bldP spid="22" grpId="0"/>
      <p:bldP spid="23" grpId="0"/>
      <p:bldP spid="20" grpId="0" animBg="1"/>
      <p:bldP spid="21" grpId="0" animBg="1"/>
      <p:bldP spid="18" grpId="0"/>
      <p:bldP spid="19" grpId="0"/>
      <p:bldP spid="16" grpId="0" animBg="1"/>
      <p:bldP spid="17" grpId="0" animBg="1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íSḻîḍê">
            <a:extLst>
              <a:ext uri="{FF2B5EF4-FFF2-40B4-BE49-F238E27FC236}">
                <a16:creationId xmlns:a16="http://schemas.microsoft.com/office/drawing/2014/main" id="{9D8BAE4F-89BC-4A3B-9546-895FF7768B56}"/>
              </a:ext>
            </a:extLst>
          </p:cNvPr>
          <p:cNvSpPr/>
          <p:nvPr/>
        </p:nvSpPr>
        <p:spPr>
          <a:xfrm>
            <a:off x="853141" y="2051206"/>
            <a:ext cx="3427506" cy="3090270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buSzPct val="25000"/>
            </a:pPr>
            <a:endParaRPr lang="en-US" altLang="zh-CN" sz="140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buSzPct val="25000"/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>
              <a:lnSpc>
                <a:spcPct val="150000"/>
              </a:lnSpc>
              <a:buSzPct val="25000"/>
            </a:pPr>
            <a:endParaRPr lang="en-US" altLang="zh-CN" sz="140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buSzPct val="25000"/>
            </a:pPr>
            <a:endParaRPr lang="en-US" altLang="zh-CN" sz="1400" dirty="0">
              <a:cs typeface="+mn-ea"/>
              <a:sym typeface="+mn-lt"/>
            </a:endParaRPr>
          </a:p>
          <a:p>
            <a:pPr marL="171450" indent="-171450">
              <a:lnSpc>
                <a:spcPct val="150000"/>
              </a:lnSpc>
              <a:buSzPct val="100000"/>
              <a:buFont typeface="Arial" panose="020B0604020202020204" pitchFamily="34" charset="0"/>
              <a:buChar char="-"/>
            </a:pPr>
            <a:r>
              <a:rPr lang="en-US" altLang="zh-CN" sz="1200" dirty="0">
                <a:cs typeface="+mn-ea"/>
                <a:sym typeface="+mn-lt"/>
              </a:rPr>
              <a:t>Copy paste fonts. </a:t>
            </a:r>
          </a:p>
          <a:p>
            <a:pPr marL="171450" indent="-171450">
              <a:lnSpc>
                <a:spcPct val="150000"/>
              </a:lnSpc>
              <a:buSzPct val="100000"/>
              <a:buFont typeface="Arial" panose="020B0604020202020204" pitchFamily="34" charset="0"/>
              <a:buChar char="-"/>
            </a:pPr>
            <a:r>
              <a:rPr lang="en-US" altLang="zh-CN" sz="1200" dirty="0">
                <a:cs typeface="+mn-ea"/>
                <a:sym typeface="+mn-lt"/>
              </a:rPr>
              <a:t>Choose the only option to retain text.</a:t>
            </a: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21" name="iŝlídé">
            <a:extLst>
              <a:ext uri="{FF2B5EF4-FFF2-40B4-BE49-F238E27FC236}">
                <a16:creationId xmlns:a16="http://schemas.microsoft.com/office/drawing/2014/main" id="{2FC2B5EB-D970-4CE2-A0A0-10108AC6B6BC}"/>
              </a:ext>
            </a:extLst>
          </p:cNvPr>
          <p:cNvSpPr txBox="1"/>
          <p:nvPr/>
        </p:nvSpPr>
        <p:spPr>
          <a:xfrm>
            <a:off x="660400" y="1484735"/>
            <a:ext cx="433295" cy="432000"/>
          </a:xfrm>
          <a:prstGeom prst="rect">
            <a:avLst/>
          </a:prstGeom>
          <a:noFill/>
        </p:spPr>
        <p:txBody>
          <a:bodyPr wrap="square" lIns="91440" tIns="45720" rIns="91440" bIns="45720" rtlCol="0">
            <a:prstTxWarp prst="textPlain">
              <a:avLst/>
            </a:prstTxWarp>
            <a:normAutofit/>
          </a:bodyPr>
          <a:lstStyle/>
          <a:p>
            <a:pPr algn="ctr"/>
            <a:r>
              <a:rPr lang="en-US" altLang="zh-CN" b="1" dirty="0">
                <a:solidFill>
                  <a:srgbClr val="CF2B1F"/>
                </a:solidFill>
                <a:cs typeface="+mn-ea"/>
                <a:sym typeface="+mn-lt"/>
              </a:rPr>
              <a:t>“</a:t>
            </a:r>
            <a:endParaRPr lang="zh-CN" altLang="en-US" b="1" dirty="0">
              <a:solidFill>
                <a:srgbClr val="CF2B1F"/>
              </a:solidFill>
              <a:cs typeface="+mn-ea"/>
              <a:sym typeface="+mn-lt"/>
            </a:endParaRPr>
          </a:p>
        </p:txBody>
      </p:sp>
      <p:sp>
        <p:nvSpPr>
          <p:cNvPr id="22" name="î$1ïḑé">
            <a:extLst>
              <a:ext uri="{FF2B5EF4-FFF2-40B4-BE49-F238E27FC236}">
                <a16:creationId xmlns:a16="http://schemas.microsoft.com/office/drawing/2014/main" id="{095D0D20-7139-480D-A69D-19A1407AC7D8}"/>
              </a:ext>
            </a:extLst>
          </p:cNvPr>
          <p:cNvSpPr txBox="1"/>
          <p:nvPr/>
        </p:nvSpPr>
        <p:spPr>
          <a:xfrm>
            <a:off x="4040093" y="5275947"/>
            <a:ext cx="433295" cy="432000"/>
          </a:xfrm>
          <a:prstGeom prst="rect">
            <a:avLst/>
          </a:prstGeom>
          <a:noFill/>
        </p:spPr>
        <p:txBody>
          <a:bodyPr wrap="square" lIns="91440" tIns="45720" rIns="91440" bIns="45720" numCol="1" rtlCol="0">
            <a:prstTxWarp prst="textPlain">
              <a:avLst/>
            </a:prstTxWarp>
            <a:normAutofit/>
          </a:bodyPr>
          <a:lstStyle>
            <a:defPPr>
              <a:defRPr lang="zh-CN"/>
            </a:defPPr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altLang="zh-CN" dirty="0">
                <a:solidFill>
                  <a:srgbClr val="CF2B1F"/>
                </a:solidFill>
                <a:cs typeface="+mn-ea"/>
                <a:sym typeface="+mn-lt"/>
              </a:rPr>
              <a:t>”</a:t>
            </a:r>
            <a:endParaRPr lang="zh-CN" altLang="en-US" dirty="0">
              <a:solidFill>
                <a:srgbClr val="CF2B1F"/>
              </a:solidFill>
              <a:cs typeface="+mn-ea"/>
              <a:sym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1053035"/>
            <a:ext cx="5834063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84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ṣ1íḋé">
            <a:extLst>
              <a:ext uri="{FF2B5EF4-FFF2-40B4-BE49-F238E27FC236}">
                <a16:creationId xmlns:a16="http://schemas.microsoft.com/office/drawing/2014/main" id="{38A714EB-6DE5-48BA-8C4D-B50C94F3F878}"/>
              </a:ext>
            </a:extLst>
          </p:cNvPr>
          <p:cNvSpPr/>
          <p:nvPr/>
        </p:nvSpPr>
        <p:spPr bwMode="auto">
          <a:xfrm>
            <a:off x="9465678" y="0"/>
            <a:ext cx="2726322" cy="6858000"/>
          </a:xfrm>
          <a:custGeom>
            <a:avLst/>
            <a:gdLst>
              <a:gd name="connsiteX0" fmla="*/ 1038007 w 3119234"/>
              <a:gd name="connsiteY0" fmla="*/ 0 h 6858000"/>
              <a:gd name="connsiteX1" fmla="*/ 3119234 w 3119234"/>
              <a:gd name="connsiteY1" fmla="*/ 0 h 6858000"/>
              <a:gd name="connsiteX2" fmla="*/ 3119234 w 3119234"/>
              <a:gd name="connsiteY2" fmla="*/ 6823552 h 6858000"/>
              <a:gd name="connsiteX3" fmla="*/ 3114020 w 3119234"/>
              <a:gd name="connsiteY3" fmla="*/ 6858000 h 6858000"/>
              <a:gd name="connsiteX4" fmla="*/ 0 w 311923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9234" h="6858000">
                <a:moveTo>
                  <a:pt x="1038007" y="0"/>
                </a:moveTo>
                <a:lnTo>
                  <a:pt x="3119234" y="0"/>
                </a:lnTo>
                <a:lnTo>
                  <a:pt x="3119234" y="6823552"/>
                </a:lnTo>
                <a:lnTo>
                  <a:pt x="311402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>
            <a:outerShdw dist="38100" dir="8100000" sx="101000" sy="101000" algn="tr" rotWithShape="0">
              <a:prstClr val="black">
                <a:alpha val="8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ïŝļïḓê">
            <a:extLst>
              <a:ext uri="{FF2B5EF4-FFF2-40B4-BE49-F238E27FC236}">
                <a16:creationId xmlns:a16="http://schemas.microsoft.com/office/drawing/2014/main" id="{FD097385-4BD0-4CAC-BFFF-533C0F400518}"/>
              </a:ext>
            </a:extLst>
          </p:cNvPr>
          <p:cNvSpPr/>
          <p:nvPr/>
        </p:nvSpPr>
        <p:spPr>
          <a:xfrm>
            <a:off x="8633925" y="2409444"/>
            <a:ext cx="2185416" cy="2185416"/>
          </a:xfrm>
          <a:prstGeom prst="ellipse">
            <a:avLst/>
          </a:prstGeom>
          <a:solidFill>
            <a:srgbClr val="EEAB15"/>
          </a:solidFill>
          <a:ln w="57150" cmpd="thickThin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377"/>
            <a:r>
              <a:rPr lang="en-US" altLang="zh-CN" sz="2000" b="1" i="1" dirty="0">
                <a:cs typeface="+mn-ea"/>
                <a:sym typeface="+mn-lt"/>
              </a:rPr>
              <a:t>…text</a:t>
            </a:r>
            <a:endParaRPr lang="zh-CN" altLang="en-US" sz="2000" b="1" i="1" dirty="0"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F5874DD-E9D9-4CB9-B93B-D0FEE8D476CD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69925" y="3502152"/>
            <a:ext cx="7964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išḻiḑe">
            <a:extLst>
              <a:ext uri="{FF2B5EF4-FFF2-40B4-BE49-F238E27FC236}">
                <a16:creationId xmlns:a16="http://schemas.microsoft.com/office/drawing/2014/main" id="{E986C612-55D5-4460-A5CB-9A0C4C29BFD0}"/>
              </a:ext>
            </a:extLst>
          </p:cNvPr>
          <p:cNvGrpSpPr/>
          <p:nvPr/>
        </p:nvGrpSpPr>
        <p:grpSpPr>
          <a:xfrm>
            <a:off x="1472344" y="1342645"/>
            <a:ext cx="511235" cy="511235"/>
            <a:chOff x="1766948" y="3817458"/>
            <a:chExt cx="511235" cy="511235"/>
          </a:xfrm>
        </p:grpSpPr>
        <p:sp>
          <p:nvSpPr>
            <p:cNvPr id="50" name="iṣľîḋe">
              <a:extLst>
                <a:ext uri="{FF2B5EF4-FFF2-40B4-BE49-F238E27FC236}">
                  <a16:creationId xmlns:a16="http://schemas.microsoft.com/office/drawing/2014/main" id="{4C46E3DA-D883-4473-ADAE-207A400B526D}"/>
                </a:ext>
              </a:extLst>
            </p:cNvPr>
            <p:cNvSpPr/>
            <p:nvPr/>
          </p:nvSpPr>
          <p:spPr>
            <a:xfrm>
              <a:off x="1766948" y="3817458"/>
              <a:ext cx="511235" cy="511235"/>
            </a:xfrm>
            <a:prstGeom prst="ellipse">
              <a:avLst/>
            </a:prstGeom>
            <a:noFill/>
            <a:ln w="19050">
              <a:solidFill>
                <a:srgbClr val="CF2B1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1" name="îṧļîḑé">
              <a:extLst>
                <a:ext uri="{FF2B5EF4-FFF2-40B4-BE49-F238E27FC236}">
                  <a16:creationId xmlns:a16="http://schemas.microsoft.com/office/drawing/2014/main" id="{6E58E61C-7373-41AA-8196-FFAAE52392DE}"/>
                </a:ext>
              </a:extLst>
            </p:cNvPr>
            <p:cNvSpPr/>
            <p:nvPr/>
          </p:nvSpPr>
          <p:spPr>
            <a:xfrm>
              <a:off x="1916249" y="3972164"/>
              <a:ext cx="212636" cy="2018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rgbClr val="CF2B1F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7" name="işľïdé">
            <a:extLst>
              <a:ext uri="{FF2B5EF4-FFF2-40B4-BE49-F238E27FC236}">
                <a16:creationId xmlns:a16="http://schemas.microsoft.com/office/drawing/2014/main" id="{6B6B597E-3C5E-4AE7-8230-CA05A5C8A74A}"/>
              </a:ext>
            </a:extLst>
          </p:cNvPr>
          <p:cNvGrpSpPr/>
          <p:nvPr/>
        </p:nvGrpSpPr>
        <p:grpSpPr>
          <a:xfrm>
            <a:off x="782909" y="2000355"/>
            <a:ext cx="1883125" cy="1146198"/>
            <a:chOff x="1077513" y="4475168"/>
            <a:chExt cx="1883125" cy="1146198"/>
          </a:xfrm>
        </p:grpSpPr>
        <p:sp>
          <p:nvSpPr>
            <p:cNvPr id="48" name="ïṩļîďé">
              <a:extLst>
                <a:ext uri="{FF2B5EF4-FFF2-40B4-BE49-F238E27FC236}">
                  <a16:creationId xmlns:a16="http://schemas.microsoft.com/office/drawing/2014/main" id="{113B8546-5BE1-4B5B-8B5F-576B4731DFA1}"/>
                </a:ext>
              </a:extLst>
            </p:cNvPr>
            <p:cNvSpPr/>
            <p:nvPr/>
          </p:nvSpPr>
          <p:spPr bwMode="auto">
            <a:xfrm>
              <a:off x="1077513" y="4869658"/>
              <a:ext cx="1883125" cy="75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>
                  <a:cs typeface="+mn-ea"/>
                  <a:sym typeface="+mn-lt"/>
                </a:rPr>
                <a:t>Supporting text here.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>
                  <a:cs typeface="+mn-ea"/>
                  <a:sym typeface="+mn-lt"/>
                </a:rPr>
                <a:t>… …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49" name="îSlïḍê">
              <a:extLst>
                <a:ext uri="{FF2B5EF4-FFF2-40B4-BE49-F238E27FC236}">
                  <a16:creationId xmlns:a16="http://schemas.microsoft.com/office/drawing/2014/main" id="{59865F77-45EF-4CD0-86A5-913CC9412655}"/>
                </a:ext>
              </a:extLst>
            </p:cNvPr>
            <p:cNvSpPr txBox="1"/>
            <p:nvPr/>
          </p:nvSpPr>
          <p:spPr bwMode="auto">
            <a:xfrm>
              <a:off x="1077513" y="4475168"/>
              <a:ext cx="1883125" cy="380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cs typeface="+mn-ea"/>
                  <a:sym typeface="+mn-lt"/>
                </a:rPr>
                <a:t>Text here</a:t>
              </a:r>
            </a:p>
          </p:txBody>
        </p:sp>
      </p:grpSp>
      <p:sp>
        <p:nvSpPr>
          <p:cNvPr id="8" name="iṩľiḍè">
            <a:extLst>
              <a:ext uri="{FF2B5EF4-FFF2-40B4-BE49-F238E27FC236}">
                <a16:creationId xmlns:a16="http://schemas.microsoft.com/office/drawing/2014/main" id="{DA9E28E3-6F88-4CF2-8158-1126EC26CB16}"/>
              </a:ext>
            </a:extLst>
          </p:cNvPr>
          <p:cNvSpPr txBox="1"/>
          <p:nvPr/>
        </p:nvSpPr>
        <p:spPr bwMode="auto">
          <a:xfrm>
            <a:off x="782909" y="3311937"/>
            <a:ext cx="1883125" cy="380430"/>
          </a:xfrm>
          <a:prstGeom prst="roundRect">
            <a:avLst>
              <a:gd name="adj" fmla="val 50000"/>
            </a:avLst>
          </a:prstGeom>
          <a:solidFill>
            <a:srgbClr val="CF2B1F"/>
          </a:solidFill>
          <a:ln>
            <a:noFill/>
          </a:ln>
        </p:spPr>
        <p:txBody>
          <a:bodyPr wrap="square" lIns="91440" tIns="45720" rIns="91440" bIns="45720" anchor="ctr" anchorCtr="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b="1">
                <a:solidFill>
                  <a:schemeClr val="bg1"/>
                </a:solidFill>
                <a:cs typeface="+mn-ea"/>
                <a:sym typeface="+mn-lt"/>
              </a:rPr>
              <a:t>…Text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0" name="îş1iḓè">
            <a:extLst>
              <a:ext uri="{FF2B5EF4-FFF2-40B4-BE49-F238E27FC236}">
                <a16:creationId xmlns:a16="http://schemas.microsoft.com/office/drawing/2014/main" id="{9880B988-56F3-443D-9C0D-0769BC6E9422}"/>
              </a:ext>
            </a:extLst>
          </p:cNvPr>
          <p:cNvGrpSpPr/>
          <p:nvPr/>
        </p:nvGrpSpPr>
        <p:grpSpPr>
          <a:xfrm>
            <a:off x="1472344" y="4122421"/>
            <a:ext cx="511235" cy="511235"/>
            <a:chOff x="1766948" y="3817458"/>
            <a:chExt cx="511235" cy="511235"/>
          </a:xfrm>
        </p:grpSpPr>
        <p:sp>
          <p:nvSpPr>
            <p:cNvPr id="44" name="îṩḷídè">
              <a:extLst>
                <a:ext uri="{FF2B5EF4-FFF2-40B4-BE49-F238E27FC236}">
                  <a16:creationId xmlns:a16="http://schemas.microsoft.com/office/drawing/2014/main" id="{9D1421BF-5C95-477E-88AE-60FDAE3CC62A}"/>
                </a:ext>
              </a:extLst>
            </p:cNvPr>
            <p:cNvSpPr/>
            <p:nvPr/>
          </p:nvSpPr>
          <p:spPr>
            <a:xfrm>
              <a:off x="1766948" y="3817458"/>
              <a:ext cx="511235" cy="511235"/>
            </a:xfrm>
            <a:prstGeom prst="ellipse">
              <a:avLst/>
            </a:prstGeom>
            <a:noFill/>
            <a:ln w="19050">
              <a:solidFill>
                <a:srgbClr val="CF2B1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5" name="íŝḷidê">
              <a:extLst>
                <a:ext uri="{FF2B5EF4-FFF2-40B4-BE49-F238E27FC236}">
                  <a16:creationId xmlns:a16="http://schemas.microsoft.com/office/drawing/2014/main" id="{A7680D6E-9851-43D5-B7F4-E34A71ECE2A6}"/>
                </a:ext>
              </a:extLst>
            </p:cNvPr>
            <p:cNvSpPr/>
            <p:nvPr/>
          </p:nvSpPr>
          <p:spPr>
            <a:xfrm>
              <a:off x="1916249" y="3972164"/>
              <a:ext cx="212636" cy="2018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rgbClr val="CF2B1F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1" name="íŝ1ïḋe">
            <a:extLst>
              <a:ext uri="{FF2B5EF4-FFF2-40B4-BE49-F238E27FC236}">
                <a16:creationId xmlns:a16="http://schemas.microsoft.com/office/drawing/2014/main" id="{3E0B609D-DF9C-4CCE-A3E9-C23B93A5920B}"/>
              </a:ext>
            </a:extLst>
          </p:cNvPr>
          <p:cNvGrpSpPr/>
          <p:nvPr/>
        </p:nvGrpSpPr>
        <p:grpSpPr>
          <a:xfrm>
            <a:off x="782909" y="4780131"/>
            <a:ext cx="1883125" cy="1146198"/>
            <a:chOff x="1077513" y="4475168"/>
            <a:chExt cx="1883125" cy="1146198"/>
          </a:xfrm>
        </p:grpSpPr>
        <p:sp>
          <p:nvSpPr>
            <p:cNvPr id="42" name="ïş1íḍê">
              <a:extLst>
                <a:ext uri="{FF2B5EF4-FFF2-40B4-BE49-F238E27FC236}">
                  <a16:creationId xmlns:a16="http://schemas.microsoft.com/office/drawing/2014/main" id="{FAE00B0D-416B-4AEE-BD75-49972623E171}"/>
                </a:ext>
              </a:extLst>
            </p:cNvPr>
            <p:cNvSpPr/>
            <p:nvPr/>
          </p:nvSpPr>
          <p:spPr bwMode="auto">
            <a:xfrm>
              <a:off x="1077513" y="4869658"/>
              <a:ext cx="1883125" cy="75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>
                  <a:cs typeface="+mn-ea"/>
                  <a:sym typeface="+mn-lt"/>
                </a:rPr>
                <a:t>Supporting text here.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>
                  <a:cs typeface="+mn-ea"/>
                  <a:sym typeface="+mn-lt"/>
                </a:rPr>
                <a:t>… …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43" name="ïsḷiḍé">
              <a:extLst>
                <a:ext uri="{FF2B5EF4-FFF2-40B4-BE49-F238E27FC236}">
                  <a16:creationId xmlns:a16="http://schemas.microsoft.com/office/drawing/2014/main" id="{D0DBCF6A-3100-4A55-BEBE-75960C6C355E}"/>
                </a:ext>
              </a:extLst>
            </p:cNvPr>
            <p:cNvSpPr txBox="1"/>
            <p:nvPr/>
          </p:nvSpPr>
          <p:spPr bwMode="auto">
            <a:xfrm>
              <a:off x="1077513" y="4475168"/>
              <a:ext cx="1883125" cy="380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cs typeface="+mn-ea"/>
                  <a:sym typeface="+mn-lt"/>
                </a:rPr>
                <a:t>Text here</a:t>
              </a:r>
            </a:p>
          </p:txBody>
        </p:sp>
      </p:grpSp>
      <p:grpSp>
        <p:nvGrpSpPr>
          <p:cNvPr id="34" name="íşḻíḍê">
            <a:extLst>
              <a:ext uri="{FF2B5EF4-FFF2-40B4-BE49-F238E27FC236}">
                <a16:creationId xmlns:a16="http://schemas.microsoft.com/office/drawing/2014/main" id="{8A8FD813-39A5-4517-84F4-EE53A1E36E1C}"/>
              </a:ext>
            </a:extLst>
          </p:cNvPr>
          <p:cNvGrpSpPr/>
          <p:nvPr/>
        </p:nvGrpSpPr>
        <p:grpSpPr>
          <a:xfrm>
            <a:off x="4185358" y="1342645"/>
            <a:ext cx="511235" cy="511235"/>
            <a:chOff x="1766948" y="3817458"/>
            <a:chExt cx="511235" cy="511235"/>
          </a:xfrm>
        </p:grpSpPr>
        <p:sp>
          <p:nvSpPr>
            <p:cNvPr id="38" name="íślîḑê">
              <a:extLst>
                <a:ext uri="{FF2B5EF4-FFF2-40B4-BE49-F238E27FC236}">
                  <a16:creationId xmlns:a16="http://schemas.microsoft.com/office/drawing/2014/main" id="{0E34487C-5B1C-4EDC-96A4-76283236A016}"/>
                </a:ext>
              </a:extLst>
            </p:cNvPr>
            <p:cNvSpPr/>
            <p:nvPr/>
          </p:nvSpPr>
          <p:spPr>
            <a:xfrm>
              <a:off x="1766948" y="3817458"/>
              <a:ext cx="511235" cy="511235"/>
            </a:xfrm>
            <a:prstGeom prst="ellipse">
              <a:avLst/>
            </a:prstGeom>
            <a:noFill/>
            <a:ln w="19050">
              <a:solidFill>
                <a:srgbClr val="EEAB1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9" name="îṣlide">
              <a:extLst>
                <a:ext uri="{FF2B5EF4-FFF2-40B4-BE49-F238E27FC236}">
                  <a16:creationId xmlns:a16="http://schemas.microsoft.com/office/drawing/2014/main" id="{057C3ECD-746B-43AB-B4D3-83B6B0ABEDB3}"/>
                </a:ext>
              </a:extLst>
            </p:cNvPr>
            <p:cNvSpPr/>
            <p:nvPr/>
          </p:nvSpPr>
          <p:spPr>
            <a:xfrm>
              <a:off x="1916249" y="3972164"/>
              <a:ext cx="212636" cy="2018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rgbClr val="EEAB15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5" name="îṩḷíḋe">
            <a:extLst>
              <a:ext uri="{FF2B5EF4-FFF2-40B4-BE49-F238E27FC236}">
                <a16:creationId xmlns:a16="http://schemas.microsoft.com/office/drawing/2014/main" id="{8CFF8A62-927F-40F8-8DCF-A24161743516}"/>
              </a:ext>
            </a:extLst>
          </p:cNvPr>
          <p:cNvGrpSpPr/>
          <p:nvPr/>
        </p:nvGrpSpPr>
        <p:grpSpPr>
          <a:xfrm>
            <a:off x="3495923" y="2000355"/>
            <a:ext cx="1883125" cy="1146198"/>
            <a:chOff x="1077513" y="4475168"/>
            <a:chExt cx="1883125" cy="1146198"/>
          </a:xfrm>
        </p:grpSpPr>
        <p:sp>
          <p:nvSpPr>
            <p:cNvPr id="36" name="ïṥľiḋè">
              <a:extLst>
                <a:ext uri="{FF2B5EF4-FFF2-40B4-BE49-F238E27FC236}">
                  <a16:creationId xmlns:a16="http://schemas.microsoft.com/office/drawing/2014/main" id="{A2BA34AD-AE12-4A11-BF4B-220B9383CCE2}"/>
                </a:ext>
              </a:extLst>
            </p:cNvPr>
            <p:cNvSpPr/>
            <p:nvPr/>
          </p:nvSpPr>
          <p:spPr bwMode="auto">
            <a:xfrm>
              <a:off x="1077513" y="4869658"/>
              <a:ext cx="1883125" cy="75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>
                  <a:cs typeface="+mn-ea"/>
                  <a:sym typeface="+mn-lt"/>
                </a:rPr>
                <a:t>Supporting text here.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>
                  <a:cs typeface="+mn-ea"/>
                  <a:sym typeface="+mn-lt"/>
                </a:rPr>
                <a:t>… …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37" name="îṩḻíďè">
              <a:extLst>
                <a:ext uri="{FF2B5EF4-FFF2-40B4-BE49-F238E27FC236}">
                  <a16:creationId xmlns:a16="http://schemas.microsoft.com/office/drawing/2014/main" id="{A540FC45-71A8-4E7B-96E5-C987C63CEB3C}"/>
                </a:ext>
              </a:extLst>
            </p:cNvPr>
            <p:cNvSpPr txBox="1"/>
            <p:nvPr/>
          </p:nvSpPr>
          <p:spPr bwMode="auto">
            <a:xfrm>
              <a:off x="1077513" y="4475168"/>
              <a:ext cx="1883125" cy="380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cs typeface="+mn-ea"/>
                  <a:sym typeface="+mn-lt"/>
                </a:rPr>
                <a:t>Text here</a:t>
              </a:r>
            </a:p>
          </p:txBody>
        </p:sp>
      </p:grpSp>
      <p:sp>
        <p:nvSpPr>
          <p:cNvPr id="11" name="ïṣḻîḋè">
            <a:extLst>
              <a:ext uri="{FF2B5EF4-FFF2-40B4-BE49-F238E27FC236}">
                <a16:creationId xmlns:a16="http://schemas.microsoft.com/office/drawing/2014/main" id="{FF8CBE1B-A97B-4AB5-BED0-43B3AE17F3E2}"/>
              </a:ext>
            </a:extLst>
          </p:cNvPr>
          <p:cNvSpPr txBox="1"/>
          <p:nvPr/>
        </p:nvSpPr>
        <p:spPr bwMode="auto">
          <a:xfrm>
            <a:off x="3495923" y="3311937"/>
            <a:ext cx="1883125" cy="380430"/>
          </a:xfrm>
          <a:prstGeom prst="roundRect">
            <a:avLst>
              <a:gd name="adj" fmla="val 50000"/>
            </a:avLst>
          </a:prstGeom>
          <a:solidFill>
            <a:srgbClr val="EEAB15"/>
          </a:solidFill>
          <a:ln>
            <a:noFill/>
          </a:ln>
        </p:spPr>
        <p:txBody>
          <a:bodyPr wrap="square" lIns="91440" tIns="45720" rIns="91440" bIns="45720" anchor="ctr" anchorCtr="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b="1">
                <a:solidFill>
                  <a:schemeClr val="bg1"/>
                </a:solidFill>
                <a:cs typeface="+mn-ea"/>
                <a:sym typeface="+mn-lt"/>
              </a:rPr>
              <a:t>…Text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8" name="ïSlîḑê">
            <a:extLst>
              <a:ext uri="{FF2B5EF4-FFF2-40B4-BE49-F238E27FC236}">
                <a16:creationId xmlns:a16="http://schemas.microsoft.com/office/drawing/2014/main" id="{50635F44-2231-4C40-B18B-C1844B3C3DA7}"/>
              </a:ext>
            </a:extLst>
          </p:cNvPr>
          <p:cNvGrpSpPr/>
          <p:nvPr/>
        </p:nvGrpSpPr>
        <p:grpSpPr>
          <a:xfrm>
            <a:off x="4185358" y="4122421"/>
            <a:ext cx="511235" cy="511235"/>
            <a:chOff x="1766948" y="3817458"/>
            <a:chExt cx="511235" cy="511235"/>
          </a:xfrm>
        </p:grpSpPr>
        <p:sp>
          <p:nvSpPr>
            <p:cNvPr id="32" name="ïṣ1iďê">
              <a:extLst>
                <a:ext uri="{FF2B5EF4-FFF2-40B4-BE49-F238E27FC236}">
                  <a16:creationId xmlns:a16="http://schemas.microsoft.com/office/drawing/2014/main" id="{89A4EAFE-4520-4094-BC64-2B793FF0F3A4}"/>
                </a:ext>
              </a:extLst>
            </p:cNvPr>
            <p:cNvSpPr/>
            <p:nvPr/>
          </p:nvSpPr>
          <p:spPr>
            <a:xfrm>
              <a:off x="1766948" y="3817458"/>
              <a:ext cx="511235" cy="511235"/>
            </a:xfrm>
            <a:prstGeom prst="ellipse">
              <a:avLst/>
            </a:prstGeom>
            <a:noFill/>
            <a:ln w="19050">
              <a:solidFill>
                <a:srgbClr val="EEAB1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iṧ1ïḍè">
              <a:extLst>
                <a:ext uri="{FF2B5EF4-FFF2-40B4-BE49-F238E27FC236}">
                  <a16:creationId xmlns:a16="http://schemas.microsoft.com/office/drawing/2014/main" id="{8E24B94A-84F3-4AE7-921E-9017B61144C5}"/>
                </a:ext>
              </a:extLst>
            </p:cNvPr>
            <p:cNvSpPr/>
            <p:nvPr/>
          </p:nvSpPr>
          <p:spPr>
            <a:xfrm>
              <a:off x="1916249" y="3972164"/>
              <a:ext cx="212636" cy="2018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rgbClr val="EEAB15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9" name="ïśḷíḍê">
            <a:extLst>
              <a:ext uri="{FF2B5EF4-FFF2-40B4-BE49-F238E27FC236}">
                <a16:creationId xmlns:a16="http://schemas.microsoft.com/office/drawing/2014/main" id="{0FA32021-EA27-4D37-93A2-189AF6C763ED}"/>
              </a:ext>
            </a:extLst>
          </p:cNvPr>
          <p:cNvGrpSpPr/>
          <p:nvPr/>
        </p:nvGrpSpPr>
        <p:grpSpPr>
          <a:xfrm>
            <a:off x="3495923" y="4780131"/>
            <a:ext cx="1883125" cy="1146198"/>
            <a:chOff x="1077513" y="4475168"/>
            <a:chExt cx="1883125" cy="1146198"/>
          </a:xfrm>
        </p:grpSpPr>
        <p:sp>
          <p:nvSpPr>
            <p:cNvPr id="30" name="îṧḻïḑê">
              <a:extLst>
                <a:ext uri="{FF2B5EF4-FFF2-40B4-BE49-F238E27FC236}">
                  <a16:creationId xmlns:a16="http://schemas.microsoft.com/office/drawing/2014/main" id="{CC1FE6FA-7A67-4038-9BA3-C92522EFF9BF}"/>
                </a:ext>
              </a:extLst>
            </p:cNvPr>
            <p:cNvSpPr/>
            <p:nvPr/>
          </p:nvSpPr>
          <p:spPr bwMode="auto">
            <a:xfrm>
              <a:off x="1077513" y="4869658"/>
              <a:ext cx="1883125" cy="75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>
                  <a:cs typeface="+mn-ea"/>
                  <a:sym typeface="+mn-lt"/>
                </a:rPr>
                <a:t>Supporting text here.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>
                  <a:cs typeface="+mn-ea"/>
                  <a:sym typeface="+mn-lt"/>
                </a:rPr>
                <a:t>… …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31" name="íṧḻíḋê">
              <a:extLst>
                <a:ext uri="{FF2B5EF4-FFF2-40B4-BE49-F238E27FC236}">
                  <a16:creationId xmlns:a16="http://schemas.microsoft.com/office/drawing/2014/main" id="{C381E921-EBA1-48E8-BA68-82489B748D23}"/>
                </a:ext>
              </a:extLst>
            </p:cNvPr>
            <p:cNvSpPr txBox="1"/>
            <p:nvPr/>
          </p:nvSpPr>
          <p:spPr bwMode="auto">
            <a:xfrm>
              <a:off x="1077513" y="4475168"/>
              <a:ext cx="1883125" cy="380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cs typeface="+mn-ea"/>
                  <a:sym typeface="+mn-lt"/>
                </a:rPr>
                <a:t>Text here</a:t>
              </a:r>
            </a:p>
          </p:txBody>
        </p:sp>
      </p:grpSp>
      <p:grpSp>
        <p:nvGrpSpPr>
          <p:cNvPr id="22" name="iśļiḍè">
            <a:extLst>
              <a:ext uri="{FF2B5EF4-FFF2-40B4-BE49-F238E27FC236}">
                <a16:creationId xmlns:a16="http://schemas.microsoft.com/office/drawing/2014/main" id="{029E0333-9F94-46C7-ACF6-07E850CD171E}"/>
              </a:ext>
            </a:extLst>
          </p:cNvPr>
          <p:cNvGrpSpPr/>
          <p:nvPr/>
        </p:nvGrpSpPr>
        <p:grpSpPr>
          <a:xfrm>
            <a:off x="6898371" y="1342645"/>
            <a:ext cx="511235" cy="511235"/>
            <a:chOff x="1766948" y="3817458"/>
            <a:chExt cx="511235" cy="511235"/>
          </a:xfrm>
        </p:grpSpPr>
        <p:sp>
          <p:nvSpPr>
            <p:cNvPr id="26" name="îSľïḓe">
              <a:extLst>
                <a:ext uri="{FF2B5EF4-FFF2-40B4-BE49-F238E27FC236}">
                  <a16:creationId xmlns:a16="http://schemas.microsoft.com/office/drawing/2014/main" id="{5E473C94-6EFE-4599-95D0-78F4C8E19821}"/>
                </a:ext>
              </a:extLst>
            </p:cNvPr>
            <p:cNvSpPr/>
            <p:nvPr/>
          </p:nvSpPr>
          <p:spPr>
            <a:xfrm>
              <a:off x="1766948" y="3817458"/>
              <a:ext cx="511235" cy="511235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7" name="ïsľiḍè">
              <a:extLst>
                <a:ext uri="{FF2B5EF4-FFF2-40B4-BE49-F238E27FC236}">
                  <a16:creationId xmlns:a16="http://schemas.microsoft.com/office/drawing/2014/main" id="{49EC48C6-800F-42C7-A8B4-E45C2EDD0E1A}"/>
                </a:ext>
              </a:extLst>
            </p:cNvPr>
            <p:cNvSpPr/>
            <p:nvPr/>
          </p:nvSpPr>
          <p:spPr>
            <a:xfrm>
              <a:off x="1916249" y="3972164"/>
              <a:ext cx="212636" cy="2018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3" name="îSļïďe">
            <a:extLst>
              <a:ext uri="{FF2B5EF4-FFF2-40B4-BE49-F238E27FC236}">
                <a16:creationId xmlns:a16="http://schemas.microsoft.com/office/drawing/2014/main" id="{7141114E-BB76-48CC-8817-5802625B90C9}"/>
              </a:ext>
            </a:extLst>
          </p:cNvPr>
          <p:cNvGrpSpPr/>
          <p:nvPr/>
        </p:nvGrpSpPr>
        <p:grpSpPr>
          <a:xfrm>
            <a:off x="6208936" y="2000355"/>
            <a:ext cx="1883125" cy="1146198"/>
            <a:chOff x="1077513" y="4475168"/>
            <a:chExt cx="1883125" cy="1146198"/>
          </a:xfrm>
        </p:grpSpPr>
        <p:sp>
          <p:nvSpPr>
            <p:cNvPr id="24" name="iŝļîďè">
              <a:extLst>
                <a:ext uri="{FF2B5EF4-FFF2-40B4-BE49-F238E27FC236}">
                  <a16:creationId xmlns:a16="http://schemas.microsoft.com/office/drawing/2014/main" id="{C30AB535-4636-447F-A9B4-6AE6FCE7C734}"/>
                </a:ext>
              </a:extLst>
            </p:cNvPr>
            <p:cNvSpPr/>
            <p:nvPr/>
          </p:nvSpPr>
          <p:spPr bwMode="auto">
            <a:xfrm>
              <a:off x="1077513" y="4869658"/>
              <a:ext cx="1883125" cy="75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>
                  <a:cs typeface="+mn-ea"/>
                  <a:sym typeface="+mn-lt"/>
                </a:rPr>
                <a:t>Supporting text here.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>
                  <a:cs typeface="+mn-ea"/>
                  <a:sym typeface="+mn-lt"/>
                </a:rPr>
                <a:t>… …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25" name="iŝ1íḓe">
              <a:extLst>
                <a:ext uri="{FF2B5EF4-FFF2-40B4-BE49-F238E27FC236}">
                  <a16:creationId xmlns:a16="http://schemas.microsoft.com/office/drawing/2014/main" id="{32FC1B9F-C04D-473F-A6C6-3D3DD6E8408A}"/>
                </a:ext>
              </a:extLst>
            </p:cNvPr>
            <p:cNvSpPr txBox="1"/>
            <p:nvPr/>
          </p:nvSpPr>
          <p:spPr bwMode="auto">
            <a:xfrm>
              <a:off x="1077513" y="4475168"/>
              <a:ext cx="1883125" cy="380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cs typeface="+mn-ea"/>
                  <a:sym typeface="+mn-lt"/>
                </a:rPr>
                <a:t>Text here</a:t>
              </a:r>
            </a:p>
          </p:txBody>
        </p:sp>
      </p:grpSp>
      <p:sp>
        <p:nvSpPr>
          <p:cNvPr id="14" name="íşḻïḋè">
            <a:extLst>
              <a:ext uri="{FF2B5EF4-FFF2-40B4-BE49-F238E27FC236}">
                <a16:creationId xmlns:a16="http://schemas.microsoft.com/office/drawing/2014/main" id="{60FAD54F-C8B7-4D47-950E-9C0904900589}"/>
              </a:ext>
            </a:extLst>
          </p:cNvPr>
          <p:cNvSpPr txBox="1"/>
          <p:nvPr/>
        </p:nvSpPr>
        <p:spPr bwMode="auto">
          <a:xfrm>
            <a:off x="6208936" y="3311937"/>
            <a:ext cx="1883125" cy="380430"/>
          </a:xfrm>
          <a:prstGeom prst="roundRect">
            <a:avLst>
              <a:gd name="adj" fmla="val 50000"/>
            </a:avLst>
          </a:prstGeom>
          <a:solidFill>
            <a:srgbClr val="CF2B1F"/>
          </a:solidFill>
          <a:ln>
            <a:noFill/>
          </a:ln>
        </p:spPr>
        <p:txBody>
          <a:bodyPr wrap="square" lIns="91440" tIns="45720" rIns="91440" bIns="45720" anchor="ctr" anchorCtr="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b="1">
                <a:solidFill>
                  <a:schemeClr val="bg1"/>
                </a:solidFill>
                <a:cs typeface="+mn-ea"/>
                <a:sym typeface="+mn-lt"/>
              </a:rPr>
              <a:t>…Text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6" name="iŝľiḍe">
            <a:extLst>
              <a:ext uri="{FF2B5EF4-FFF2-40B4-BE49-F238E27FC236}">
                <a16:creationId xmlns:a16="http://schemas.microsoft.com/office/drawing/2014/main" id="{34001FEA-485A-4C5C-B46D-804F69315C13}"/>
              </a:ext>
            </a:extLst>
          </p:cNvPr>
          <p:cNvGrpSpPr/>
          <p:nvPr/>
        </p:nvGrpSpPr>
        <p:grpSpPr>
          <a:xfrm>
            <a:off x="6898371" y="4122421"/>
            <a:ext cx="511235" cy="511235"/>
            <a:chOff x="1766948" y="3817458"/>
            <a:chExt cx="511235" cy="511235"/>
          </a:xfrm>
        </p:grpSpPr>
        <p:sp>
          <p:nvSpPr>
            <p:cNvPr id="20" name="íṡľiḍê">
              <a:extLst>
                <a:ext uri="{FF2B5EF4-FFF2-40B4-BE49-F238E27FC236}">
                  <a16:creationId xmlns:a16="http://schemas.microsoft.com/office/drawing/2014/main" id="{912EBAAE-9796-4E77-80B5-FF2FD49C7162}"/>
                </a:ext>
              </a:extLst>
            </p:cNvPr>
            <p:cNvSpPr/>
            <p:nvPr/>
          </p:nvSpPr>
          <p:spPr>
            <a:xfrm>
              <a:off x="1766948" y="3817458"/>
              <a:ext cx="511235" cy="511235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íṡḻidè">
              <a:extLst>
                <a:ext uri="{FF2B5EF4-FFF2-40B4-BE49-F238E27FC236}">
                  <a16:creationId xmlns:a16="http://schemas.microsoft.com/office/drawing/2014/main" id="{B7BF87F7-CD93-4DE4-B658-DE8DF7130B9F}"/>
                </a:ext>
              </a:extLst>
            </p:cNvPr>
            <p:cNvSpPr/>
            <p:nvPr/>
          </p:nvSpPr>
          <p:spPr>
            <a:xfrm>
              <a:off x="1916249" y="3972164"/>
              <a:ext cx="212636" cy="2018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iś1îḓê">
            <a:extLst>
              <a:ext uri="{FF2B5EF4-FFF2-40B4-BE49-F238E27FC236}">
                <a16:creationId xmlns:a16="http://schemas.microsoft.com/office/drawing/2014/main" id="{0EB571B5-A1FE-4B86-95E8-C6197E3BEA66}"/>
              </a:ext>
            </a:extLst>
          </p:cNvPr>
          <p:cNvGrpSpPr/>
          <p:nvPr/>
        </p:nvGrpSpPr>
        <p:grpSpPr>
          <a:xfrm>
            <a:off x="6208936" y="4780131"/>
            <a:ext cx="1883125" cy="1146198"/>
            <a:chOff x="1077513" y="4475168"/>
            <a:chExt cx="1883125" cy="1146198"/>
          </a:xfrm>
        </p:grpSpPr>
        <p:sp>
          <p:nvSpPr>
            <p:cNvPr id="18" name="iṣľíḓê">
              <a:extLst>
                <a:ext uri="{FF2B5EF4-FFF2-40B4-BE49-F238E27FC236}">
                  <a16:creationId xmlns:a16="http://schemas.microsoft.com/office/drawing/2014/main" id="{1007A4A7-3FE9-4BE0-A2F8-77E85679F5F2}"/>
                </a:ext>
              </a:extLst>
            </p:cNvPr>
            <p:cNvSpPr/>
            <p:nvPr/>
          </p:nvSpPr>
          <p:spPr bwMode="auto">
            <a:xfrm>
              <a:off x="1077513" y="4869658"/>
              <a:ext cx="1883125" cy="75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>
                  <a:cs typeface="+mn-ea"/>
                  <a:sym typeface="+mn-lt"/>
                </a:rPr>
                <a:t>Supporting text here.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>
                  <a:cs typeface="+mn-ea"/>
                  <a:sym typeface="+mn-lt"/>
                </a:rPr>
                <a:t>… …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19" name="íšḻîḋé">
              <a:extLst>
                <a:ext uri="{FF2B5EF4-FFF2-40B4-BE49-F238E27FC236}">
                  <a16:creationId xmlns:a16="http://schemas.microsoft.com/office/drawing/2014/main" id="{C27B3614-EBCB-4E08-862B-258B7E8C653A}"/>
                </a:ext>
              </a:extLst>
            </p:cNvPr>
            <p:cNvSpPr txBox="1"/>
            <p:nvPr/>
          </p:nvSpPr>
          <p:spPr bwMode="auto">
            <a:xfrm>
              <a:off x="1077513" y="4475168"/>
              <a:ext cx="1883125" cy="380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cs typeface="+mn-ea"/>
                  <a:sym typeface="+mn-lt"/>
                </a:rPr>
                <a:t>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248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1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523487"/>
          </a:xfrm>
          <a:prstGeom prst="rect">
            <a:avLst/>
          </a:prstGeom>
        </p:spPr>
      </p:pic>
      <p:sp>
        <p:nvSpPr>
          <p:cNvPr id="22" name="išḻîḓé">
            <a:extLst>
              <a:ext uri="{FF2B5EF4-FFF2-40B4-BE49-F238E27FC236}">
                <a16:creationId xmlns:a16="http://schemas.microsoft.com/office/drawing/2014/main" id="{3BF4E907-3C6F-4938-8A21-9474F1418777}"/>
              </a:ext>
            </a:extLst>
          </p:cNvPr>
          <p:cNvSpPr/>
          <p:nvPr/>
        </p:nvSpPr>
        <p:spPr>
          <a:xfrm>
            <a:off x="4612600" y="3130942"/>
            <a:ext cx="2954100" cy="2823158"/>
          </a:xfrm>
          <a:prstGeom prst="roundRect">
            <a:avLst>
              <a:gd name="adj" fmla="val 1975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ïslíḑe">
            <a:extLst>
              <a:ext uri="{FF2B5EF4-FFF2-40B4-BE49-F238E27FC236}">
                <a16:creationId xmlns:a16="http://schemas.microsoft.com/office/drawing/2014/main" id="{937C0407-FDC0-45A2-A751-64708BBF0F08}"/>
              </a:ext>
            </a:extLst>
          </p:cNvPr>
          <p:cNvSpPr/>
          <p:nvPr/>
        </p:nvSpPr>
        <p:spPr>
          <a:xfrm>
            <a:off x="5202984" y="5774100"/>
            <a:ext cx="1773332" cy="360000"/>
          </a:xfrm>
          <a:prstGeom prst="roundRect">
            <a:avLst>
              <a:gd name="adj" fmla="val 50000"/>
            </a:avLst>
          </a:prstGeom>
          <a:solidFill>
            <a:srgbClr val="CF2B1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85000"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200" b="1" i="1" dirty="0">
                <a:solidFill>
                  <a:schemeClr val="bg1"/>
                </a:solidFill>
                <a:cs typeface="+mn-ea"/>
                <a:sym typeface="+mn-lt"/>
              </a:rPr>
              <a:t>15623K</a:t>
            </a:r>
            <a:endParaRPr lang="en-US" sz="12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4" name="íṥ1îḋê">
            <a:extLst>
              <a:ext uri="{FF2B5EF4-FFF2-40B4-BE49-F238E27FC236}">
                <a16:creationId xmlns:a16="http://schemas.microsoft.com/office/drawing/2014/main" id="{23BAABD9-87E1-45E8-B79A-84D105E23BF5}"/>
              </a:ext>
            </a:extLst>
          </p:cNvPr>
          <p:cNvGrpSpPr/>
          <p:nvPr/>
        </p:nvGrpSpPr>
        <p:grpSpPr>
          <a:xfrm>
            <a:off x="5721985" y="2763277"/>
            <a:ext cx="735330" cy="735330"/>
            <a:chOff x="5721985" y="2819812"/>
            <a:chExt cx="735330" cy="735330"/>
          </a:xfrm>
        </p:grpSpPr>
        <p:sp>
          <p:nvSpPr>
            <p:cNvPr id="28" name="íṧḻïḍè">
              <a:extLst>
                <a:ext uri="{FF2B5EF4-FFF2-40B4-BE49-F238E27FC236}">
                  <a16:creationId xmlns:a16="http://schemas.microsoft.com/office/drawing/2014/main" id="{4330A26D-E0BA-4C7C-9093-EA6DE6893A4C}"/>
                </a:ext>
              </a:extLst>
            </p:cNvPr>
            <p:cNvSpPr/>
            <p:nvPr/>
          </p:nvSpPr>
          <p:spPr>
            <a:xfrm>
              <a:off x="5721985" y="2819812"/>
              <a:ext cx="735330" cy="735330"/>
            </a:xfrm>
            <a:prstGeom prst="ellipse">
              <a:avLst/>
            </a:prstGeom>
            <a:solidFill>
              <a:srgbClr val="CF2B1F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ï$1îḓê">
              <a:extLst>
                <a:ext uri="{FF2B5EF4-FFF2-40B4-BE49-F238E27FC236}">
                  <a16:creationId xmlns:a16="http://schemas.microsoft.com/office/drawing/2014/main" id="{D98E911F-F3E4-4A21-AA5A-7432DF2DD1BD}"/>
                </a:ext>
              </a:extLst>
            </p:cNvPr>
            <p:cNvSpPr/>
            <p:nvPr/>
          </p:nvSpPr>
          <p:spPr>
            <a:xfrm>
              <a:off x="5908675" y="3026199"/>
              <a:ext cx="361950" cy="322556"/>
            </a:xfrm>
            <a:custGeom>
              <a:avLst/>
              <a:gdLst>
                <a:gd name="connsiteX0" fmla="*/ 514822 w 607336"/>
                <a:gd name="connsiteY0" fmla="*/ 287718 h 541236"/>
                <a:gd name="connsiteX1" fmla="*/ 501327 w 607336"/>
                <a:gd name="connsiteY1" fmla="*/ 301190 h 541236"/>
                <a:gd name="connsiteX2" fmla="*/ 501327 w 607336"/>
                <a:gd name="connsiteY2" fmla="*/ 357185 h 541236"/>
                <a:gd name="connsiteX3" fmla="*/ 514822 w 607336"/>
                <a:gd name="connsiteY3" fmla="*/ 370656 h 541236"/>
                <a:gd name="connsiteX4" fmla="*/ 528317 w 607336"/>
                <a:gd name="connsiteY4" fmla="*/ 357185 h 541236"/>
                <a:gd name="connsiteX5" fmla="*/ 528317 w 607336"/>
                <a:gd name="connsiteY5" fmla="*/ 301190 h 541236"/>
                <a:gd name="connsiteX6" fmla="*/ 514822 w 607336"/>
                <a:gd name="connsiteY6" fmla="*/ 287718 h 541236"/>
                <a:gd name="connsiteX7" fmla="*/ 513884 w 607336"/>
                <a:gd name="connsiteY7" fmla="*/ 257846 h 541236"/>
                <a:gd name="connsiteX8" fmla="*/ 524093 w 607336"/>
                <a:gd name="connsiteY8" fmla="*/ 258315 h 541236"/>
                <a:gd name="connsiteX9" fmla="*/ 591098 w 607336"/>
                <a:gd name="connsiteY9" fmla="*/ 286664 h 541236"/>
                <a:gd name="connsiteX10" fmla="*/ 596496 w 607336"/>
                <a:gd name="connsiteY10" fmla="*/ 294630 h 541236"/>
                <a:gd name="connsiteX11" fmla="*/ 605297 w 607336"/>
                <a:gd name="connsiteY11" fmla="*/ 403457 h 541236"/>
                <a:gd name="connsiteX12" fmla="*/ 581123 w 607336"/>
                <a:gd name="connsiteY12" fmla="*/ 508770 h 541236"/>
                <a:gd name="connsiteX13" fmla="*/ 575725 w 607336"/>
                <a:gd name="connsiteY13" fmla="*/ 516736 h 541236"/>
                <a:gd name="connsiteX14" fmla="*/ 514822 w 607336"/>
                <a:gd name="connsiteY14" fmla="*/ 536650 h 541236"/>
                <a:gd name="connsiteX15" fmla="*/ 453919 w 607336"/>
                <a:gd name="connsiteY15" fmla="*/ 516736 h 541236"/>
                <a:gd name="connsiteX16" fmla="*/ 448521 w 607336"/>
                <a:gd name="connsiteY16" fmla="*/ 508770 h 541236"/>
                <a:gd name="connsiteX17" fmla="*/ 424348 w 607336"/>
                <a:gd name="connsiteY17" fmla="*/ 403457 h 541236"/>
                <a:gd name="connsiteX18" fmla="*/ 433149 w 607336"/>
                <a:gd name="connsiteY18" fmla="*/ 294630 h 541236"/>
                <a:gd name="connsiteX19" fmla="*/ 438547 w 607336"/>
                <a:gd name="connsiteY19" fmla="*/ 286664 h 541236"/>
                <a:gd name="connsiteX20" fmla="*/ 502970 w 607336"/>
                <a:gd name="connsiteY20" fmla="*/ 258315 h 541236"/>
                <a:gd name="connsiteX21" fmla="*/ 513884 w 607336"/>
                <a:gd name="connsiteY21" fmla="*/ 257846 h 541236"/>
                <a:gd name="connsiteX22" fmla="*/ 23466 w 607336"/>
                <a:gd name="connsiteY22" fmla="*/ 0 h 541236"/>
                <a:gd name="connsiteX23" fmla="*/ 555312 w 607336"/>
                <a:gd name="connsiteY23" fmla="*/ 0 h 541236"/>
                <a:gd name="connsiteX24" fmla="*/ 578778 w 607336"/>
                <a:gd name="connsiteY24" fmla="*/ 23430 h 541236"/>
                <a:gd name="connsiteX25" fmla="*/ 578778 w 607336"/>
                <a:gd name="connsiteY25" fmla="*/ 253163 h 541236"/>
                <a:gd name="connsiteX26" fmla="*/ 531847 w 607336"/>
                <a:gd name="connsiteY26" fmla="*/ 239339 h 541236"/>
                <a:gd name="connsiteX27" fmla="*/ 531847 w 607336"/>
                <a:gd name="connsiteY27" fmla="*/ 46861 h 541236"/>
                <a:gd name="connsiteX28" fmla="*/ 46931 w 607336"/>
                <a:gd name="connsiteY28" fmla="*/ 46861 h 541236"/>
                <a:gd name="connsiteX29" fmla="*/ 46931 w 607336"/>
                <a:gd name="connsiteY29" fmla="*/ 346766 h 541236"/>
                <a:gd name="connsiteX30" fmla="*/ 404898 w 607336"/>
                <a:gd name="connsiteY30" fmla="*/ 346766 h 541236"/>
                <a:gd name="connsiteX31" fmla="*/ 405837 w 607336"/>
                <a:gd name="connsiteY31" fmla="*/ 410730 h 541236"/>
                <a:gd name="connsiteX32" fmla="*/ 409005 w 607336"/>
                <a:gd name="connsiteY32" fmla="*/ 432638 h 541236"/>
                <a:gd name="connsiteX33" fmla="*/ 368175 w 607336"/>
                <a:gd name="connsiteY33" fmla="*/ 432638 h 541236"/>
                <a:gd name="connsiteX34" fmla="*/ 388120 w 607336"/>
                <a:gd name="connsiteY34" fmla="*/ 500585 h 541236"/>
                <a:gd name="connsiteX35" fmla="*/ 412407 w 607336"/>
                <a:gd name="connsiteY35" fmla="*/ 500585 h 541236"/>
                <a:gd name="connsiteX36" fmla="*/ 423553 w 607336"/>
                <a:gd name="connsiteY36" fmla="*/ 511714 h 541236"/>
                <a:gd name="connsiteX37" fmla="*/ 423553 w 607336"/>
                <a:gd name="connsiteY37" fmla="*/ 530107 h 541236"/>
                <a:gd name="connsiteX38" fmla="*/ 412407 w 607336"/>
                <a:gd name="connsiteY38" fmla="*/ 541236 h 541236"/>
                <a:gd name="connsiteX39" fmla="*/ 166371 w 607336"/>
                <a:gd name="connsiteY39" fmla="*/ 541236 h 541236"/>
                <a:gd name="connsiteX40" fmla="*/ 155225 w 607336"/>
                <a:gd name="connsiteY40" fmla="*/ 530107 h 541236"/>
                <a:gd name="connsiteX41" fmla="*/ 155225 w 607336"/>
                <a:gd name="connsiteY41" fmla="*/ 511714 h 541236"/>
                <a:gd name="connsiteX42" fmla="*/ 166371 w 607336"/>
                <a:gd name="connsiteY42" fmla="*/ 500585 h 541236"/>
                <a:gd name="connsiteX43" fmla="*/ 190658 w 607336"/>
                <a:gd name="connsiteY43" fmla="*/ 500585 h 541236"/>
                <a:gd name="connsiteX44" fmla="*/ 210721 w 607336"/>
                <a:gd name="connsiteY44" fmla="*/ 432638 h 541236"/>
                <a:gd name="connsiteX45" fmla="*/ 23466 w 607336"/>
                <a:gd name="connsiteY45" fmla="*/ 432638 h 541236"/>
                <a:gd name="connsiteX46" fmla="*/ 0 w 607336"/>
                <a:gd name="connsiteY46" fmla="*/ 409207 h 541236"/>
                <a:gd name="connsiteX47" fmla="*/ 0 w 607336"/>
                <a:gd name="connsiteY47" fmla="*/ 23430 h 541236"/>
                <a:gd name="connsiteX48" fmla="*/ 23466 w 607336"/>
                <a:gd name="connsiteY48" fmla="*/ 0 h 54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7336" h="541236">
                  <a:moveTo>
                    <a:pt x="514822" y="287718"/>
                  </a:moveTo>
                  <a:cubicBezTo>
                    <a:pt x="507429" y="287718"/>
                    <a:pt x="501327" y="293810"/>
                    <a:pt x="501327" y="301190"/>
                  </a:cubicBezTo>
                  <a:lnTo>
                    <a:pt x="501327" y="357185"/>
                  </a:lnTo>
                  <a:cubicBezTo>
                    <a:pt x="501327" y="364682"/>
                    <a:pt x="507429" y="370656"/>
                    <a:pt x="514822" y="370656"/>
                  </a:cubicBezTo>
                  <a:cubicBezTo>
                    <a:pt x="522215" y="370656"/>
                    <a:pt x="528317" y="364682"/>
                    <a:pt x="528317" y="357185"/>
                  </a:cubicBezTo>
                  <a:lnTo>
                    <a:pt x="528317" y="301190"/>
                  </a:lnTo>
                  <a:cubicBezTo>
                    <a:pt x="528317" y="293810"/>
                    <a:pt x="522215" y="287718"/>
                    <a:pt x="514822" y="287718"/>
                  </a:cubicBezTo>
                  <a:close/>
                  <a:moveTo>
                    <a:pt x="513884" y="257846"/>
                  </a:moveTo>
                  <a:cubicBezTo>
                    <a:pt x="521042" y="257846"/>
                    <a:pt x="524093" y="258315"/>
                    <a:pt x="524093" y="258315"/>
                  </a:cubicBezTo>
                  <a:cubicBezTo>
                    <a:pt x="546506" y="260423"/>
                    <a:pt x="569037" y="269795"/>
                    <a:pt x="591098" y="286664"/>
                  </a:cubicBezTo>
                  <a:cubicBezTo>
                    <a:pt x="593679" y="288655"/>
                    <a:pt x="595557" y="291467"/>
                    <a:pt x="596496" y="294630"/>
                  </a:cubicBezTo>
                  <a:cubicBezTo>
                    <a:pt x="606940" y="330710"/>
                    <a:pt x="609756" y="365268"/>
                    <a:pt x="605297" y="403457"/>
                  </a:cubicBezTo>
                  <a:cubicBezTo>
                    <a:pt x="601307" y="437312"/>
                    <a:pt x="592037" y="471166"/>
                    <a:pt x="581123" y="508770"/>
                  </a:cubicBezTo>
                  <a:cubicBezTo>
                    <a:pt x="580185" y="511933"/>
                    <a:pt x="578307" y="514744"/>
                    <a:pt x="575725" y="516736"/>
                  </a:cubicBezTo>
                  <a:cubicBezTo>
                    <a:pt x="559062" y="529622"/>
                    <a:pt x="537470" y="536650"/>
                    <a:pt x="514822" y="536650"/>
                  </a:cubicBezTo>
                  <a:cubicBezTo>
                    <a:pt x="492174" y="536650"/>
                    <a:pt x="470583" y="529622"/>
                    <a:pt x="453919" y="516736"/>
                  </a:cubicBezTo>
                  <a:cubicBezTo>
                    <a:pt x="451338" y="514744"/>
                    <a:pt x="449460" y="511933"/>
                    <a:pt x="448521" y="508770"/>
                  </a:cubicBezTo>
                  <a:cubicBezTo>
                    <a:pt x="437608" y="471166"/>
                    <a:pt x="428338" y="437312"/>
                    <a:pt x="424348" y="403457"/>
                  </a:cubicBezTo>
                  <a:cubicBezTo>
                    <a:pt x="420006" y="365268"/>
                    <a:pt x="422705" y="330710"/>
                    <a:pt x="433149" y="294630"/>
                  </a:cubicBezTo>
                  <a:cubicBezTo>
                    <a:pt x="434088" y="291467"/>
                    <a:pt x="435965" y="288655"/>
                    <a:pt x="438547" y="286664"/>
                  </a:cubicBezTo>
                  <a:cubicBezTo>
                    <a:pt x="459787" y="270381"/>
                    <a:pt x="481378" y="260892"/>
                    <a:pt x="502970" y="258315"/>
                  </a:cubicBezTo>
                  <a:cubicBezTo>
                    <a:pt x="502970" y="258315"/>
                    <a:pt x="506725" y="257846"/>
                    <a:pt x="513884" y="257846"/>
                  </a:cubicBezTo>
                  <a:close/>
                  <a:moveTo>
                    <a:pt x="23466" y="0"/>
                  </a:moveTo>
                  <a:lnTo>
                    <a:pt x="555312" y="0"/>
                  </a:lnTo>
                  <a:cubicBezTo>
                    <a:pt x="568336" y="0"/>
                    <a:pt x="578778" y="10544"/>
                    <a:pt x="578778" y="23430"/>
                  </a:cubicBezTo>
                  <a:lnTo>
                    <a:pt x="578778" y="253163"/>
                  </a:lnTo>
                  <a:cubicBezTo>
                    <a:pt x="563408" y="245548"/>
                    <a:pt x="547686" y="240979"/>
                    <a:pt x="531847" y="239339"/>
                  </a:cubicBezTo>
                  <a:lnTo>
                    <a:pt x="531847" y="46861"/>
                  </a:lnTo>
                  <a:lnTo>
                    <a:pt x="46931" y="46861"/>
                  </a:lnTo>
                  <a:lnTo>
                    <a:pt x="46931" y="346766"/>
                  </a:lnTo>
                  <a:lnTo>
                    <a:pt x="404898" y="346766"/>
                  </a:lnTo>
                  <a:cubicBezTo>
                    <a:pt x="402904" y="367502"/>
                    <a:pt x="403256" y="388589"/>
                    <a:pt x="405837" y="410730"/>
                  </a:cubicBezTo>
                  <a:cubicBezTo>
                    <a:pt x="406658" y="418111"/>
                    <a:pt x="407714" y="425374"/>
                    <a:pt x="409005" y="432638"/>
                  </a:cubicBezTo>
                  <a:lnTo>
                    <a:pt x="368175" y="432638"/>
                  </a:lnTo>
                  <a:lnTo>
                    <a:pt x="388120" y="500585"/>
                  </a:lnTo>
                  <a:lnTo>
                    <a:pt x="412407" y="500585"/>
                  </a:lnTo>
                  <a:cubicBezTo>
                    <a:pt x="418626" y="500585"/>
                    <a:pt x="423553" y="505622"/>
                    <a:pt x="423553" y="511714"/>
                  </a:cubicBezTo>
                  <a:lnTo>
                    <a:pt x="423553" y="530107"/>
                  </a:lnTo>
                  <a:cubicBezTo>
                    <a:pt x="423553" y="536199"/>
                    <a:pt x="418626" y="541236"/>
                    <a:pt x="412407" y="541236"/>
                  </a:cubicBezTo>
                  <a:lnTo>
                    <a:pt x="166371" y="541236"/>
                  </a:lnTo>
                  <a:cubicBezTo>
                    <a:pt x="160270" y="541236"/>
                    <a:pt x="155225" y="536199"/>
                    <a:pt x="155225" y="530107"/>
                  </a:cubicBezTo>
                  <a:lnTo>
                    <a:pt x="155225" y="511714"/>
                  </a:lnTo>
                  <a:cubicBezTo>
                    <a:pt x="155225" y="505622"/>
                    <a:pt x="160270" y="500585"/>
                    <a:pt x="166371" y="500585"/>
                  </a:cubicBezTo>
                  <a:lnTo>
                    <a:pt x="190658" y="500585"/>
                  </a:lnTo>
                  <a:lnTo>
                    <a:pt x="210721" y="432638"/>
                  </a:lnTo>
                  <a:lnTo>
                    <a:pt x="23466" y="432638"/>
                  </a:lnTo>
                  <a:cubicBezTo>
                    <a:pt x="10560" y="432638"/>
                    <a:pt x="0" y="422211"/>
                    <a:pt x="0" y="409207"/>
                  </a:cubicBezTo>
                  <a:lnTo>
                    <a:pt x="0" y="23430"/>
                  </a:lnTo>
                  <a:cubicBezTo>
                    <a:pt x="0" y="10544"/>
                    <a:pt x="10560" y="0"/>
                    <a:pt x="234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ïšḷíḓê">
            <a:extLst>
              <a:ext uri="{FF2B5EF4-FFF2-40B4-BE49-F238E27FC236}">
                <a16:creationId xmlns:a16="http://schemas.microsoft.com/office/drawing/2014/main" id="{B77155C1-A51A-4945-932C-434E914E851B}"/>
              </a:ext>
            </a:extLst>
          </p:cNvPr>
          <p:cNvGrpSpPr/>
          <p:nvPr/>
        </p:nvGrpSpPr>
        <p:grpSpPr>
          <a:xfrm>
            <a:off x="4672731" y="3652488"/>
            <a:ext cx="2833838" cy="1941612"/>
            <a:chOff x="4672731" y="3652487"/>
            <a:chExt cx="2833838" cy="1941612"/>
          </a:xfrm>
        </p:grpSpPr>
        <p:sp>
          <p:nvSpPr>
            <p:cNvPr id="26" name="îŝḻïḍê">
              <a:extLst>
                <a:ext uri="{FF2B5EF4-FFF2-40B4-BE49-F238E27FC236}">
                  <a16:creationId xmlns:a16="http://schemas.microsoft.com/office/drawing/2014/main" id="{921D2456-A6A6-43F5-AD86-0A010D24A2F0}"/>
                </a:ext>
              </a:extLst>
            </p:cNvPr>
            <p:cNvSpPr txBox="1"/>
            <p:nvPr/>
          </p:nvSpPr>
          <p:spPr>
            <a:xfrm>
              <a:off x="4672731" y="3652487"/>
              <a:ext cx="2833838" cy="4176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Text here</a:t>
              </a:r>
              <a:endParaRPr lang="id-ID" sz="1600" b="1" dirty="0">
                <a:cs typeface="+mn-ea"/>
                <a:sym typeface="+mn-lt"/>
              </a:endParaRPr>
            </a:p>
          </p:txBody>
        </p:sp>
        <p:sp>
          <p:nvSpPr>
            <p:cNvPr id="27" name="íṡ1ïḓê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4672731" y="4070112"/>
              <a:ext cx="2833838" cy="152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endParaRPr lang="en-US" altLang="zh-CN" sz="1100" dirty="0"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</p:grpSp>
      <p:sp>
        <p:nvSpPr>
          <p:cNvPr id="15" name="išḻîḓe">
            <a:extLst>
              <a:ext uri="{FF2B5EF4-FFF2-40B4-BE49-F238E27FC236}">
                <a16:creationId xmlns:a16="http://schemas.microsoft.com/office/drawing/2014/main" id="{3BF4E907-3C6F-4938-8A21-9474F1418777}"/>
              </a:ext>
            </a:extLst>
          </p:cNvPr>
          <p:cNvSpPr/>
          <p:nvPr/>
        </p:nvSpPr>
        <p:spPr>
          <a:xfrm>
            <a:off x="1164935" y="3560721"/>
            <a:ext cx="2731378" cy="2257613"/>
          </a:xfrm>
          <a:prstGeom prst="roundRect">
            <a:avLst>
              <a:gd name="adj" fmla="val 1975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6" name="ïṥļîḍé">
            <a:extLst>
              <a:ext uri="{FF2B5EF4-FFF2-40B4-BE49-F238E27FC236}">
                <a16:creationId xmlns:a16="http://schemas.microsoft.com/office/drawing/2014/main" id="{999FC83C-D137-457D-B568-2DE7131D8E67}"/>
              </a:ext>
            </a:extLst>
          </p:cNvPr>
          <p:cNvGrpSpPr/>
          <p:nvPr/>
        </p:nvGrpSpPr>
        <p:grpSpPr>
          <a:xfrm>
            <a:off x="1220533" y="4020433"/>
            <a:ext cx="2620183" cy="1499734"/>
            <a:chOff x="4672731" y="3652487"/>
            <a:chExt cx="2833838" cy="1875426"/>
          </a:xfrm>
        </p:grpSpPr>
        <p:sp>
          <p:nvSpPr>
            <p:cNvPr id="20" name="ïSľîḋe">
              <a:extLst>
                <a:ext uri="{FF2B5EF4-FFF2-40B4-BE49-F238E27FC236}">
                  <a16:creationId xmlns:a16="http://schemas.microsoft.com/office/drawing/2014/main" id="{921D2456-A6A6-43F5-AD86-0A010D24A2F0}"/>
                </a:ext>
              </a:extLst>
            </p:cNvPr>
            <p:cNvSpPr txBox="1"/>
            <p:nvPr/>
          </p:nvSpPr>
          <p:spPr>
            <a:xfrm>
              <a:off x="4672731" y="3652487"/>
              <a:ext cx="2833838" cy="4176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Text here</a:t>
              </a:r>
              <a:endParaRPr lang="id-ID" sz="1600" b="1" dirty="0">
                <a:cs typeface="+mn-ea"/>
                <a:sym typeface="+mn-lt"/>
              </a:endParaRPr>
            </a:p>
          </p:txBody>
        </p:sp>
        <p:sp>
          <p:nvSpPr>
            <p:cNvPr id="21" name="îšlîdè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4672731" y="4070112"/>
              <a:ext cx="2833838" cy="1457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endParaRPr lang="en-US" altLang="zh-CN" sz="1100" dirty="0"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17" name="îṥlîḓe">
            <a:extLst>
              <a:ext uri="{FF2B5EF4-FFF2-40B4-BE49-F238E27FC236}">
                <a16:creationId xmlns:a16="http://schemas.microsoft.com/office/drawing/2014/main" id="{93CE98F1-3CC7-458E-818B-8320566DC381}"/>
              </a:ext>
            </a:extLst>
          </p:cNvPr>
          <p:cNvGrpSpPr/>
          <p:nvPr/>
        </p:nvGrpSpPr>
        <p:grpSpPr>
          <a:xfrm>
            <a:off x="2236609" y="3266708"/>
            <a:ext cx="588026" cy="588026"/>
            <a:chOff x="5721982" y="2819807"/>
            <a:chExt cx="735330" cy="735329"/>
          </a:xfrm>
        </p:grpSpPr>
        <p:sp>
          <p:nvSpPr>
            <p:cNvPr id="18" name="ïṡ1iďe">
              <a:extLst>
                <a:ext uri="{FF2B5EF4-FFF2-40B4-BE49-F238E27FC236}">
                  <a16:creationId xmlns:a16="http://schemas.microsoft.com/office/drawing/2014/main" id="{4330A26D-E0BA-4C7C-9093-EA6DE6893A4C}"/>
                </a:ext>
              </a:extLst>
            </p:cNvPr>
            <p:cNvSpPr/>
            <p:nvPr/>
          </p:nvSpPr>
          <p:spPr>
            <a:xfrm>
              <a:off x="5721982" y="2819807"/>
              <a:ext cx="735330" cy="735329"/>
            </a:xfrm>
            <a:prstGeom prst="ellipse">
              <a:avLst/>
            </a:prstGeom>
            <a:solidFill>
              <a:srgbClr val="EEAB1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îşḷíde">
              <a:extLst>
                <a:ext uri="{FF2B5EF4-FFF2-40B4-BE49-F238E27FC236}">
                  <a16:creationId xmlns:a16="http://schemas.microsoft.com/office/drawing/2014/main" id="{D98E911F-F3E4-4A21-AA5A-7432DF2DD1BD}"/>
                </a:ext>
              </a:extLst>
            </p:cNvPr>
            <p:cNvSpPr/>
            <p:nvPr/>
          </p:nvSpPr>
          <p:spPr>
            <a:xfrm>
              <a:off x="5908676" y="3026199"/>
              <a:ext cx="361950" cy="322555"/>
            </a:xfrm>
            <a:custGeom>
              <a:avLst/>
              <a:gdLst>
                <a:gd name="connsiteX0" fmla="*/ 514822 w 607336"/>
                <a:gd name="connsiteY0" fmla="*/ 287718 h 541236"/>
                <a:gd name="connsiteX1" fmla="*/ 501327 w 607336"/>
                <a:gd name="connsiteY1" fmla="*/ 301190 h 541236"/>
                <a:gd name="connsiteX2" fmla="*/ 501327 w 607336"/>
                <a:gd name="connsiteY2" fmla="*/ 357185 h 541236"/>
                <a:gd name="connsiteX3" fmla="*/ 514822 w 607336"/>
                <a:gd name="connsiteY3" fmla="*/ 370656 h 541236"/>
                <a:gd name="connsiteX4" fmla="*/ 528317 w 607336"/>
                <a:gd name="connsiteY4" fmla="*/ 357185 h 541236"/>
                <a:gd name="connsiteX5" fmla="*/ 528317 w 607336"/>
                <a:gd name="connsiteY5" fmla="*/ 301190 h 541236"/>
                <a:gd name="connsiteX6" fmla="*/ 514822 w 607336"/>
                <a:gd name="connsiteY6" fmla="*/ 287718 h 541236"/>
                <a:gd name="connsiteX7" fmla="*/ 513884 w 607336"/>
                <a:gd name="connsiteY7" fmla="*/ 257846 h 541236"/>
                <a:gd name="connsiteX8" fmla="*/ 524093 w 607336"/>
                <a:gd name="connsiteY8" fmla="*/ 258315 h 541236"/>
                <a:gd name="connsiteX9" fmla="*/ 591098 w 607336"/>
                <a:gd name="connsiteY9" fmla="*/ 286664 h 541236"/>
                <a:gd name="connsiteX10" fmla="*/ 596496 w 607336"/>
                <a:gd name="connsiteY10" fmla="*/ 294630 h 541236"/>
                <a:gd name="connsiteX11" fmla="*/ 605297 w 607336"/>
                <a:gd name="connsiteY11" fmla="*/ 403457 h 541236"/>
                <a:gd name="connsiteX12" fmla="*/ 581123 w 607336"/>
                <a:gd name="connsiteY12" fmla="*/ 508770 h 541236"/>
                <a:gd name="connsiteX13" fmla="*/ 575725 w 607336"/>
                <a:gd name="connsiteY13" fmla="*/ 516736 h 541236"/>
                <a:gd name="connsiteX14" fmla="*/ 514822 w 607336"/>
                <a:gd name="connsiteY14" fmla="*/ 536650 h 541236"/>
                <a:gd name="connsiteX15" fmla="*/ 453919 w 607336"/>
                <a:gd name="connsiteY15" fmla="*/ 516736 h 541236"/>
                <a:gd name="connsiteX16" fmla="*/ 448521 w 607336"/>
                <a:gd name="connsiteY16" fmla="*/ 508770 h 541236"/>
                <a:gd name="connsiteX17" fmla="*/ 424348 w 607336"/>
                <a:gd name="connsiteY17" fmla="*/ 403457 h 541236"/>
                <a:gd name="connsiteX18" fmla="*/ 433149 w 607336"/>
                <a:gd name="connsiteY18" fmla="*/ 294630 h 541236"/>
                <a:gd name="connsiteX19" fmla="*/ 438547 w 607336"/>
                <a:gd name="connsiteY19" fmla="*/ 286664 h 541236"/>
                <a:gd name="connsiteX20" fmla="*/ 502970 w 607336"/>
                <a:gd name="connsiteY20" fmla="*/ 258315 h 541236"/>
                <a:gd name="connsiteX21" fmla="*/ 513884 w 607336"/>
                <a:gd name="connsiteY21" fmla="*/ 257846 h 541236"/>
                <a:gd name="connsiteX22" fmla="*/ 23466 w 607336"/>
                <a:gd name="connsiteY22" fmla="*/ 0 h 541236"/>
                <a:gd name="connsiteX23" fmla="*/ 555312 w 607336"/>
                <a:gd name="connsiteY23" fmla="*/ 0 h 541236"/>
                <a:gd name="connsiteX24" fmla="*/ 578778 w 607336"/>
                <a:gd name="connsiteY24" fmla="*/ 23430 h 541236"/>
                <a:gd name="connsiteX25" fmla="*/ 578778 w 607336"/>
                <a:gd name="connsiteY25" fmla="*/ 253163 h 541236"/>
                <a:gd name="connsiteX26" fmla="*/ 531847 w 607336"/>
                <a:gd name="connsiteY26" fmla="*/ 239339 h 541236"/>
                <a:gd name="connsiteX27" fmla="*/ 531847 w 607336"/>
                <a:gd name="connsiteY27" fmla="*/ 46861 h 541236"/>
                <a:gd name="connsiteX28" fmla="*/ 46931 w 607336"/>
                <a:gd name="connsiteY28" fmla="*/ 46861 h 541236"/>
                <a:gd name="connsiteX29" fmla="*/ 46931 w 607336"/>
                <a:gd name="connsiteY29" fmla="*/ 346766 h 541236"/>
                <a:gd name="connsiteX30" fmla="*/ 404898 w 607336"/>
                <a:gd name="connsiteY30" fmla="*/ 346766 h 541236"/>
                <a:gd name="connsiteX31" fmla="*/ 405837 w 607336"/>
                <a:gd name="connsiteY31" fmla="*/ 410730 h 541236"/>
                <a:gd name="connsiteX32" fmla="*/ 409005 w 607336"/>
                <a:gd name="connsiteY32" fmla="*/ 432638 h 541236"/>
                <a:gd name="connsiteX33" fmla="*/ 368175 w 607336"/>
                <a:gd name="connsiteY33" fmla="*/ 432638 h 541236"/>
                <a:gd name="connsiteX34" fmla="*/ 388120 w 607336"/>
                <a:gd name="connsiteY34" fmla="*/ 500585 h 541236"/>
                <a:gd name="connsiteX35" fmla="*/ 412407 w 607336"/>
                <a:gd name="connsiteY35" fmla="*/ 500585 h 541236"/>
                <a:gd name="connsiteX36" fmla="*/ 423553 w 607336"/>
                <a:gd name="connsiteY36" fmla="*/ 511714 h 541236"/>
                <a:gd name="connsiteX37" fmla="*/ 423553 w 607336"/>
                <a:gd name="connsiteY37" fmla="*/ 530107 h 541236"/>
                <a:gd name="connsiteX38" fmla="*/ 412407 w 607336"/>
                <a:gd name="connsiteY38" fmla="*/ 541236 h 541236"/>
                <a:gd name="connsiteX39" fmla="*/ 166371 w 607336"/>
                <a:gd name="connsiteY39" fmla="*/ 541236 h 541236"/>
                <a:gd name="connsiteX40" fmla="*/ 155225 w 607336"/>
                <a:gd name="connsiteY40" fmla="*/ 530107 h 541236"/>
                <a:gd name="connsiteX41" fmla="*/ 155225 w 607336"/>
                <a:gd name="connsiteY41" fmla="*/ 511714 h 541236"/>
                <a:gd name="connsiteX42" fmla="*/ 166371 w 607336"/>
                <a:gd name="connsiteY42" fmla="*/ 500585 h 541236"/>
                <a:gd name="connsiteX43" fmla="*/ 190658 w 607336"/>
                <a:gd name="connsiteY43" fmla="*/ 500585 h 541236"/>
                <a:gd name="connsiteX44" fmla="*/ 210721 w 607336"/>
                <a:gd name="connsiteY44" fmla="*/ 432638 h 541236"/>
                <a:gd name="connsiteX45" fmla="*/ 23466 w 607336"/>
                <a:gd name="connsiteY45" fmla="*/ 432638 h 541236"/>
                <a:gd name="connsiteX46" fmla="*/ 0 w 607336"/>
                <a:gd name="connsiteY46" fmla="*/ 409207 h 541236"/>
                <a:gd name="connsiteX47" fmla="*/ 0 w 607336"/>
                <a:gd name="connsiteY47" fmla="*/ 23430 h 541236"/>
                <a:gd name="connsiteX48" fmla="*/ 23466 w 607336"/>
                <a:gd name="connsiteY48" fmla="*/ 0 h 54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7336" h="541236">
                  <a:moveTo>
                    <a:pt x="514822" y="287718"/>
                  </a:moveTo>
                  <a:cubicBezTo>
                    <a:pt x="507429" y="287718"/>
                    <a:pt x="501327" y="293810"/>
                    <a:pt x="501327" y="301190"/>
                  </a:cubicBezTo>
                  <a:lnTo>
                    <a:pt x="501327" y="357185"/>
                  </a:lnTo>
                  <a:cubicBezTo>
                    <a:pt x="501327" y="364682"/>
                    <a:pt x="507429" y="370656"/>
                    <a:pt x="514822" y="370656"/>
                  </a:cubicBezTo>
                  <a:cubicBezTo>
                    <a:pt x="522215" y="370656"/>
                    <a:pt x="528317" y="364682"/>
                    <a:pt x="528317" y="357185"/>
                  </a:cubicBezTo>
                  <a:lnTo>
                    <a:pt x="528317" y="301190"/>
                  </a:lnTo>
                  <a:cubicBezTo>
                    <a:pt x="528317" y="293810"/>
                    <a:pt x="522215" y="287718"/>
                    <a:pt x="514822" y="287718"/>
                  </a:cubicBezTo>
                  <a:close/>
                  <a:moveTo>
                    <a:pt x="513884" y="257846"/>
                  </a:moveTo>
                  <a:cubicBezTo>
                    <a:pt x="521042" y="257846"/>
                    <a:pt x="524093" y="258315"/>
                    <a:pt x="524093" y="258315"/>
                  </a:cubicBezTo>
                  <a:cubicBezTo>
                    <a:pt x="546506" y="260423"/>
                    <a:pt x="569037" y="269795"/>
                    <a:pt x="591098" y="286664"/>
                  </a:cubicBezTo>
                  <a:cubicBezTo>
                    <a:pt x="593679" y="288655"/>
                    <a:pt x="595557" y="291467"/>
                    <a:pt x="596496" y="294630"/>
                  </a:cubicBezTo>
                  <a:cubicBezTo>
                    <a:pt x="606940" y="330710"/>
                    <a:pt x="609756" y="365268"/>
                    <a:pt x="605297" y="403457"/>
                  </a:cubicBezTo>
                  <a:cubicBezTo>
                    <a:pt x="601307" y="437312"/>
                    <a:pt x="592037" y="471166"/>
                    <a:pt x="581123" y="508770"/>
                  </a:cubicBezTo>
                  <a:cubicBezTo>
                    <a:pt x="580185" y="511933"/>
                    <a:pt x="578307" y="514744"/>
                    <a:pt x="575725" y="516736"/>
                  </a:cubicBezTo>
                  <a:cubicBezTo>
                    <a:pt x="559062" y="529622"/>
                    <a:pt x="537470" y="536650"/>
                    <a:pt x="514822" y="536650"/>
                  </a:cubicBezTo>
                  <a:cubicBezTo>
                    <a:pt x="492174" y="536650"/>
                    <a:pt x="470583" y="529622"/>
                    <a:pt x="453919" y="516736"/>
                  </a:cubicBezTo>
                  <a:cubicBezTo>
                    <a:pt x="451338" y="514744"/>
                    <a:pt x="449460" y="511933"/>
                    <a:pt x="448521" y="508770"/>
                  </a:cubicBezTo>
                  <a:cubicBezTo>
                    <a:pt x="437608" y="471166"/>
                    <a:pt x="428338" y="437312"/>
                    <a:pt x="424348" y="403457"/>
                  </a:cubicBezTo>
                  <a:cubicBezTo>
                    <a:pt x="420006" y="365268"/>
                    <a:pt x="422705" y="330710"/>
                    <a:pt x="433149" y="294630"/>
                  </a:cubicBezTo>
                  <a:cubicBezTo>
                    <a:pt x="434088" y="291467"/>
                    <a:pt x="435965" y="288655"/>
                    <a:pt x="438547" y="286664"/>
                  </a:cubicBezTo>
                  <a:cubicBezTo>
                    <a:pt x="459787" y="270381"/>
                    <a:pt x="481378" y="260892"/>
                    <a:pt x="502970" y="258315"/>
                  </a:cubicBezTo>
                  <a:cubicBezTo>
                    <a:pt x="502970" y="258315"/>
                    <a:pt x="506725" y="257846"/>
                    <a:pt x="513884" y="257846"/>
                  </a:cubicBezTo>
                  <a:close/>
                  <a:moveTo>
                    <a:pt x="23466" y="0"/>
                  </a:moveTo>
                  <a:lnTo>
                    <a:pt x="555312" y="0"/>
                  </a:lnTo>
                  <a:cubicBezTo>
                    <a:pt x="568336" y="0"/>
                    <a:pt x="578778" y="10544"/>
                    <a:pt x="578778" y="23430"/>
                  </a:cubicBezTo>
                  <a:lnTo>
                    <a:pt x="578778" y="253163"/>
                  </a:lnTo>
                  <a:cubicBezTo>
                    <a:pt x="563408" y="245548"/>
                    <a:pt x="547686" y="240979"/>
                    <a:pt x="531847" y="239339"/>
                  </a:cubicBezTo>
                  <a:lnTo>
                    <a:pt x="531847" y="46861"/>
                  </a:lnTo>
                  <a:lnTo>
                    <a:pt x="46931" y="46861"/>
                  </a:lnTo>
                  <a:lnTo>
                    <a:pt x="46931" y="346766"/>
                  </a:lnTo>
                  <a:lnTo>
                    <a:pt x="404898" y="346766"/>
                  </a:lnTo>
                  <a:cubicBezTo>
                    <a:pt x="402904" y="367502"/>
                    <a:pt x="403256" y="388589"/>
                    <a:pt x="405837" y="410730"/>
                  </a:cubicBezTo>
                  <a:cubicBezTo>
                    <a:pt x="406658" y="418111"/>
                    <a:pt x="407714" y="425374"/>
                    <a:pt x="409005" y="432638"/>
                  </a:cubicBezTo>
                  <a:lnTo>
                    <a:pt x="368175" y="432638"/>
                  </a:lnTo>
                  <a:lnTo>
                    <a:pt x="388120" y="500585"/>
                  </a:lnTo>
                  <a:lnTo>
                    <a:pt x="412407" y="500585"/>
                  </a:lnTo>
                  <a:cubicBezTo>
                    <a:pt x="418626" y="500585"/>
                    <a:pt x="423553" y="505622"/>
                    <a:pt x="423553" y="511714"/>
                  </a:cubicBezTo>
                  <a:lnTo>
                    <a:pt x="423553" y="530107"/>
                  </a:lnTo>
                  <a:cubicBezTo>
                    <a:pt x="423553" y="536199"/>
                    <a:pt x="418626" y="541236"/>
                    <a:pt x="412407" y="541236"/>
                  </a:cubicBezTo>
                  <a:lnTo>
                    <a:pt x="166371" y="541236"/>
                  </a:lnTo>
                  <a:cubicBezTo>
                    <a:pt x="160270" y="541236"/>
                    <a:pt x="155225" y="536199"/>
                    <a:pt x="155225" y="530107"/>
                  </a:cubicBezTo>
                  <a:lnTo>
                    <a:pt x="155225" y="511714"/>
                  </a:lnTo>
                  <a:cubicBezTo>
                    <a:pt x="155225" y="505622"/>
                    <a:pt x="160270" y="500585"/>
                    <a:pt x="166371" y="500585"/>
                  </a:cubicBezTo>
                  <a:lnTo>
                    <a:pt x="190658" y="500585"/>
                  </a:lnTo>
                  <a:lnTo>
                    <a:pt x="210721" y="432638"/>
                  </a:lnTo>
                  <a:lnTo>
                    <a:pt x="23466" y="432638"/>
                  </a:lnTo>
                  <a:cubicBezTo>
                    <a:pt x="10560" y="432638"/>
                    <a:pt x="0" y="422211"/>
                    <a:pt x="0" y="409207"/>
                  </a:cubicBezTo>
                  <a:lnTo>
                    <a:pt x="0" y="23430"/>
                  </a:lnTo>
                  <a:cubicBezTo>
                    <a:pt x="0" y="10544"/>
                    <a:pt x="10560" y="0"/>
                    <a:pt x="234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iṥḻiḓè">
            <a:extLst>
              <a:ext uri="{FF2B5EF4-FFF2-40B4-BE49-F238E27FC236}">
                <a16:creationId xmlns:a16="http://schemas.microsoft.com/office/drawing/2014/main" id="{3BF4E907-3C6F-4938-8A21-9474F1418777}"/>
              </a:ext>
            </a:extLst>
          </p:cNvPr>
          <p:cNvSpPr/>
          <p:nvPr/>
        </p:nvSpPr>
        <p:spPr>
          <a:xfrm>
            <a:off x="8282987" y="3560721"/>
            <a:ext cx="2731378" cy="2257613"/>
          </a:xfrm>
          <a:prstGeom prst="roundRect">
            <a:avLst>
              <a:gd name="adj" fmla="val 1975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9" name="íšļíḓe">
            <a:extLst>
              <a:ext uri="{FF2B5EF4-FFF2-40B4-BE49-F238E27FC236}">
                <a16:creationId xmlns:a16="http://schemas.microsoft.com/office/drawing/2014/main" id="{8116ECBF-55A3-44D0-A479-210E91B38B35}"/>
              </a:ext>
            </a:extLst>
          </p:cNvPr>
          <p:cNvGrpSpPr/>
          <p:nvPr/>
        </p:nvGrpSpPr>
        <p:grpSpPr>
          <a:xfrm>
            <a:off x="8338585" y="4020433"/>
            <a:ext cx="2620183" cy="1499734"/>
            <a:chOff x="4672731" y="3652487"/>
            <a:chExt cx="2833838" cy="1875426"/>
          </a:xfrm>
        </p:grpSpPr>
        <p:sp>
          <p:nvSpPr>
            <p:cNvPr id="13" name="í$ľiḑé">
              <a:extLst>
                <a:ext uri="{FF2B5EF4-FFF2-40B4-BE49-F238E27FC236}">
                  <a16:creationId xmlns:a16="http://schemas.microsoft.com/office/drawing/2014/main" id="{921D2456-A6A6-43F5-AD86-0A010D24A2F0}"/>
                </a:ext>
              </a:extLst>
            </p:cNvPr>
            <p:cNvSpPr txBox="1"/>
            <p:nvPr/>
          </p:nvSpPr>
          <p:spPr>
            <a:xfrm>
              <a:off x="4672731" y="3652487"/>
              <a:ext cx="2833838" cy="4176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Text here</a:t>
              </a:r>
              <a:endParaRPr lang="id-ID" sz="1600" b="1" dirty="0">
                <a:cs typeface="+mn-ea"/>
                <a:sym typeface="+mn-lt"/>
              </a:endParaRPr>
            </a:p>
          </p:txBody>
        </p:sp>
        <p:sp>
          <p:nvSpPr>
            <p:cNvPr id="14" name="íSľîḍè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4672731" y="4070112"/>
              <a:ext cx="2833838" cy="1457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endParaRPr lang="en-US" altLang="zh-CN" sz="1100" dirty="0"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10" name="îṡliḍê">
            <a:extLst>
              <a:ext uri="{FF2B5EF4-FFF2-40B4-BE49-F238E27FC236}">
                <a16:creationId xmlns:a16="http://schemas.microsoft.com/office/drawing/2014/main" id="{3069C4E8-E6F9-4DF3-AB08-8C6B9847016A}"/>
              </a:ext>
            </a:extLst>
          </p:cNvPr>
          <p:cNvGrpSpPr/>
          <p:nvPr/>
        </p:nvGrpSpPr>
        <p:grpSpPr>
          <a:xfrm>
            <a:off x="9354661" y="3266708"/>
            <a:ext cx="588026" cy="588026"/>
            <a:chOff x="5721982" y="2819807"/>
            <a:chExt cx="735330" cy="735329"/>
          </a:xfrm>
        </p:grpSpPr>
        <p:sp>
          <p:nvSpPr>
            <p:cNvPr id="11" name="îŝlîďè">
              <a:extLst>
                <a:ext uri="{FF2B5EF4-FFF2-40B4-BE49-F238E27FC236}">
                  <a16:creationId xmlns:a16="http://schemas.microsoft.com/office/drawing/2014/main" id="{4330A26D-E0BA-4C7C-9093-EA6DE6893A4C}"/>
                </a:ext>
              </a:extLst>
            </p:cNvPr>
            <p:cNvSpPr/>
            <p:nvPr/>
          </p:nvSpPr>
          <p:spPr>
            <a:xfrm>
              <a:off x="5721982" y="2819807"/>
              <a:ext cx="735330" cy="735329"/>
            </a:xfrm>
            <a:prstGeom prst="ellipse">
              <a:avLst/>
            </a:prstGeom>
            <a:solidFill>
              <a:srgbClr val="EEAB1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îSḻïďê">
              <a:extLst>
                <a:ext uri="{FF2B5EF4-FFF2-40B4-BE49-F238E27FC236}">
                  <a16:creationId xmlns:a16="http://schemas.microsoft.com/office/drawing/2014/main" id="{D98E911F-F3E4-4A21-AA5A-7432DF2DD1BD}"/>
                </a:ext>
              </a:extLst>
            </p:cNvPr>
            <p:cNvSpPr/>
            <p:nvPr/>
          </p:nvSpPr>
          <p:spPr>
            <a:xfrm>
              <a:off x="5908676" y="3026199"/>
              <a:ext cx="361950" cy="322555"/>
            </a:xfrm>
            <a:custGeom>
              <a:avLst/>
              <a:gdLst>
                <a:gd name="connsiteX0" fmla="*/ 514822 w 607336"/>
                <a:gd name="connsiteY0" fmla="*/ 287718 h 541236"/>
                <a:gd name="connsiteX1" fmla="*/ 501327 w 607336"/>
                <a:gd name="connsiteY1" fmla="*/ 301190 h 541236"/>
                <a:gd name="connsiteX2" fmla="*/ 501327 w 607336"/>
                <a:gd name="connsiteY2" fmla="*/ 357185 h 541236"/>
                <a:gd name="connsiteX3" fmla="*/ 514822 w 607336"/>
                <a:gd name="connsiteY3" fmla="*/ 370656 h 541236"/>
                <a:gd name="connsiteX4" fmla="*/ 528317 w 607336"/>
                <a:gd name="connsiteY4" fmla="*/ 357185 h 541236"/>
                <a:gd name="connsiteX5" fmla="*/ 528317 w 607336"/>
                <a:gd name="connsiteY5" fmla="*/ 301190 h 541236"/>
                <a:gd name="connsiteX6" fmla="*/ 514822 w 607336"/>
                <a:gd name="connsiteY6" fmla="*/ 287718 h 541236"/>
                <a:gd name="connsiteX7" fmla="*/ 513884 w 607336"/>
                <a:gd name="connsiteY7" fmla="*/ 257846 h 541236"/>
                <a:gd name="connsiteX8" fmla="*/ 524093 w 607336"/>
                <a:gd name="connsiteY8" fmla="*/ 258315 h 541236"/>
                <a:gd name="connsiteX9" fmla="*/ 591098 w 607336"/>
                <a:gd name="connsiteY9" fmla="*/ 286664 h 541236"/>
                <a:gd name="connsiteX10" fmla="*/ 596496 w 607336"/>
                <a:gd name="connsiteY10" fmla="*/ 294630 h 541236"/>
                <a:gd name="connsiteX11" fmla="*/ 605297 w 607336"/>
                <a:gd name="connsiteY11" fmla="*/ 403457 h 541236"/>
                <a:gd name="connsiteX12" fmla="*/ 581123 w 607336"/>
                <a:gd name="connsiteY12" fmla="*/ 508770 h 541236"/>
                <a:gd name="connsiteX13" fmla="*/ 575725 w 607336"/>
                <a:gd name="connsiteY13" fmla="*/ 516736 h 541236"/>
                <a:gd name="connsiteX14" fmla="*/ 514822 w 607336"/>
                <a:gd name="connsiteY14" fmla="*/ 536650 h 541236"/>
                <a:gd name="connsiteX15" fmla="*/ 453919 w 607336"/>
                <a:gd name="connsiteY15" fmla="*/ 516736 h 541236"/>
                <a:gd name="connsiteX16" fmla="*/ 448521 w 607336"/>
                <a:gd name="connsiteY16" fmla="*/ 508770 h 541236"/>
                <a:gd name="connsiteX17" fmla="*/ 424348 w 607336"/>
                <a:gd name="connsiteY17" fmla="*/ 403457 h 541236"/>
                <a:gd name="connsiteX18" fmla="*/ 433149 w 607336"/>
                <a:gd name="connsiteY18" fmla="*/ 294630 h 541236"/>
                <a:gd name="connsiteX19" fmla="*/ 438547 w 607336"/>
                <a:gd name="connsiteY19" fmla="*/ 286664 h 541236"/>
                <a:gd name="connsiteX20" fmla="*/ 502970 w 607336"/>
                <a:gd name="connsiteY20" fmla="*/ 258315 h 541236"/>
                <a:gd name="connsiteX21" fmla="*/ 513884 w 607336"/>
                <a:gd name="connsiteY21" fmla="*/ 257846 h 541236"/>
                <a:gd name="connsiteX22" fmla="*/ 23466 w 607336"/>
                <a:gd name="connsiteY22" fmla="*/ 0 h 541236"/>
                <a:gd name="connsiteX23" fmla="*/ 555312 w 607336"/>
                <a:gd name="connsiteY23" fmla="*/ 0 h 541236"/>
                <a:gd name="connsiteX24" fmla="*/ 578778 w 607336"/>
                <a:gd name="connsiteY24" fmla="*/ 23430 h 541236"/>
                <a:gd name="connsiteX25" fmla="*/ 578778 w 607336"/>
                <a:gd name="connsiteY25" fmla="*/ 253163 h 541236"/>
                <a:gd name="connsiteX26" fmla="*/ 531847 w 607336"/>
                <a:gd name="connsiteY26" fmla="*/ 239339 h 541236"/>
                <a:gd name="connsiteX27" fmla="*/ 531847 w 607336"/>
                <a:gd name="connsiteY27" fmla="*/ 46861 h 541236"/>
                <a:gd name="connsiteX28" fmla="*/ 46931 w 607336"/>
                <a:gd name="connsiteY28" fmla="*/ 46861 h 541236"/>
                <a:gd name="connsiteX29" fmla="*/ 46931 w 607336"/>
                <a:gd name="connsiteY29" fmla="*/ 346766 h 541236"/>
                <a:gd name="connsiteX30" fmla="*/ 404898 w 607336"/>
                <a:gd name="connsiteY30" fmla="*/ 346766 h 541236"/>
                <a:gd name="connsiteX31" fmla="*/ 405837 w 607336"/>
                <a:gd name="connsiteY31" fmla="*/ 410730 h 541236"/>
                <a:gd name="connsiteX32" fmla="*/ 409005 w 607336"/>
                <a:gd name="connsiteY32" fmla="*/ 432638 h 541236"/>
                <a:gd name="connsiteX33" fmla="*/ 368175 w 607336"/>
                <a:gd name="connsiteY33" fmla="*/ 432638 h 541236"/>
                <a:gd name="connsiteX34" fmla="*/ 388120 w 607336"/>
                <a:gd name="connsiteY34" fmla="*/ 500585 h 541236"/>
                <a:gd name="connsiteX35" fmla="*/ 412407 w 607336"/>
                <a:gd name="connsiteY35" fmla="*/ 500585 h 541236"/>
                <a:gd name="connsiteX36" fmla="*/ 423553 w 607336"/>
                <a:gd name="connsiteY36" fmla="*/ 511714 h 541236"/>
                <a:gd name="connsiteX37" fmla="*/ 423553 w 607336"/>
                <a:gd name="connsiteY37" fmla="*/ 530107 h 541236"/>
                <a:gd name="connsiteX38" fmla="*/ 412407 w 607336"/>
                <a:gd name="connsiteY38" fmla="*/ 541236 h 541236"/>
                <a:gd name="connsiteX39" fmla="*/ 166371 w 607336"/>
                <a:gd name="connsiteY39" fmla="*/ 541236 h 541236"/>
                <a:gd name="connsiteX40" fmla="*/ 155225 w 607336"/>
                <a:gd name="connsiteY40" fmla="*/ 530107 h 541236"/>
                <a:gd name="connsiteX41" fmla="*/ 155225 w 607336"/>
                <a:gd name="connsiteY41" fmla="*/ 511714 h 541236"/>
                <a:gd name="connsiteX42" fmla="*/ 166371 w 607336"/>
                <a:gd name="connsiteY42" fmla="*/ 500585 h 541236"/>
                <a:gd name="connsiteX43" fmla="*/ 190658 w 607336"/>
                <a:gd name="connsiteY43" fmla="*/ 500585 h 541236"/>
                <a:gd name="connsiteX44" fmla="*/ 210721 w 607336"/>
                <a:gd name="connsiteY44" fmla="*/ 432638 h 541236"/>
                <a:gd name="connsiteX45" fmla="*/ 23466 w 607336"/>
                <a:gd name="connsiteY45" fmla="*/ 432638 h 541236"/>
                <a:gd name="connsiteX46" fmla="*/ 0 w 607336"/>
                <a:gd name="connsiteY46" fmla="*/ 409207 h 541236"/>
                <a:gd name="connsiteX47" fmla="*/ 0 w 607336"/>
                <a:gd name="connsiteY47" fmla="*/ 23430 h 541236"/>
                <a:gd name="connsiteX48" fmla="*/ 23466 w 607336"/>
                <a:gd name="connsiteY48" fmla="*/ 0 h 54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7336" h="541236">
                  <a:moveTo>
                    <a:pt x="514822" y="287718"/>
                  </a:moveTo>
                  <a:cubicBezTo>
                    <a:pt x="507429" y="287718"/>
                    <a:pt x="501327" y="293810"/>
                    <a:pt x="501327" y="301190"/>
                  </a:cubicBezTo>
                  <a:lnTo>
                    <a:pt x="501327" y="357185"/>
                  </a:lnTo>
                  <a:cubicBezTo>
                    <a:pt x="501327" y="364682"/>
                    <a:pt x="507429" y="370656"/>
                    <a:pt x="514822" y="370656"/>
                  </a:cubicBezTo>
                  <a:cubicBezTo>
                    <a:pt x="522215" y="370656"/>
                    <a:pt x="528317" y="364682"/>
                    <a:pt x="528317" y="357185"/>
                  </a:cubicBezTo>
                  <a:lnTo>
                    <a:pt x="528317" y="301190"/>
                  </a:lnTo>
                  <a:cubicBezTo>
                    <a:pt x="528317" y="293810"/>
                    <a:pt x="522215" y="287718"/>
                    <a:pt x="514822" y="287718"/>
                  </a:cubicBezTo>
                  <a:close/>
                  <a:moveTo>
                    <a:pt x="513884" y="257846"/>
                  </a:moveTo>
                  <a:cubicBezTo>
                    <a:pt x="521042" y="257846"/>
                    <a:pt x="524093" y="258315"/>
                    <a:pt x="524093" y="258315"/>
                  </a:cubicBezTo>
                  <a:cubicBezTo>
                    <a:pt x="546506" y="260423"/>
                    <a:pt x="569037" y="269795"/>
                    <a:pt x="591098" y="286664"/>
                  </a:cubicBezTo>
                  <a:cubicBezTo>
                    <a:pt x="593679" y="288655"/>
                    <a:pt x="595557" y="291467"/>
                    <a:pt x="596496" y="294630"/>
                  </a:cubicBezTo>
                  <a:cubicBezTo>
                    <a:pt x="606940" y="330710"/>
                    <a:pt x="609756" y="365268"/>
                    <a:pt x="605297" y="403457"/>
                  </a:cubicBezTo>
                  <a:cubicBezTo>
                    <a:pt x="601307" y="437312"/>
                    <a:pt x="592037" y="471166"/>
                    <a:pt x="581123" y="508770"/>
                  </a:cubicBezTo>
                  <a:cubicBezTo>
                    <a:pt x="580185" y="511933"/>
                    <a:pt x="578307" y="514744"/>
                    <a:pt x="575725" y="516736"/>
                  </a:cubicBezTo>
                  <a:cubicBezTo>
                    <a:pt x="559062" y="529622"/>
                    <a:pt x="537470" y="536650"/>
                    <a:pt x="514822" y="536650"/>
                  </a:cubicBezTo>
                  <a:cubicBezTo>
                    <a:pt x="492174" y="536650"/>
                    <a:pt x="470583" y="529622"/>
                    <a:pt x="453919" y="516736"/>
                  </a:cubicBezTo>
                  <a:cubicBezTo>
                    <a:pt x="451338" y="514744"/>
                    <a:pt x="449460" y="511933"/>
                    <a:pt x="448521" y="508770"/>
                  </a:cubicBezTo>
                  <a:cubicBezTo>
                    <a:pt x="437608" y="471166"/>
                    <a:pt x="428338" y="437312"/>
                    <a:pt x="424348" y="403457"/>
                  </a:cubicBezTo>
                  <a:cubicBezTo>
                    <a:pt x="420006" y="365268"/>
                    <a:pt x="422705" y="330710"/>
                    <a:pt x="433149" y="294630"/>
                  </a:cubicBezTo>
                  <a:cubicBezTo>
                    <a:pt x="434088" y="291467"/>
                    <a:pt x="435965" y="288655"/>
                    <a:pt x="438547" y="286664"/>
                  </a:cubicBezTo>
                  <a:cubicBezTo>
                    <a:pt x="459787" y="270381"/>
                    <a:pt x="481378" y="260892"/>
                    <a:pt x="502970" y="258315"/>
                  </a:cubicBezTo>
                  <a:cubicBezTo>
                    <a:pt x="502970" y="258315"/>
                    <a:pt x="506725" y="257846"/>
                    <a:pt x="513884" y="257846"/>
                  </a:cubicBezTo>
                  <a:close/>
                  <a:moveTo>
                    <a:pt x="23466" y="0"/>
                  </a:moveTo>
                  <a:lnTo>
                    <a:pt x="555312" y="0"/>
                  </a:lnTo>
                  <a:cubicBezTo>
                    <a:pt x="568336" y="0"/>
                    <a:pt x="578778" y="10544"/>
                    <a:pt x="578778" y="23430"/>
                  </a:cubicBezTo>
                  <a:lnTo>
                    <a:pt x="578778" y="253163"/>
                  </a:lnTo>
                  <a:cubicBezTo>
                    <a:pt x="563408" y="245548"/>
                    <a:pt x="547686" y="240979"/>
                    <a:pt x="531847" y="239339"/>
                  </a:cubicBezTo>
                  <a:lnTo>
                    <a:pt x="531847" y="46861"/>
                  </a:lnTo>
                  <a:lnTo>
                    <a:pt x="46931" y="46861"/>
                  </a:lnTo>
                  <a:lnTo>
                    <a:pt x="46931" y="346766"/>
                  </a:lnTo>
                  <a:lnTo>
                    <a:pt x="404898" y="346766"/>
                  </a:lnTo>
                  <a:cubicBezTo>
                    <a:pt x="402904" y="367502"/>
                    <a:pt x="403256" y="388589"/>
                    <a:pt x="405837" y="410730"/>
                  </a:cubicBezTo>
                  <a:cubicBezTo>
                    <a:pt x="406658" y="418111"/>
                    <a:pt x="407714" y="425374"/>
                    <a:pt x="409005" y="432638"/>
                  </a:cubicBezTo>
                  <a:lnTo>
                    <a:pt x="368175" y="432638"/>
                  </a:lnTo>
                  <a:lnTo>
                    <a:pt x="388120" y="500585"/>
                  </a:lnTo>
                  <a:lnTo>
                    <a:pt x="412407" y="500585"/>
                  </a:lnTo>
                  <a:cubicBezTo>
                    <a:pt x="418626" y="500585"/>
                    <a:pt x="423553" y="505622"/>
                    <a:pt x="423553" y="511714"/>
                  </a:cubicBezTo>
                  <a:lnTo>
                    <a:pt x="423553" y="530107"/>
                  </a:lnTo>
                  <a:cubicBezTo>
                    <a:pt x="423553" y="536199"/>
                    <a:pt x="418626" y="541236"/>
                    <a:pt x="412407" y="541236"/>
                  </a:cubicBezTo>
                  <a:lnTo>
                    <a:pt x="166371" y="541236"/>
                  </a:lnTo>
                  <a:cubicBezTo>
                    <a:pt x="160270" y="541236"/>
                    <a:pt x="155225" y="536199"/>
                    <a:pt x="155225" y="530107"/>
                  </a:cubicBezTo>
                  <a:lnTo>
                    <a:pt x="155225" y="511714"/>
                  </a:lnTo>
                  <a:cubicBezTo>
                    <a:pt x="155225" y="505622"/>
                    <a:pt x="160270" y="500585"/>
                    <a:pt x="166371" y="500585"/>
                  </a:cubicBezTo>
                  <a:lnTo>
                    <a:pt x="190658" y="500585"/>
                  </a:lnTo>
                  <a:lnTo>
                    <a:pt x="210721" y="432638"/>
                  </a:lnTo>
                  <a:lnTo>
                    <a:pt x="23466" y="432638"/>
                  </a:lnTo>
                  <a:cubicBezTo>
                    <a:pt x="10560" y="432638"/>
                    <a:pt x="0" y="422211"/>
                    <a:pt x="0" y="409207"/>
                  </a:cubicBezTo>
                  <a:lnTo>
                    <a:pt x="0" y="23430"/>
                  </a:lnTo>
                  <a:cubicBezTo>
                    <a:pt x="0" y="10544"/>
                    <a:pt x="10560" y="0"/>
                    <a:pt x="234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147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C873BB5-F451-4B45-8865-A51CCE9BC6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9" t="30141" r="5044" b="4037"/>
          <a:stretch/>
        </p:blipFill>
        <p:spPr>
          <a:xfrm rot="16200000">
            <a:off x="5283000" y="-155294"/>
            <a:ext cx="6966399" cy="716858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0B0D3C7-7169-49DC-AF9B-5B5A5E70EC8F}"/>
              </a:ext>
            </a:extLst>
          </p:cNvPr>
          <p:cNvSpPr/>
          <p:nvPr/>
        </p:nvSpPr>
        <p:spPr>
          <a:xfrm>
            <a:off x="1273215" y="1517640"/>
            <a:ext cx="1226917" cy="1944546"/>
          </a:xfrm>
          <a:prstGeom prst="rect">
            <a:avLst/>
          </a:prstGeom>
          <a:solidFill>
            <a:srgbClr val="CF2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6B52793-CCA4-4FBC-A9B6-B2CD499A10D5}"/>
              </a:ext>
            </a:extLst>
          </p:cNvPr>
          <p:cNvSpPr txBox="1"/>
          <p:nvPr/>
        </p:nvSpPr>
        <p:spPr>
          <a:xfrm>
            <a:off x="1979420" y="1492982"/>
            <a:ext cx="25078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four</a:t>
            </a:r>
            <a:endParaRPr lang="zh-CN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îṩ1îde">
            <a:extLst>
              <a:ext uri="{FF2B5EF4-FFF2-40B4-BE49-F238E27FC236}">
                <a16:creationId xmlns:a16="http://schemas.microsoft.com/office/drawing/2014/main" id="{4A8A44E9-F52F-4C38-90E5-8658BE06E470}"/>
              </a:ext>
            </a:extLst>
          </p:cNvPr>
          <p:cNvSpPr txBox="1"/>
          <p:nvPr/>
        </p:nvSpPr>
        <p:spPr>
          <a:xfrm>
            <a:off x="1967854" y="3551742"/>
            <a:ext cx="2507847" cy="1106206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105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cs typeface="+mn-ea"/>
                <a:sym typeface="+mn-lt"/>
              </a:rPr>
              <a:t>Click here to add content that matches the title.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05EAAA6-11C3-4166-B25B-B8E4BE542B67}"/>
              </a:ext>
            </a:extLst>
          </p:cNvPr>
          <p:cNvCxnSpPr/>
          <p:nvPr/>
        </p:nvCxnSpPr>
        <p:spPr>
          <a:xfrm>
            <a:off x="2071868" y="4780346"/>
            <a:ext cx="1068728" cy="0"/>
          </a:xfrm>
          <a:prstGeom prst="line">
            <a:avLst/>
          </a:prstGeom>
          <a:ln w="57150">
            <a:solidFill>
              <a:srgbClr val="CF2B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F1F60D53-6230-43D5-9B18-0582E6AA187B}"/>
              </a:ext>
            </a:extLst>
          </p:cNvPr>
          <p:cNvSpPr/>
          <p:nvPr/>
        </p:nvSpPr>
        <p:spPr>
          <a:xfrm>
            <a:off x="2071868" y="5034988"/>
            <a:ext cx="1701479" cy="550845"/>
          </a:xfrm>
          <a:prstGeom prst="rect">
            <a:avLst/>
          </a:prstGeom>
          <a:noFill/>
          <a:ln w="57150">
            <a:solidFill>
              <a:srgbClr val="CF2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Group 332">
            <a:extLst>
              <a:ext uri="{FF2B5EF4-FFF2-40B4-BE49-F238E27FC236}">
                <a16:creationId xmlns:a16="http://schemas.microsoft.com/office/drawing/2014/main" id="{BB7E7ECF-9191-4837-94D6-1D97EAA73A3E}"/>
              </a:ext>
            </a:extLst>
          </p:cNvPr>
          <p:cNvGrpSpPr/>
          <p:nvPr/>
        </p:nvGrpSpPr>
        <p:grpSpPr>
          <a:xfrm>
            <a:off x="2315977" y="5190254"/>
            <a:ext cx="1213260" cy="276999"/>
            <a:chOff x="1475556" y="5376158"/>
            <a:chExt cx="1213260" cy="276999"/>
          </a:xfrm>
        </p:grpSpPr>
        <p:sp>
          <p:nvSpPr>
            <p:cNvPr id="15" name="TextBox 333">
              <a:extLst>
                <a:ext uri="{FF2B5EF4-FFF2-40B4-BE49-F238E27FC236}">
                  <a16:creationId xmlns:a16="http://schemas.microsoft.com/office/drawing/2014/main" id="{95D7B4EA-774F-4113-A070-C74A06613045}"/>
                </a:ext>
              </a:extLst>
            </p:cNvPr>
            <p:cNvSpPr txBox="1"/>
            <p:nvPr/>
          </p:nvSpPr>
          <p:spPr>
            <a:xfrm>
              <a:off x="1475556" y="5376158"/>
              <a:ext cx="10767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cs typeface="+mn-ea"/>
                  <a:sym typeface="+mn-lt"/>
                </a:rPr>
                <a:t>START HERE</a:t>
              </a:r>
            </a:p>
          </p:txBody>
        </p:sp>
        <p:sp>
          <p:nvSpPr>
            <p:cNvPr id="16" name="Half Frame 334">
              <a:extLst>
                <a:ext uri="{FF2B5EF4-FFF2-40B4-BE49-F238E27FC236}">
                  <a16:creationId xmlns:a16="http://schemas.microsoft.com/office/drawing/2014/main" id="{1D47C19C-88FC-4963-8DA6-82BDE2684771}"/>
                </a:ext>
              </a:extLst>
            </p:cNvPr>
            <p:cNvSpPr/>
            <p:nvPr/>
          </p:nvSpPr>
          <p:spPr>
            <a:xfrm rot="8100000">
              <a:off x="2551150" y="5436098"/>
              <a:ext cx="137666" cy="137666"/>
            </a:xfrm>
            <a:prstGeom prst="halfFrame">
              <a:avLst>
                <a:gd name="adj1" fmla="val 11987"/>
                <a:gd name="adj2" fmla="val 1092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1B7FACC-335B-43CE-A69E-F096E2521A3D}"/>
              </a:ext>
            </a:extLst>
          </p:cNvPr>
          <p:cNvCxnSpPr/>
          <p:nvPr/>
        </p:nvCxnSpPr>
        <p:spPr>
          <a:xfrm>
            <a:off x="833377" y="1517645"/>
            <a:ext cx="0" cy="40681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>
            <a:extLst>
              <a:ext uri="{FF2B5EF4-FFF2-40B4-BE49-F238E27FC236}">
                <a16:creationId xmlns:a16="http://schemas.microsoft.com/office/drawing/2014/main" id="{C0516DD1-BA02-4EF3-8143-862691BB6DDA}"/>
              </a:ext>
            </a:extLst>
          </p:cNvPr>
          <p:cNvSpPr/>
          <p:nvPr/>
        </p:nvSpPr>
        <p:spPr>
          <a:xfrm>
            <a:off x="11088547" y="2453833"/>
            <a:ext cx="270076" cy="2700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80928322-0F87-4D56-BC72-723715ED4756}"/>
              </a:ext>
            </a:extLst>
          </p:cNvPr>
          <p:cNvSpPr/>
          <p:nvPr/>
        </p:nvSpPr>
        <p:spPr>
          <a:xfrm>
            <a:off x="11012347" y="3028709"/>
            <a:ext cx="422476" cy="4224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52B678FC-C888-4873-BE3E-692908ECA214}"/>
              </a:ext>
            </a:extLst>
          </p:cNvPr>
          <p:cNvSpPr/>
          <p:nvPr/>
        </p:nvSpPr>
        <p:spPr>
          <a:xfrm>
            <a:off x="11088547" y="3786277"/>
            <a:ext cx="270076" cy="2700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587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3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9FE6C45-84B6-4D91-B6DE-B247416730B4}"/>
              </a:ext>
            </a:extLst>
          </p:cNvPr>
          <p:cNvSpPr txBox="1"/>
          <p:nvPr/>
        </p:nvSpPr>
        <p:spPr>
          <a:xfrm>
            <a:off x="2297379" y="2755967"/>
            <a:ext cx="13833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20A60C4-E6DD-4A6C-9255-FB2000262AEC}"/>
              </a:ext>
            </a:extLst>
          </p:cNvPr>
          <p:cNvSpPr txBox="1"/>
          <p:nvPr/>
        </p:nvSpPr>
        <p:spPr>
          <a:xfrm>
            <a:off x="4454426" y="2755967"/>
            <a:ext cx="13833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75F16D0-B518-4B03-A30E-27336AF8BEEF}"/>
              </a:ext>
            </a:extLst>
          </p:cNvPr>
          <p:cNvSpPr txBox="1"/>
          <p:nvPr/>
        </p:nvSpPr>
        <p:spPr>
          <a:xfrm>
            <a:off x="6572298" y="2755967"/>
            <a:ext cx="13833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5E9B63C-DDBF-4BDB-A08D-E6A43349B02E}"/>
              </a:ext>
            </a:extLst>
          </p:cNvPr>
          <p:cNvSpPr txBox="1"/>
          <p:nvPr/>
        </p:nvSpPr>
        <p:spPr>
          <a:xfrm>
            <a:off x="8690170" y="2755967"/>
            <a:ext cx="13833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EE574A8-1CDC-47B1-8BC7-B41CF7588EA4}"/>
              </a:ext>
            </a:extLst>
          </p:cNvPr>
          <p:cNvSpPr/>
          <p:nvPr/>
        </p:nvSpPr>
        <p:spPr>
          <a:xfrm>
            <a:off x="5482541" y="13888"/>
            <a:ext cx="1226917" cy="1908006"/>
          </a:xfrm>
          <a:prstGeom prst="rect">
            <a:avLst/>
          </a:prstGeom>
          <a:solidFill>
            <a:srgbClr val="CF2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C805652-70C7-4083-8F53-220887E704ED}"/>
              </a:ext>
            </a:extLst>
          </p:cNvPr>
          <p:cNvSpPr txBox="1"/>
          <p:nvPr/>
        </p:nvSpPr>
        <p:spPr>
          <a:xfrm>
            <a:off x="3911600" y="75212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îṩ1îde">
            <a:extLst>
              <a:ext uri="{FF2B5EF4-FFF2-40B4-BE49-F238E27FC236}">
                <a16:creationId xmlns:a16="http://schemas.microsoft.com/office/drawing/2014/main" id="{E601C594-3CA2-4B7B-B326-3CCD80BB9E5E}"/>
              </a:ext>
            </a:extLst>
          </p:cNvPr>
          <p:cNvSpPr txBox="1"/>
          <p:nvPr/>
        </p:nvSpPr>
        <p:spPr>
          <a:xfrm>
            <a:off x="2128372" y="3936441"/>
            <a:ext cx="1591505" cy="1106206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0" name="îṩ1îde">
            <a:extLst>
              <a:ext uri="{FF2B5EF4-FFF2-40B4-BE49-F238E27FC236}">
                <a16:creationId xmlns:a16="http://schemas.microsoft.com/office/drawing/2014/main" id="{C95F9895-96B5-45DD-B887-EFF59CE51882}"/>
              </a:ext>
            </a:extLst>
          </p:cNvPr>
          <p:cNvSpPr txBox="1"/>
          <p:nvPr/>
        </p:nvSpPr>
        <p:spPr>
          <a:xfrm>
            <a:off x="4246244" y="3936441"/>
            <a:ext cx="1591505" cy="1106206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1" name="îṩ1îde">
            <a:extLst>
              <a:ext uri="{FF2B5EF4-FFF2-40B4-BE49-F238E27FC236}">
                <a16:creationId xmlns:a16="http://schemas.microsoft.com/office/drawing/2014/main" id="{81A0C6E3-DA56-4165-B88A-469450EB10AD}"/>
              </a:ext>
            </a:extLst>
          </p:cNvPr>
          <p:cNvSpPr txBox="1"/>
          <p:nvPr/>
        </p:nvSpPr>
        <p:spPr>
          <a:xfrm>
            <a:off x="6364116" y="3936441"/>
            <a:ext cx="1591505" cy="1106206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2" name="îṩ1îde">
            <a:extLst>
              <a:ext uri="{FF2B5EF4-FFF2-40B4-BE49-F238E27FC236}">
                <a16:creationId xmlns:a16="http://schemas.microsoft.com/office/drawing/2014/main" id="{075FEDF2-1E2D-4B18-A765-74753637AC22}"/>
              </a:ext>
            </a:extLst>
          </p:cNvPr>
          <p:cNvSpPr txBox="1"/>
          <p:nvPr/>
        </p:nvSpPr>
        <p:spPr>
          <a:xfrm>
            <a:off x="8508265" y="3936441"/>
            <a:ext cx="1591505" cy="1106206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2EED67C-D12B-4B91-9F91-0A9699B6A94E}"/>
              </a:ext>
            </a:extLst>
          </p:cNvPr>
          <p:cNvSpPr/>
          <p:nvPr/>
        </p:nvSpPr>
        <p:spPr>
          <a:xfrm>
            <a:off x="0" y="5989320"/>
            <a:ext cx="868680" cy="868680"/>
          </a:xfrm>
          <a:prstGeom prst="rect">
            <a:avLst/>
          </a:prstGeom>
          <a:solidFill>
            <a:srgbClr val="CF2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667E9E9-A289-44D6-AF4C-E44F3202F051}"/>
              </a:ext>
            </a:extLst>
          </p:cNvPr>
          <p:cNvSpPr/>
          <p:nvPr/>
        </p:nvSpPr>
        <p:spPr>
          <a:xfrm>
            <a:off x="868680" y="5120640"/>
            <a:ext cx="868680" cy="868680"/>
          </a:xfrm>
          <a:prstGeom prst="rect">
            <a:avLst/>
          </a:prstGeom>
          <a:solidFill>
            <a:srgbClr val="EEA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F1BE92E-391F-41DE-A78B-C68CC25C91D7}"/>
              </a:ext>
            </a:extLst>
          </p:cNvPr>
          <p:cNvSpPr/>
          <p:nvPr/>
        </p:nvSpPr>
        <p:spPr>
          <a:xfrm>
            <a:off x="10461675" y="868680"/>
            <a:ext cx="868680" cy="868680"/>
          </a:xfrm>
          <a:prstGeom prst="rect">
            <a:avLst/>
          </a:prstGeom>
          <a:solidFill>
            <a:srgbClr val="CF2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037A19A-864F-42EB-8DF4-6AD15D9CCC9B}"/>
              </a:ext>
            </a:extLst>
          </p:cNvPr>
          <p:cNvSpPr/>
          <p:nvPr/>
        </p:nvSpPr>
        <p:spPr>
          <a:xfrm>
            <a:off x="11330355" y="0"/>
            <a:ext cx="868680" cy="868680"/>
          </a:xfrm>
          <a:prstGeom prst="rect">
            <a:avLst/>
          </a:prstGeom>
          <a:solidFill>
            <a:srgbClr val="EEA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iSḻîde">
            <a:extLst>
              <a:ext uri="{FF2B5EF4-FFF2-40B4-BE49-F238E27FC236}">
                <a16:creationId xmlns:a16="http://schemas.microsoft.com/office/drawing/2014/main" id="{FFAAB302-ABBE-4105-85C2-74BC98465406}"/>
              </a:ext>
            </a:extLst>
          </p:cNvPr>
          <p:cNvSpPr/>
          <p:nvPr/>
        </p:nvSpPr>
        <p:spPr>
          <a:xfrm>
            <a:off x="4337050" y="3547738"/>
            <a:ext cx="1581352" cy="1581351"/>
          </a:xfrm>
          <a:prstGeom prst="corner">
            <a:avLst>
              <a:gd name="adj1" fmla="val 16416"/>
              <a:gd name="adj2" fmla="val 16509"/>
            </a:avLst>
          </a:prstGeom>
          <a:solidFill>
            <a:srgbClr val="EEA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2" name="ïṧliḑê">
            <a:extLst>
              <a:ext uri="{FF2B5EF4-FFF2-40B4-BE49-F238E27FC236}">
                <a16:creationId xmlns:a16="http://schemas.microsoft.com/office/drawing/2014/main" id="{B834247E-06FE-4F31-BDA0-0B833DAB7C5F}"/>
              </a:ext>
            </a:extLst>
          </p:cNvPr>
          <p:cNvSpPr/>
          <p:nvPr/>
        </p:nvSpPr>
        <p:spPr>
          <a:xfrm flipH="1">
            <a:off x="6286298" y="3547738"/>
            <a:ext cx="1581352" cy="1581351"/>
          </a:xfrm>
          <a:prstGeom prst="corner">
            <a:avLst>
              <a:gd name="adj1" fmla="val 16416"/>
              <a:gd name="adj2" fmla="val 16509"/>
            </a:avLst>
          </a:prstGeom>
          <a:solidFill>
            <a:srgbClr val="CF2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ïśḷiďè">
            <a:extLst>
              <a:ext uri="{FF2B5EF4-FFF2-40B4-BE49-F238E27FC236}">
                <a16:creationId xmlns:a16="http://schemas.microsoft.com/office/drawing/2014/main" id="{E2479256-0893-4E85-ABF3-DB14A6588DD1}"/>
              </a:ext>
            </a:extLst>
          </p:cNvPr>
          <p:cNvSpPr/>
          <p:nvPr/>
        </p:nvSpPr>
        <p:spPr>
          <a:xfrm flipV="1">
            <a:off x="4337050" y="1635267"/>
            <a:ext cx="1581352" cy="1581351"/>
          </a:xfrm>
          <a:prstGeom prst="corner">
            <a:avLst>
              <a:gd name="adj1" fmla="val 16416"/>
              <a:gd name="adj2" fmla="val 16509"/>
            </a:avLst>
          </a:prstGeom>
          <a:solidFill>
            <a:srgbClr val="CF2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išľíḋê">
            <a:extLst>
              <a:ext uri="{FF2B5EF4-FFF2-40B4-BE49-F238E27FC236}">
                <a16:creationId xmlns:a16="http://schemas.microsoft.com/office/drawing/2014/main" id="{BFF3E34C-7A6F-4378-96AD-359BC2F51A80}"/>
              </a:ext>
            </a:extLst>
          </p:cNvPr>
          <p:cNvSpPr/>
          <p:nvPr/>
        </p:nvSpPr>
        <p:spPr>
          <a:xfrm flipH="1" flipV="1">
            <a:off x="6286298" y="1635267"/>
            <a:ext cx="1581352" cy="1581351"/>
          </a:xfrm>
          <a:prstGeom prst="corner">
            <a:avLst>
              <a:gd name="adj1" fmla="val 16416"/>
              <a:gd name="adj2" fmla="val 16509"/>
            </a:avLst>
          </a:prstGeom>
          <a:solidFill>
            <a:srgbClr val="EEA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ïŝlíḍé">
            <a:extLst>
              <a:ext uri="{FF2B5EF4-FFF2-40B4-BE49-F238E27FC236}">
                <a16:creationId xmlns:a16="http://schemas.microsoft.com/office/drawing/2014/main" id="{CD837456-334E-49FC-9C0F-74948643DB8A}"/>
              </a:ext>
            </a:extLst>
          </p:cNvPr>
          <p:cNvSpPr/>
          <p:nvPr/>
        </p:nvSpPr>
        <p:spPr>
          <a:xfrm>
            <a:off x="4491412" y="1771241"/>
            <a:ext cx="3221875" cy="322187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9" name="iŝḷïḓé">
            <a:extLst>
              <a:ext uri="{FF2B5EF4-FFF2-40B4-BE49-F238E27FC236}">
                <a16:creationId xmlns:a16="http://schemas.microsoft.com/office/drawing/2014/main" id="{1071DF65-2197-4703-844B-44C68DF341EC}"/>
              </a:ext>
            </a:extLst>
          </p:cNvPr>
          <p:cNvSpPr/>
          <p:nvPr/>
        </p:nvSpPr>
        <p:spPr bwMode="auto">
          <a:xfrm>
            <a:off x="666750" y="2343223"/>
            <a:ext cx="3031978" cy="78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… …</a:t>
            </a:r>
          </a:p>
        </p:txBody>
      </p:sp>
      <p:sp>
        <p:nvSpPr>
          <p:cNvPr id="30" name="i$ľîḋé">
            <a:extLst>
              <a:ext uri="{FF2B5EF4-FFF2-40B4-BE49-F238E27FC236}">
                <a16:creationId xmlns:a16="http://schemas.microsoft.com/office/drawing/2014/main" id="{8F97F0C8-8A5C-4EA6-B573-8DE7BE61C72E}"/>
              </a:ext>
            </a:extLst>
          </p:cNvPr>
          <p:cNvSpPr txBox="1"/>
          <p:nvPr/>
        </p:nvSpPr>
        <p:spPr bwMode="auto">
          <a:xfrm>
            <a:off x="666750" y="1806791"/>
            <a:ext cx="3031978" cy="53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27" name="íŝ1íḑè">
            <a:extLst>
              <a:ext uri="{FF2B5EF4-FFF2-40B4-BE49-F238E27FC236}">
                <a16:creationId xmlns:a16="http://schemas.microsoft.com/office/drawing/2014/main" id="{93403222-2F2A-4DF0-A9B3-79CAEC0D2425}"/>
              </a:ext>
            </a:extLst>
          </p:cNvPr>
          <p:cNvSpPr/>
          <p:nvPr/>
        </p:nvSpPr>
        <p:spPr bwMode="auto">
          <a:xfrm>
            <a:off x="666750" y="4212929"/>
            <a:ext cx="3031978" cy="78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… …</a:t>
            </a:r>
          </a:p>
        </p:txBody>
      </p:sp>
      <p:sp>
        <p:nvSpPr>
          <p:cNvPr id="28" name="îSļiďe">
            <a:extLst>
              <a:ext uri="{FF2B5EF4-FFF2-40B4-BE49-F238E27FC236}">
                <a16:creationId xmlns:a16="http://schemas.microsoft.com/office/drawing/2014/main" id="{A338310D-33B5-46F3-90D3-8BFCC5444F4A}"/>
              </a:ext>
            </a:extLst>
          </p:cNvPr>
          <p:cNvSpPr txBox="1"/>
          <p:nvPr/>
        </p:nvSpPr>
        <p:spPr bwMode="auto">
          <a:xfrm>
            <a:off x="666750" y="3676497"/>
            <a:ext cx="3031978" cy="53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25" name="íṧḷiďè">
            <a:extLst>
              <a:ext uri="{FF2B5EF4-FFF2-40B4-BE49-F238E27FC236}">
                <a16:creationId xmlns:a16="http://schemas.microsoft.com/office/drawing/2014/main" id="{B0F62B75-27A7-4DD4-B442-B56598DD8770}"/>
              </a:ext>
            </a:extLst>
          </p:cNvPr>
          <p:cNvSpPr/>
          <p:nvPr/>
        </p:nvSpPr>
        <p:spPr bwMode="auto">
          <a:xfrm>
            <a:off x="8493272" y="2343223"/>
            <a:ext cx="3031978" cy="78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Copy paste fonts. Choose the only option to retain text.</a:t>
            </a:r>
          </a:p>
          <a:p>
            <a:pPr algn="r"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… …</a:t>
            </a:r>
          </a:p>
        </p:txBody>
      </p:sp>
      <p:sp>
        <p:nvSpPr>
          <p:cNvPr id="26" name="ïṩľîďê">
            <a:extLst>
              <a:ext uri="{FF2B5EF4-FFF2-40B4-BE49-F238E27FC236}">
                <a16:creationId xmlns:a16="http://schemas.microsoft.com/office/drawing/2014/main" id="{52351478-43FA-48F9-A35E-8A4EF05236AE}"/>
              </a:ext>
            </a:extLst>
          </p:cNvPr>
          <p:cNvSpPr txBox="1"/>
          <p:nvPr/>
        </p:nvSpPr>
        <p:spPr bwMode="auto">
          <a:xfrm>
            <a:off x="8493272" y="1806791"/>
            <a:ext cx="3031978" cy="53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23" name="ïSļidê">
            <a:extLst>
              <a:ext uri="{FF2B5EF4-FFF2-40B4-BE49-F238E27FC236}">
                <a16:creationId xmlns:a16="http://schemas.microsoft.com/office/drawing/2014/main" id="{AF6E8727-6AAD-4CA9-AC34-AD5B58A99D87}"/>
              </a:ext>
            </a:extLst>
          </p:cNvPr>
          <p:cNvSpPr/>
          <p:nvPr/>
        </p:nvSpPr>
        <p:spPr bwMode="auto">
          <a:xfrm>
            <a:off x="8493272" y="4212929"/>
            <a:ext cx="3031978" cy="78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Copy paste fonts. Choose the only option to retain text.</a:t>
            </a:r>
          </a:p>
          <a:p>
            <a:pPr algn="r"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… …</a:t>
            </a:r>
          </a:p>
        </p:txBody>
      </p:sp>
      <p:sp>
        <p:nvSpPr>
          <p:cNvPr id="24" name="iṩļîdé">
            <a:extLst>
              <a:ext uri="{FF2B5EF4-FFF2-40B4-BE49-F238E27FC236}">
                <a16:creationId xmlns:a16="http://schemas.microsoft.com/office/drawing/2014/main" id="{D60EAC52-6DDF-4D33-AE4F-B171894DC376}"/>
              </a:ext>
            </a:extLst>
          </p:cNvPr>
          <p:cNvSpPr txBox="1"/>
          <p:nvPr/>
        </p:nvSpPr>
        <p:spPr bwMode="auto">
          <a:xfrm>
            <a:off x="8493272" y="3676497"/>
            <a:ext cx="3031978" cy="53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cs typeface="+mn-ea"/>
                <a:sym typeface="+mn-lt"/>
              </a:rPr>
              <a:t>Text here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21CC223-5A74-4710-BF2B-D18978338B9D}"/>
              </a:ext>
            </a:extLst>
          </p:cNvPr>
          <p:cNvCxnSpPr>
            <a:cxnSpLocks/>
          </p:cNvCxnSpPr>
          <p:nvPr/>
        </p:nvCxnSpPr>
        <p:spPr>
          <a:xfrm flipV="1">
            <a:off x="666750" y="3358076"/>
            <a:ext cx="3517900" cy="15672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85527D1-F1ED-41B4-A933-0D45DA973008}"/>
              </a:ext>
            </a:extLst>
          </p:cNvPr>
          <p:cNvCxnSpPr>
            <a:cxnSpLocks/>
          </p:cNvCxnSpPr>
          <p:nvPr/>
        </p:nvCxnSpPr>
        <p:spPr>
          <a:xfrm flipV="1">
            <a:off x="8007350" y="3358076"/>
            <a:ext cx="3517900" cy="15672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îṩ1ïḓè">
            <a:extLst>
              <a:ext uri="{FF2B5EF4-FFF2-40B4-BE49-F238E27FC236}">
                <a16:creationId xmlns:a16="http://schemas.microsoft.com/office/drawing/2014/main" id="{C49C8170-616F-4E2C-99CC-D3E592C20BF3}"/>
              </a:ext>
            </a:extLst>
          </p:cNvPr>
          <p:cNvSpPr/>
          <p:nvPr/>
        </p:nvSpPr>
        <p:spPr>
          <a:xfrm>
            <a:off x="4028094" y="4668130"/>
            <a:ext cx="766156" cy="766156"/>
          </a:xfrm>
          <a:prstGeom prst="ellipse">
            <a:avLst/>
          </a:prstGeom>
          <a:solidFill>
            <a:srgbClr val="EEAB15"/>
          </a:solidFill>
          <a:ln w="57150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iSḷîḍê">
            <a:extLst>
              <a:ext uri="{FF2B5EF4-FFF2-40B4-BE49-F238E27FC236}">
                <a16:creationId xmlns:a16="http://schemas.microsoft.com/office/drawing/2014/main" id="{B810B613-1745-400A-A431-C23C1D456121}"/>
              </a:ext>
            </a:extLst>
          </p:cNvPr>
          <p:cNvSpPr/>
          <p:nvPr/>
        </p:nvSpPr>
        <p:spPr bwMode="auto">
          <a:xfrm>
            <a:off x="4243993" y="4879997"/>
            <a:ext cx="334358" cy="342421"/>
          </a:xfrm>
          <a:custGeom>
            <a:avLst/>
            <a:gdLst>
              <a:gd name="T0" fmla="*/ 1547 w 10400"/>
              <a:gd name="T1" fmla="*/ 9330 h 10667"/>
              <a:gd name="T2" fmla="*/ 3077 w 10400"/>
              <a:gd name="T3" fmla="*/ 9013 h 10667"/>
              <a:gd name="T4" fmla="*/ 6114 w 10400"/>
              <a:gd name="T5" fmla="*/ 9700 h 10667"/>
              <a:gd name="T6" fmla="*/ 6806 w 10400"/>
              <a:gd name="T7" fmla="*/ 8539 h 10667"/>
              <a:gd name="T8" fmla="*/ 4079 w 10400"/>
              <a:gd name="T9" fmla="*/ 1127 h 10667"/>
              <a:gd name="T10" fmla="*/ 5193 w 10400"/>
              <a:gd name="T11" fmla="*/ 2254 h 10667"/>
              <a:gd name="T12" fmla="*/ 6352 w 10400"/>
              <a:gd name="T13" fmla="*/ 3340 h 10667"/>
              <a:gd name="T14" fmla="*/ 6296 w 10400"/>
              <a:gd name="T15" fmla="*/ 5841 h 10667"/>
              <a:gd name="T16" fmla="*/ 5318 w 10400"/>
              <a:gd name="T17" fmla="*/ 6578 h 10667"/>
              <a:gd name="T18" fmla="*/ 4851 w 10400"/>
              <a:gd name="T19" fmla="*/ 10126 h 10667"/>
              <a:gd name="T20" fmla="*/ 4154 w 10400"/>
              <a:gd name="T21" fmla="*/ 5500 h 10667"/>
              <a:gd name="T22" fmla="*/ 993 w 10400"/>
              <a:gd name="T23" fmla="*/ 1669 h 10667"/>
              <a:gd name="T24" fmla="*/ 4493 w 10400"/>
              <a:gd name="T25" fmla="*/ 2470 h 10667"/>
              <a:gd name="T26" fmla="*/ 5203 w 10400"/>
              <a:gd name="T27" fmla="*/ 5915 h 10667"/>
              <a:gd name="T28" fmla="*/ 5890 w 10400"/>
              <a:gd name="T29" fmla="*/ 2481 h 10667"/>
              <a:gd name="T30" fmla="*/ 9353 w 10400"/>
              <a:gd name="T31" fmla="*/ 1669 h 10667"/>
              <a:gd name="T32" fmla="*/ 8900 w 10400"/>
              <a:gd name="T33" fmla="*/ 5088 h 10667"/>
              <a:gd name="T34" fmla="*/ 8763 w 10400"/>
              <a:gd name="T35" fmla="*/ 4301 h 10667"/>
              <a:gd name="T36" fmla="*/ 7729 w 10400"/>
              <a:gd name="T37" fmla="*/ 3953 h 10667"/>
              <a:gd name="T38" fmla="*/ 8505 w 10400"/>
              <a:gd name="T39" fmla="*/ 5505 h 10667"/>
              <a:gd name="T40" fmla="*/ 8530 w 10400"/>
              <a:gd name="T41" fmla="*/ 6867 h 10667"/>
              <a:gd name="T42" fmla="*/ 9012 w 10400"/>
              <a:gd name="T43" fmla="*/ 6736 h 10667"/>
              <a:gd name="T44" fmla="*/ 9315 w 10400"/>
              <a:gd name="T45" fmla="*/ 6686 h 10667"/>
              <a:gd name="T46" fmla="*/ 9046 w 10400"/>
              <a:gd name="T47" fmla="*/ 4530 h 10667"/>
              <a:gd name="T48" fmla="*/ 9997 w 10400"/>
              <a:gd name="T49" fmla="*/ 3776 h 10667"/>
              <a:gd name="T50" fmla="*/ 8844 w 10400"/>
              <a:gd name="T51" fmla="*/ 4304 h 10667"/>
              <a:gd name="T52" fmla="*/ 8790 w 10400"/>
              <a:gd name="T53" fmla="*/ 3675 h 10667"/>
              <a:gd name="T54" fmla="*/ 9514 w 10400"/>
              <a:gd name="T55" fmla="*/ 6418 h 10667"/>
              <a:gd name="T56" fmla="*/ 9245 w 10400"/>
              <a:gd name="T57" fmla="*/ 6917 h 10667"/>
              <a:gd name="T58" fmla="*/ 7957 w 10400"/>
              <a:gd name="T59" fmla="*/ 6629 h 10667"/>
              <a:gd name="T60" fmla="*/ 7308 w 10400"/>
              <a:gd name="T61" fmla="*/ 6762 h 10667"/>
              <a:gd name="T62" fmla="*/ 9494 w 10400"/>
              <a:gd name="T63" fmla="*/ 6253 h 10667"/>
              <a:gd name="T64" fmla="*/ 577 w 10400"/>
              <a:gd name="T65" fmla="*/ 3770 h 10667"/>
              <a:gd name="T66" fmla="*/ 1355 w 10400"/>
              <a:gd name="T67" fmla="*/ 4518 h 10667"/>
              <a:gd name="T68" fmla="*/ 1282 w 10400"/>
              <a:gd name="T69" fmla="*/ 5462 h 10667"/>
              <a:gd name="T70" fmla="*/ 1236 w 10400"/>
              <a:gd name="T71" fmla="*/ 6867 h 10667"/>
              <a:gd name="T72" fmla="*/ 1718 w 10400"/>
              <a:gd name="T73" fmla="*/ 6728 h 10667"/>
              <a:gd name="T74" fmla="*/ 2022 w 10400"/>
              <a:gd name="T75" fmla="*/ 6694 h 10667"/>
              <a:gd name="T76" fmla="*/ 1843 w 10400"/>
              <a:gd name="T77" fmla="*/ 4519 h 10667"/>
              <a:gd name="T78" fmla="*/ 2505 w 10400"/>
              <a:gd name="T79" fmla="*/ 3770 h 10667"/>
              <a:gd name="T80" fmla="*/ 1608 w 10400"/>
              <a:gd name="T81" fmla="*/ 5217 h 10667"/>
              <a:gd name="T82" fmla="*/ 1557 w 10400"/>
              <a:gd name="T83" fmla="*/ 4304 h 10667"/>
              <a:gd name="T84" fmla="*/ 1610 w 10400"/>
              <a:gd name="T85" fmla="*/ 3675 h 10667"/>
              <a:gd name="T86" fmla="*/ 1898 w 10400"/>
              <a:gd name="T87" fmla="*/ 3969 h 10667"/>
              <a:gd name="T88" fmla="*/ 1547 w 10400"/>
              <a:gd name="T89" fmla="*/ 7324 h 10667"/>
              <a:gd name="T90" fmla="*/ 2189 w 10400"/>
              <a:gd name="T91" fmla="*/ 6405 h 10667"/>
              <a:gd name="T92" fmla="*/ 1172 w 10400"/>
              <a:gd name="T93" fmla="*/ 6918 h 10667"/>
              <a:gd name="T94" fmla="*/ 669 w 10400"/>
              <a:gd name="T95" fmla="*/ 6629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400" h="10667">
                <a:moveTo>
                  <a:pt x="8838" y="9330"/>
                </a:moveTo>
                <a:cubicBezTo>
                  <a:pt x="8838" y="10067"/>
                  <a:pt x="7206" y="10667"/>
                  <a:pt x="5192" y="10667"/>
                </a:cubicBezTo>
                <a:cubicBezTo>
                  <a:pt x="3180" y="10667"/>
                  <a:pt x="1547" y="10067"/>
                  <a:pt x="1547" y="9330"/>
                </a:cubicBezTo>
                <a:cubicBezTo>
                  <a:pt x="1547" y="8797"/>
                  <a:pt x="2406" y="8341"/>
                  <a:pt x="3638" y="8128"/>
                </a:cubicBezTo>
                <a:lnTo>
                  <a:pt x="3638" y="8495"/>
                </a:lnTo>
                <a:cubicBezTo>
                  <a:pt x="3293" y="8632"/>
                  <a:pt x="3077" y="8813"/>
                  <a:pt x="3077" y="9013"/>
                </a:cubicBezTo>
                <a:cubicBezTo>
                  <a:pt x="3077" y="9437"/>
                  <a:pt x="4015" y="9781"/>
                  <a:pt x="5171" y="9781"/>
                </a:cubicBezTo>
                <a:cubicBezTo>
                  <a:pt x="5497" y="9781"/>
                  <a:pt x="5802" y="9751"/>
                  <a:pt x="6077" y="9703"/>
                </a:cubicBezTo>
                <a:cubicBezTo>
                  <a:pt x="6090" y="9702"/>
                  <a:pt x="6102" y="9702"/>
                  <a:pt x="6114" y="9700"/>
                </a:cubicBezTo>
                <a:cubicBezTo>
                  <a:pt x="6165" y="9694"/>
                  <a:pt x="6212" y="9682"/>
                  <a:pt x="6259" y="9666"/>
                </a:cubicBezTo>
                <a:cubicBezTo>
                  <a:pt x="6859" y="9531"/>
                  <a:pt x="7264" y="9290"/>
                  <a:pt x="7264" y="9013"/>
                </a:cubicBezTo>
                <a:cubicBezTo>
                  <a:pt x="7264" y="8834"/>
                  <a:pt x="7090" y="8669"/>
                  <a:pt x="6806" y="8539"/>
                </a:cubicBezTo>
                <a:lnTo>
                  <a:pt x="6806" y="8137"/>
                </a:lnTo>
                <a:cubicBezTo>
                  <a:pt x="8006" y="8356"/>
                  <a:pt x="8838" y="8805"/>
                  <a:pt x="8838" y="9330"/>
                </a:cubicBezTo>
                <a:close/>
                <a:moveTo>
                  <a:pt x="4079" y="1127"/>
                </a:moveTo>
                <a:cubicBezTo>
                  <a:pt x="4079" y="504"/>
                  <a:pt x="4578" y="0"/>
                  <a:pt x="5193" y="0"/>
                </a:cubicBezTo>
                <a:cubicBezTo>
                  <a:pt x="5807" y="0"/>
                  <a:pt x="6305" y="504"/>
                  <a:pt x="6305" y="1127"/>
                </a:cubicBezTo>
                <a:cubicBezTo>
                  <a:pt x="6305" y="1750"/>
                  <a:pt x="5807" y="2254"/>
                  <a:pt x="5193" y="2254"/>
                </a:cubicBezTo>
                <a:cubicBezTo>
                  <a:pt x="4578" y="2254"/>
                  <a:pt x="4079" y="1750"/>
                  <a:pt x="4079" y="1127"/>
                </a:cubicBezTo>
                <a:close/>
                <a:moveTo>
                  <a:pt x="9353" y="1669"/>
                </a:moveTo>
                <a:cubicBezTo>
                  <a:pt x="8800" y="2578"/>
                  <a:pt x="7557" y="3340"/>
                  <a:pt x="6352" y="3340"/>
                </a:cubicBezTo>
                <a:cubicBezTo>
                  <a:pt x="6274" y="3340"/>
                  <a:pt x="6196" y="3336"/>
                  <a:pt x="6118" y="3330"/>
                </a:cubicBezTo>
                <a:cubicBezTo>
                  <a:pt x="6142" y="3615"/>
                  <a:pt x="6252" y="4928"/>
                  <a:pt x="6282" y="5755"/>
                </a:cubicBezTo>
                <a:cubicBezTo>
                  <a:pt x="6288" y="5783"/>
                  <a:pt x="6294" y="5811"/>
                  <a:pt x="6296" y="5841"/>
                </a:cubicBezTo>
                <a:lnTo>
                  <a:pt x="6568" y="10087"/>
                </a:lnTo>
                <a:cubicBezTo>
                  <a:pt x="6586" y="10373"/>
                  <a:pt x="5564" y="10428"/>
                  <a:pt x="5546" y="10154"/>
                </a:cubicBezTo>
                <a:lnTo>
                  <a:pt x="5318" y="6578"/>
                </a:lnTo>
                <a:cubicBezTo>
                  <a:pt x="5280" y="6574"/>
                  <a:pt x="5244" y="6567"/>
                  <a:pt x="5206" y="6567"/>
                </a:cubicBezTo>
                <a:cubicBezTo>
                  <a:pt x="5174" y="6567"/>
                  <a:pt x="5136" y="6577"/>
                  <a:pt x="5099" y="6587"/>
                </a:cubicBezTo>
                <a:lnTo>
                  <a:pt x="4851" y="10126"/>
                </a:lnTo>
                <a:cubicBezTo>
                  <a:pt x="4832" y="10398"/>
                  <a:pt x="3810" y="10338"/>
                  <a:pt x="3830" y="10052"/>
                </a:cubicBezTo>
                <a:lnTo>
                  <a:pt x="4144" y="5559"/>
                </a:lnTo>
                <a:cubicBezTo>
                  <a:pt x="4146" y="5538"/>
                  <a:pt x="4150" y="5520"/>
                  <a:pt x="4154" y="5500"/>
                </a:cubicBezTo>
                <a:cubicBezTo>
                  <a:pt x="4199" y="4432"/>
                  <a:pt x="4252" y="3400"/>
                  <a:pt x="4257" y="3326"/>
                </a:cubicBezTo>
                <a:cubicBezTo>
                  <a:pt x="4169" y="3334"/>
                  <a:pt x="4081" y="3340"/>
                  <a:pt x="3994" y="3340"/>
                </a:cubicBezTo>
                <a:cubicBezTo>
                  <a:pt x="2788" y="3340"/>
                  <a:pt x="1546" y="2578"/>
                  <a:pt x="993" y="1669"/>
                </a:cubicBezTo>
                <a:cubicBezTo>
                  <a:pt x="879" y="1481"/>
                  <a:pt x="936" y="1235"/>
                  <a:pt x="1122" y="1120"/>
                </a:cubicBezTo>
                <a:cubicBezTo>
                  <a:pt x="1308" y="1003"/>
                  <a:pt x="1551" y="1062"/>
                  <a:pt x="1665" y="1250"/>
                </a:cubicBezTo>
                <a:cubicBezTo>
                  <a:pt x="2166" y="2073"/>
                  <a:pt x="3484" y="2756"/>
                  <a:pt x="4493" y="2470"/>
                </a:cubicBezTo>
                <a:cubicBezTo>
                  <a:pt x="4663" y="2411"/>
                  <a:pt x="4865" y="2374"/>
                  <a:pt x="5089" y="2365"/>
                </a:cubicBezTo>
                <a:lnTo>
                  <a:pt x="4729" y="5423"/>
                </a:lnTo>
                <a:lnTo>
                  <a:pt x="5203" y="5915"/>
                </a:lnTo>
                <a:lnTo>
                  <a:pt x="5617" y="5423"/>
                </a:lnTo>
                <a:lnTo>
                  <a:pt x="5330" y="2373"/>
                </a:lnTo>
                <a:cubicBezTo>
                  <a:pt x="5531" y="2387"/>
                  <a:pt x="5725" y="2423"/>
                  <a:pt x="5890" y="2481"/>
                </a:cubicBezTo>
                <a:cubicBezTo>
                  <a:pt x="6894" y="2741"/>
                  <a:pt x="8187" y="2063"/>
                  <a:pt x="8681" y="1250"/>
                </a:cubicBezTo>
                <a:cubicBezTo>
                  <a:pt x="8795" y="1062"/>
                  <a:pt x="9038" y="1003"/>
                  <a:pt x="9224" y="1119"/>
                </a:cubicBezTo>
                <a:cubicBezTo>
                  <a:pt x="9410" y="1235"/>
                  <a:pt x="9468" y="1481"/>
                  <a:pt x="9353" y="1669"/>
                </a:cubicBezTo>
                <a:close/>
                <a:moveTo>
                  <a:pt x="8844" y="4304"/>
                </a:moveTo>
                <a:cubicBezTo>
                  <a:pt x="8839" y="4303"/>
                  <a:pt x="8833" y="4303"/>
                  <a:pt x="8827" y="4302"/>
                </a:cubicBezTo>
                <a:lnTo>
                  <a:pt x="8900" y="5088"/>
                </a:lnTo>
                <a:lnTo>
                  <a:pt x="8793" y="5217"/>
                </a:lnTo>
                <a:lnTo>
                  <a:pt x="8671" y="5088"/>
                </a:lnTo>
                <a:lnTo>
                  <a:pt x="8763" y="4301"/>
                </a:lnTo>
                <a:cubicBezTo>
                  <a:pt x="8543" y="4286"/>
                  <a:pt x="8343" y="4195"/>
                  <a:pt x="7895" y="3770"/>
                </a:cubicBezTo>
                <a:cubicBezTo>
                  <a:pt x="7846" y="3723"/>
                  <a:pt x="7769" y="3725"/>
                  <a:pt x="7722" y="3776"/>
                </a:cubicBezTo>
                <a:cubicBezTo>
                  <a:pt x="7676" y="3826"/>
                  <a:pt x="7679" y="3906"/>
                  <a:pt x="7729" y="3953"/>
                </a:cubicBezTo>
                <a:cubicBezTo>
                  <a:pt x="8086" y="4293"/>
                  <a:pt x="8319" y="4456"/>
                  <a:pt x="8558" y="4519"/>
                </a:cubicBezTo>
                <a:cubicBezTo>
                  <a:pt x="8558" y="4523"/>
                  <a:pt x="8556" y="4527"/>
                  <a:pt x="8556" y="4530"/>
                </a:cubicBezTo>
                <a:lnTo>
                  <a:pt x="8505" y="5505"/>
                </a:lnTo>
                <a:lnTo>
                  <a:pt x="8378" y="6694"/>
                </a:lnTo>
                <a:cubicBezTo>
                  <a:pt x="8369" y="6780"/>
                  <a:pt x="8430" y="6857"/>
                  <a:pt x="8514" y="6867"/>
                </a:cubicBezTo>
                <a:cubicBezTo>
                  <a:pt x="8520" y="6867"/>
                  <a:pt x="8525" y="6867"/>
                  <a:pt x="8530" y="6867"/>
                </a:cubicBezTo>
                <a:cubicBezTo>
                  <a:pt x="8608" y="6867"/>
                  <a:pt x="8674" y="6808"/>
                  <a:pt x="8683" y="6728"/>
                </a:cubicBezTo>
                <a:lnTo>
                  <a:pt x="8815" y="5498"/>
                </a:lnTo>
                <a:lnTo>
                  <a:pt x="9012" y="6736"/>
                </a:lnTo>
                <a:cubicBezTo>
                  <a:pt x="9025" y="6813"/>
                  <a:pt x="9090" y="6868"/>
                  <a:pt x="9164" y="6868"/>
                </a:cubicBezTo>
                <a:cubicBezTo>
                  <a:pt x="9172" y="6868"/>
                  <a:pt x="9180" y="6867"/>
                  <a:pt x="9188" y="6866"/>
                </a:cubicBezTo>
                <a:cubicBezTo>
                  <a:pt x="9272" y="6852"/>
                  <a:pt x="9328" y="6771"/>
                  <a:pt x="9315" y="6686"/>
                </a:cubicBezTo>
                <a:lnTo>
                  <a:pt x="9119" y="5462"/>
                </a:lnTo>
                <a:cubicBezTo>
                  <a:pt x="9119" y="5461"/>
                  <a:pt x="9120" y="5460"/>
                  <a:pt x="9120" y="5459"/>
                </a:cubicBezTo>
                <a:lnTo>
                  <a:pt x="9046" y="4530"/>
                </a:lnTo>
                <a:cubicBezTo>
                  <a:pt x="9046" y="4526"/>
                  <a:pt x="9046" y="4522"/>
                  <a:pt x="9045" y="4518"/>
                </a:cubicBezTo>
                <a:cubicBezTo>
                  <a:pt x="9279" y="4456"/>
                  <a:pt x="9631" y="4296"/>
                  <a:pt x="9990" y="3953"/>
                </a:cubicBezTo>
                <a:cubicBezTo>
                  <a:pt x="10040" y="3906"/>
                  <a:pt x="10043" y="3826"/>
                  <a:pt x="9997" y="3776"/>
                </a:cubicBezTo>
                <a:cubicBezTo>
                  <a:pt x="9950" y="3725"/>
                  <a:pt x="9873" y="3723"/>
                  <a:pt x="9823" y="3770"/>
                </a:cubicBezTo>
                <a:cubicBezTo>
                  <a:pt x="9407" y="4166"/>
                  <a:pt x="9010" y="4290"/>
                  <a:pt x="8857" y="4300"/>
                </a:cubicBezTo>
                <a:cubicBezTo>
                  <a:pt x="8852" y="4300"/>
                  <a:pt x="8849" y="4303"/>
                  <a:pt x="8844" y="4304"/>
                </a:cubicBezTo>
                <a:close/>
                <a:moveTo>
                  <a:pt x="8790" y="4263"/>
                </a:moveTo>
                <a:cubicBezTo>
                  <a:pt x="8949" y="4263"/>
                  <a:pt x="9078" y="4131"/>
                  <a:pt x="9078" y="3969"/>
                </a:cubicBezTo>
                <a:cubicBezTo>
                  <a:pt x="9078" y="3807"/>
                  <a:pt x="8949" y="3675"/>
                  <a:pt x="8790" y="3675"/>
                </a:cubicBezTo>
                <a:cubicBezTo>
                  <a:pt x="8631" y="3675"/>
                  <a:pt x="8503" y="3807"/>
                  <a:pt x="8503" y="3969"/>
                </a:cubicBezTo>
                <a:cubicBezTo>
                  <a:pt x="8503" y="4131"/>
                  <a:pt x="8631" y="4263"/>
                  <a:pt x="8790" y="4263"/>
                </a:cubicBezTo>
                <a:close/>
                <a:moveTo>
                  <a:pt x="9514" y="6418"/>
                </a:moveTo>
                <a:cubicBezTo>
                  <a:pt x="9649" y="6475"/>
                  <a:pt x="9732" y="6548"/>
                  <a:pt x="9732" y="6629"/>
                </a:cubicBezTo>
                <a:cubicBezTo>
                  <a:pt x="9732" y="6745"/>
                  <a:pt x="9561" y="6846"/>
                  <a:pt x="9306" y="6903"/>
                </a:cubicBezTo>
                <a:cubicBezTo>
                  <a:pt x="9287" y="6910"/>
                  <a:pt x="9267" y="6915"/>
                  <a:pt x="9245" y="6917"/>
                </a:cubicBezTo>
                <a:cubicBezTo>
                  <a:pt x="9240" y="6918"/>
                  <a:pt x="9235" y="6918"/>
                  <a:pt x="9229" y="6918"/>
                </a:cubicBezTo>
                <a:cubicBezTo>
                  <a:pt x="9112" y="6939"/>
                  <a:pt x="8983" y="6952"/>
                  <a:pt x="8845" y="6952"/>
                </a:cubicBezTo>
                <a:cubicBezTo>
                  <a:pt x="8355" y="6952"/>
                  <a:pt x="7957" y="6807"/>
                  <a:pt x="7957" y="6629"/>
                </a:cubicBezTo>
                <a:cubicBezTo>
                  <a:pt x="7957" y="6542"/>
                  <a:pt x="8055" y="6463"/>
                  <a:pt x="8211" y="6405"/>
                </a:cubicBezTo>
                <a:lnTo>
                  <a:pt x="8222" y="6252"/>
                </a:lnTo>
                <a:cubicBezTo>
                  <a:pt x="7685" y="6340"/>
                  <a:pt x="7308" y="6534"/>
                  <a:pt x="7308" y="6762"/>
                </a:cubicBezTo>
                <a:cubicBezTo>
                  <a:pt x="7308" y="7072"/>
                  <a:pt x="8000" y="7324"/>
                  <a:pt x="8854" y="7324"/>
                </a:cubicBezTo>
                <a:cubicBezTo>
                  <a:pt x="9708" y="7324"/>
                  <a:pt x="10400" y="7072"/>
                  <a:pt x="10400" y="6762"/>
                </a:cubicBezTo>
                <a:cubicBezTo>
                  <a:pt x="10400" y="6535"/>
                  <a:pt x="10027" y="6342"/>
                  <a:pt x="9494" y="6253"/>
                </a:cubicBezTo>
                <a:lnTo>
                  <a:pt x="9514" y="6418"/>
                </a:lnTo>
                <a:close/>
                <a:moveTo>
                  <a:pt x="1543" y="4300"/>
                </a:moveTo>
                <a:cubicBezTo>
                  <a:pt x="1391" y="4290"/>
                  <a:pt x="994" y="4166"/>
                  <a:pt x="577" y="3770"/>
                </a:cubicBezTo>
                <a:cubicBezTo>
                  <a:pt x="528" y="3723"/>
                  <a:pt x="450" y="3725"/>
                  <a:pt x="404" y="3776"/>
                </a:cubicBezTo>
                <a:cubicBezTo>
                  <a:pt x="358" y="3826"/>
                  <a:pt x="361" y="3906"/>
                  <a:pt x="411" y="3953"/>
                </a:cubicBezTo>
                <a:cubicBezTo>
                  <a:pt x="770" y="4296"/>
                  <a:pt x="1122" y="4456"/>
                  <a:pt x="1355" y="4518"/>
                </a:cubicBezTo>
                <a:cubicBezTo>
                  <a:pt x="1355" y="4522"/>
                  <a:pt x="1355" y="4526"/>
                  <a:pt x="1355" y="4530"/>
                </a:cubicBezTo>
                <a:lnTo>
                  <a:pt x="1281" y="5459"/>
                </a:lnTo>
                <a:cubicBezTo>
                  <a:pt x="1281" y="5460"/>
                  <a:pt x="1282" y="5461"/>
                  <a:pt x="1282" y="5462"/>
                </a:cubicBezTo>
                <a:lnTo>
                  <a:pt x="1086" y="6686"/>
                </a:lnTo>
                <a:cubicBezTo>
                  <a:pt x="1072" y="6771"/>
                  <a:pt x="1129" y="6852"/>
                  <a:pt x="1212" y="6866"/>
                </a:cubicBezTo>
                <a:cubicBezTo>
                  <a:pt x="1221" y="6867"/>
                  <a:pt x="1229" y="6867"/>
                  <a:pt x="1236" y="6867"/>
                </a:cubicBezTo>
                <a:cubicBezTo>
                  <a:pt x="1311" y="6867"/>
                  <a:pt x="1376" y="6813"/>
                  <a:pt x="1388" y="6736"/>
                </a:cubicBezTo>
                <a:lnTo>
                  <a:pt x="1586" y="5498"/>
                </a:lnTo>
                <a:lnTo>
                  <a:pt x="1718" y="6728"/>
                </a:lnTo>
                <a:cubicBezTo>
                  <a:pt x="1726" y="6808"/>
                  <a:pt x="1792" y="6867"/>
                  <a:pt x="1870" y="6867"/>
                </a:cubicBezTo>
                <a:cubicBezTo>
                  <a:pt x="1875" y="6867"/>
                  <a:pt x="1881" y="6867"/>
                  <a:pt x="1887" y="6867"/>
                </a:cubicBezTo>
                <a:cubicBezTo>
                  <a:pt x="1971" y="6857"/>
                  <a:pt x="2032" y="6780"/>
                  <a:pt x="2022" y="6694"/>
                </a:cubicBezTo>
                <a:lnTo>
                  <a:pt x="1895" y="5505"/>
                </a:lnTo>
                <a:lnTo>
                  <a:pt x="1845" y="4530"/>
                </a:lnTo>
                <a:cubicBezTo>
                  <a:pt x="1845" y="4527"/>
                  <a:pt x="1843" y="4523"/>
                  <a:pt x="1843" y="4519"/>
                </a:cubicBezTo>
                <a:cubicBezTo>
                  <a:pt x="2082" y="4456"/>
                  <a:pt x="2314" y="4293"/>
                  <a:pt x="2672" y="3953"/>
                </a:cubicBezTo>
                <a:cubicBezTo>
                  <a:pt x="2722" y="3906"/>
                  <a:pt x="2725" y="3826"/>
                  <a:pt x="2678" y="3776"/>
                </a:cubicBezTo>
                <a:cubicBezTo>
                  <a:pt x="2632" y="3725"/>
                  <a:pt x="2555" y="3722"/>
                  <a:pt x="2505" y="3770"/>
                </a:cubicBezTo>
                <a:cubicBezTo>
                  <a:pt x="2058" y="4195"/>
                  <a:pt x="1857" y="4286"/>
                  <a:pt x="1637" y="4301"/>
                </a:cubicBezTo>
                <a:lnTo>
                  <a:pt x="1730" y="5088"/>
                </a:lnTo>
                <a:lnTo>
                  <a:pt x="1608" y="5217"/>
                </a:lnTo>
                <a:lnTo>
                  <a:pt x="1501" y="5088"/>
                </a:lnTo>
                <a:lnTo>
                  <a:pt x="1574" y="4302"/>
                </a:lnTo>
                <a:cubicBezTo>
                  <a:pt x="1568" y="4303"/>
                  <a:pt x="1562" y="4303"/>
                  <a:pt x="1557" y="4304"/>
                </a:cubicBezTo>
                <a:cubicBezTo>
                  <a:pt x="1552" y="4303"/>
                  <a:pt x="1548" y="4300"/>
                  <a:pt x="1543" y="4300"/>
                </a:cubicBezTo>
                <a:close/>
                <a:moveTo>
                  <a:pt x="1898" y="3969"/>
                </a:moveTo>
                <a:cubicBezTo>
                  <a:pt x="1898" y="3807"/>
                  <a:pt x="1769" y="3675"/>
                  <a:pt x="1610" y="3675"/>
                </a:cubicBezTo>
                <a:cubicBezTo>
                  <a:pt x="1452" y="3675"/>
                  <a:pt x="1323" y="3807"/>
                  <a:pt x="1323" y="3969"/>
                </a:cubicBezTo>
                <a:cubicBezTo>
                  <a:pt x="1323" y="4131"/>
                  <a:pt x="1452" y="4263"/>
                  <a:pt x="1610" y="4263"/>
                </a:cubicBezTo>
                <a:cubicBezTo>
                  <a:pt x="1769" y="4263"/>
                  <a:pt x="1898" y="4131"/>
                  <a:pt x="1898" y="3969"/>
                </a:cubicBezTo>
                <a:close/>
                <a:moveTo>
                  <a:pt x="906" y="6253"/>
                </a:moveTo>
                <a:cubicBezTo>
                  <a:pt x="373" y="6342"/>
                  <a:pt x="0" y="6535"/>
                  <a:pt x="0" y="6762"/>
                </a:cubicBezTo>
                <a:cubicBezTo>
                  <a:pt x="0" y="7072"/>
                  <a:pt x="693" y="7324"/>
                  <a:pt x="1547" y="7324"/>
                </a:cubicBezTo>
                <a:cubicBezTo>
                  <a:pt x="2401" y="7324"/>
                  <a:pt x="3093" y="7072"/>
                  <a:pt x="3093" y="6762"/>
                </a:cubicBezTo>
                <a:cubicBezTo>
                  <a:pt x="3093" y="6534"/>
                  <a:pt x="2716" y="6340"/>
                  <a:pt x="2178" y="6252"/>
                </a:cubicBezTo>
                <a:lnTo>
                  <a:pt x="2189" y="6405"/>
                </a:lnTo>
                <a:cubicBezTo>
                  <a:pt x="2346" y="6463"/>
                  <a:pt x="2444" y="6542"/>
                  <a:pt x="2444" y="6629"/>
                </a:cubicBezTo>
                <a:cubicBezTo>
                  <a:pt x="2444" y="6807"/>
                  <a:pt x="2046" y="6952"/>
                  <a:pt x="1556" y="6952"/>
                </a:cubicBezTo>
                <a:cubicBezTo>
                  <a:pt x="1418" y="6952"/>
                  <a:pt x="1289" y="6939"/>
                  <a:pt x="1172" y="6918"/>
                </a:cubicBezTo>
                <a:cubicBezTo>
                  <a:pt x="1166" y="6918"/>
                  <a:pt x="1161" y="6918"/>
                  <a:pt x="1155" y="6917"/>
                </a:cubicBezTo>
                <a:cubicBezTo>
                  <a:pt x="1134" y="6915"/>
                  <a:pt x="1114" y="6910"/>
                  <a:pt x="1095" y="6903"/>
                </a:cubicBezTo>
                <a:cubicBezTo>
                  <a:pt x="840" y="6846"/>
                  <a:pt x="669" y="6745"/>
                  <a:pt x="669" y="6629"/>
                </a:cubicBezTo>
                <a:cubicBezTo>
                  <a:pt x="669" y="6548"/>
                  <a:pt x="751" y="6475"/>
                  <a:pt x="887" y="6418"/>
                </a:cubicBezTo>
                <a:lnTo>
                  <a:pt x="906" y="62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ïsliḓê">
            <a:extLst>
              <a:ext uri="{FF2B5EF4-FFF2-40B4-BE49-F238E27FC236}">
                <a16:creationId xmlns:a16="http://schemas.microsoft.com/office/drawing/2014/main" id="{EFA4347D-26BA-4C18-BC6A-A66EB7E60272}"/>
              </a:ext>
            </a:extLst>
          </p:cNvPr>
          <p:cNvSpPr/>
          <p:nvPr/>
        </p:nvSpPr>
        <p:spPr>
          <a:xfrm>
            <a:off x="7330209" y="4668130"/>
            <a:ext cx="766156" cy="766156"/>
          </a:xfrm>
          <a:prstGeom prst="ellipse">
            <a:avLst/>
          </a:prstGeom>
          <a:solidFill>
            <a:srgbClr val="CF2B1F"/>
          </a:solidFill>
          <a:ln w="57150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íṣḷíḍé">
            <a:extLst>
              <a:ext uri="{FF2B5EF4-FFF2-40B4-BE49-F238E27FC236}">
                <a16:creationId xmlns:a16="http://schemas.microsoft.com/office/drawing/2014/main" id="{7F07C3BE-D65F-4D97-91A0-39F6CF3F22E7}"/>
              </a:ext>
            </a:extLst>
          </p:cNvPr>
          <p:cNvSpPr/>
          <p:nvPr/>
        </p:nvSpPr>
        <p:spPr bwMode="auto">
          <a:xfrm>
            <a:off x="7546108" y="4879997"/>
            <a:ext cx="334358" cy="342421"/>
          </a:xfrm>
          <a:custGeom>
            <a:avLst/>
            <a:gdLst>
              <a:gd name="T0" fmla="*/ 1547 w 10400"/>
              <a:gd name="T1" fmla="*/ 9330 h 10667"/>
              <a:gd name="T2" fmla="*/ 3077 w 10400"/>
              <a:gd name="T3" fmla="*/ 9013 h 10667"/>
              <a:gd name="T4" fmla="*/ 6114 w 10400"/>
              <a:gd name="T5" fmla="*/ 9700 h 10667"/>
              <a:gd name="T6" fmla="*/ 6806 w 10400"/>
              <a:gd name="T7" fmla="*/ 8539 h 10667"/>
              <a:gd name="T8" fmla="*/ 4079 w 10400"/>
              <a:gd name="T9" fmla="*/ 1127 h 10667"/>
              <a:gd name="T10" fmla="*/ 5193 w 10400"/>
              <a:gd name="T11" fmla="*/ 2254 h 10667"/>
              <a:gd name="T12" fmla="*/ 6352 w 10400"/>
              <a:gd name="T13" fmla="*/ 3340 h 10667"/>
              <a:gd name="T14" fmla="*/ 6296 w 10400"/>
              <a:gd name="T15" fmla="*/ 5841 h 10667"/>
              <a:gd name="T16" fmla="*/ 5318 w 10400"/>
              <a:gd name="T17" fmla="*/ 6578 h 10667"/>
              <a:gd name="T18" fmla="*/ 4851 w 10400"/>
              <a:gd name="T19" fmla="*/ 10126 h 10667"/>
              <a:gd name="T20" fmla="*/ 4154 w 10400"/>
              <a:gd name="T21" fmla="*/ 5500 h 10667"/>
              <a:gd name="T22" fmla="*/ 993 w 10400"/>
              <a:gd name="T23" fmla="*/ 1669 h 10667"/>
              <a:gd name="T24" fmla="*/ 4493 w 10400"/>
              <a:gd name="T25" fmla="*/ 2470 h 10667"/>
              <a:gd name="T26" fmla="*/ 5203 w 10400"/>
              <a:gd name="T27" fmla="*/ 5915 h 10667"/>
              <a:gd name="T28" fmla="*/ 5890 w 10400"/>
              <a:gd name="T29" fmla="*/ 2481 h 10667"/>
              <a:gd name="T30" fmla="*/ 9353 w 10400"/>
              <a:gd name="T31" fmla="*/ 1669 h 10667"/>
              <a:gd name="T32" fmla="*/ 8900 w 10400"/>
              <a:gd name="T33" fmla="*/ 5088 h 10667"/>
              <a:gd name="T34" fmla="*/ 8763 w 10400"/>
              <a:gd name="T35" fmla="*/ 4301 h 10667"/>
              <a:gd name="T36" fmla="*/ 7729 w 10400"/>
              <a:gd name="T37" fmla="*/ 3953 h 10667"/>
              <a:gd name="T38" fmla="*/ 8505 w 10400"/>
              <a:gd name="T39" fmla="*/ 5505 h 10667"/>
              <a:gd name="T40" fmla="*/ 8530 w 10400"/>
              <a:gd name="T41" fmla="*/ 6867 h 10667"/>
              <a:gd name="T42" fmla="*/ 9012 w 10400"/>
              <a:gd name="T43" fmla="*/ 6736 h 10667"/>
              <a:gd name="T44" fmla="*/ 9315 w 10400"/>
              <a:gd name="T45" fmla="*/ 6686 h 10667"/>
              <a:gd name="T46" fmla="*/ 9046 w 10400"/>
              <a:gd name="T47" fmla="*/ 4530 h 10667"/>
              <a:gd name="T48" fmla="*/ 9997 w 10400"/>
              <a:gd name="T49" fmla="*/ 3776 h 10667"/>
              <a:gd name="T50" fmla="*/ 8844 w 10400"/>
              <a:gd name="T51" fmla="*/ 4304 h 10667"/>
              <a:gd name="T52" fmla="*/ 8790 w 10400"/>
              <a:gd name="T53" fmla="*/ 3675 h 10667"/>
              <a:gd name="T54" fmla="*/ 9514 w 10400"/>
              <a:gd name="T55" fmla="*/ 6418 h 10667"/>
              <a:gd name="T56" fmla="*/ 9245 w 10400"/>
              <a:gd name="T57" fmla="*/ 6917 h 10667"/>
              <a:gd name="T58" fmla="*/ 7957 w 10400"/>
              <a:gd name="T59" fmla="*/ 6629 h 10667"/>
              <a:gd name="T60" fmla="*/ 7308 w 10400"/>
              <a:gd name="T61" fmla="*/ 6762 h 10667"/>
              <a:gd name="T62" fmla="*/ 9494 w 10400"/>
              <a:gd name="T63" fmla="*/ 6253 h 10667"/>
              <a:gd name="T64" fmla="*/ 577 w 10400"/>
              <a:gd name="T65" fmla="*/ 3770 h 10667"/>
              <a:gd name="T66" fmla="*/ 1355 w 10400"/>
              <a:gd name="T67" fmla="*/ 4518 h 10667"/>
              <a:gd name="T68" fmla="*/ 1282 w 10400"/>
              <a:gd name="T69" fmla="*/ 5462 h 10667"/>
              <a:gd name="T70" fmla="*/ 1236 w 10400"/>
              <a:gd name="T71" fmla="*/ 6867 h 10667"/>
              <a:gd name="T72" fmla="*/ 1718 w 10400"/>
              <a:gd name="T73" fmla="*/ 6728 h 10667"/>
              <a:gd name="T74" fmla="*/ 2022 w 10400"/>
              <a:gd name="T75" fmla="*/ 6694 h 10667"/>
              <a:gd name="T76" fmla="*/ 1843 w 10400"/>
              <a:gd name="T77" fmla="*/ 4519 h 10667"/>
              <a:gd name="T78" fmla="*/ 2505 w 10400"/>
              <a:gd name="T79" fmla="*/ 3770 h 10667"/>
              <a:gd name="T80" fmla="*/ 1608 w 10400"/>
              <a:gd name="T81" fmla="*/ 5217 h 10667"/>
              <a:gd name="T82" fmla="*/ 1557 w 10400"/>
              <a:gd name="T83" fmla="*/ 4304 h 10667"/>
              <a:gd name="T84" fmla="*/ 1610 w 10400"/>
              <a:gd name="T85" fmla="*/ 3675 h 10667"/>
              <a:gd name="T86" fmla="*/ 1898 w 10400"/>
              <a:gd name="T87" fmla="*/ 3969 h 10667"/>
              <a:gd name="T88" fmla="*/ 1547 w 10400"/>
              <a:gd name="T89" fmla="*/ 7324 h 10667"/>
              <a:gd name="T90" fmla="*/ 2189 w 10400"/>
              <a:gd name="T91" fmla="*/ 6405 h 10667"/>
              <a:gd name="T92" fmla="*/ 1172 w 10400"/>
              <a:gd name="T93" fmla="*/ 6918 h 10667"/>
              <a:gd name="T94" fmla="*/ 669 w 10400"/>
              <a:gd name="T95" fmla="*/ 6629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400" h="10667">
                <a:moveTo>
                  <a:pt x="8838" y="9330"/>
                </a:moveTo>
                <a:cubicBezTo>
                  <a:pt x="8838" y="10067"/>
                  <a:pt x="7206" y="10667"/>
                  <a:pt x="5192" y="10667"/>
                </a:cubicBezTo>
                <a:cubicBezTo>
                  <a:pt x="3180" y="10667"/>
                  <a:pt x="1547" y="10067"/>
                  <a:pt x="1547" y="9330"/>
                </a:cubicBezTo>
                <a:cubicBezTo>
                  <a:pt x="1547" y="8797"/>
                  <a:pt x="2406" y="8341"/>
                  <a:pt x="3638" y="8128"/>
                </a:cubicBezTo>
                <a:lnTo>
                  <a:pt x="3638" y="8495"/>
                </a:lnTo>
                <a:cubicBezTo>
                  <a:pt x="3293" y="8632"/>
                  <a:pt x="3077" y="8813"/>
                  <a:pt x="3077" y="9013"/>
                </a:cubicBezTo>
                <a:cubicBezTo>
                  <a:pt x="3077" y="9437"/>
                  <a:pt x="4015" y="9781"/>
                  <a:pt x="5171" y="9781"/>
                </a:cubicBezTo>
                <a:cubicBezTo>
                  <a:pt x="5497" y="9781"/>
                  <a:pt x="5802" y="9751"/>
                  <a:pt x="6077" y="9703"/>
                </a:cubicBezTo>
                <a:cubicBezTo>
                  <a:pt x="6090" y="9702"/>
                  <a:pt x="6102" y="9702"/>
                  <a:pt x="6114" y="9700"/>
                </a:cubicBezTo>
                <a:cubicBezTo>
                  <a:pt x="6165" y="9694"/>
                  <a:pt x="6212" y="9682"/>
                  <a:pt x="6259" y="9666"/>
                </a:cubicBezTo>
                <a:cubicBezTo>
                  <a:pt x="6859" y="9531"/>
                  <a:pt x="7264" y="9290"/>
                  <a:pt x="7264" y="9013"/>
                </a:cubicBezTo>
                <a:cubicBezTo>
                  <a:pt x="7264" y="8834"/>
                  <a:pt x="7090" y="8669"/>
                  <a:pt x="6806" y="8539"/>
                </a:cubicBezTo>
                <a:lnTo>
                  <a:pt x="6806" y="8137"/>
                </a:lnTo>
                <a:cubicBezTo>
                  <a:pt x="8006" y="8356"/>
                  <a:pt x="8838" y="8805"/>
                  <a:pt x="8838" y="9330"/>
                </a:cubicBezTo>
                <a:close/>
                <a:moveTo>
                  <a:pt x="4079" y="1127"/>
                </a:moveTo>
                <a:cubicBezTo>
                  <a:pt x="4079" y="504"/>
                  <a:pt x="4578" y="0"/>
                  <a:pt x="5193" y="0"/>
                </a:cubicBezTo>
                <a:cubicBezTo>
                  <a:pt x="5807" y="0"/>
                  <a:pt x="6305" y="504"/>
                  <a:pt x="6305" y="1127"/>
                </a:cubicBezTo>
                <a:cubicBezTo>
                  <a:pt x="6305" y="1750"/>
                  <a:pt x="5807" y="2254"/>
                  <a:pt x="5193" y="2254"/>
                </a:cubicBezTo>
                <a:cubicBezTo>
                  <a:pt x="4578" y="2254"/>
                  <a:pt x="4079" y="1750"/>
                  <a:pt x="4079" y="1127"/>
                </a:cubicBezTo>
                <a:close/>
                <a:moveTo>
                  <a:pt x="9353" y="1669"/>
                </a:moveTo>
                <a:cubicBezTo>
                  <a:pt x="8800" y="2578"/>
                  <a:pt x="7557" y="3340"/>
                  <a:pt x="6352" y="3340"/>
                </a:cubicBezTo>
                <a:cubicBezTo>
                  <a:pt x="6274" y="3340"/>
                  <a:pt x="6196" y="3336"/>
                  <a:pt x="6118" y="3330"/>
                </a:cubicBezTo>
                <a:cubicBezTo>
                  <a:pt x="6142" y="3615"/>
                  <a:pt x="6252" y="4928"/>
                  <a:pt x="6282" y="5755"/>
                </a:cubicBezTo>
                <a:cubicBezTo>
                  <a:pt x="6288" y="5783"/>
                  <a:pt x="6294" y="5811"/>
                  <a:pt x="6296" y="5841"/>
                </a:cubicBezTo>
                <a:lnTo>
                  <a:pt x="6568" y="10087"/>
                </a:lnTo>
                <a:cubicBezTo>
                  <a:pt x="6586" y="10373"/>
                  <a:pt x="5564" y="10428"/>
                  <a:pt x="5546" y="10154"/>
                </a:cubicBezTo>
                <a:lnTo>
                  <a:pt x="5318" y="6578"/>
                </a:lnTo>
                <a:cubicBezTo>
                  <a:pt x="5280" y="6574"/>
                  <a:pt x="5244" y="6567"/>
                  <a:pt x="5206" y="6567"/>
                </a:cubicBezTo>
                <a:cubicBezTo>
                  <a:pt x="5174" y="6567"/>
                  <a:pt x="5136" y="6577"/>
                  <a:pt x="5099" y="6587"/>
                </a:cubicBezTo>
                <a:lnTo>
                  <a:pt x="4851" y="10126"/>
                </a:lnTo>
                <a:cubicBezTo>
                  <a:pt x="4832" y="10398"/>
                  <a:pt x="3810" y="10338"/>
                  <a:pt x="3830" y="10052"/>
                </a:cubicBezTo>
                <a:lnTo>
                  <a:pt x="4144" y="5559"/>
                </a:lnTo>
                <a:cubicBezTo>
                  <a:pt x="4146" y="5538"/>
                  <a:pt x="4150" y="5520"/>
                  <a:pt x="4154" y="5500"/>
                </a:cubicBezTo>
                <a:cubicBezTo>
                  <a:pt x="4199" y="4432"/>
                  <a:pt x="4252" y="3400"/>
                  <a:pt x="4257" y="3326"/>
                </a:cubicBezTo>
                <a:cubicBezTo>
                  <a:pt x="4169" y="3334"/>
                  <a:pt x="4081" y="3340"/>
                  <a:pt x="3994" y="3340"/>
                </a:cubicBezTo>
                <a:cubicBezTo>
                  <a:pt x="2788" y="3340"/>
                  <a:pt x="1546" y="2578"/>
                  <a:pt x="993" y="1669"/>
                </a:cubicBezTo>
                <a:cubicBezTo>
                  <a:pt x="879" y="1481"/>
                  <a:pt x="936" y="1235"/>
                  <a:pt x="1122" y="1120"/>
                </a:cubicBezTo>
                <a:cubicBezTo>
                  <a:pt x="1308" y="1003"/>
                  <a:pt x="1551" y="1062"/>
                  <a:pt x="1665" y="1250"/>
                </a:cubicBezTo>
                <a:cubicBezTo>
                  <a:pt x="2166" y="2073"/>
                  <a:pt x="3484" y="2756"/>
                  <a:pt x="4493" y="2470"/>
                </a:cubicBezTo>
                <a:cubicBezTo>
                  <a:pt x="4663" y="2411"/>
                  <a:pt x="4865" y="2374"/>
                  <a:pt x="5089" y="2365"/>
                </a:cubicBezTo>
                <a:lnTo>
                  <a:pt x="4729" y="5423"/>
                </a:lnTo>
                <a:lnTo>
                  <a:pt x="5203" y="5915"/>
                </a:lnTo>
                <a:lnTo>
                  <a:pt x="5617" y="5423"/>
                </a:lnTo>
                <a:lnTo>
                  <a:pt x="5330" y="2373"/>
                </a:lnTo>
                <a:cubicBezTo>
                  <a:pt x="5531" y="2387"/>
                  <a:pt x="5725" y="2423"/>
                  <a:pt x="5890" y="2481"/>
                </a:cubicBezTo>
                <a:cubicBezTo>
                  <a:pt x="6894" y="2741"/>
                  <a:pt x="8187" y="2063"/>
                  <a:pt x="8681" y="1250"/>
                </a:cubicBezTo>
                <a:cubicBezTo>
                  <a:pt x="8795" y="1062"/>
                  <a:pt x="9038" y="1003"/>
                  <a:pt x="9224" y="1119"/>
                </a:cubicBezTo>
                <a:cubicBezTo>
                  <a:pt x="9410" y="1235"/>
                  <a:pt x="9468" y="1481"/>
                  <a:pt x="9353" y="1669"/>
                </a:cubicBezTo>
                <a:close/>
                <a:moveTo>
                  <a:pt x="8844" y="4304"/>
                </a:moveTo>
                <a:cubicBezTo>
                  <a:pt x="8839" y="4303"/>
                  <a:pt x="8833" y="4303"/>
                  <a:pt x="8827" y="4302"/>
                </a:cubicBezTo>
                <a:lnTo>
                  <a:pt x="8900" y="5088"/>
                </a:lnTo>
                <a:lnTo>
                  <a:pt x="8793" y="5217"/>
                </a:lnTo>
                <a:lnTo>
                  <a:pt x="8671" y="5088"/>
                </a:lnTo>
                <a:lnTo>
                  <a:pt x="8763" y="4301"/>
                </a:lnTo>
                <a:cubicBezTo>
                  <a:pt x="8543" y="4286"/>
                  <a:pt x="8343" y="4195"/>
                  <a:pt x="7895" y="3770"/>
                </a:cubicBezTo>
                <a:cubicBezTo>
                  <a:pt x="7846" y="3723"/>
                  <a:pt x="7769" y="3725"/>
                  <a:pt x="7722" y="3776"/>
                </a:cubicBezTo>
                <a:cubicBezTo>
                  <a:pt x="7676" y="3826"/>
                  <a:pt x="7679" y="3906"/>
                  <a:pt x="7729" y="3953"/>
                </a:cubicBezTo>
                <a:cubicBezTo>
                  <a:pt x="8086" y="4293"/>
                  <a:pt x="8319" y="4456"/>
                  <a:pt x="8558" y="4519"/>
                </a:cubicBezTo>
                <a:cubicBezTo>
                  <a:pt x="8558" y="4523"/>
                  <a:pt x="8556" y="4527"/>
                  <a:pt x="8556" y="4530"/>
                </a:cubicBezTo>
                <a:lnTo>
                  <a:pt x="8505" y="5505"/>
                </a:lnTo>
                <a:lnTo>
                  <a:pt x="8378" y="6694"/>
                </a:lnTo>
                <a:cubicBezTo>
                  <a:pt x="8369" y="6780"/>
                  <a:pt x="8430" y="6857"/>
                  <a:pt x="8514" y="6867"/>
                </a:cubicBezTo>
                <a:cubicBezTo>
                  <a:pt x="8520" y="6867"/>
                  <a:pt x="8525" y="6867"/>
                  <a:pt x="8530" y="6867"/>
                </a:cubicBezTo>
                <a:cubicBezTo>
                  <a:pt x="8608" y="6867"/>
                  <a:pt x="8674" y="6808"/>
                  <a:pt x="8683" y="6728"/>
                </a:cubicBezTo>
                <a:lnTo>
                  <a:pt x="8815" y="5498"/>
                </a:lnTo>
                <a:lnTo>
                  <a:pt x="9012" y="6736"/>
                </a:lnTo>
                <a:cubicBezTo>
                  <a:pt x="9025" y="6813"/>
                  <a:pt x="9090" y="6868"/>
                  <a:pt x="9164" y="6868"/>
                </a:cubicBezTo>
                <a:cubicBezTo>
                  <a:pt x="9172" y="6868"/>
                  <a:pt x="9180" y="6867"/>
                  <a:pt x="9188" y="6866"/>
                </a:cubicBezTo>
                <a:cubicBezTo>
                  <a:pt x="9272" y="6852"/>
                  <a:pt x="9328" y="6771"/>
                  <a:pt x="9315" y="6686"/>
                </a:cubicBezTo>
                <a:lnTo>
                  <a:pt x="9119" y="5462"/>
                </a:lnTo>
                <a:cubicBezTo>
                  <a:pt x="9119" y="5461"/>
                  <a:pt x="9120" y="5460"/>
                  <a:pt x="9120" y="5459"/>
                </a:cubicBezTo>
                <a:lnTo>
                  <a:pt x="9046" y="4530"/>
                </a:lnTo>
                <a:cubicBezTo>
                  <a:pt x="9046" y="4526"/>
                  <a:pt x="9046" y="4522"/>
                  <a:pt x="9045" y="4518"/>
                </a:cubicBezTo>
                <a:cubicBezTo>
                  <a:pt x="9279" y="4456"/>
                  <a:pt x="9631" y="4296"/>
                  <a:pt x="9990" y="3953"/>
                </a:cubicBezTo>
                <a:cubicBezTo>
                  <a:pt x="10040" y="3906"/>
                  <a:pt x="10043" y="3826"/>
                  <a:pt x="9997" y="3776"/>
                </a:cubicBezTo>
                <a:cubicBezTo>
                  <a:pt x="9950" y="3725"/>
                  <a:pt x="9873" y="3723"/>
                  <a:pt x="9823" y="3770"/>
                </a:cubicBezTo>
                <a:cubicBezTo>
                  <a:pt x="9407" y="4166"/>
                  <a:pt x="9010" y="4290"/>
                  <a:pt x="8857" y="4300"/>
                </a:cubicBezTo>
                <a:cubicBezTo>
                  <a:pt x="8852" y="4300"/>
                  <a:pt x="8849" y="4303"/>
                  <a:pt x="8844" y="4304"/>
                </a:cubicBezTo>
                <a:close/>
                <a:moveTo>
                  <a:pt x="8790" y="4263"/>
                </a:moveTo>
                <a:cubicBezTo>
                  <a:pt x="8949" y="4263"/>
                  <a:pt x="9078" y="4131"/>
                  <a:pt x="9078" y="3969"/>
                </a:cubicBezTo>
                <a:cubicBezTo>
                  <a:pt x="9078" y="3807"/>
                  <a:pt x="8949" y="3675"/>
                  <a:pt x="8790" y="3675"/>
                </a:cubicBezTo>
                <a:cubicBezTo>
                  <a:pt x="8631" y="3675"/>
                  <a:pt x="8503" y="3807"/>
                  <a:pt x="8503" y="3969"/>
                </a:cubicBezTo>
                <a:cubicBezTo>
                  <a:pt x="8503" y="4131"/>
                  <a:pt x="8631" y="4263"/>
                  <a:pt x="8790" y="4263"/>
                </a:cubicBezTo>
                <a:close/>
                <a:moveTo>
                  <a:pt x="9514" y="6418"/>
                </a:moveTo>
                <a:cubicBezTo>
                  <a:pt x="9649" y="6475"/>
                  <a:pt x="9732" y="6548"/>
                  <a:pt x="9732" y="6629"/>
                </a:cubicBezTo>
                <a:cubicBezTo>
                  <a:pt x="9732" y="6745"/>
                  <a:pt x="9561" y="6846"/>
                  <a:pt x="9306" y="6903"/>
                </a:cubicBezTo>
                <a:cubicBezTo>
                  <a:pt x="9287" y="6910"/>
                  <a:pt x="9267" y="6915"/>
                  <a:pt x="9245" y="6917"/>
                </a:cubicBezTo>
                <a:cubicBezTo>
                  <a:pt x="9240" y="6918"/>
                  <a:pt x="9235" y="6918"/>
                  <a:pt x="9229" y="6918"/>
                </a:cubicBezTo>
                <a:cubicBezTo>
                  <a:pt x="9112" y="6939"/>
                  <a:pt x="8983" y="6952"/>
                  <a:pt x="8845" y="6952"/>
                </a:cubicBezTo>
                <a:cubicBezTo>
                  <a:pt x="8355" y="6952"/>
                  <a:pt x="7957" y="6807"/>
                  <a:pt x="7957" y="6629"/>
                </a:cubicBezTo>
                <a:cubicBezTo>
                  <a:pt x="7957" y="6542"/>
                  <a:pt x="8055" y="6463"/>
                  <a:pt x="8211" y="6405"/>
                </a:cubicBezTo>
                <a:lnTo>
                  <a:pt x="8222" y="6252"/>
                </a:lnTo>
                <a:cubicBezTo>
                  <a:pt x="7685" y="6340"/>
                  <a:pt x="7308" y="6534"/>
                  <a:pt x="7308" y="6762"/>
                </a:cubicBezTo>
                <a:cubicBezTo>
                  <a:pt x="7308" y="7072"/>
                  <a:pt x="8000" y="7324"/>
                  <a:pt x="8854" y="7324"/>
                </a:cubicBezTo>
                <a:cubicBezTo>
                  <a:pt x="9708" y="7324"/>
                  <a:pt x="10400" y="7072"/>
                  <a:pt x="10400" y="6762"/>
                </a:cubicBezTo>
                <a:cubicBezTo>
                  <a:pt x="10400" y="6535"/>
                  <a:pt x="10027" y="6342"/>
                  <a:pt x="9494" y="6253"/>
                </a:cubicBezTo>
                <a:lnTo>
                  <a:pt x="9514" y="6418"/>
                </a:lnTo>
                <a:close/>
                <a:moveTo>
                  <a:pt x="1543" y="4300"/>
                </a:moveTo>
                <a:cubicBezTo>
                  <a:pt x="1391" y="4290"/>
                  <a:pt x="994" y="4166"/>
                  <a:pt x="577" y="3770"/>
                </a:cubicBezTo>
                <a:cubicBezTo>
                  <a:pt x="528" y="3723"/>
                  <a:pt x="450" y="3725"/>
                  <a:pt x="404" y="3776"/>
                </a:cubicBezTo>
                <a:cubicBezTo>
                  <a:pt x="358" y="3826"/>
                  <a:pt x="361" y="3906"/>
                  <a:pt x="411" y="3953"/>
                </a:cubicBezTo>
                <a:cubicBezTo>
                  <a:pt x="770" y="4296"/>
                  <a:pt x="1122" y="4456"/>
                  <a:pt x="1355" y="4518"/>
                </a:cubicBezTo>
                <a:cubicBezTo>
                  <a:pt x="1355" y="4522"/>
                  <a:pt x="1355" y="4526"/>
                  <a:pt x="1355" y="4530"/>
                </a:cubicBezTo>
                <a:lnTo>
                  <a:pt x="1281" y="5459"/>
                </a:lnTo>
                <a:cubicBezTo>
                  <a:pt x="1281" y="5460"/>
                  <a:pt x="1282" y="5461"/>
                  <a:pt x="1282" y="5462"/>
                </a:cubicBezTo>
                <a:lnTo>
                  <a:pt x="1086" y="6686"/>
                </a:lnTo>
                <a:cubicBezTo>
                  <a:pt x="1072" y="6771"/>
                  <a:pt x="1129" y="6852"/>
                  <a:pt x="1212" y="6866"/>
                </a:cubicBezTo>
                <a:cubicBezTo>
                  <a:pt x="1221" y="6867"/>
                  <a:pt x="1229" y="6867"/>
                  <a:pt x="1236" y="6867"/>
                </a:cubicBezTo>
                <a:cubicBezTo>
                  <a:pt x="1311" y="6867"/>
                  <a:pt x="1376" y="6813"/>
                  <a:pt x="1388" y="6736"/>
                </a:cubicBezTo>
                <a:lnTo>
                  <a:pt x="1586" y="5498"/>
                </a:lnTo>
                <a:lnTo>
                  <a:pt x="1718" y="6728"/>
                </a:lnTo>
                <a:cubicBezTo>
                  <a:pt x="1726" y="6808"/>
                  <a:pt x="1792" y="6867"/>
                  <a:pt x="1870" y="6867"/>
                </a:cubicBezTo>
                <a:cubicBezTo>
                  <a:pt x="1875" y="6867"/>
                  <a:pt x="1881" y="6867"/>
                  <a:pt x="1887" y="6867"/>
                </a:cubicBezTo>
                <a:cubicBezTo>
                  <a:pt x="1971" y="6857"/>
                  <a:pt x="2032" y="6780"/>
                  <a:pt x="2022" y="6694"/>
                </a:cubicBezTo>
                <a:lnTo>
                  <a:pt x="1895" y="5505"/>
                </a:lnTo>
                <a:lnTo>
                  <a:pt x="1845" y="4530"/>
                </a:lnTo>
                <a:cubicBezTo>
                  <a:pt x="1845" y="4527"/>
                  <a:pt x="1843" y="4523"/>
                  <a:pt x="1843" y="4519"/>
                </a:cubicBezTo>
                <a:cubicBezTo>
                  <a:pt x="2082" y="4456"/>
                  <a:pt x="2314" y="4293"/>
                  <a:pt x="2672" y="3953"/>
                </a:cubicBezTo>
                <a:cubicBezTo>
                  <a:pt x="2722" y="3906"/>
                  <a:pt x="2725" y="3826"/>
                  <a:pt x="2678" y="3776"/>
                </a:cubicBezTo>
                <a:cubicBezTo>
                  <a:pt x="2632" y="3725"/>
                  <a:pt x="2555" y="3722"/>
                  <a:pt x="2505" y="3770"/>
                </a:cubicBezTo>
                <a:cubicBezTo>
                  <a:pt x="2058" y="4195"/>
                  <a:pt x="1857" y="4286"/>
                  <a:pt x="1637" y="4301"/>
                </a:cubicBezTo>
                <a:lnTo>
                  <a:pt x="1730" y="5088"/>
                </a:lnTo>
                <a:lnTo>
                  <a:pt x="1608" y="5217"/>
                </a:lnTo>
                <a:lnTo>
                  <a:pt x="1501" y="5088"/>
                </a:lnTo>
                <a:lnTo>
                  <a:pt x="1574" y="4302"/>
                </a:lnTo>
                <a:cubicBezTo>
                  <a:pt x="1568" y="4303"/>
                  <a:pt x="1562" y="4303"/>
                  <a:pt x="1557" y="4304"/>
                </a:cubicBezTo>
                <a:cubicBezTo>
                  <a:pt x="1552" y="4303"/>
                  <a:pt x="1548" y="4300"/>
                  <a:pt x="1543" y="4300"/>
                </a:cubicBezTo>
                <a:close/>
                <a:moveTo>
                  <a:pt x="1898" y="3969"/>
                </a:moveTo>
                <a:cubicBezTo>
                  <a:pt x="1898" y="3807"/>
                  <a:pt x="1769" y="3675"/>
                  <a:pt x="1610" y="3675"/>
                </a:cubicBezTo>
                <a:cubicBezTo>
                  <a:pt x="1452" y="3675"/>
                  <a:pt x="1323" y="3807"/>
                  <a:pt x="1323" y="3969"/>
                </a:cubicBezTo>
                <a:cubicBezTo>
                  <a:pt x="1323" y="4131"/>
                  <a:pt x="1452" y="4263"/>
                  <a:pt x="1610" y="4263"/>
                </a:cubicBezTo>
                <a:cubicBezTo>
                  <a:pt x="1769" y="4263"/>
                  <a:pt x="1898" y="4131"/>
                  <a:pt x="1898" y="3969"/>
                </a:cubicBezTo>
                <a:close/>
                <a:moveTo>
                  <a:pt x="906" y="6253"/>
                </a:moveTo>
                <a:cubicBezTo>
                  <a:pt x="373" y="6342"/>
                  <a:pt x="0" y="6535"/>
                  <a:pt x="0" y="6762"/>
                </a:cubicBezTo>
                <a:cubicBezTo>
                  <a:pt x="0" y="7072"/>
                  <a:pt x="693" y="7324"/>
                  <a:pt x="1547" y="7324"/>
                </a:cubicBezTo>
                <a:cubicBezTo>
                  <a:pt x="2401" y="7324"/>
                  <a:pt x="3093" y="7072"/>
                  <a:pt x="3093" y="6762"/>
                </a:cubicBezTo>
                <a:cubicBezTo>
                  <a:pt x="3093" y="6534"/>
                  <a:pt x="2716" y="6340"/>
                  <a:pt x="2178" y="6252"/>
                </a:cubicBezTo>
                <a:lnTo>
                  <a:pt x="2189" y="6405"/>
                </a:lnTo>
                <a:cubicBezTo>
                  <a:pt x="2346" y="6463"/>
                  <a:pt x="2444" y="6542"/>
                  <a:pt x="2444" y="6629"/>
                </a:cubicBezTo>
                <a:cubicBezTo>
                  <a:pt x="2444" y="6807"/>
                  <a:pt x="2046" y="6952"/>
                  <a:pt x="1556" y="6952"/>
                </a:cubicBezTo>
                <a:cubicBezTo>
                  <a:pt x="1418" y="6952"/>
                  <a:pt x="1289" y="6939"/>
                  <a:pt x="1172" y="6918"/>
                </a:cubicBezTo>
                <a:cubicBezTo>
                  <a:pt x="1166" y="6918"/>
                  <a:pt x="1161" y="6918"/>
                  <a:pt x="1155" y="6917"/>
                </a:cubicBezTo>
                <a:cubicBezTo>
                  <a:pt x="1134" y="6915"/>
                  <a:pt x="1114" y="6910"/>
                  <a:pt x="1095" y="6903"/>
                </a:cubicBezTo>
                <a:cubicBezTo>
                  <a:pt x="840" y="6846"/>
                  <a:pt x="669" y="6745"/>
                  <a:pt x="669" y="6629"/>
                </a:cubicBezTo>
                <a:cubicBezTo>
                  <a:pt x="669" y="6548"/>
                  <a:pt x="751" y="6475"/>
                  <a:pt x="887" y="6418"/>
                </a:cubicBezTo>
                <a:lnTo>
                  <a:pt x="906" y="62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ïṣḻîdè">
            <a:extLst>
              <a:ext uri="{FF2B5EF4-FFF2-40B4-BE49-F238E27FC236}">
                <a16:creationId xmlns:a16="http://schemas.microsoft.com/office/drawing/2014/main" id="{7C519E8D-2918-4ED2-9CDB-53CABC4F5D03}"/>
              </a:ext>
            </a:extLst>
          </p:cNvPr>
          <p:cNvSpPr/>
          <p:nvPr/>
        </p:nvSpPr>
        <p:spPr>
          <a:xfrm>
            <a:off x="4028094" y="1423713"/>
            <a:ext cx="766156" cy="766156"/>
          </a:xfrm>
          <a:prstGeom prst="ellipse">
            <a:avLst/>
          </a:prstGeom>
          <a:solidFill>
            <a:srgbClr val="CF2B1F"/>
          </a:solidFill>
          <a:ln w="57150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îŝḷiḋè">
            <a:extLst>
              <a:ext uri="{FF2B5EF4-FFF2-40B4-BE49-F238E27FC236}">
                <a16:creationId xmlns:a16="http://schemas.microsoft.com/office/drawing/2014/main" id="{9D47F544-45DF-4756-B88E-AAD6627A56A2}"/>
              </a:ext>
            </a:extLst>
          </p:cNvPr>
          <p:cNvSpPr/>
          <p:nvPr/>
        </p:nvSpPr>
        <p:spPr bwMode="auto">
          <a:xfrm>
            <a:off x="4243993" y="1635580"/>
            <a:ext cx="334358" cy="342421"/>
          </a:xfrm>
          <a:custGeom>
            <a:avLst/>
            <a:gdLst>
              <a:gd name="T0" fmla="*/ 1547 w 10400"/>
              <a:gd name="T1" fmla="*/ 9330 h 10667"/>
              <a:gd name="T2" fmla="*/ 3077 w 10400"/>
              <a:gd name="T3" fmla="*/ 9013 h 10667"/>
              <a:gd name="T4" fmla="*/ 6114 w 10400"/>
              <a:gd name="T5" fmla="*/ 9700 h 10667"/>
              <a:gd name="T6" fmla="*/ 6806 w 10400"/>
              <a:gd name="T7" fmla="*/ 8539 h 10667"/>
              <a:gd name="T8" fmla="*/ 4079 w 10400"/>
              <a:gd name="T9" fmla="*/ 1127 h 10667"/>
              <a:gd name="T10" fmla="*/ 5193 w 10400"/>
              <a:gd name="T11" fmla="*/ 2254 h 10667"/>
              <a:gd name="T12" fmla="*/ 6352 w 10400"/>
              <a:gd name="T13" fmla="*/ 3340 h 10667"/>
              <a:gd name="T14" fmla="*/ 6296 w 10400"/>
              <a:gd name="T15" fmla="*/ 5841 h 10667"/>
              <a:gd name="T16" fmla="*/ 5318 w 10400"/>
              <a:gd name="T17" fmla="*/ 6578 h 10667"/>
              <a:gd name="T18" fmla="*/ 4851 w 10400"/>
              <a:gd name="T19" fmla="*/ 10126 h 10667"/>
              <a:gd name="T20" fmla="*/ 4154 w 10400"/>
              <a:gd name="T21" fmla="*/ 5500 h 10667"/>
              <a:gd name="T22" fmla="*/ 993 w 10400"/>
              <a:gd name="T23" fmla="*/ 1669 h 10667"/>
              <a:gd name="T24" fmla="*/ 4493 w 10400"/>
              <a:gd name="T25" fmla="*/ 2470 h 10667"/>
              <a:gd name="T26" fmla="*/ 5203 w 10400"/>
              <a:gd name="T27" fmla="*/ 5915 h 10667"/>
              <a:gd name="T28" fmla="*/ 5890 w 10400"/>
              <a:gd name="T29" fmla="*/ 2481 h 10667"/>
              <a:gd name="T30" fmla="*/ 9353 w 10400"/>
              <a:gd name="T31" fmla="*/ 1669 h 10667"/>
              <a:gd name="T32" fmla="*/ 8900 w 10400"/>
              <a:gd name="T33" fmla="*/ 5088 h 10667"/>
              <a:gd name="T34" fmla="*/ 8763 w 10400"/>
              <a:gd name="T35" fmla="*/ 4301 h 10667"/>
              <a:gd name="T36" fmla="*/ 7729 w 10400"/>
              <a:gd name="T37" fmla="*/ 3953 h 10667"/>
              <a:gd name="T38" fmla="*/ 8505 w 10400"/>
              <a:gd name="T39" fmla="*/ 5505 h 10667"/>
              <a:gd name="T40" fmla="*/ 8530 w 10400"/>
              <a:gd name="T41" fmla="*/ 6867 h 10667"/>
              <a:gd name="T42" fmla="*/ 9012 w 10400"/>
              <a:gd name="T43" fmla="*/ 6736 h 10667"/>
              <a:gd name="T44" fmla="*/ 9315 w 10400"/>
              <a:gd name="T45" fmla="*/ 6686 h 10667"/>
              <a:gd name="T46" fmla="*/ 9046 w 10400"/>
              <a:gd name="T47" fmla="*/ 4530 h 10667"/>
              <a:gd name="T48" fmla="*/ 9997 w 10400"/>
              <a:gd name="T49" fmla="*/ 3776 h 10667"/>
              <a:gd name="T50" fmla="*/ 8844 w 10400"/>
              <a:gd name="T51" fmla="*/ 4304 h 10667"/>
              <a:gd name="T52" fmla="*/ 8790 w 10400"/>
              <a:gd name="T53" fmla="*/ 3675 h 10667"/>
              <a:gd name="T54" fmla="*/ 9514 w 10400"/>
              <a:gd name="T55" fmla="*/ 6418 h 10667"/>
              <a:gd name="T56" fmla="*/ 9245 w 10400"/>
              <a:gd name="T57" fmla="*/ 6917 h 10667"/>
              <a:gd name="T58" fmla="*/ 7957 w 10400"/>
              <a:gd name="T59" fmla="*/ 6629 h 10667"/>
              <a:gd name="T60" fmla="*/ 7308 w 10400"/>
              <a:gd name="T61" fmla="*/ 6762 h 10667"/>
              <a:gd name="T62" fmla="*/ 9494 w 10400"/>
              <a:gd name="T63" fmla="*/ 6253 h 10667"/>
              <a:gd name="T64" fmla="*/ 577 w 10400"/>
              <a:gd name="T65" fmla="*/ 3770 h 10667"/>
              <a:gd name="T66" fmla="*/ 1355 w 10400"/>
              <a:gd name="T67" fmla="*/ 4518 h 10667"/>
              <a:gd name="T68" fmla="*/ 1282 w 10400"/>
              <a:gd name="T69" fmla="*/ 5462 h 10667"/>
              <a:gd name="T70" fmla="*/ 1236 w 10400"/>
              <a:gd name="T71" fmla="*/ 6867 h 10667"/>
              <a:gd name="T72" fmla="*/ 1718 w 10400"/>
              <a:gd name="T73" fmla="*/ 6728 h 10667"/>
              <a:gd name="T74" fmla="*/ 2022 w 10400"/>
              <a:gd name="T75" fmla="*/ 6694 h 10667"/>
              <a:gd name="T76" fmla="*/ 1843 w 10400"/>
              <a:gd name="T77" fmla="*/ 4519 h 10667"/>
              <a:gd name="T78" fmla="*/ 2505 w 10400"/>
              <a:gd name="T79" fmla="*/ 3770 h 10667"/>
              <a:gd name="T80" fmla="*/ 1608 w 10400"/>
              <a:gd name="T81" fmla="*/ 5217 h 10667"/>
              <a:gd name="T82" fmla="*/ 1557 w 10400"/>
              <a:gd name="T83" fmla="*/ 4304 h 10667"/>
              <a:gd name="T84" fmla="*/ 1610 w 10400"/>
              <a:gd name="T85" fmla="*/ 3675 h 10667"/>
              <a:gd name="T86" fmla="*/ 1898 w 10400"/>
              <a:gd name="T87" fmla="*/ 3969 h 10667"/>
              <a:gd name="T88" fmla="*/ 1547 w 10400"/>
              <a:gd name="T89" fmla="*/ 7324 h 10667"/>
              <a:gd name="T90" fmla="*/ 2189 w 10400"/>
              <a:gd name="T91" fmla="*/ 6405 h 10667"/>
              <a:gd name="T92" fmla="*/ 1172 w 10400"/>
              <a:gd name="T93" fmla="*/ 6918 h 10667"/>
              <a:gd name="T94" fmla="*/ 669 w 10400"/>
              <a:gd name="T95" fmla="*/ 6629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400" h="10667">
                <a:moveTo>
                  <a:pt x="8838" y="9330"/>
                </a:moveTo>
                <a:cubicBezTo>
                  <a:pt x="8838" y="10067"/>
                  <a:pt x="7206" y="10667"/>
                  <a:pt x="5192" y="10667"/>
                </a:cubicBezTo>
                <a:cubicBezTo>
                  <a:pt x="3180" y="10667"/>
                  <a:pt x="1547" y="10067"/>
                  <a:pt x="1547" y="9330"/>
                </a:cubicBezTo>
                <a:cubicBezTo>
                  <a:pt x="1547" y="8797"/>
                  <a:pt x="2406" y="8341"/>
                  <a:pt x="3638" y="8128"/>
                </a:cubicBezTo>
                <a:lnTo>
                  <a:pt x="3638" y="8495"/>
                </a:lnTo>
                <a:cubicBezTo>
                  <a:pt x="3293" y="8632"/>
                  <a:pt x="3077" y="8813"/>
                  <a:pt x="3077" y="9013"/>
                </a:cubicBezTo>
                <a:cubicBezTo>
                  <a:pt x="3077" y="9437"/>
                  <a:pt x="4015" y="9781"/>
                  <a:pt x="5171" y="9781"/>
                </a:cubicBezTo>
                <a:cubicBezTo>
                  <a:pt x="5497" y="9781"/>
                  <a:pt x="5802" y="9751"/>
                  <a:pt x="6077" y="9703"/>
                </a:cubicBezTo>
                <a:cubicBezTo>
                  <a:pt x="6090" y="9702"/>
                  <a:pt x="6102" y="9702"/>
                  <a:pt x="6114" y="9700"/>
                </a:cubicBezTo>
                <a:cubicBezTo>
                  <a:pt x="6165" y="9694"/>
                  <a:pt x="6212" y="9682"/>
                  <a:pt x="6259" y="9666"/>
                </a:cubicBezTo>
                <a:cubicBezTo>
                  <a:pt x="6859" y="9531"/>
                  <a:pt x="7264" y="9290"/>
                  <a:pt x="7264" y="9013"/>
                </a:cubicBezTo>
                <a:cubicBezTo>
                  <a:pt x="7264" y="8834"/>
                  <a:pt x="7090" y="8669"/>
                  <a:pt x="6806" y="8539"/>
                </a:cubicBezTo>
                <a:lnTo>
                  <a:pt x="6806" y="8137"/>
                </a:lnTo>
                <a:cubicBezTo>
                  <a:pt x="8006" y="8356"/>
                  <a:pt x="8838" y="8805"/>
                  <a:pt x="8838" y="9330"/>
                </a:cubicBezTo>
                <a:close/>
                <a:moveTo>
                  <a:pt x="4079" y="1127"/>
                </a:moveTo>
                <a:cubicBezTo>
                  <a:pt x="4079" y="504"/>
                  <a:pt x="4578" y="0"/>
                  <a:pt x="5193" y="0"/>
                </a:cubicBezTo>
                <a:cubicBezTo>
                  <a:pt x="5807" y="0"/>
                  <a:pt x="6305" y="504"/>
                  <a:pt x="6305" y="1127"/>
                </a:cubicBezTo>
                <a:cubicBezTo>
                  <a:pt x="6305" y="1750"/>
                  <a:pt x="5807" y="2254"/>
                  <a:pt x="5193" y="2254"/>
                </a:cubicBezTo>
                <a:cubicBezTo>
                  <a:pt x="4578" y="2254"/>
                  <a:pt x="4079" y="1750"/>
                  <a:pt x="4079" y="1127"/>
                </a:cubicBezTo>
                <a:close/>
                <a:moveTo>
                  <a:pt x="9353" y="1669"/>
                </a:moveTo>
                <a:cubicBezTo>
                  <a:pt x="8800" y="2578"/>
                  <a:pt x="7557" y="3340"/>
                  <a:pt x="6352" y="3340"/>
                </a:cubicBezTo>
                <a:cubicBezTo>
                  <a:pt x="6274" y="3340"/>
                  <a:pt x="6196" y="3336"/>
                  <a:pt x="6118" y="3330"/>
                </a:cubicBezTo>
                <a:cubicBezTo>
                  <a:pt x="6142" y="3615"/>
                  <a:pt x="6252" y="4928"/>
                  <a:pt x="6282" y="5755"/>
                </a:cubicBezTo>
                <a:cubicBezTo>
                  <a:pt x="6288" y="5783"/>
                  <a:pt x="6294" y="5811"/>
                  <a:pt x="6296" y="5841"/>
                </a:cubicBezTo>
                <a:lnTo>
                  <a:pt x="6568" y="10087"/>
                </a:lnTo>
                <a:cubicBezTo>
                  <a:pt x="6586" y="10373"/>
                  <a:pt x="5564" y="10428"/>
                  <a:pt x="5546" y="10154"/>
                </a:cubicBezTo>
                <a:lnTo>
                  <a:pt x="5318" y="6578"/>
                </a:lnTo>
                <a:cubicBezTo>
                  <a:pt x="5280" y="6574"/>
                  <a:pt x="5244" y="6567"/>
                  <a:pt x="5206" y="6567"/>
                </a:cubicBezTo>
                <a:cubicBezTo>
                  <a:pt x="5174" y="6567"/>
                  <a:pt x="5136" y="6577"/>
                  <a:pt x="5099" y="6587"/>
                </a:cubicBezTo>
                <a:lnTo>
                  <a:pt x="4851" y="10126"/>
                </a:lnTo>
                <a:cubicBezTo>
                  <a:pt x="4832" y="10398"/>
                  <a:pt x="3810" y="10338"/>
                  <a:pt x="3830" y="10052"/>
                </a:cubicBezTo>
                <a:lnTo>
                  <a:pt x="4144" y="5559"/>
                </a:lnTo>
                <a:cubicBezTo>
                  <a:pt x="4146" y="5538"/>
                  <a:pt x="4150" y="5520"/>
                  <a:pt x="4154" y="5500"/>
                </a:cubicBezTo>
                <a:cubicBezTo>
                  <a:pt x="4199" y="4432"/>
                  <a:pt x="4252" y="3400"/>
                  <a:pt x="4257" y="3326"/>
                </a:cubicBezTo>
                <a:cubicBezTo>
                  <a:pt x="4169" y="3334"/>
                  <a:pt x="4081" y="3340"/>
                  <a:pt x="3994" y="3340"/>
                </a:cubicBezTo>
                <a:cubicBezTo>
                  <a:pt x="2788" y="3340"/>
                  <a:pt x="1546" y="2578"/>
                  <a:pt x="993" y="1669"/>
                </a:cubicBezTo>
                <a:cubicBezTo>
                  <a:pt x="879" y="1481"/>
                  <a:pt x="936" y="1235"/>
                  <a:pt x="1122" y="1120"/>
                </a:cubicBezTo>
                <a:cubicBezTo>
                  <a:pt x="1308" y="1003"/>
                  <a:pt x="1551" y="1062"/>
                  <a:pt x="1665" y="1250"/>
                </a:cubicBezTo>
                <a:cubicBezTo>
                  <a:pt x="2166" y="2073"/>
                  <a:pt x="3484" y="2756"/>
                  <a:pt x="4493" y="2470"/>
                </a:cubicBezTo>
                <a:cubicBezTo>
                  <a:pt x="4663" y="2411"/>
                  <a:pt x="4865" y="2374"/>
                  <a:pt x="5089" y="2365"/>
                </a:cubicBezTo>
                <a:lnTo>
                  <a:pt x="4729" y="5423"/>
                </a:lnTo>
                <a:lnTo>
                  <a:pt x="5203" y="5915"/>
                </a:lnTo>
                <a:lnTo>
                  <a:pt x="5617" y="5423"/>
                </a:lnTo>
                <a:lnTo>
                  <a:pt x="5330" y="2373"/>
                </a:lnTo>
                <a:cubicBezTo>
                  <a:pt x="5531" y="2387"/>
                  <a:pt x="5725" y="2423"/>
                  <a:pt x="5890" y="2481"/>
                </a:cubicBezTo>
                <a:cubicBezTo>
                  <a:pt x="6894" y="2741"/>
                  <a:pt x="8187" y="2063"/>
                  <a:pt x="8681" y="1250"/>
                </a:cubicBezTo>
                <a:cubicBezTo>
                  <a:pt x="8795" y="1062"/>
                  <a:pt x="9038" y="1003"/>
                  <a:pt x="9224" y="1119"/>
                </a:cubicBezTo>
                <a:cubicBezTo>
                  <a:pt x="9410" y="1235"/>
                  <a:pt x="9468" y="1481"/>
                  <a:pt x="9353" y="1669"/>
                </a:cubicBezTo>
                <a:close/>
                <a:moveTo>
                  <a:pt x="8844" y="4304"/>
                </a:moveTo>
                <a:cubicBezTo>
                  <a:pt x="8839" y="4303"/>
                  <a:pt x="8833" y="4303"/>
                  <a:pt x="8827" y="4302"/>
                </a:cubicBezTo>
                <a:lnTo>
                  <a:pt x="8900" y="5088"/>
                </a:lnTo>
                <a:lnTo>
                  <a:pt x="8793" y="5217"/>
                </a:lnTo>
                <a:lnTo>
                  <a:pt x="8671" y="5088"/>
                </a:lnTo>
                <a:lnTo>
                  <a:pt x="8763" y="4301"/>
                </a:lnTo>
                <a:cubicBezTo>
                  <a:pt x="8543" y="4286"/>
                  <a:pt x="8343" y="4195"/>
                  <a:pt x="7895" y="3770"/>
                </a:cubicBezTo>
                <a:cubicBezTo>
                  <a:pt x="7846" y="3723"/>
                  <a:pt x="7769" y="3725"/>
                  <a:pt x="7722" y="3776"/>
                </a:cubicBezTo>
                <a:cubicBezTo>
                  <a:pt x="7676" y="3826"/>
                  <a:pt x="7679" y="3906"/>
                  <a:pt x="7729" y="3953"/>
                </a:cubicBezTo>
                <a:cubicBezTo>
                  <a:pt x="8086" y="4293"/>
                  <a:pt x="8319" y="4456"/>
                  <a:pt x="8558" y="4519"/>
                </a:cubicBezTo>
                <a:cubicBezTo>
                  <a:pt x="8558" y="4523"/>
                  <a:pt x="8556" y="4527"/>
                  <a:pt x="8556" y="4530"/>
                </a:cubicBezTo>
                <a:lnTo>
                  <a:pt x="8505" y="5505"/>
                </a:lnTo>
                <a:lnTo>
                  <a:pt x="8378" y="6694"/>
                </a:lnTo>
                <a:cubicBezTo>
                  <a:pt x="8369" y="6780"/>
                  <a:pt x="8430" y="6857"/>
                  <a:pt x="8514" y="6867"/>
                </a:cubicBezTo>
                <a:cubicBezTo>
                  <a:pt x="8520" y="6867"/>
                  <a:pt x="8525" y="6867"/>
                  <a:pt x="8530" y="6867"/>
                </a:cubicBezTo>
                <a:cubicBezTo>
                  <a:pt x="8608" y="6867"/>
                  <a:pt x="8674" y="6808"/>
                  <a:pt x="8683" y="6728"/>
                </a:cubicBezTo>
                <a:lnTo>
                  <a:pt x="8815" y="5498"/>
                </a:lnTo>
                <a:lnTo>
                  <a:pt x="9012" y="6736"/>
                </a:lnTo>
                <a:cubicBezTo>
                  <a:pt x="9025" y="6813"/>
                  <a:pt x="9090" y="6868"/>
                  <a:pt x="9164" y="6868"/>
                </a:cubicBezTo>
                <a:cubicBezTo>
                  <a:pt x="9172" y="6868"/>
                  <a:pt x="9180" y="6867"/>
                  <a:pt x="9188" y="6866"/>
                </a:cubicBezTo>
                <a:cubicBezTo>
                  <a:pt x="9272" y="6852"/>
                  <a:pt x="9328" y="6771"/>
                  <a:pt x="9315" y="6686"/>
                </a:cubicBezTo>
                <a:lnTo>
                  <a:pt x="9119" y="5462"/>
                </a:lnTo>
                <a:cubicBezTo>
                  <a:pt x="9119" y="5461"/>
                  <a:pt x="9120" y="5460"/>
                  <a:pt x="9120" y="5459"/>
                </a:cubicBezTo>
                <a:lnTo>
                  <a:pt x="9046" y="4530"/>
                </a:lnTo>
                <a:cubicBezTo>
                  <a:pt x="9046" y="4526"/>
                  <a:pt x="9046" y="4522"/>
                  <a:pt x="9045" y="4518"/>
                </a:cubicBezTo>
                <a:cubicBezTo>
                  <a:pt x="9279" y="4456"/>
                  <a:pt x="9631" y="4296"/>
                  <a:pt x="9990" y="3953"/>
                </a:cubicBezTo>
                <a:cubicBezTo>
                  <a:pt x="10040" y="3906"/>
                  <a:pt x="10043" y="3826"/>
                  <a:pt x="9997" y="3776"/>
                </a:cubicBezTo>
                <a:cubicBezTo>
                  <a:pt x="9950" y="3725"/>
                  <a:pt x="9873" y="3723"/>
                  <a:pt x="9823" y="3770"/>
                </a:cubicBezTo>
                <a:cubicBezTo>
                  <a:pt x="9407" y="4166"/>
                  <a:pt x="9010" y="4290"/>
                  <a:pt x="8857" y="4300"/>
                </a:cubicBezTo>
                <a:cubicBezTo>
                  <a:pt x="8852" y="4300"/>
                  <a:pt x="8849" y="4303"/>
                  <a:pt x="8844" y="4304"/>
                </a:cubicBezTo>
                <a:close/>
                <a:moveTo>
                  <a:pt x="8790" y="4263"/>
                </a:moveTo>
                <a:cubicBezTo>
                  <a:pt x="8949" y="4263"/>
                  <a:pt x="9078" y="4131"/>
                  <a:pt x="9078" y="3969"/>
                </a:cubicBezTo>
                <a:cubicBezTo>
                  <a:pt x="9078" y="3807"/>
                  <a:pt x="8949" y="3675"/>
                  <a:pt x="8790" y="3675"/>
                </a:cubicBezTo>
                <a:cubicBezTo>
                  <a:pt x="8631" y="3675"/>
                  <a:pt x="8503" y="3807"/>
                  <a:pt x="8503" y="3969"/>
                </a:cubicBezTo>
                <a:cubicBezTo>
                  <a:pt x="8503" y="4131"/>
                  <a:pt x="8631" y="4263"/>
                  <a:pt x="8790" y="4263"/>
                </a:cubicBezTo>
                <a:close/>
                <a:moveTo>
                  <a:pt x="9514" y="6418"/>
                </a:moveTo>
                <a:cubicBezTo>
                  <a:pt x="9649" y="6475"/>
                  <a:pt x="9732" y="6548"/>
                  <a:pt x="9732" y="6629"/>
                </a:cubicBezTo>
                <a:cubicBezTo>
                  <a:pt x="9732" y="6745"/>
                  <a:pt x="9561" y="6846"/>
                  <a:pt x="9306" y="6903"/>
                </a:cubicBezTo>
                <a:cubicBezTo>
                  <a:pt x="9287" y="6910"/>
                  <a:pt x="9267" y="6915"/>
                  <a:pt x="9245" y="6917"/>
                </a:cubicBezTo>
                <a:cubicBezTo>
                  <a:pt x="9240" y="6918"/>
                  <a:pt x="9235" y="6918"/>
                  <a:pt x="9229" y="6918"/>
                </a:cubicBezTo>
                <a:cubicBezTo>
                  <a:pt x="9112" y="6939"/>
                  <a:pt x="8983" y="6952"/>
                  <a:pt x="8845" y="6952"/>
                </a:cubicBezTo>
                <a:cubicBezTo>
                  <a:pt x="8355" y="6952"/>
                  <a:pt x="7957" y="6807"/>
                  <a:pt x="7957" y="6629"/>
                </a:cubicBezTo>
                <a:cubicBezTo>
                  <a:pt x="7957" y="6542"/>
                  <a:pt x="8055" y="6463"/>
                  <a:pt x="8211" y="6405"/>
                </a:cubicBezTo>
                <a:lnTo>
                  <a:pt x="8222" y="6252"/>
                </a:lnTo>
                <a:cubicBezTo>
                  <a:pt x="7685" y="6340"/>
                  <a:pt x="7308" y="6534"/>
                  <a:pt x="7308" y="6762"/>
                </a:cubicBezTo>
                <a:cubicBezTo>
                  <a:pt x="7308" y="7072"/>
                  <a:pt x="8000" y="7324"/>
                  <a:pt x="8854" y="7324"/>
                </a:cubicBezTo>
                <a:cubicBezTo>
                  <a:pt x="9708" y="7324"/>
                  <a:pt x="10400" y="7072"/>
                  <a:pt x="10400" y="6762"/>
                </a:cubicBezTo>
                <a:cubicBezTo>
                  <a:pt x="10400" y="6535"/>
                  <a:pt x="10027" y="6342"/>
                  <a:pt x="9494" y="6253"/>
                </a:cubicBezTo>
                <a:lnTo>
                  <a:pt x="9514" y="6418"/>
                </a:lnTo>
                <a:close/>
                <a:moveTo>
                  <a:pt x="1543" y="4300"/>
                </a:moveTo>
                <a:cubicBezTo>
                  <a:pt x="1391" y="4290"/>
                  <a:pt x="994" y="4166"/>
                  <a:pt x="577" y="3770"/>
                </a:cubicBezTo>
                <a:cubicBezTo>
                  <a:pt x="528" y="3723"/>
                  <a:pt x="450" y="3725"/>
                  <a:pt x="404" y="3776"/>
                </a:cubicBezTo>
                <a:cubicBezTo>
                  <a:pt x="358" y="3826"/>
                  <a:pt x="361" y="3906"/>
                  <a:pt x="411" y="3953"/>
                </a:cubicBezTo>
                <a:cubicBezTo>
                  <a:pt x="770" y="4296"/>
                  <a:pt x="1122" y="4456"/>
                  <a:pt x="1355" y="4518"/>
                </a:cubicBezTo>
                <a:cubicBezTo>
                  <a:pt x="1355" y="4522"/>
                  <a:pt x="1355" y="4526"/>
                  <a:pt x="1355" y="4530"/>
                </a:cubicBezTo>
                <a:lnTo>
                  <a:pt x="1281" y="5459"/>
                </a:lnTo>
                <a:cubicBezTo>
                  <a:pt x="1281" y="5460"/>
                  <a:pt x="1282" y="5461"/>
                  <a:pt x="1282" y="5462"/>
                </a:cubicBezTo>
                <a:lnTo>
                  <a:pt x="1086" y="6686"/>
                </a:lnTo>
                <a:cubicBezTo>
                  <a:pt x="1072" y="6771"/>
                  <a:pt x="1129" y="6852"/>
                  <a:pt x="1212" y="6866"/>
                </a:cubicBezTo>
                <a:cubicBezTo>
                  <a:pt x="1221" y="6867"/>
                  <a:pt x="1229" y="6867"/>
                  <a:pt x="1236" y="6867"/>
                </a:cubicBezTo>
                <a:cubicBezTo>
                  <a:pt x="1311" y="6867"/>
                  <a:pt x="1376" y="6813"/>
                  <a:pt x="1388" y="6736"/>
                </a:cubicBezTo>
                <a:lnTo>
                  <a:pt x="1586" y="5498"/>
                </a:lnTo>
                <a:lnTo>
                  <a:pt x="1718" y="6728"/>
                </a:lnTo>
                <a:cubicBezTo>
                  <a:pt x="1726" y="6808"/>
                  <a:pt x="1792" y="6867"/>
                  <a:pt x="1870" y="6867"/>
                </a:cubicBezTo>
                <a:cubicBezTo>
                  <a:pt x="1875" y="6867"/>
                  <a:pt x="1881" y="6867"/>
                  <a:pt x="1887" y="6867"/>
                </a:cubicBezTo>
                <a:cubicBezTo>
                  <a:pt x="1971" y="6857"/>
                  <a:pt x="2032" y="6780"/>
                  <a:pt x="2022" y="6694"/>
                </a:cubicBezTo>
                <a:lnTo>
                  <a:pt x="1895" y="5505"/>
                </a:lnTo>
                <a:lnTo>
                  <a:pt x="1845" y="4530"/>
                </a:lnTo>
                <a:cubicBezTo>
                  <a:pt x="1845" y="4527"/>
                  <a:pt x="1843" y="4523"/>
                  <a:pt x="1843" y="4519"/>
                </a:cubicBezTo>
                <a:cubicBezTo>
                  <a:pt x="2082" y="4456"/>
                  <a:pt x="2314" y="4293"/>
                  <a:pt x="2672" y="3953"/>
                </a:cubicBezTo>
                <a:cubicBezTo>
                  <a:pt x="2722" y="3906"/>
                  <a:pt x="2725" y="3826"/>
                  <a:pt x="2678" y="3776"/>
                </a:cubicBezTo>
                <a:cubicBezTo>
                  <a:pt x="2632" y="3725"/>
                  <a:pt x="2555" y="3722"/>
                  <a:pt x="2505" y="3770"/>
                </a:cubicBezTo>
                <a:cubicBezTo>
                  <a:pt x="2058" y="4195"/>
                  <a:pt x="1857" y="4286"/>
                  <a:pt x="1637" y="4301"/>
                </a:cubicBezTo>
                <a:lnTo>
                  <a:pt x="1730" y="5088"/>
                </a:lnTo>
                <a:lnTo>
                  <a:pt x="1608" y="5217"/>
                </a:lnTo>
                <a:lnTo>
                  <a:pt x="1501" y="5088"/>
                </a:lnTo>
                <a:lnTo>
                  <a:pt x="1574" y="4302"/>
                </a:lnTo>
                <a:cubicBezTo>
                  <a:pt x="1568" y="4303"/>
                  <a:pt x="1562" y="4303"/>
                  <a:pt x="1557" y="4304"/>
                </a:cubicBezTo>
                <a:cubicBezTo>
                  <a:pt x="1552" y="4303"/>
                  <a:pt x="1548" y="4300"/>
                  <a:pt x="1543" y="4300"/>
                </a:cubicBezTo>
                <a:close/>
                <a:moveTo>
                  <a:pt x="1898" y="3969"/>
                </a:moveTo>
                <a:cubicBezTo>
                  <a:pt x="1898" y="3807"/>
                  <a:pt x="1769" y="3675"/>
                  <a:pt x="1610" y="3675"/>
                </a:cubicBezTo>
                <a:cubicBezTo>
                  <a:pt x="1452" y="3675"/>
                  <a:pt x="1323" y="3807"/>
                  <a:pt x="1323" y="3969"/>
                </a:cubicBezTo>
                <a:cubicBezTo>
                  <a:pt x="1323" y="4131"/>
                  <a:pt x="1452" y="4263"/>
                  <a:pt x="1610" y="4263"/>
                </a:cubicBezTo>
                <a:cubicBezTo>
                  <a:pt x="1769" y="4263"/>
                  <a:pt x="1898" y="4131"/>
                  <a:pt x="1898" y="3969"/>
                </a:cubicBezTo>
                <a:close/>
                <a:moveTo>
                  <a:pt x="906" y="6253"/>
                </a:moveTo>
                <a:cubicBezTo>
                  <a:pt x="373" y="6342"/>
                  <a:pt x="0" y="6535"/>
                  <a:pt x="0" y="6762"/>
                </a:cubicBezTo>
                <a:cubicBezTo>
                  <a:pt x="0" y="7072"/>
                  <a:pt x="693" y="7324"/>
                  <a:pt x="1547" y="7324"/>
                </a:cubicBezTo>
                <a:cubicBezTo>
                  <a:pt x="2401" y="7324"/>
                  <a:pt x="3093" y="7072"/>
                  <a:pt x="3093" y="6762"/>
                </a:cubicBezTo>
                <a:cubicBezTo>
                  <a:pt x="3093" y="6534"/>
                  <a:pt x="2716" y="6340"/>
                  <a:pt x="2178" y="6252"/>
                </a:cubicBezTo>
                <a:lnTo>
                  <a:pt x="2189" y="6405"/>
                </a:lnTo>
                <a:cubicBezTo>
                  <a:pt x="2346" y="6463"/>
                  <a:pt x="2444" y="6542"/>
                  <a:pt x="2444" y="6629"/>
                </a:cubicBezTo>
                <a:cubicBezTo>
                  <a:pt x="2444" y="6807"/>
                  <a:pt x="2046" y="6952"/>
                  <a:pt x="1556" y="6952"/>
                </a:cubicBezTo>
                <a:cubicBezTo>
                  <a:pt x="1418" y="6952"/>
                  <a:pt x="1289" y="6939"/>
                  <a:pt x="1172" y="6918"/>
                </a:cubicBezTo>
                <a:cubicBezTo>
                  <a:pt x="1166" y="6918"/>
                  <a:pt x="1161" y="6918"/>
                  <a:pt x="1155" y="6917"/>
                </a:cubicBezTo>
                <a:cubicBezTo>
                  <a:pt x="1134" y="6915"/>
                  <a:pt x="1114" y="6910"/>
                  <a:pt x="1095" y="6903"/>
                </a:cubicBezTo>
                <a:cubicBezTo>
                  <a:pt x="840" y="6846"/>
                  <a:pt x="669" y="6745"/>
                  <a:pt x="669" y="6629"/>
                </a:cubicBezTo>
                <a:cubicBezTo>
                  <a:pt x="669" y="6548"/>
                  <a:pt x="751" y="6475"/>
                  <a:pt x="887" y="6418"/>
                </a:cubicBezTo>
                <a:lnTo>
                  <a:pt x="906" y="62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íSḷïḑê">
            <a:extLst>
              <a:ext uri="{FF2B5EF4-FFF2-40B4-BE49-F238E27FC236}">
                <a16:creationId xmlns:a16="http://schemas.microsoft.com/office/drawing/2014/main" id="{E18A2A40-6737-4DA1-A3A4-FB8F9C8020C4}"/>
              </a:ext>
            </a:extLst>
          </p:cNvPr>
          <p:cNvSpPr/>
          <p:nvPr/>
        </p:nvSpPr>
        <p:spPr>
          <a:xfrm>
            <a:off x="7330209" y="1423713"/>
            <a:ext cx="766156" cy="766156"/>
          </a:xfrm>
          <a:prstGeom prst="ellipse">
            <a:avLst/>
          </a:prstGeom>
          <a:solidFill>
            <a:srgbClr val="EEAB15"/>
          </a:solidFill>
          <a:ln w="57150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iṡļîdê">
            <a:extLst>
              <a:ext uri="{FF2B5EF4-FFF2-40B4-BE49-F238E27FC236}">
                <a16:creationId xmlns:a16="http://schemas.microsoft.com/office/drawing/2014/main" id="{574FBFC3-9895-450D-AA0B-C3557BFA7674}"/>
              </a:ext>
            </a:extLst>
          </p:cNvPr>
          <p:cNvSpPr/>
          <p:nvPr/>
        </p:nvSpPr>
        <p:spPr bwMode="auto">
          <a:xfrm>
            <a:off x="7546108" y="1635580"/>
            <a:ext cx="334358" cy="342421"/>
          </a:xfrm>
          <a:custGeom>
            <a:avLst/>
            <a:gdLst>
              <a:gd name="T0" fmla="*/ 1547 w 10400"/>
              <a:gd name="T1" fmla="*/ 9330 h 10667"/>
              <a:gd name="T2" fmla="*/ 3077 w 10400"/>
              <a:gd name="T3" fmla="*/ 9013 h 10667"/>
              <a:gd name="T4" fmla="*/ 6114 w 10400"/>
              <a:gd name="T5" fmla="*/ 9700 h 10667"/>
              <a:gd name="T6" fmla="*/ 6806 w 10400"/>
              <a:gd name="T7" fmla="*/ 8539 h 10667"/>
              <a:gd name="T8" fmla="*/ 4079 w 10400"/>
              <a:gd name="T9" fmla="*/ 1127 h 10667"/>
              <a:gd name="T10" fmla="*/ 5193 w 10400"/>
              <a:gd name="T11" fmla="*/ 2254 h 10667"/>
              <a:gd name="T12" fmla="*/ 6352 w 10400"/>
              <a:gd name="T13" fmla="*/ 3340 h 10667"/>
              <a:gd name="T14" fmla="*/ 6296 w 10400"/>
              <a:gd name="T15" fmla="*/ 5841 h 10667"/>
              <a:gd name="T16" fmla="*/ 5318 w 10400"/>
              <a:gd name="T17" fmla="*/ 6578 h 10667"/>
              <a:gd name="T18" fmla="*/ 4851 w 10400"/>
              <a:gd name="T19" fmla="*/ 10126 h 10667"/>
              <a:gd name="T20" fmla="*/ 4154 w 10400"/>
              <a:gd name="T21" fmla="*/ 5500 h 10667"/>
              <a:gd name="T22" fmla="*/ 993 w 10400"/>
              <a:gd name="T23" fmla="*/ 1669 h 10667"/>
              <a:gd name="T24" fmla="*/ 4493 w 10400"/>
              <a:gd name="T25" fmla="*/ 2470 h 10667"/>
              <a:gd name="T26" fmla="*/ 5203 w 10400"/>
              <a:gd name="T27" fmla="*/ 5915 h 10667"/>
              <a:gd name="T28" fmla="*/ 5890 w 10400"/>
              <a:gd name="T29" fmla="*/ 2481 h 10667"/>
              <a:gd name="T30" fmla="*/ 9353 w 10400"/>
              <a:gd name="T31" fmla="*/ 1669 h 10667"/>
              <a:gd name="T32" fmla="*/ 8900 w 10400"/>
              <a:gd name="T33" fmla="*/ 5088 h 10667"/>
              <a:gd name="T34" fmla="*/ 8763 w 10400"/>
              <a:gd name="T35" fmla="*/ 4301 h 10667"/>
              <a:gd name="T36" fmla="*/ 7729 w 10400"/>
              <a:gd name="T37" fmla="*/ 3953 h 10667"/>
              <a:gd name="T38" fmla="*/ 8505 w 10400"/>
              <a:gd name="T39" fmla="*/ 5505 h 10667"/>
              <a:gd name="T40" fmla="*/ 8530 w 10400"/>
              <a:gd name="T41" fmla="*/ 6867 h 10667"/>
              <a:gd name="T42" fmla="*/ 9012 w 10400"/>
              <a:gd name="T43" fmla="*/ 6736 h 10667"/>
              <a:gd name="T44" fmla="*/ 9315 w 10400"/>
              <a:gd name="T45" fmla="*/ 6686 h 10667"/>
              <a:gd name="T46" fmla="*/ 9046 w 10400"/>
              <a:gd name="T47" fmla="*/ 4530 h 10667"/>
              <a:gd name="T48" fmla="*/ 9997 w 10400"/>
              <a:gd name="T49" fmla="*/ 3776 h 10667"/>
              <a:gd name="T50" fmla="*/ 8844 w 10400"/>
              <a:gd name="T51" fmla="*/ 4304 h 10667"/>
              <a:gd name="T52" fmla="*/ 8790 w 10400"/>
              <a:gd name="T53" fmla="*/ 3675 h 10667"/>
              <a:gd name="T54" fmla="*/ 9514 w 10400"/>
              <a:gd name="T55" fmla="*/ 6418 h 10667"/>
              <a:gd name="T56" fmla="*/ 9245 w 10400"/>
              <a:gd name="T57" fmla="*/ 6917 h 10667"/>
              <a:gd name="T58" fmla="*/ 7957 w 10400"/>
              <a:gd name="T59" fmla="*/ 6629 h 10667"/>
              <a:gd name="T60" fmla="*/ 7308 w 10400"/>
              <a:gd name="T61" fmla="*/ 6762 h 10667"/>
              <a:gd name="T62" fmla="*/ 9494 w 10400"/>
              <a:gd name="T63" fmla="*/ 6253 h 10667"/>
              <a:gd name="T64" fmla="*/ 577 w 10400"/>
              <a:gd name="T65" fmla="*/ 3770 h 10667"/>
              <a:gd name="T66" fmla="*/ 1355 w 10400"/>
              <a:gd name="T67" fmla="*/ 4518 h 10667"/>
              <a:gd name="T68" fmla="*/ 1282 w 10400"/>
              <a:gd name="T69" fmla="*/ 5462 h 10667"/>
              <a:gd name="T70" fmla="*/ 1236 w 10400"/>
              <a:gd name="T71" fmla="*/ 6867 h 10667"/>
              <a:gd name="T72" fmla="*/ 1718 w 10400"/>
              <a:gd name="T73" fmla="*/ 6728 h 10667"/>
              <a:gd name="T74" fmla="*/ 2022 w 10400"/>
              <a:gd name="T75" fmla="*/ 6694 h 10667"/>
              <a:gd name="T76" fmla="*/ 1843 w 10400"/>
              <a:gd name="T77" fmla="*/ 4519 h 10667"/>
              <a:gd name="T78" fmla="*/ 2505 w 10400"/>
              <a:gd name="T79" fmla="*/ 3770 h 10667"/>
              <a:gd name="T80" fmla="*/ 1608 w 10400"/>
              <a:gd name="T81" fmla="*/ 5217 h 10667"/>
              <a:gd name="T82" fmla="*/ 1557 w 10400"/>
              <a:gd name="T83" fmla="*/ 4304 h 10667"/>
              <a:gd name="T84" fmla="*/ 1610 w 10400"/>
              <a:gd name="T85" fmla="*/ 3675 h 10667"/>
              <a:gd name="T86" fmla="*/ 1898 w 10400"/>
              <a:gd name="T87" fmla="*/ 3969 h 10667"/>
              <a:gd name="T88" fmla="*/ 1547 w 10400"/>
              <a:gd name="T89" fmla="*/ 7324 h 10667"/>
              <a:gd name="T90" fmla="*/ 2189 w 10400"/>
              <a:gd name="T91" fmla="*/ 6405 h 10667"/>
              <a:gd name="T92" fmla="*/ 1172 w 10400"/>
              <a:gd name="T93" fmla="*/ 6918 h 10667"/>
              <a:gd name="T94" fmla="*/ 669 w 10400"/>
              <a:gd name="T95" fmla="*/ 6629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400" h="10667">
                <a:moveTo>
                  <a:pt x="8838" y="9330"/>
                </a:moveTo>
                <a:cubicBezTo>
                  <a:pt x="8838" y="10067"/>
                  <a:pt x="7206" y="10667"/>
                  <a:pt x="5192" y="10667"/>
                </a:cubicBezTo>
                <a:cubicBezTo>
                  <a:pt x="3180" y="10667"/>
                  <a:pt x="1547" y="10067"/>
                  <a:pt x="1547" y="9330"/>
                </a:cubicBezTo>
                <a:cubicBezTo>
                  <a:pt x="1547" y="8797"/>
                  <a:pt x="2406" y="8341"/>
                  <a:pt x="3638" y="8128"/>
                </a:cubicBezTo>
                <a:lnTo>
                  <a:pt x="3638" y="8495"/>
                </a:lnTo>
                <a:cubicBezTo>
                  <a:pt x="3293" y="8632"/>
                  <a:pt x="3077" y="8813"/>
                  <a:pt x="3077" y="9013"/>
                </a:cubicBezTo>
                <a:cubicBezTo>
                  <a:pt x="3077" y="9437"/>
                  <a:pt x="4015" y="9781"/>
                  <a:pt x="5171" y="9781"/>
                </a:cubicBezTo>
                <a:cubicBezTo>
                  <a:pt x="5497" y="9781"/>
                  <a:pt x="5802" y="9751"/>
                  <a:pt x="6077" y="9703"/>
                </a:cubicBezTo>
                <a:cubicBezTo>
                  <a:pt x="6090" y="9702"/>
                  <a:pt x="6102" y="9702"/>
                  <a:pt x="6114" y="9700"/>
                </a:cubicBezTo>
                <a:cubicBezTo>
                  <a:pt x="6165" y="9694"/>
                  <a:pt x="6212" y="9682"/>
                  <a:pt x="6259" y="9666"/>
                </a:cubicBezTo>
                <a:cubicBezTo>
                  <a:pt x="6859" y="9531"/>
                  <a:pt x="7264" y="9290"/>
                  <a:pt x="7264" y="9013"/>
                </a:cubicBezTo>
                <a:cubicBezTo>
                  <a:pt x="7264" y="8834"/>
                  <a:pt x="7090" y="8669"/>
                  <a:pt x="6806" y="8539"/>
                </a:cubicBezTo>
                <a:lnTo>
                  <a:pt x="6806" y="8137"/>
                </a:lnTo>
                <a:cubicBezTo>
                  <a:pt x="8006" y="8356"/>
                  <a:pt x="8838" y="8805"/>
                  <a:pt x="8838" y="9330"/>
                </a:cubicBezTo>
                <a:close/>
                <a:moveTo>
                  <a:pt x="4079" y="1127"/>
                </a:moveTo>
                <a:cubicBezTo>
                  <a:pt x="4079" y="504"/>
                  <a:pt x="4578" y="0"/>
                  <a:pt x="5193" y="0"/>
                </a:cubicBezTo>
                <a:cubicBezTo>
                  <a:pt x="5807" y="0"/>
                  <a:pt x="6305" y="504"/>
                  <a:pt x="6305" y="1127"/>
                </a:cubicBezTo>
                <a:cubicBezTo>
                  <a:pt x="6305" y="1750"/>
                  <a:pt x="5807" y="2254"/>
                  <a:pt x="5193" y="2254"/>
                </a:cubicBezTo>
                <a:cubicBezTo>
                  <a:pt x="4578" y="2254"/>
                  <a:pt x="4079" y="1750"/>
                  <a:pt x="4079" y="1127"/>
                </a:cubicBezTo>
                <a:close/>
                <a:moveTo>
                  <a:pt x="9353" y="1669"/>
                </a:moveTo>
                <a:cubicBezTo>
                  <a:pt x="8800" y="2578"/>
                  <a:pt x="7557" y="3340"/>
                  <a:pt x="6352" y="3340"/>
                </a:cubicBezTo>
                <a:cubicBezTo>
                  <a:pt x="6274" y="3340"/>
                  <a:pt x="6196" y="3336"/>
                  <a:pt x="6118" y="3330"/>
                </a:cubicBezTo>
                <a:cubicBezTo>
                  <a:pt x="6142" y="3615"/>
                  <a:pt x="6252" y="4928"/>
                  <a:pt x="6282" y="5755"/>
                </a:cubicBezTo>
                <a:cubicBezTo>
                  <a:pt x="6288" y="5783"/>
                  <a:pt x="6294" y="5811"/>
                  <a:pt x="6296" y="5841"/>
                </a:cubicBezTo>
                <a:lnTo>
                  <a:pt x="6568" y="10087"/>
                </a:lnTo>
                <a:cubicBezTo>
                  <a:pt x="6586" y="10373"/>
                  <a:pt x="5564" y="10428"/>
                  <a:pt x="5546" y="10154"/>
                </a:cubicBezTo>
                <a:lnTo>
                  <a:pt x="5318" y="6578"/>
                </a:lnTo>
                <a:cubicBezTo>
                  <a:pt x="5280" y="6574"/>
                  <a:pt x="5244" y="6567"/>
                  <a:pt x="5206" y="6567"/>
                </a:cubicBezTo>
                <a:cubicBezTo>
                  <a:pt x="5174" y="6567"/>
                  <a:pt x="5136" y="6577"/>
                  <a:pt x="5099" y="6587"/>
                </a:cubicBezTo>
                <a:lnTo>
                  <a:pt x="4851" y="10126"/>
                </a:lnTo>
                <a:cubicBezTo>
                  <a:pt x="4832" y="10398"/>
                  <a:pt x="3810" y="10338"/>
                  <a:pt x="3830" y="10052"/>
                </a:cubicBezTo>
                <a:lnTo>
                  <a:pt x="4144" y="5559"/>
                </a:lnTo>
                <a:cubicBezTo>
                  <a:pt x="4146" y="5538"/>
                  <a:pt x="4150" y="5520"/>
                  <a:pt x="4154" y="5500"/>
                </a:cubicBezTo>
                <a:cubicBezTo>
                  <a:pt x="4199" y="4432"/>
                  <a:pt x="4252" y="3400"/>
                  <a:pt x="4257" y="3326"/>
                </a:cubicBezTo>
                <a:cubicBezTo>
                  <a:pt x="4169" y="3334"/>
                  <a:pt x="4081" y="3340"/>
                  <a:pt x="3994" y="3340"/>
                </a:cubicBezTo>
                <a:cubicBezTo>
                  <a:pt x="2788" y="3340"/>
                  <a:pt x="1546" y="2578"/>
                  <a:pt x="993" y="1669"/>
                </a:cubicBezTo>
                <a:cubicBezTo>
                  <a:pt x="879" y="1481"/>
                  <a:pt x="936" y="1235"/>
                  <a:pt x="1122" y="1120"/>
                </a:cubicBezTo>
                <a:cubicBezTo>
                  <a:pt x="1308" y="1003"/>
                  <a:pt x="1551" y="1062"/>
                  <a:pt x="1665" y="1250"/>
                </a:cubicBezTo>
                <a:cubicBezTo>
                  <a:pt x="2166" y="2073"/>
                  <a:pt x="3484" y="2756"/>
                  <a:pt x="4493" y="2470"/>
                </a:cubicBezTo>
                <a:cubicBezTo>
                  <a:pt x="4663" y="2411"/>
                  <a:pt x="4865" y="2374"/>
                  <a:pt x="5089" y="2365"/>
                </a:cubicBezTo>
                <a:lnTo>
                  <a:pt x="4729" y="5423"/>
                </a:lnTo>
                <a:lnTo>
                  <a:pt x="5203" y="5915"/>
                </a:lnTo>
                <a:lnTo>
                  <a:pt x="5617" y="5423"/>
                </a:lnTo>
                <a:lnTo>
                  <a:pt x="5330" y="2373"/>
                </a:lnTo>
                <a:cubicBezTo>
                  <a:pt x="5531" y="2387"/>
                  <a:pt x="5725" y="2423"/>
                  <a:pt x="5890" y="2481"/>
                </a:cubicBezTo>
                <a:cubicBezTo>
                  <a:pt x="6894" y="2741"/>
                  <a:pt x="8187" y="2063"/>
                  <a:pt x="8681" y="1250"/>
                </a:cubicBezTo>
                <a:cubicBezTo>
                  <a:pt x="8795" y="1062"/>
                  <a:pt x="9038" y="1003"/>
                  <a:pt x="9224" y="1119"/>
                </a:cubicBezTo>
                <a:cubicBezTo>
                  <a:pt x="9410" y="1235"/>
                  <a:pt x="9468" y="1481"/>
                  <a:pt x="9353" y="1669"/>
                </a:cubicBezTo>
                <a:close/>
                <a:moveTo>
                  <a:pt x="8844" y="4304"/>
                </a:moveTo>
                <a:cubicBezTo>
                  <a:pt x="8839" y="4303"/>
                  <a:pt x="8833" y="4303"/>
                  <a:pt x="8827" y="4302"/>
                </a:cubicBezTo>
                <a:lnTo>
                  <a:pt x="8900" y="5088"/>
                </a:lnTo>
                <a:lnTo>
                  <a:pt x="8793" y="5217"/>
                </a:lnTo>
                <a:lnTo>
                  <a:pt x="8671" y="5088"/>
                </a:lnTo>
                <a:lnTo>
                  <a:pt x="8763" y="4301"/>
                </a:lnTo>
                <a:cubicBezTo>
                  <a:pt x="8543" y="4286"/>
                  <a:pt x="8343" y="4195"/>
                  <a:pt x="7895" y="3770"/>
                </a:cubicBezTo>
                <a:cubicBezTo>
                  <a:pt x="7846" y="3723"/>
                  <a:pt x="7769" y="3725"/>
                  <a:pt x="7722" y="3776"/>
                </a:cubicBezTo>
                <a:cubicBezTo>
                  <a:pt x="7676" y="3826"/>
                  <a:pt x="7679" y="3906"/>
                  <a:pt x="7729" y="3953"/>
                </a:cubicBezTo>
                <a:cubicBezTo>
                  <a:pt x="8086" y="4293"/>
                  <a:pt x="8319" y="4456"/>
                  <a:pt x="8558" y="4519"/>
                </a:cubicBezTo>
                <a:cubicBezTo>
                  <a:pt x="8558" y="4523"/>
                  <a:pt x="8556" y="4527"/>
                  <a:pt x="8556" y="4530"/>
                </a:cubicBezTo>
                <a:lnTo>
                  <a:pt x="8505" y="5505"/>
                </a:lnTo>
                <a:lnTo>
                  <a:pt x="8378" y="6694"/>
                </a:lnTo>
                <a:cubicBezTo>
                  <a:pt x="8369" y="6780"/>
                  <a:pt x="8430" y="6857"/>
                  <a:pt x="8514" y="6867"/>
                </a:cubicBezTo>
                <a:cubicBezTo>
                  <a:pt x="8520" y="6867"/>
                  <a:pt x="8525" y="6867"/>
                  <a:pt x="8530" y="6867"/>
                </a:cubicBezTo>
                <a:cubicBezTo>
                  <a:pt x="8608" y="6867"/>
                  <a:pt x="8674" y="6808"/>
                  <a:pt x="8683" y="6728"/>
                </a:cubicBezTo>
                <a:lnTo>
                  <a:pt x="8815" y="5498"/>
                </a:lnTo>
                <a:lnTo>
                  <a:pt x="9012" y="6736"/>
                </a:lnTo>
                <a:cubicBezTo>
                  <a:pt x="9025" y="6813"/>
                  <a:pt x="9090" y="6868"/>
                  <a:pt x="9164" y="6868"/>
                </a:cubicBezTo>
                <a:cubicBezTo>
                  <a:pt x="9172" y="6868"/>
                  <a:pt x="9180" y="6867"/>
                  <a:pt x="9188" y="6866"/>
                </a:cubicBezTo>
                <a:cubicBezTo>
                  <a:pt x="9272" y="6852"/>
                  <a:pt x="9328" y="6771"/>
                  <a:pt x="9315" y="6686"/>
                </a:cubicBezTo>
                <a:lnTo>
                  <a:pt x="9119" y="5462"/>
                </a:lnTo>
                <a:cubicBezTo>
                  <a:pt x="9119" y="5461"/>
                  <a:pt x="9120" y="5460"/>
                  <a:pt x="9120" y="5459"/>
                </a:cubicBezTo>
                <a:lnTo>
                  <a:pt x="9046" y="4530"/>
                </a:lnTo>
                <a:cubicBezTo>
                  <a:pt x="9046" y="4526"/>
                  <a:pt x="9046" y="4522"/>
                  <a:pt x="9045" y="4518"/>
                </a:cubicBezTo>
                <a:cubicBezTo>
                  <a:pt x="9279" y="4456"/>
                  <a:pt x="9631" y="4296"/>
                  <a:pt x="9990" y="3953"/>
                </a:cubicBezTo>
                <a:cubicBezTo>
                  <a:pt x="10040" y="3906"/>
                  <a:pt x="10043" y="3826"/>
                  <a:pt x="9997" y="3776"/>
                </a:cubicBezTo>
                <a:cubicBezTo>
                  <a:pt x="9950" y="3725"/>
                  <a:pt x="9873" y="3723"/>
                  <a:pt x="9823" y="3770"/>
                </a:cubicBezTo>
                <a:cubicBezTo>
                  <a:pt x="9407" y="4166"/>
                  <a:pt x="9010" y="4290"/>
                  <a:pt x="8857" y="4300"/>
                </a:cubicBezTo>
                <a:cubicBezTo>
                  <a:pt x="8852" y="4300"/>
                  <a:pt x="8849" y="4303"/>
                  <a:pt x="8844" y="4304"/>
                </a:cubicBezTo>
                <a:close/>
                <a:moveTo>
                  <a:pt x="8790" y="4263"/>
                </a:moveTo>
                <a:cubicBezTo>
                  <a:pt x="8949" y="4263"/>
                  <a:pt x="9078" y="4131"/>
                  <a:pt x="9078" y="3969"/>
                </a:cubicBezTo>
                <a:cubicBezTo>
                  <a:pt x="9078" y="3807"/>
                  <a:pt x="8949" y="3675"/>
                  <a:pt x="8790" y="3675"/>
                </a:cubicBezTo>
                <a:cubicBezTo>
                  <a:pt x="8631" y="3675"/>
                  <a:pt x="8503" y="3807"/>
                  <a:pt x="8503" y="3969"/>
                </a:cubicBezTo>
                <a:cubicBezTo>
                  <a:pt x="8503" y="4131"/>
                  <a:pt x="8631" y="4263"/>
                  <a:pt x="8790" y="4263"/>
                </a:cubicBezTo>
                <a:close/>
                <a:moveTo>
                  <a:pt x="9514" y="6418"/>
                </a:moveTo>
                <a:cubicBezTo>
                  <a:pt x="9649" y="6475"/>
                  <a:pt x="9732" y="6548"/>
                  <a:pt x="9732" y="6629"/>
                </a:cubicBezTo>
                <a:cubicBezTo>
                  <a:pt x="9732" y="6745"/>
                  <a:pt x="9561" y="6846"/>
                  <a:pt x="9306" y="6903"/>
                </a:cubicBezTo>
                <a:cubicBezTo>
                  <a:pt x="9287" y="6910"/>
                  <a:pt x="9267" y="6915"/>
                  <a:pt x="9245" y="6917"/>
                </a:cubicBezTo>
                <a:cubicBezTo>
                  <a:pt x="9240" y="6918"/>
                  <a:pt x="9235" y="6918"/>
                  <a:pt x="9229" y="6918"/>
                </a:cubicBezTo>
                <a:cubicBezTo>
                  <a:pt x="9112" y="6939"/>
                  <a:pt x="8983" y="6952"/>
                  <a:pt x="8845" y="6952"/>
                </a:cubicBezTo>
                <a:cubicBezTo>
                  <a:pt x="8355" y="6952"/>
                  <a:pt x="7957" y="6807"/>
                  <a:pt x="7957" y="6629"/>
                </a:cubicBezTo>
                <a:cubicBezTo>
                  <a:pt x="7957" y="6542"/>
                  <a:pt x="8055" y="6463"/>
                  <a:pt x="8211" y="6405"/>
                </a:cubicBezTo>
                <a:lnTo>
                  <a:pt x="8222" y="6252"/>
                </a:lnTo>
                <a:cubicBezTo>
                  <a:pt x="7685" y="6340"/>
                  <a:pt x="7308" y="6534"/>
                  <a:pt x="7308" y="6762"/>
                </a:cubicBezTo>
                <a:cubicBezTo>
                  <a:pt x="7308" y="7072"/>
                  <a:pt x="8000" y="7324"/>
                  <a:pt x="8854" y="7324"/>
                </a:cubicBezTo>
                <a:cubicBezTo>
                  <a:pt x="9708" y="7324"/>
                  <a:pt x="10400" y="7072"/>
                  <a:pt x="10400" y="6762"/>
                </a:cubicBezTo>
                <a:cubicBezTo>
                  <a:pt x="10400" y="6535"/>
                  <a:pt x="10027" y="6342"/>
                  <a:pt x="9494" y="6253"/>
                </a:cubicBezTo>
                <a:lnTo>
                  <a:pt x="9514" y="6418"/>
                </a:lnTo>
                <a:close/>
                <a:moveTo>
                  <a:pt x="1543" y="4300"/>
                </a:moveTo>
                <a:cubicBezTo>
                  <a:pt x="1391" y="4290"/>
                  <a:pt x="994" y="4166"/>
                  <a:pt x="577" y="3770"/>
                </a:cubicBezTo>
                <a:cubicBezTo>
                  <a:pt x="528" y="3723"/>
                  <a:pt x="450" y="3725"/>
                  <a:pt x="404" y="3776"/>
                </a:cubicBezTo>
                <a:cubicBezTo>
                  <a:pt x="358" y="3826"/>
                  <a:pt x="361" y="3906"/>
                  <a:pt x="411" y="3953"/>
                </a:cubicBezTo>
                <a:cubicBezTo>
                  <a:pt x="770" y="4296"/>
                  <a:pt x="1122" y="4456"/>
                  <a:pt x="1355" y="4518"/>
                </a:cubicBezTo>
                <a:cubicBezTo>
                  <a:pt x="1355" y="4522"/>
                  <a:pt x="1355" y="4526"/>
                  <a:pt x="1355" y="4530"/>
                </a:cubicBezTo>
                <a:lnTo>
                  <a:pt x="1281" y="5459"/>
                </a:lnTo>
                <a:cubicBezTo>
                  <a:pt x="1281" y="5460"/>
                  <a:pt x="1282" y="5461"/>
                  <a:pt x="1282" y="5462"/>
                </a:cubicBezTo>
                <a:lnTo>
                  <a:pt x="1086" y="6686"/>
                </a:lnTo>
                <a:cubicBezTo>
                  <a:pt x="1072" y="6771"/>
                  <a:pt x="1129" y="6852"/>
                  <a:pt x="1212" y="6866"/>
                </a:cubicBezTo>
                <a:cubicBezTo>
                  <a:pt x="1221" y="6867"/>
                  <a:pt x="1229" y="6867"/>
                  <a:pt x="1236" y="6867"/>
                </a:cubicBezTo>
                <a:cubicBezTo>
                  <a:pt x="1311" y="6867"/>
                  <a:pt x="1376" y="6813"/>
                  <a:pt x="1388" y="6736"/>
                </a:cubicBezTo>
                <a:lnTo>
                  <a:pt x="1586" y="5498"/>
                </a:lnTo>
                <a:lnTo>
                  <a:pt x="1718" y="6728"/>
                </a:lnTo>
                <a:cubicBezTo>
                  <a:pt x="1726" y="6808"/>
                  <a:pt x="1792" y="6867"/>
                  <a:pt x="1870" y="6867"/>
                </a:cubicBezTo>
                <a:cubicBezTo>
                  <a:pt x="1875" y="6867"/>
                  <a:pt x="1881" y="6867"/>
                  <a:pt x="1887" y="6867"/>
                </a:cubicBezTo>
                <a:cubicBezTo>
                  <a:pt x="1971" y="6857"/>
                  <a:pt x="2032" y="6780"/>
                  <a:pt x="2022" y="6694"/>
                </a:cubicBezTo>
                <a:lnTo>
                  <a:pt x="1895" y="5505"/>
                </a:lnTo>
                <a:lnTo>
                  <a:pt x="1845" y="4530"/>
                </a:lnTo>
                <a:cubicBezTo>
                  <a:pt x="1845" y="4527"/>
                  <a:pt x="1843" y="4523"/>
                  <a:pt x="1843" y="4519"/>
                </a:cubicBezTo>
                <a:cubicBezTo>
                  <a:pt x="2082" y="4456"/>
                  <a:pt x="2314" y="4293"/>
                  <a:pt x="2672" y="3953"/>
                </a:cubicBezTo>
                <a:cubicBezTo>
                  <a:pt x="2722" y="3906"/>
                  <a:pt x="2725" y="3826"/>
                  <a:pt x="2678" y="3776"/>
                </a:cubicBezTo>
                <a:cubicBezTo>
                  <a:pt x="2632" y="3725"/>
                  <a:pt x="2555" y="3722"/>
                  <a:pt x="2505" y="3770"/>
                </a:cubicBezTo>
                <a:cubicBezTo>
                  <a:pt x="2058" y="4195"/>
                  <a:pt x="1857" y="4286"/>
                  <a:pt x="1637" y="4301"/>
                </a:cubicBezTo>
                <a:lnTo>
                  <a:pt x="1730" y="5088"/>
                </a:lnTo>
                <a:lnTo>
                  <a:pt x="1608" y="5217"/>
                </a:lnTo>
                <a:lnTo>
                  <a:pt x="1501" y="5088"/>
                </a:lnTo>
                <a:lnTo>
                  <a:pt x="1574" y="4302"/>
                </a:lnTo>
                <a:cubicBezTo>
                  <a:pt x="1568" y="4303"/>
                  <a:pt x="1562" y="4303"/>
                  <a:pt x="1557" y="4304"/>
                </a:cubicBezTo>
                <a:cubicBezTo>
                  <a:pt x="1552" y="4303"/>
                  <a:pt x="1548" y="4300"/>
                  <a:pt x="1543" y="4300"/>
                </a:cubicBezTo>
                <a:close/>
                <a:moveTo>
                  <a:pt x="1898" y="3969"/>
                </a:moveTo>
                <a:cubicBezTo>
                  <a:pt x="1898" y="3807"/>
                  <a:pt x="1769" y="3675"/>
                  <a:pt x="1610" y="3675"/>
                </a:cubicBezTo>
                <a:cubicBezTo>
                  <a:pt x="1452" y="3675"/>
                  <a:pt x="1323" y="3807"/>
                  <a:pt x="1323" y="3969"/>
                </a:cubicBezTo>
                <a:cubicBezTo>
                  <a:pt x="1323" y="4131"/>
                  <a:pt x="1452" y="4263"/>
                  <a:pt x="1610" y="4263"/>
                </a:cubicBezTo>
                <a:cubicBezTo>
                  <a:pt x="1769" y="4263"/>
                  <a:pt x="1898" y="4131"/>
                  <a:pt x="1898" y="3969"/>
                </a:cubicBezTo>
                <a:close/>
                <a:moveTo>
                  <a:pt x="906" y="6253"/>
                </a:moveTo>
                <a:cubicBezTo>
                  <a:pt x="373" y="6342"/>
                  <a:pt x="0" y="6535"/>
                  <a:pt x="0" y="6762"/>
                </a:cubicBezTo>
                <a:cubicBezTo>
                  <a:pt x="0" y="7072"/>
                  <a:pt x="693" y="7324"/>
                  <a:pt x="1547" y="7324"/>
                </a:cubicBezTo>
                <a:cubicBezTo>
                  <a:pt x="2401" y="7324"/>
                  <a:pt x="3093" y="7072"/>
                  <a:pt x="3093" y="6762"/>
                </a:cubicBezTo>
                <a:cubicBezTo>
                  <a:pt x="3093" y="6534"/>
                  <a:pt x="2716" y="6340"/>
                  <a:pt x="2178" y="6252"/>
                </a:cubicBezTo>
                <a:lnTo>
                  <a:pt x="2189" y="6405"/>
                </a:lnTo>
                <a:cubicBezTo>
                  <a:pt x="2346" y="6463"/>
                  <a:pt x="2444" y="6542"/>
                  <a:pt x="2444" y="6629"/>
                </a:cubicBezTo>
                <a:cubicBezTo>
                  <a:pt x="2444" y="6807"/>
                  <a:pt x="2046" y="6952"/>
                  <a:pt x="1556" y="6952"/>
                </a:cubicBezTo>
                <a:cubicBezTo>
                  <a:pt x="1418" y="6952"/>
                  <a:pt x="1289" y="6939"/>
                  <a:pt x="1172" y="6918"/>
                </a:cubicBezTo>
                <a:cubicBezTo>
                  <a:pt x="1166" y="6918"/>
                  <a:pt x="1161" y="6918"/>
                  <a:pt x="1155" y="6917"/>
                </a:cubicBezTo>
                <a:cubicBezTo>
                  <a:pt x="1134" y="6915"/>
                  <a:pt x="1114" y="6910"/>
                  <a:pt x="1095" y="6903"/>
                </a:cubicBezTo>
                <a:cubicBezTo>
                  <a:pt x="840" y="6846"/>
                  <a:pt x="669" y="6745"/>
                  <a:pt x="669" y="6629"/>
                </a:cubicBezTo>
                <a:cubicBezTo>
                  <a:pt x="669" y="6548"/>
                  <a:pt x="751" y="6475"/>
                  <a:pt x="887" y="6418"/>
                </a:cubicBezTo>
                <a:lnTo>
                  <a:pt x="906" y="62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963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29" grpId="0"/>
      <p:bldP spid="30" grpId="0"/>
      <p:bldP spid="27" grpId="0"/>
      <p:bldP spid="28" grpId="0"/>
      <p:bldP spid="25" grpId="0"/>
      <p:bldP spid="26" grpId="0"/>
      <p:bldP spid="23" grpId="0"/>
      <p:bldP spid="24" grpId="0"/>
      <p:bldP spid="21" grpId="0" animBg="1"/>
      <p:bldP spid="22" grpId="0" animBg="1"/>
      <p:bldP spid="19" grpId="0" animBg="1"/>
      <p:bldP spid="20" grpId="0" animBg="1"/>
      <p:bldP spid="17" grpId="0" animBg="1"/>
      <p:bldP spid="18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ïs1ïḍè">
            <a:extLst>
              <a:ext uri="{FF2B5EF4-FFF2-40B4-BE49-F238E27FC236}">
                <a16:creationId xmlns:a16="http://schemas.microsoft.com/office/drawing/2014/main" id="{9280BEA3-8731-4030-9655-9EC235C30AA8}"/>
              </a:ext>
            </a:extLst>
          </p:cNvPr>
          <p:cNvSpPr/>
          <p:nvPr/>
        </p:nvSpPr>
        <p:spPr>
          <a:xfrm>
            <a:off x="673100" y="2722971"/>
            <a:ext cx="10845800" cy="36000"/>
          </a:xfrm>
          <a:prstGeom prst="rect">
            <a:avLst/>
          </a:prstGeom>
          <a:solidFill>
            <a:srgbClr val="CF2B1F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i$ľîḍé">
            <a:extLst>
              <a:ext uri="{FF2B5EF4-FFF2-40B4-BE49-F238E27FC236}">
                <a16:creationId xmlns:a16="http://schemas.microsoft.com/office/drawing/2014/main" id="{23E9BBEA-FB54-47C3-BA28-CE85931B8740}"/>
              </a:ext>
            </a:extLst>
          </p:cNvPr>
          <p:cNvSpPr txBox="1"/>
          <p:nvPr/>
        </p:nvSpPr>
        <p:spPr>
          <a:xfrm>
            <a:off x="2686857" y="4609063"/>
            <a:ext cx="6818287" cy="7853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buSzPct val="25000"/>
            </a:pPr>
            <a:r>
              <a:rPr lang="en-US" sz="1100" dirty="0"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0" name="i$líḓe">
            <a:extLst>
              <a:ext uri="{FF2B5EF4-FFF2-40B4-BE49-F238E27FC236}">
                <a16:creationId xmlns:a16="http://schemas.microsoft.com/office/drawing/2014/main" id="{64DC2847-DA63-4AF3-B015-B0D0DC7F9B4A}"/>
              </a:ext>
            </a:extLst>
          </p:cNvPr>
          <p:cNvSpPr txBox="1"/>
          <p:nvPr/>
        </p:nvSpPr>
        <p:spPr>
          <a:xfrm>
            <a:off x="2686857" y="1910982"/>
            <a:ext cx="6818287" cy="61043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buSzPct val="25000"/>
            </a:pPr>
            <a:endParaRPr lang="en-US" altLang="zh-CN" sz="2000" i="1" dirty="0">
              <a:cs typeface="+mn-ea"/>
              <a:sym typeface="+mn-lt"/>
            </a:endParaRPr>
          </a:p>
        </p:txBody>
      </p:sp>
      <p:sp>
        <p:nvSpPr>
          <p:cNvPr id="7" name="ísļîde">
            <a:extLst>
              <a:ext uri="{FF2B5EF4-FFF2-40B4-BE49-F238E27FC236}">
                <a16:creationId xmlns:a16="http://schemas.microsoft.com/office/drawing/2014/main" id="{83A22C20-278F-40E2-B8AC-23F6FED2D63F}"/>
              </a:ext>
            </a:extLst>
          </p:cNvPr>
          <p:cNvSpPr/>
          <p:nvPr/>
        </p:nvSpPr>
        <p:spPr>
          <a:xfrm>
            <a:off x="5764306" y="1260912"/>
            <a:ext cx="663388" cy="663388"/>
          </a:xfrm>
          <a:prstGeom prst="ellipse">
            <a:avLst/>
          </a:prstGeom>
          <a:solidFill>
            <a:srgbClr val="EEAB15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ïṧ1ïḓè">
            <a:extLst>
              <a:ext uri="{FF2B5EF4-FFF2-40B4-BE49-F238E27FC236}">
                <a16:creationId xmlns:a16="http://schemas.microsoft.com/office/drawing/2014/main" id="{6E86D129-0898-4E4F-9AF0-75F1055A3122}"/>
              </a:ext>
            </a:extLst>
          </p:cNvPr>
          <p:cNvSpPr/>
          <p:nvPr/>
        </p:nvSpPr>
        <p:spPr>
          <a:xfrm>
            <a:off x="5880460" y="1427733"/>
            <a:ext cx="431080" cy="329746"/>
          </a:xfrm>
          <a:custGeom>
            <a:avLst/>
            <a:gdLst>
              <a:gd name="connsiteX0" fmla="*/ 361794 w 551492"/>
              <a:gd name="connsiteY0" fmla="*/ 308363 h 421851"/>
              <a:gd name="connsiteX1" fmla="*/ 530845 w 551492"/>
              <a:gd name="connsiteY1" fmla="*/ 308363 h 421851"/>
              <a:gd name="connsiteX2" fmla="*/ 551492 w 551492"/>
              <a:gd name="connsiteY2" fmla="*/ 329044 h 421851"/>
              <a:gd name="connsiteX3" fmla="*/ 551492 w 551492"/>
              <a:gd name="connsiteY3" fmla="*/ 362650 h 421851"/>
              <a:gd name="connsiteX4" fmla="*/ 530845 w 551492"/>
              <a:gd name="connsiteY4" fmla="*/ 383331 h 421851"/>
              <a:gd name="connsiteX5" fmla="*/ 378570 w 551492"/>
              <a:gd name="connsiteY5" fmla="*/ 383331 h 421851"/>
              <a:gd name="connsiteX6" fmla="*/ 378570 w 551492"/>
              <a:gd name="connsiteY6" fmla="*/ 369113 h 421851"/>
              <a:gd name="connsiteX7" fmla="*/ 361794 w 551492"/>
              <a:gd name="connsiteY7" fmla="*/ 308363 h 421851"/>
              <a:gd name="connsiteX8" fmla="*/ 313904 w 551492"/>
              <a:gd name="connsiteY8" fmla="*/ 172924 h 421851"/>
              <a:gd name="connsiteX9" fmla="*/ 530832 w 551492"/>
              <a:gd name="connsiteY9" fmla="*/ 172924 h 421851"/>
              <a:gd name="connsiteX10" fmla="*/ 551492 w 551492"/>
              <a:gd name="connsiteY10" fmla="*/ 193548 h 421851"/>
              <a:gd name="connsiteX11" fmla="*/ 551492 w 551492"/>
              <a:gd name="connsiteY11" fmla="*/ 225772 h 421851"/>
              <a:gd name="connsiteX12" fmla="*/ 530832 w 551492"/>
              <a:gd name="connsiteY12" fmla="*/ 247685 h 421851"/>
              <a:gd name="connsiteX13" fmla="*/ 271293 w 551492"/>
              <a:gd name="connsiteY13" fmla="*/ 247685 h 421851"/>
              <a:gd name="connsiteX14" fmla="*/ 271293 w 551492"/>
              <a:gd name="connsiteY14" fmla="*/ 227061 h 421851"/>
              <a:gd name="connsiteX15" fmla="*/ 272584 w 551492"/>
              <a:gd name="connsiteY15" fmla="*/ 224483 h 421851"/>
              <a:gd name="connsiteX16" fmla="*/ 313904 w 551492"/>
              <a:gd name="connsiteY16" fmla="*/ 172924 h 421851"/>
              <a:gd name="connsiteX17" fmla="*/ 281648 w 551492"/>
              <a:gd name="connsiteY17" fmla="*/ 36241 h 421851"/>
              <a:gd name="connsiteX18" fmla="*/ 530834 w 551492"/>
              <a:gd name="connsiteY18" fmla="*/ 36241 h 421851"/>
              <a:gd name="connsiteX19" fmla="*/ 551492 w 551492"/>
              <a:gd name="connsiteY19" fmla="*/ 58154 h 421851"/>
              <a:gd name="connsiteX20" fmla="*/ 551492 w 551492"/>
              <a:gd name="connsiteY20" fmla="*/ 90378 h 421851"/>
              <a:gd name="connsiteX21" fmla="*/ 530834 w 551492"/>
              <a:gd name="connsiteY21" fmla="*/ 111002 h 421851"/>
              <a:gd name="connsiteX22" fmla="*/ 308761 w 551492"/>
              <a:gd name="connsiteY22" fmla="*/ 111002 h 421851"/>
              <a:gd name="connsiteX23" fmla="*/ 295850 w 551492"/>
              <a:gd name="connsiteY23" fmla="*/ 96823 h 421851"/>
              <a:gd name="connsiteX24" fmla="*/ 281648 w 551492"/>
              <a:gd name="connsiteY24" fmla="*/ 36241 h 421851"/>
              <a:gd name="connsiteX25" fmla="*/ 176987 w 551492"/>
              <a:gd name="connsiteY25" fmla="*/ 0 h 421851"/>
              <a:gd name="connsiteX26" fmla="*/ 271294 w 551492"/>
              <a:gd name="connsiteY26" fmla="*/ 117396 h 421851"/>
              <a:gd name="connsiteX27" fmla="*/ 276461 w 551492"/>
              <a:gd name="connsiteY27" fmla="*/ 117396 h 421851"/>
              <a:gd name="connsiteX28" fmla="*/ 290672 w 551492"/>
              <a:gd name="connsiteY28" fmla="*/ 152228 h 421851"/>
              <a:gd name="connsiteX29" fmla="*/ 262251 w 551492"/>
              <a:gd name="connsiteY29" fmla="*/ 199960 h 421851"/>
              <a:gd name="connsiteX30" fmla="*/ 257083 w 551492"/>
              <a:gd name="connsiteY30" fmla="*/ 197380 h 421851"/>
              <a:gd name="connsiteX31" fmla="*/ 224786 w 551492"/>
              <a:gd name="connsiteY31" fmla="*/ 247692 h 421851"/>
              <a:gd name="connsiteX32" fmla="*/ 219619 w 551492"/>
              <a:gd name="connsiteY32" fmla="*/ 259303 h 421851"/>
              <a:gd name="connsiteX33" fmla="*/ 241581 w 551492"/>
              <a:gd name="connsiteY33" fmla="*/ 279944 h 421851"/>
              <a:gd name="connsiteX34" fmla="*/ 263543 w 551492"/>
              <a:gd name="connsiteY34" fmla="*/ 279944 h 421851"/>
              <a:gd name="connsiteX35" fmla="*/ 352682 w 551492"/>
              <a:gd name="connsiteY35" fmla="*/ 368958 h 421851"/>
              <a:gd name="connsiteX36" fmla="*/ 352682 w 551492"/>
              <a:gd name="connsiteY36" fmla="*/ 393470 h 421851"/>
              <a:gd name="connsiteX37" fmla="*/ 325553 w 551492"/>
              <a:gd name="connsiteY37" fmla="*/ 421851 h 421851"/>
              <a:gd name="connsiteX38" fmla="*/ 28421 w 551492"/>
              <a:gd name="connsiteY38" fmla="*/ 421851 h 421851"/>
              <a:gd name="connsiteX39" fmla="*/ 0 w 551492"/>
              <a:gd name="connsiteY39" fmla="*/ 393470 h 421851"/>
              <a:gd name="connsiteX40" fmla="*/ 0 w 551492"/>
              <a:gd name="connsiteY40" fmla="*/ 368958 h 421851"/>
              <a:gd name="connsiteX41" fmla="*/ 89139 w 551492"/>
              <a:gd name="connsiteY41" fmla="*/ 279944 h 421851"/>
              <a:gd name="connsiteX42" fmla="*/ 112393 w 551492"/>
              <a:gd name="connsiteY42" fmla="*/ 279944 h 421851"/>
              <a:gd name="connsiteX43" fmla="*/ 133063 w 551492"/>
              <a:gd name="connsiteY43" fmla="*/ 259303 h 421851"/>
              <a:gd name="connsiteX44" fmla="*/ 127896 w 551492"/>
              <a:gd name="connsiteY44" fmla="*/ 247692 h 421851"/>
              <a:gd name="connsiteX45" fmla="*/ 95599 w 551492"/>
              <a:gd name="connsiteY45" fmla="*/ 198670 h 421851"/>
              <a:gd name="connsiteX46" fmla="*/ 91723 w 551492"/>
              <a:gd name="connsiteY46" fmla="*/ 199960 h 421851"/>
              <a:gd name="connsiteX47" fmla="*/ 63302 w 551492"/>
              <a:gd name="connsiteY47" fmla="*/ 152228 h 421851"/>
              <a:gd name="connsiteX48" fmla="*/ 78804 w 551492"/>
              <a:gd name="connsiteY48" fmla="*/ 117396 h 421851"/>
              <a:gd name="connsiteX49" fmla="*/ 81388 w 551492"/>
              <a:gd name="connsiteY49" fmla="*/ 117396 h 421851"/>
              <a:gd name="connsiteX50" fmla="*/ 176987 w 551492"/>
              <a:gd name="connsiteY50" fmla="*/ 0 h 42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51492" h="421851">
                <a:moveTo>
                  <a:pt x="361794" y="308363"/>
                </a:moveTo>
                <a:lnTo>
                  <a:pt x="530845" y="308363"/>
                </a:lnTo>
                <a:cubicBezTo>
                  <a:pt x="541168" y="308363"/>
                  <a:pt x="551492" y="317411"/>
                  <a:pt x="551492" y="329044"/>
                </a:cubicBezTo>
                <a:lnTo>
                  <a:pt x="551492" y="362650"/>
                </a:lnTo>
                <a:cubicBezTo>
                  <a:pt x="551492" y="374283"/>
                  <a:pt x="541168" y="383331"/>
                  <a:pt x="530845" y="383331"/>
                </a:cubicBezTo>
                <a:lnTo>
                  <a:pt x="378570" y="383331"/>
                </a:lnTo>
                <a:lnTo>
                  <a:pt x="378570" y="369113"/>
                </a:lnTo>
                <a:cubicBezTo>
                  <a:pt x="378570" y="347140"/>
                  <a:pt x="372118" y="326459"/>
                  <a:pt x="361794" y="308363"/>
                </a:cubicBezTo>
                <a:close/>
                <a:moveTo>
                  <a:pt x="313904" y="172924"/>
                </a:moveTo>
                <a:lnTo>
                  <a:pt x="530832" y="172924"/>
                </a:lnTo>
                <a:cubicBezTo>
                  <a:pt x="541162" y="172924"/>
                  <a:pt x="551492" y="181947"/>
                  <a:pt x="551492" y="193548"/>
                </a:cubicBezTo>
                <a:lnTo>
                  <a:pt x="551492" y="225772"/>
                </a:lnTo>
                <a:cubicBezTo>
                  <a:pt x="551492" y="237373"/>
                  <a:pt x="541162" y="247685"/>
                  <a:pt x="530832" y="247685"/>
                </a:cubicBezTo>
                <a:lnTo>
                  <a:pt x="271293" y="247685"/>
                </a:lnTo>
                <a:lnTo>
                  <a:pt x="271293" y="227061"/>
                </a:lnTo>
                <a:cubicBezTo>
                  <a:pt x="271293" y="225772"/>
                  <a:pt x="272584" y="225772"/>
                  <a:pt x="272584" y="224483"/>
                </a:cubicBezTo>
                <a:cubicBezTo>
                  <a:pt x="293244" y="218038"/>
                  <a:pt x="307448" y="194837"/>
                  <a:pt x="313904" y="172924"/>
                </a:cubicBezTo>
                <a:close/>
                <a:moveTo>
                  <a:pt x="281648" y="36241"/>
                </a:moveTo>
                <a:lnTo>
                  <a:pt x="530834" y="36241"/>
                </a:lnTo>
                <a:cubicBezTo>
                  <a:pt x="541163" y="36241"/>
                  <a:pt x="551492" y="46553"/>
                  <a:pt x="551492" y="58154"/>
                </a:cubicBezTo>
                <a:lnTo>
                  <a:pt x="551492" y="90378"/>
                </a:lnTo>
                <a:cubicBezTo>
                  <a:pt x="551492" y="101979"/>
                  <a:pt x="541163" y="111002"/>
                  <a:pt x="530834" y="111002"/>
                </a:cubicBezTo>
                <a:lnTo>
                  <a:pt x="308761" y="111002"/>
                </a:lnTo>
                <a:cubicBezTo>
                  <a:pt x="304888" y="104557"/>
                  <a:pt x="301015" y="99401"/>
                  <a:pt x="295850" y="96823"/>
                </a:cubicBezTo>
                <a:cubicBezTo>
                  <a:pt x="293268" y="72333"/>
                  <a:pt x="288104" y="52998"/>
                  <a:pt x="281648" y="36241"/>
                </a:cubicBezTo>
                <a:close/>
                <a:moveTo>
                  <a:pt x="176987" y="0"/>
                </a:moveTo>
                <a:cubicBezTo>
                  <a:pt x="257083" y="0"/>
                  <a:pt x="270002" y="64503"/>
                  <a:pt x="271294" y="117396"/>
                </a:cubicBezTo>
                <a:cubicBezTo>
                  <a:pt x="272586" y="117396"/>
                  <a:pt x="273878" y="117396"/>
                  <a:pt x="276461" y="117396"/>
                </a:cubicBezTo>
                <a:cubicBezTo>
                  <a:pt x="289380" y="117396"/>
                  <a:pt x="290672" y="132877"/>
                  <a:pt x="290672" y="152228"/>
                </a:cubicBezTo>
                <a:cubicBezTo>
                  <a:pt x="290672" y="171579"/>
                  <a:pt x="275169" y="199960"/>
                  <a:pt x="262251" y="199960"/>
                </a:cubicBezTo>
                <a:cubicBezTo>
                  <a:pt x="260959" y="199960"/>
                  <a:pt x="258375" y="198670"/>
                  <a:pt x="257083" y="197380"/>
                </a:cubicBezTo>
                <a:cubicBezTo>
                  <a:pt x="249332" y="216731"/>
                  <a:pt x="237705" y="233502"/>
                  <a:pt x="224786" y="247692"/>
                </a:cubicBezTo>
                <a:cubicBezTo>
                  <a:pt x="220911" y="250272"/>
                  <a:pt x="219619" y="254143"/>
                  <a:pt x="219619" y="259303"/>
                </a:cubicBezTo>
                <a:cubicBezTo>
                  <a:pt x="219619" y="270913"/>
                  <a:pt x="228662" y="279944"/>
                  <a:pt x="241581" y="279944"/>
                </a:cubicBezTo>
                <a:lnTo>
                  <a:pt x="263543" y="279944"/>
                </a:lnTo>
                <a:cubicBezTo>
                  <a:pt x="312634" y="279944"/>
                  <a:pt x="352682" y="319936"/>
                  <a:pt x="352682" y="368958"/>
                </a:cubicBezTo>
                <a:lnTo>
                  <a:pt x="352682" y="393470"/>
                </a:lnTo>
                <a:cubicBezTo>
                  <a:pt x="352682" y="408950"/>
                  <a:pt x="341055" y="421851"/>
                  <a:pt x="325553" y="421851"/>
                </a:cubicBezTo>
                <a:lnTo>
                  <a:pt x="28421" y="421851"/>
                </a:lnTo>
                <a:cubicBezTo>
                  <a:pt x="12919" y="421851"/>
                  <a:pt x="0" y="408950"/>
                  <a:pt x="0" y="393470"/>
                </a:cubicBezTo>
                <a:lnTo>
                  <a:pt x="0" y="368958"/>
                </a:lnTo>
                <a:cubicBezTo>
                  <a:pt x="0" y="319936"/>
                  <a:pt x="40048" y="279944"/>
                  <a:pt x="89139" y="279944"/>
                </a:cubicBezTo>
                <a:lnTo>
                  <a:pt x="112393" y="279944"/>
                </a:lnTo>
                <a:cubicBezTo>
                  <a:pt x="124020" y="279944"/>
                  <a:pt x="133063" y="270913"/>
                  <a:pt x="133063" y="259303"/>
                </a:cubicBezTo>
                <a:cubicBezTo>
                  <a:pt x="133063" y="254143"/>
                  <a:pt x="131771" y="250272"/>
                  <a:pt x="127896" y="247692"/>
                </a:cubicBezTo>
                <a:cubicBezTo>
                  <a:pt x="114977" y="234792"/>
                  <a:pt x="104642" y="216731"/>
                  <a:pt x="95599" y="198670"/>
                </a:cubicBezTo>
                <a:cubicBezTo>
                  <a:pt x="94307" y="199960"/>
                  <a:pt x="93015" y="199960"/>
                  <a:pt x="91723" y="199960"/>
                </a:cubicBezTo>
                <a:cubicBezTo>
                  <a:pt x="78804" y="199960"/>
                  <a:pt x="63302" y="171579"/>
                  <a:pt x="63302" y="152228"/>
                </a:cubicBezTo>
                <a:cubicBezTo>
                  <a:pt x="63302" y="132877"/>
                  <a:pt x="65886" y="117396"/>
                  <a:pt x="78804" y="117396"/>
                </a:cubicBezTo>
                <a:cubicBezTo>
                  <a:pt x="80096" y="117396"/>
                  <a:pt x="80096" y="117396"/>
                  <a:pt x="81388" y="117396"/>
                </a:cubicBezTo>
                <a:cubicBezTo>
                  <a:pt x="82680" y="64503"/>
                  <a:pt x="93015" y="0"/>
                  <a:pt x="176987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05" y="2758971"/>
            <a:ext cx="10868529" cy="185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ṥľíďé">
            <a:extLst>
              <a:ext uri="{FF2B5EF4-FFF2-40B4-BE49-F238E27FC236}">
                <a16:creationId xmlns:a16="http://schemas.microsoft.com/office/drawing/2014/main" id="{4BF71E0B-D7F2-4999-8D68-36E8A14A82F7}"/>
              </a:ext>
            </a:extLst>
          </p:cNvPr>
          <p:cNvSpPr txBox="1"/>
          <p:nvPr/>
        </p:nvSpPr>
        <p:spPr>
          <a:xfrm>
            <a:off x="672306" y="749301"/>
            <a:ext cx="10845800" cy="6985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buSzPct val="25000"/>
            </a:pPr>
            <a:endParaRPr lang="en-US" sz="2800" b="1" i="1" dirty="0">
              <a:cs typeface="+mn-ea"/>
              <a:sym typeface="+mn-lt"/>
            </a:endParaRPr>
          </a:p>
        </p:txBody>
      </p:sp>
      <p:sp>
        <p:nvSpPr>
          <p:cNvPr id="5" name="í$ḻïḑé">
            <a:extLst>
              <a:ext uri="{FF2B5EF4-FFF2-40B4-BE49-F238E27FC236}">
                <a16:creationId xmlns:a16="http://schemas.microsoft.com/office/drawing/2014/main" id="{F43FC6A4-B71E-4D13-A59C-541CE58349F1}"/>
              </a:ext>
            </a:extLst>
          </p:cNvPr>
          <p:cNvSpPr txBox="1"/>
          <p:nvPr/>
        </p:nvSpPr>
        <p:spPr bwMode="auto">
          <a:xfrm>
            <a:off x="672306" y="2371701"/>
            <a:ext cx="2695460" cy="441805"/>
          </a:xfrm>
          <a:prstGeom prst="rect">
            <a:avLst/>
          </a:prstGeom>
          <a:solidFill>
            <a:srgbClr val="EEAB15"/>
          </a:solidFill>
          <a:ln>
            <a:solidFill>
              <a:srgbClr val="EEAB15"/>
            </a:solidFill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îṩľïḑé">
            <a:extLst>
              <a:ext uri="{FF2B5EF4-FFF2-40B4-BE49-F238E27FC236}">
                <a16:creationId xmlns:a16="http://schemas.microsoft.com/office/drawing/2014/main" id="{86676358-7A9F-41D2-B670-8046C638DFAC}"/>
              </a:ext>
            </a:extLst>
          </p:cNvPr>
          <p:cNvSpPr txBox="1"/>
          <p:nvPr/>
        </p:nvSpPr>
        <p:spPr bwMode="auto">
          <a:xfrm>
            <a:off x="9038470" y="2371701"/>
            <a:ext cx="2481223" cy="441805"/>
          </a:xfrm>
          <a:prstGeom prst="rect">
            <a:avLst/>
          </a:prstGeom>
          <a:solidFill>
            <a:srgbClr val="CF2B1F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7" name="iŝḷîdê">
            <a:extLst>
              <a:ext uri="{FF2B5EF4-FFF2-40B4-BE49-F238E27FC236}">
                <a16:creationId xmlns:a16="http://schemas.microsoft.com/office/drawing/2014/main" id="{BFDD258A-3E3C-4F48-9EF2-712F60061714}"/>
              </a:ext>
            </a:extLst>
          </p:cNvPr>
          <p:cNvSpPr txBox="1"/>
          <p:nvPr/>
        </p:nvSpPr>
        <p:spPr>
          <a:xfrm>
            <a:off x="672307" y="1918366"/>
            <a:ext cx="2684518" cy="413496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normAutofit/>
          </a:bodyPr>
          <a:lstStyle/>
          <a:p>
            <a:pPr algn="ctr"/>
            <a:r>
              <a:rPr lang="en-US" altLang="zh-CN" sz="1200" u="sng" dirty="0">
                <a:cs typeface="+mn-ea"/>
                <a:sym typeface="+mn-lt"/>
              </a:rPr>
              <a:t>Supporting text here.</a:t>
            </a:r>
          </a:p>
        </p:txBody>
      </p:sp>
      <p:sp>
        <p:nvSpPr>
          <p:cNvPr id="8" name="îṡľîḋè">
            <a:extLst>
              <a:ext uri="{FF2B5EF4-FFF2-40B4-BE49-F238E27FC236}">
                <a16:creationId xmlns:a16="http://schemas.microsoft.com/office/drawing/2014/main" id="{2067839D-2E04-4423-973F-508FE483B6E6}"/>
              </a:ext>
            </a:extLst>
          </p:cNvPr>
          <p:cNvSpPr/>
          <p:nvPr/>
        </p:nvSpPr>
        <p:spPr bwMode="auto">
          <a:xfrm>
            <a:off x="672306" y="2897178"/>
            <a:ext cx="2707149" cy="86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9" name="ïṧļíḓé">
            <a:extLst>
              <a:ext uri="{FF2B5EF4-FFF2-40B4-BE49-F238E27FC236}">
                <a16:creationId xmlns:a16="http://schemas.microsoft.com/office/drawing/2014/main" id="{4D5A025D-FE6B-42C6-A163-9870BC428446}"/>
              </a:ext>
            </a:extLst>
          </p:cNvPr>
          <p:cNvSpPr/>
          <p:nvPr/>
        </p:nvSpPr>
        <p:spPr bwMode="auto">
          <a:xfrm>
            <a:off x="672306" y="3926739"/>
            <a:ext cx="2707149" cy="86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0" name="iSļidè">
            <a:extLst>
              <a:ext uri="{FF2B5EF4-FFF2-40B4-BE49-F238E27FC236}">
                <a16:creationId xmlns:a16="http://schemas.microsoft.com/office/drawing/2014/main" id="{016EEE5E-4722-46C9-BE9F-1F89B8EE5CF2}"/>
              </a:ext>
            </a:extLst>
          </p:cNvPr>
          <p:cNvSpPr/>
          <p:nvPr/>
        </p:nvSpPr>
        <p:spPr bwMode="auto">
          <a:xfrm>
            <a:off x="9016087" y="2897178"/>
            <a:ext cx="2503607" cy="86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1" name="ís1iḋe">
            <a:extLst>
              <a:ext uri="{FF2B5EF4-FFF2-40B4-BE49-F238E27FC236}">
                <a16:creationId xmlns:a16="http://schemas.microsoft.com/office/drawing/2014/main" id="{05E8A17F-3813-46EC-BF1E-5EC8CD1807D2}"/>
              </a:ext>
            </a:extLst>
          </p:cNvPr>
          <p:cNvSpPr/>
          <p:nvPr/>
        </p:nvSpPr>
        <p:spPr bwMode="auto">
          <a:xfrm>
            <a:off x="9016087" y="3926739"/>
            <a:ext cx="2503607" cy="86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2" name="íšľîde">
            <a:extLst>
              <a:ext uri="{FF2B5EF4-FFF2-40B4-BE49-F238E27FC236}">
                <a16:creationId xmlns:a16="http://schemas.microsoft.com/office/drawing/2014/main" id="{2A02A531-5985-4DED-AB18-7609428A7E7B}"/>
              </a:ext>
            </a:extLst>
          </p:cNvPr>
          <p:cNvSpPr txBox="1"/>
          <p:nvPr/>
        </p:nvSpPr>
        <p:spPr>
          <a:xfrm>
            <a:off x="9046955" y="1918366"/>
            <a:ext cx="2471151" cy="413496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normAutofit/>
          </a:bodyPr>
          <a:lstStyle/>
          <a:p>
            <a:pPr algn="ctr"/>
            <a:r>
              <a:rPr lang="en-US" altLang="zh-CN" sz="1200" u="sng" dirty="0">
                <a:cs typeface="+mn-ea"/>
                <a:sym typeface="+mn-lt"/>
              </a:rPr>
              <a:t>Supporting text here.</a:t>
            </a:r>
          </a:p>
        </p:txBody>
      </p:sp>
      <p:sp>
        <p:nvSpPr>
          <p:cNvPr id="13" name="ïṣľîḑé">
            <a:extLst>
              <a:ext uri="{FF2B5EF4-FFF2-40B4-BE49-F238E27FC236}">
                <a16:creationId xmlns:a16="http://schemas.microsoft.com/office/drawing/2014/main" id="{2A575225-389E-4655-92CB-53411CC9ABBA}"/>
              </a:ext>
            </a:extLst>
          </p:cNvPr>
          <p:cNvSpPr txBox="1"/>
          <p:nvPr/>
        </p:nvSpPr>
        <p:spPr>
          <a:xfrm>
            <a:off x="672306" y="4993184"/>
            <a:ext cx="2241823" cy="769441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/>
          <a:p>
            <a:r>
              <a:rPr lang="en-US" sz="3600" b="1" i="1" cap="all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30</a:t>
            </a:r>
            <a:r>
              <a:rPr lang="en-US" altLang="zh-CN" sz="3600" b="1" i="1" cap="all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%</a:t>
            </a:r>
            <a:endParaRPr lang="en-US" sz="3600" b="1" cap="all" baseline="80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4" name="iṧḻídê">
            <a:extLst>
              <a:ext uri="{FF2B5EF4-FFF2-40B4-BE49-F238E27FC236}">
                <a16:creationId xmlns:a16="http://schemas.microsoft.com/office/drawing/2014/main" id="{B970DE45-D373-4B3A-9B23-0C77513405B2}"/>
              </a:ext>
            </a:extLst>
          </p:cNvPr>
          <p:cNvSpPr txBox="1"/>
          <p:nvPr/>
        </p:nvSpPr>
        <p:spPr>
          <a:xfrm>
            <a:off x="9073528" y="4993184"/>
            <a:ext cx="2241823" cy="769441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/>
          <a:p>
            <a:pPr algn="r"/>
            <a:r>
              <a:rPr lang="en-US" sz="3600" b="1" i="1" cap="all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86</a:t>
            </a:r>
            <a:r>
              <a:rPr lang="en-US" altLang="zh-CN" sz="3600" b="1" i="1" cap="all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%</a:t>
            </a:r>
            <a:endParaRPr lang="en-US" sz="3600" b="1" cap="all" baseline="80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4" name="iśḷïḓé">
            <a:extLst>
              <a:ext uri="{FF2B5EF4-FFF2-40B4-BE49-F238E27FC236}">
                <a16:creationId xmlns:a16="http://schemas.microsoft.com/office/drawing/2014/main" id="{EC09CA39-6A4C-4CA5-B65F-8C663C34113F}"/>
              </a:ext>
            </a:extLst>
          </p:cNvPr>
          <p:cNvSpPr/>
          <p:nvPr/>
        </p:nvSpPr>
        <p:spPr>
          <a:xfrm>
            <a:off x="6610608" y="2168889"/>
            <a:ext cx="1483766" cy="3200706"/>
          </a:xfrm>
          <a:custGeom>
            <a:avLst/>
            <a:gdLst>
              <a:gd name="connsiteX0" fmla="*/ 444792 w 4503763"/>
              <a:gd name="connsiteY0" fmla="*/ 0 h 9715289"/>
              <a:gd name="connsiteX1" fmla="*/ 4058971 w 4503763"/>
              <a:gd name="connsiteY1" fmla="*/ 0 h 9715289"/>
              <a:gd name="connsiteX2" fmla="*/ 4503763 w 4503763"/>
              <a:gd name="connsiteY2" fmla="*/ 444792 h 9715289"/>
              <a:gd name="connsiteX3" fmla="*/ 4503763 w 4503763"/>
              <a:gd name="connsiteY3" fmla="*/ 9270497 h 9715289"/>
              <a:gd name="connsiteX4" fmla="*/ 4058971 w 4503763"/>
              <a:gd name="connsiteY4" fmla="*/ 9715289 h 9715289"/>
              <a:gd name="connsiteX5" fmla="*/ 444792 w 4503763"/>
              <a:gd name="connsiteY5" fmla="*/ 9715289 h 9715289"/>
              <a:gd name="connsiteX6" fmla="*/ 0 w 4503763"/>
              <a:gd name="connsiteY6" fmla="*/ 9270497 h 9715289"/>
              <a:gd name="connsiteX7" fmla="*/ 0 w 4503763"/>
              <a:gd name="connsiteY7" fmla="*/ 444792 h 9715289"/>
              <a:gd name="connsiteX8" fmla="*/ 444792 w 4503763"/>
              <a:gd name="connsiteY8" fmla="*/ 0 h 971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3763" h="9715289">
                <a:moveTo>
                  <a:pt x="444792" y="0"/>
                </a:moveTo>
                <a:lnTo>
                  <a:pt x="4058971" y="0"/>
                </a:lnTo>
                <a:cubicBezTo>
                  <a:pt x="4304623" y="0"/>
                  <a:pt x="4503763" y="199140"/>
                  <a:pt x="4503763" y="444792"/>
                </a:cubicBezTo>
                <a:lnTo>
                  <a:pt x="4503763" y="9270497"/>
                </a:lnTo>
                <a:cubicBezTo>
                  <a:pt x="4503763" y="9516149"/>
                  <a:pt x="4304623" y="9715289"/>
                  <a:pt x="4058971" y="9715289"/>
                </a:cubicBezTo>
                <a:lnTo>
                  <a:pt x="444792" y="9715289"/>
                </a:lnTo>
                <a:cubicBezTo>
                  <a:pt x="199140" y="9715289"/>
                  <a:pt x="0" y="9516149"/>
                  <a:pt x="0" y="9270497"/>
                </a:cubicBezTo>
                <a:lnTo>
                  <a:pt x="0" y="444792"/>
                </a:lnTo>
                <a:cubicBezTo>
                  <a:pt x="0" y="199140"/>
                  <a:pt x="199140" y="0"/>
                  <a:pt x="444792" y="0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5" name="işļíḍe">
            <a:extLst>
              <a:ext uri="{FF2B5EF4-FFF2-40B4-BE49-F238E27FC236}">
                <a16:creationId xmlns:a16="http://schemas.microsoft.com/office/drawing/2014/main" id="{D3FFE5E0-438B-4320-8EE1-B1AE520553EC}"/>
              </a:ext>
            </a:extLst>
          </p:cNvPr>
          <p:cNvSpPr/>
          <p:nvPr/>
        </p:nvSpPr>
        <p:spPr>
          <a:xfrm>
            <a:off x="8167050" y="2871989"/>
            <a:ext cx="27036" cy="3739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596" extrusionOk="0">
                <a:moveTo>
                  <a:pt x="0" y="0"/>
                </a:moveTo>
                <a:lnTo>
                  <a:pt x="0" y="21596"/>
                </a:lnTo>
                <a:lnTo>
                  <a:pt x="9420" y="21596"/>
                </a:lnTo>
                <a:cubicBezTo>
                  <a:pt x="12945" y="21596"/>
                  <a:pt x="14707" y="21598"/>
                  <a:pt x="16579" y="21555"/>
                </a:cubicBezTo>
                <a:cubicBezTo>
                  <a:pt x="18628" y="21501"/>
                  <a:pt x="20261" y="21383"/>
                  <a:pt x="21007" y="21235"/>
                </a:cubicBezTo>
                <a:cubicBezTo>
                  <a:pt x="21600" y="21099"/>
                  <a:pt x="21572" y="20968"/>
                  <a:pt x="21572" y="20717"/>
                </a:cubicBezTo>
                <a:lnTo>
                  <a:pt x="21572" y="879"/>
                </a:lnTo>
                <a:cubicBezTo>
                  <a:pt x="21572" y="624"/>
                  <a:pt x="21600" y="497"/>
                  <a:pt x="21007" y="361"/>
                </a:cubicBezTo>
                <a:cubicBezTo>
                  <a:pt x="20261" y="213"/>
                  <a:pt x="18628" y="95"/>
                  <a:pt x="16579" y="41"/>
                </a:cubicBezTo>
                <a:cubicBezTo>
                  <a:pt x="14707" y="-2"/>
                  <a:pt x="12986" y="0"/>
                  <a:pt x="951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 fontScale="70000" lnSpcReduction="20000"/>
          </a:bodyPr>
          <a:lstStyle/>
          <a:p>
            <a:endParaRPr sz="3200">
              <a:solidFill>
                <a:schemeClr val="accent1">
                  <a:hueOff val="-12342858"/>
                  <a:satOff val="-30434"/>
                  <a:lumOff val="4509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îṩ1iḋè">
            <a:extLst>
              <a:ext uri="{FF2B5EF4-FFF2-40B4-BE49-F238E27FC236}">
                <a16:creationId xmlns:a16="http://schemas.microsoft.com/office/drawing/2014/main" id="{87DC39AC-0590-4138-AB88-2DC61C8098FE}"/>
              </a:ext>
            </a:extLst>
          </p:cNvPr>
          <p:cNvSpPr/>
          <p:nvPr/>
        </p:nvSpPr>
        <p:spPr>
          <a:xfrm>
            <a:off x="6508630" y="2545807"/>
            <a:ext cx="26444" cy="7836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600" extrusionOk="0">
                <a:moveTo>
                  <a:pt x="12326" y="0"/>
                </a:moveTo>
                <a:cubicBezTo>
                  <a:pt x="8816" y="0"/>
                  <a:pt x="6993" y="3"/>
                  <a:pt x="5104" y="23"/>
                </a:cubicBezTo>
                <a:cubicBezTo>
                  <a:pt x="3009" y="49"/>
                  <a:pt x="1340" y="102"/>
                  <a:pt x="577" y="172"/>
                </a:cubicBezTo>
                <a:cubicBezTo>
                  <a:pt x="-29" y="237"/>
                  <a:pt x="0" y="300"/>
                  <a:pt x="0" y="420"/>
                </a:cubicBezTo>
                <a:lnTo>
                  <a:pt x="0" y="3023"/>
                </a:lnTo>
                <a:cubicBezTo>
                  <a:pt x="0" y="3145"/>
                  <a:pt x="-29" y="3206"/>
                  <a:pt x="577" y="3270"/>
                </a:cubicBezTo>
                <a:cubicBezTo>
                  <a:pt x="1340" y="3341"/>
                  <a:pt x="3009" y="3394"/>
                  <a:pt x="5104" y="3420"/>
                </a:cubicBezTo>
                <a:cubicBezTo>
                  <a:pt x="7018" y="3440"/>
                  <a:pt x="8778" y="3443"/>
                  <a:pt x="12326" y="3443"/>
                </a:cubicBezTo>
                <a:lnTo>
                  <a:pt x="21571" y="3443"/>
                </a:lnTo>
                <a:lnTo>
                  <a:pt x="21571" y="0"/>
                </a:lnTo>
                <a:lnTo>
                  <a:pt x="12326" y="0"/>
                </a:lnTo>
                <a:close/>
                <a:moveTo>
                  <a:pt x="12326" y="6632"/>
                </a:moveTo>
                <a:cubicBezTo>
                  <a:pt x="8816" y="6632"/>
                  <a:pt x="6993" y="6631"/>
                  <a:pt x="5104" y="6651"/>
                </a:cubicBezTo>
                <a:cubicBezTo>
                  <a:pt x="3009" y="6677"/>
                  <a:pt x="1340" y="6733"/>
                  <a:pt x="577" y="6804"/>
                </a:cubicBezTo>
                <a:cubicBezTo>
                  <a:pt x="-29" y="6869"/>
                  <a:pt x="0" y="6928"/>
                  <a:pt x="0" y="7048"/>
                </a:cubicBezTo>
                <a:lnTo>
                  <a:pt x="0" y="12814"/>
                </a:lnTo>
                <a:cubicBezTo>
                  <a:pt x="0" y="12936"/>
                  <a:pt x="-29" y="12997"/>
                  <a:pt x="577" y="13062"/>
                </a:cubicBezTo>
                <a:cubicBezTo>
                  <a:pt x="1340" y="13132"/>
                  <a:pt x="3009" y="13189"/>
                  <a:pt x="5104" y="13214"/>
                </a:cubicBezTo>
                <a:cubicBezTo>
                  <a:pt x="7018" y="13235"/>
                  <a:pt x="8778" y="13234"/>
                  <a:pt x="12326" y="13234"/>
                </a:cubicBezTo>
                <a:lnTo>
                  <a:pt x="21571" y="13234"/>
                </a:lnTo>
                <a:lnTo>
                  <a:pt x="21571" y="6632"/>
                </a:lnTo>
                <a:lnTo>
                  <a:pt x="12326" y="6632"/>
                </a:lnTo>
                <a:close/>
                <a:moveTo>
                  <a:pt x="12326" y="14994"/>
                </a:moveTo>
                <a:cubicBezTo>
                  <a:pt x="8816" y="14994"/>
                  <a:pt x="6993" y="14997"/>
                  <a:pt x="5104" y="15017"/>
                </a:cubicBezTo>
                <a:cubicBezTo>
                  <a:pt x="3009" y="15043"/>
                  <a:pt x="1340" y="15096"/>
                  <a:pt x="577" y="15167"/>
                </a:cubicBezTo>
                <a:cubicBezTo>
                  <a:pt x="-29" y="15232"/>
                  <a:pt x="0" y="15294"/>
                  <a:pt x="0" y="15414"/>
                </a:cubicBezTo>
                <a:lnTo>
                  <a:pt x="0" y="21180"/>
                </a:lnTo>
                <a:cubicBezTo>
                  <a:pt x="0" y="21302"/>
                  <a:pt x="-29" y="21363"/>
                  <a:pt x="577" y="21428"/>
                </a:cubicBezTo>
                <a:cubicBezTo>
                  <a:pt x="1340" y="21498"/>
                  <a:pt x="3009" y="21551"/>
                  <a:pt x="5104" y="21577"/>
                </a:cubicBezTo>
                <a:cubicBezTo>
                  <a:pt x="7018" y="21598"/>
                  <a:pt x="8778" y="21600"/>
                  <a:pt x="12326" y="21600"/>
                </a:cubicBezTo>
                <a:lnTo>
                  <a:pt x="21571" y="21600"/>
                </a:lnTo>
                <a:lnTo>
                  <a:pt x="21571" y="14994"/>
                </a:lnTo>
                <a:lnTo>
                  <a:pt x="12326" y="1499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37" name="i$ḷíḍe">
            <a:extLst>
              <a:ext uri="{FF2B5EF4-FFF2-40B4-BE49-F238E27FC236}">
                <a16:creationId xmlns:a16="http://schemas.microsoft.com/office/drawing/2014/main" id="{97B44F11-E0E5-4DF1-B20B-E65D24880D97}"/>
              </a:ext>
            </a:extLst>
          </p:cNvPr>
          <p:cNvSpPr/>
          <p:nvPr/>
        </p:nvSpPr>
        <p:spPr>
          <a:xfrm>
            <a:off x="6522334" y="2085975"/>
            <a:ext cx="1657477" cy="3358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62" y="0"/>
                </a:moveTo>
                <a:cubicBezTo>
                  <a:pt x="3463" y="0"/>
                  <a:pt x="2756" y="1"/>
                  <a:pt x="2009" y="118"/>
                </a:cubicBezTo>
                <a:cubicBezTo>
                  <a:pt x="1186" y="265"/>
                  <a:pt x="538" y="585"/>
                  <a:pt x="238" y="991"/>
                </a:cubicBezTo>
                <a:cubicBezTo>
                  <a:pt x="0" y="1362"/>
                  <a:pt x="0" y="1711"/>
                  <a:pt x="0" y="2399"/>
                </a:cubicBezTo>
                <a:lnTo>
                  <a:pt x="0" y="19190"/>
                </a:lnTo>
                <a:cubicBezTo>
                  <a:pt x="0" y="19888"/>
                  <a:pt x="0" y="20238"/>
                  <a:pt x="238" y="20609"/>
                </a:cubicBezTo>
                <a:cubicBezTo>
                  <a:pt x="538" y="21015"/>
                  <a:pt x="1186" y="21335"/>
                  <a:pt x="2009" y="21482"/>
                </a:cubicBezTo>
                <a:cubicBezTo>
                  <a:pt x="2761" y="21600"/>
                  <a:pt x="3468" y="21600"/>
                  <a:pt x="4862" y="21600"/>
                </a:cubicBezTo>
                <a:lnTo>
                  <a:pt x="16717" y="21600"/>
                </a:lnTo>
                <a:cubicBezTo>
                  <a:pt x="18133" y="21600"/>
                  <a:pt x="18840" y="21600"/>
                  <a:pt x="19592" y="21482"/>
                </a:cubicBezTo>
                <a:cubicBezTo>
                  <a:pt x="20415" y="21335"/>
                  <a:pt x="21062" y="21015"/>
                  <a:pt x="21362" y="20609"/>
                </a:cubicBezTo>
                <a:cubicBezTo>
                  <a:pt x="21600" y="20238"/>
                  <a:pt x="21600" y="19888"/>
                  <a:pt x="21600" y="19200"/>
                </a:cubicBezTo>
                <a:lnTo>
                  <a:pt x="21600" y="2410"/>
                </a:lnTo>
                <a:cubicBezTo>
                  <a:pt x="21600" y="1711"/>
                  <a:pt x="21600" y="1362"/>
                  <a:pt x="21362" y="991"/>
                </a:cubicBezTo>
                <a:cubicBezTo>
                  <a:pt x="21062" y="585"/>
                  <a:pt x="20415" y="265"/>
                  <a:pt x="19592" y="118"/>
                </a:cubicBezTo>
                <a:cubicBezTo>
                  <a:pt x="18840" y="0"/>
                  <a:pt x="18132" y="0"/>
                  <a:pt x="16738" y="0"/>
                </a:cubicBezTo>
                <a:lnTo>
                  <a:pt x="4862" y="0"/>
                </a:lnTo>
                <a:close/>
                <a:moveTo>
                  <a:pt x="4609" y="377"/>
                </a:moveTo>
                <a:lnTo>
                  <a:pt x="16991" y="377"/>
                </a:lnTo>
                <a:cubicBezTo>
                  <a:pt x="18073" y="377"/>
                  <a:pt x="18624" y="376"/>
                  <a:pt x="19208" y="468"/>
                </a:cubicBezTo>
                <a:cubicBezTo>
                  <a:pt x="19847" y="582"/>
                  <a:pt x="20351" y="831"/>
                  <a:pt x="20583" y="1146"/>
                </a:cubicBezTo>
                <a:cubicBezTo>
                  <a:pt x="20768" y="1434"/>
                  <a:pt x="20768" y="1706"/>
                  <a:pt x="20768" y="2249"/>
                </a:cubicBezTo>
                <a:lnTo>
                  <a:pt x="20768" y="19359"/>
                </a:lnTo>
                <a:cubicBezTo>
                  <a:pt x="20768" y="19893"/>
                  <a:pt x="20768" y="20165"/>
                  <a:pt x="20583" y="20453"/>
                </a:cubicBezTo>
                <a:cubicBezTo>
                  <a:pt x="20351" y="20768"/>
                  <a:pt x="19847" y="21017"/>
                  <a:pt x="19208" y="21132"/>
                </a:cubicBezTo>
                <a:cubicBezTo>
                  <a:pt x="18624" y="21223"/>
                  <a:pt x="18073" y="21223"/>
                  <a:pt x="16974" y="21223"/>
                </a:cubicBezTo>
                <a:lnTo>
                  <a:pt x="4609" y="21223"/>
                </a:lnTo>
                <a:cubicBezTo>
                  <a:pt x="3527" y="21223"/>
                  <a:pt x="2976" y="21223"/>
                  <a:pt x="2392" y="21132"/>
                </a:cubicBezTo>
                <a:cubicBezTo>
                  <a:pt x="1753" y="21017"/>
                  <a:pt x="1251" y="20768"/>
                  <a:pt x="1018" y="20453"/>
                </a:cubicBezTo>
                <a:cubicBezTo>
                  <a:pt x="833" y="20165"/>
                  <a:pt x="832" y="19893"/>
                  <a:pt x="832" y="19351"/>
                </a:cubicBezTo>
                <a:lnTo>
                  <a:pt x="832" y="2240"/>
                </a:lnTo>
                <a:cubicBezTo>
                  <a:pt x="832" y="1706"/>
                  <a:pt x="833" y="1434"/>
                  <a:pt x="1018" y="1146"/>
                </a:cubicBezTo>
                <a:cubicBezTo>
                  <a:pt x="1251" y="831"/>
                  <a:pt x="1753" y="582"/>
                  <a:pt x="2392" y="468"/>
                </a:cubicBezTo>
                <a:cubicBezTo>
                  <a:pt x="2973" y="377"/>
                  <a:pt x="3522" y="377"/>
                  <a:pt x="4609" y="37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38" name="iṥľïďe">
            <a:extLst>
              <a:ext uri="{FF2B5EF4-FFF2-40B4-BE49-F238E27FC236}">
                <a16:creationId xmlns:a16="http://schemas.microsoft.com/office/drawing/2014/main" id="{B6C8F401-2DFD-471E-899B-51B364764040}"/>
              </a:ext>
            </a:extLst>
          </p:cNvPr>
          <p:cNvSpPr/>
          <p:nvPr/>
        </p:nvSpPr>
        <p:spPr>
          <a:xfrm>
            <a:off x="6547488" y="2111235"/>
            <a:ext cx="1607261" cy="3308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78" y="0"/>
                </a:moveTo>
                <a:cubicBezTo>
                  <a:pt x="3189" y="0"/>
                  <a:pt x="2539" y="1"/>
                  <a:pt x="1850" y="107"/>
                </a:cubicBezTo>
                <a:cubicBezTo>
                  <a:pt x="1093" y="241"/>
                  <a:pt x="495" y="531"/>
                  <a:pt x="219" y="899"/>
                </a:cubicBezTo>
                <a:cubicBezTo>
                  <a:pt x="0" y="1235"/>
                  <a:pt x="0" y="1552"/>
                  <a:pt x="0" y="2175"/>
                </a:cubicBezTo>
                <a:lnTo>
                  <a:pt x="0" y="19415"/>
                </a:lnTo>
                <a:cubicBezTo>
                  <a:pt x="0" y="20049"/>
                  <a:pt x="0" y="20365"/>
                  <a:pt x="219" y="20701"/>
                </a:cubicBezTo>
                <a:cubicBezTo>
                  <a:pt x="495" y="21069"/>
                  <a:pt x="1093" y="21359"/>
                  <a:pt x="1850" y="21493"/>
                </a:cubicBezTo>
                <a:cubicBezTo>
                  <a:pt x="2543" y="21600"/>
                  <a:pt x="3194" y="21600"/>
                  <a:pt x="4478" y="21600"/>
                </a:cubicBezTo>
                <a:lnTo>
                  <a:pt x="17103" y="21600"/>
                </a:lnTo>
                <a:cubicBezTo>
                  <a:pt x="18407" y="21600"/>
                  <a:pt x="19057" y="21600"/>
                  <a:pt x="19750" y="21493"/>
                </a:cubicBezTo>
                <a:cubicBezTo>
                  <a:pt x="20507" y="21359"/>
                  <a:pt x="21105" y="21069"/>
                  <a:pt x="21381" y="20701"/>
                </a:cubicBezTo>
                <a:cubicBezTo>
                  <a:pt x="21600" y="20365"/>
                  <a:pt x="21600" y="20048"/>
                  <a:pt x="21600" y="19425"/>
                </a:cubicBezTo>
                <a:lnTo>
                  <a:pt x="21600" y="2185"/>
                </a:lnTo>
                <a:cubicBezTo>
                  <a:pt x="21600" y="1551"/>
                  <a:pt x="21600" y="1235"/>
                  <a:pt x="21381" y="899"/>
                </a:cubicBezTo>
                <a:cubicBezTo>
                  <a:pt x="21105" y="531"/>
                  <a:pt x="20507" y="241"/>
                  <a:pt x="19750" y="107"/>
                </a:cubicBezTo>
                <a:cubicBezTo>
                  <a:pt x="19057" y="0"/>
                  <a:pt x="18406" y="0"/>
                  <a:pt x="17122" y="0"/>
                </a:cubicBezTo>
                <a:lnTo>
                  <a:pt x="4478" y="0"/>
                </a:lnTo>
                <a:close/>
                <a:moveTo>
                  <a:pt x="4068" y="499"/>
                </a:moveTo>
                <a:lnTo>
                  <a:pt x="5025" y="499"/>
                </a:lnTo>
                <a:cubicBezTo>
                  <a:pt x="5096" y="503"/>
                  <a:pt x="5163" y="515"/>
                  <a:pt x="5212" y="541"/>
                </a:cubicBezTo>
                <a:cubicBezTo>
                  <a:pt x="5257" y="565"/>
                  <a:pt x="5280" y="596"/>
                  <a:pt x="5285" y="628"/>
                </a:cubicBezTo>
                <a:cubicBezTo>
                  <a:pt x="5292" y="675"/>
                  <a:pt x="5300" y="719"/>
                  <a:pt x="5312" y="761"/>
                </a:cubicBezTo>
                <a:cubicBezTo>
                  <a:pt x="5325" y="807"/>
                  <a:pt x="5343" y="851"/>
                  <a:pt x="5369" y="893"/>
                </a:cubicBezTo>
                <a:cubicBezTo>
                  <a:pt x="5426" y="969"/>
                  <a:pt x="5516" y="1037"/>
                  <a:pt x="5631" y="1092"/>
                </a:cubicBezTo>
                <a:cubicBezTo>
                  <a:pt x="5746" y="1148"/>
                  <a:pt x="5886" y="1192"/>
                  <a:pt x="6042" y="1220"/>
                </a:cubicBezTo>
                <a:cubicBezTo>
                  <a:pt x="6185" y="1242"/>
                  <a:pt x="6324" y="1253"/>
                  <a:pt x="6494" y="1258"/>
                </a:cubicBezTo>
                <a:cubicBezTo>
                  <a:pt x="6664" y="1264"/>
                  <a:pt x="6866" y="1263"/>
                  <a:pt x="7135" y="1263"/>
                </a:cubicBezTo>
                <a:lnTo>
                  <a:pt x="14440" y="1263"/>
                </a:lnTo>
                <a:cubicBezTo>
                  <a:pt x="14708" y="1263"/>
                  <a:pt x="14910" y="1264"/>
                  <a:pt x="15080" y="1258"/>
                </a:cubicBezTo>
                <a:cubicBezTo>
                  <a:pt x="15251" y="1253"/>
                  <a:pt x="15390" y="1242"/>
                  <a:pt x="15533" y="1220"/>
                </a:cubicBezTo>
                <a:cubicBezTo>
                  <a:pt x="15689" y="1192"/>
                  <a:pt x="15829" y="1148"/>
                  <a:pt x="15944" y="1092"/>
                </a:cubicBezTo>
                <a:cubicBezTo>
                  <a:pt x="16058" y="1037"/>
                  <a:pt x="16148" y="969"/>
                  <a:pt x="16205" y="893"/>
                </a:cubicBezTo>
                <a:cubicBezTo>
                  <a:pt x="16232" y="851"/>
                  <a:pt x="16249" y="807"/>
                  <a:pt x="16262" y="761"/>
                </a:cubicBezTo>
                <a:cubicBezTo>
                  <a:pt x="16274" y="719"/>
                  <a:pt x="16282" y="675"/>
                  <a:pt x="16289" y="628"/>
                </a:cubicBezTo>
                <a:cubicBezTo>
                  <a:pt x="16294" y="596"/>
                  <a:pt x="16318" y="565"/>
                  <a:pt x="16362" y="541"/>
                </a:cubicBezTo>
                <a:cubicBezTo>
                  <a:pt x="16412" y="515"/>
                  <a:pt x="16480" y="503"/>
                  <a:pt x="16551" y="499"/>
                </a:cubicBezTo>
                <a:lnTo>
                  <a:pt x="17532" y="499"/>
                </a:lnTo>
                <a:cubicBezTo>
                  <a:pt x="18404" y="499"/>
                  <a:pt x="18846" y="499"/>
                  <a:pt x="19317" y="571"/>
                </a:cubicBezTo>
                <a:cubicBezTo>
                  <a:pt x="19831" y="662"/>
                  <a:pt x="20237" y="859"/>
                  <a:pt x="20424" y="1109"/>
                </a:cubicBezTo>
                <a:cubicBezTo>
                  <a:pt x="20573" y="1338"/>
                  <a:pt x="20573" y="1553"/>
                  <a:pt x="20573" y="1983"/>
                </a:cubicBezTo>
                <a:lnTo>
                  <a:pt x="20573" y="19623"/>
                </a:lnTo>
                <a:cubicBezTo>
                  <a:pt x="20573" y="20046"/>
                  <a:pt x="20573" y="20262"/>
                  <a:pt x="20424" y="20491"/>
                </a:cubicBezTo>
                <a:cubicBezTo>
                  <a:pt x="20237" y="20741"/>
                  <a:pt x="19831" y="20938"/>
                  <a:pt x="19317" y="21029"/>
                </a:cubicBezTo>
                <a:cubicBezTo>
                  <a:pt x="18846" y="21101"/>
                  <a:pt x="18403" y="21101"/>
                  <a:pt x="17517" y="21101"/>
                </a:cubicBezTo>
                <a:lnTo>
                  <a:pt x="4068" y="21101"/>
                </a:lnTo>
                <a:cubicBezTo>
                  <a:pt x="3196" y="21101"/>
                  <a:pt x="2754" y="21101"/>
                  <a:pt x="2283" y="21029"/>
                </a:cubicBezTo>
                <a:cubicBezTo>
                  <a:pt x="1769" y="20938"/>
                  <a:pt x="1363" y="20741"/>
                  <a:pt x="1176" y="20491"/>
                </a:cubicBezTo>
                <a:cubicBezTo>
                  <a:pt x="1027" y="20262"/>
                  <a:pt x="1027" y="20047"/>
                  <a:pt x="1027" y="19617"/>
                </a:cubicBezTo>
                <a:lnTo>
                  <a:pt x="1027" y="1977"/>
                </a:lnTo>
                <a:cubicBezTo>
                  <a:pt x="1027" y="1554"/>
                  <a:pt x="1027" y="1338"/>
                  <a:pt x="1176" y="1109"/>
                </a:cubicBezTo>
                <a:cubicBezTo>
                  <a:pt x="1363" y="859"/>
                  <a:pt x="1769" y="662"/>
                  <a:pt x="2283" y="571"/>
                </a:cubicBezTo>
                <a:cubicBezTo>
                  <a:pt x="2751" y="499"/>
                  <a:pt x="3195" y="499"/>
                  <a:pt x="4068" y="49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39" name="íš1ídê">
            <a:extLst>
              <a:ext uri="{FF2B5EF4-FFF2-40B4-BE49-F238E27FC236}">
                <a16:creationId xmlns:a16="http://schemas.microsoft.com/office/drawing/2014/main" id="{CF6845BA-AB2E-476E-ACC1-ACA840C7C6FA}"/>
              </a:ext>
            </a:extLst>
          </p:cNvPr>
          <p:cNvSpPr/>
          <p:nvPr/>
        </p:nvSpPr>
        <p:spPr>
          <a:xfrm>
            <a:off x="7501148" y="2193883"/>
            <a:ext cx="47380" cy="4738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 fontScale="25000" lnSpcReduction="20000"/>
          </a:bodyPr>
          <a:lstStyle/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40" name="íṥ1ïḑe">
            <a:extLst>
              <a:ext uri="{FF2B5EF4-FFF2-40B4-BE49-F238E27FC236}">
                <a16:creationId xmlns:a16="http://schemas.microsoft.com/office/drawing/2014/main" id="{594B194B-CF5E-43D5-9BFD-800BE6D14CB0}"/>
              </a:ext>
            </a:extLst>
          </p:cNvPr>
          <p:cNvSpPr/>
          <p:nvPr/>
        </p:nvSpPr>
        <p:spPr>
          <a:xfrm>
            <a:off x="7248473" y="2203320"/>
            <a:ext cx="202463" cy="28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4" y="0"/>
                </a:moveTo>
                <a:cubicBezTo>
                  <a:pt x="1103" y="0"/>
                  <a:pt x="729" y="1260"/>
                  <a:pt x="453" y="3213"/>
                </a:cubicBezTo>
                <a:cubicBezTo>
                  <a:pt x="178" y="5166"/>
                  <a:pt x="0" y="7820"/>
                  <a:pt x="0" y="10800"/>
                </a:cubicBezTo>
                <a:cubicBezTo>
                  <a:pt x="0" y="16761"/>
                  <a:pt x="683" y="21600"/>
                  <a:pt x="1524" y="21600"/>
                </a:cubicBezTo>
                <a:cubicBezTo>
                  <a:pt x="1961" y="21600"/>
                  <a:pt x="2397" y="21600"/>
                  <a:pt x="2834" y="21600"/>
                </a:cubicBezTo>
                <a:cubicBezTo>
                  <a:pt x="5336" y="21600"/>
                  <a:pt x="7838" y="21600"/>
                  <a:pt x="10340" y="21600"/>
                </a:cubicBezTo>
                <a:cubicBezTo>
                  <a:pt x="10533" y="21600"/>
                  <a:pt x="10727" y="21600"/>
                  <a:pt x="10920" y="21600"/>
                </a:cubicBezTo>
                <a:lnTo>
                  <a:pt x="20076" y="21600"/>
                </a:lnTo>
                <a:cubicBezTo>
                  <a:pt x="20497" y="21600"/>
                  <a:pt x="20871" y="20340"/>
                  <a:pt x="21147" y="18387"/>
                </a:cubicBezTo>
                <a:cubicBezTo>
                  <a:pt x="21422" y="16434"/>
                  <a:pt x="21600" y="13780"/>
                  <a:pt x="21600" y="10800"/>
                </a:cubicBezTo>
                <a:cubicBezTo>
                  <a:pt x="21600" y="4839"/>
                  <a:pt x="20917" y="0"/>
                  <a:pt x="20076" y="0"/>
                </a:cubicBezTo>
                <a:cubicBezTo>
                  <a:pt x="19639" y="0"/>
                  <a:pt x="19203" y="0"/>
                  <a:pt x="18766" y="0"/>
                </a:cubicBezTo>
                <a:cubicBezTo>
                  <a:pt x="16264" y="0"/>
                  <a:pt x="13762" y="0"/>
                  <a:pt x="11260" y="0"/>
                </a:cubicBezTo>
                <a:lnTo>
                  <a:pt x="1524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 fontScale="25000" lnSpcReduction="20000"/>
          </a:bodyPr>
          <a:lstStyle/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27" name="íṡlíďe">
            <a:extLst>
              <a:ext uri="{FF2B5EF4-FFF2-40B4-BE49-F238E27FC236}">
                <a16:creationId xmlns:a16="http://schemas.microsoft.com/office/drawing/2014/main" id="{09ECF5C6-B256-4229-8986-8B0920CEFEA7}"/>
              </a:ext>
            </a:extLst>
          </p:cNvPr>
          <p:cNvSpPr/>
          <p:nvPr/>
        </p:nvSpPr>
        <p:spPr>
          <a:xfrm>
            <a:off x="4098304" y="2168889"/>
            <a:ext cx="1483766" cy="3200706"/>
          </a:xfrm>
          <a:custGeom>
            <a:avLst/>
            <a:gdLst>
              <a:gd name="connsiteX0" fmla="*/ 444792 w 4503763"/>
              <a:gd name="connsiteY0" fmla="*/ 0 h 9715289"/>
              <a:gd name="connsiteX1" fmla="*/ 4058971 w 4503763"/>
              <a:gd name="connsiteY1" fmla="*/ 0 h 9715289"/>
              <a:gd name="connsiteX2" fmla="*/ 4503763 w 4503763"/>
              <a:gd name="connsiteY2" fmla="*/ 444792 h 9715289"/>
              <a:gd name="connsiteX3" fmla="*/ 4503763 w 4503763"/>
              <a:gd name="connsiteY3" fmla="*/ 9270497 h 9715289"/>
              <a:gd name="connsiteX4" fmla="*/ 4058971 w 4503763"/>
              <a:gd name="connsiteY4" fmla="*/ 9715289 h 9715289"/>
              <a:gd name="connsiteX5" fmla="*/ 444792 w 4503763"/>
              <a:gd name="connsiteY5" fmla="*/ 9715289 h 9715289"/>
              <a:gd name="connsiteX6" fmla="*/ 0 w 4503763"/>
              <a:gd name="connsiteY6" fmla="*/ 9270497 h 9715289"/>
              <a:gd name="connsiteX7" fmla="*/ 0 w 4503763"/>
              <a:gd name="connsiteY7" fmla="*/ 444792 h 9715289"/>
              <a:gd name="connsiteX8" fmla="*/ 444792 w 4503763"/>
              <a:gd name="connsiteY8" fmla="*/ 0 h 971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3763" h="9715289">
                <a:moveTo>
                  <a:pt x="444792" y="0"/>
                </a:moveTo>
                <a:lnTo>
                  <a:pt x="4058971" y="0"/>
                </a:lnTo>
                <a:cubicBezTo>
                  <a:pt x="4304623" y="0"/>
                  <a:pt x="4503763" y="199140"/>
                  <a:pt x="4503763" y="444792"/>
                </a:cubicBezTo>
                <a:lnTo>
                  <a:pt x="4503763" y="9270497"/>
                </a:lnTo>
                <a:cubicBezTo>
                  <a:pt x="4503763" y="9516149"/>
                  <a:pt x="4304623" y="9715289"/>
                  <a:pt x="4058971" y="9715289"/>
                </a:cubicBezTo>
                <a:lnTo>
                  <a:pt x="444792" y="9715289"/>
                </a:lnTo>
                <a:cubicBezTo>
                  <a:pt x="199140" y="9715289"/>
                  <a:pt x="0" y="9516149"/>
                  <a:pt x="0" y="9270497"/>
                </a:cubicBezTo>
                <a:lnTo>
                  <a:pt x="0" y="444792"/>
                </a:lnTo>
                <a:cubicBezTo>
                  <a:pt x="0" y="199140"/>
                  <a:pt x="199140" y="0"/>
                  <a:pt x="444792" y="0"/>
                </a:cubicBez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2193" r="-2181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8" name="íşļîḍê">
            <a:extLst>
              <a:ext uri="{FF2B5EF4-FFF2-40B4-BE49-F238E27FC236}">
                <a16:creationId xmlns:a16="http://schemas.microsoft.com/office/drawing/2014/main" id="{789279BA-19A2-4EC6-8755-618409FE32BB}"/>
              </a:ext>
            </a:extLst>
          </p:cNvPr>
          <p:cNvSpPr/>
          <p:nvPr/>
        </p:nvSpPr>
        <p:spPr>
          <a:xfrm>
            <a:off x="5654746" y="2871989"/>
            <a:ext cx="27036" cy="3739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596" extrusionOk="0">
                <a:moveTo>
                  <a:pt x="0" y="0"/>
                </a:moveTo>
                <a:lnTo>
                  <a:pt x="0" y="21596"/>
                </a:lnTo>
                <a:lnTo>
                  <a:pt x="9420" y="21596"/>
                </a:lnTo>
                <a:cubicBezTo>
                  <a:pt x="12945" y="21596"/>
                  <a:pt x="14707" y="21598"/>
                  <a:pt x="16579" y="21555"/>
                </a:cubicBezTo>
                <a:cubicBezTo>
                  <a:pt x="18628" y="21501"/>
                  <a:pt x="20261" y="21383"/>
                  <a:pt x="21007" y="21235"/>
                </a:cubicBezTo>
                <a:cubicBezTo>
                  <a:pt x="21600" y="21099"/>
                  <a:pt x="21572" y="20968"/>
                  <a:pt x="21572" y="20717"/>
                </a:cubicBezTo>
                <a:lnTo>
                  <a:pt x="21572" y="879"/>
                </a:lnTo>
                <a:cubicBezTo>
                  <a:pt x="21572" y="624"/>
                  <a:pt x="21600" y="497"/>
                  <a:pt x="21007" y="361"/>
                </a:cubicBezTo>
                <a:cubicBezTo>
                  <a:pt x="20261" y="213"/>
                  <a:pt x="18628" y="95"/>
                  <a:pt x="16579" y="41"/>
                </a:cubicBezTo>
                <a:cubicBezTo>
                  <a:pt x="14707" y="-2"/>
                  <a:pt x="12986" y="0"/>
                  <a:pt x="951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 fontScale="70000" lnSpcReduction="20000"/>
          </a:bodyPr>
          <a:lstStyle/>
          <a:p>
            <a:endParaRPr sz="3200">
              <a:solidFill>
                <a:schemeClr val="accent1">
                  <a:hueOff val="-12342858"/>
                  <a:satOff val="-30434"/>
                  <a:lumOff val="4509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ïŝḷîḑè">
            <a:extLst>
              <a:ext uri="{FF2B5EF4-FFF2-40B4-BE49-F238E27FC236}">
                <a16:creationId xmlns:a16="http://schemas.microsoft.com/office/drawing/2014/main" id="{4B0C88C8-DC01-4F60-AB82-A5B2672D4DE3}"/>
              </a:ext>
            </a:extLst>
          </p:cNvPr>
          <p:cNvSpPr/>
          <p:nvPr/>
        </p:nvSpPr>
        <p:spPr>
          <a:xfrm>
            <a:off x="3996326" y="2545807"/>
            <a:ext cx="26444" cy="7836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600" extrusionOk="0">
                <a:moveTo>
                  <a:pt x="12326" y="0"/>
                </a:moveTo>
                <a:cubicBezTo>
                  <a:pt x="8816" y="0"/>
                  <a:pt x="6993" y="3"/>
                  <a:pt x="5104" y="23"/>
                </a:cubicBezTo>
                <a:cubicBezTo>
                  <a:pt x="3009" y="49"/>
                  <a:pt x="1340" y="102"/>
                  <a:pt x="577" y="172"/>
                </a:cubicBezTo>
                <a:cubicBezTo>
                  <a:pt x="-29" y="237"/>
                  <a:pt x="0" y="300"/>
                  <a:pt x="0" y="420"/>
                </a:cubicBezTo>
                <a:lnTo>
                  <a:pt x="0" y="3023"/>
                </a:lnTo>
                <a:cubicBezTo>
                  <a:pt x="0" y="3145"/>
                  <a:pt x="-29" y="3206"/>
                  <a:pt x="577" y="3270"/>
                </a:cubicBezTo>
                <a:cubicBezTo>
                  <a:pt x="1340" y="3341"/>
                  <a:pt x="3009" y="3394"/>
                  <a:pt x="5104" y="3420"/>
                </a:cubicBezTo>
                <a:cubicBezTo>
                  <a:pt x="7018" y="3440"/>
                  <a:pt x="8778" y="3443"/>
                  <a:pt x="12326" y="3443"/>
                </a:cubicBezTo>
                <a:lnTo>
                  <a:pt x="21571" y="3443"/>
                </a:lnTo>
                <a:lnTo>
                  <a:pt x="21571" y="0"/>
                </a:lnTo>
                <a:lnTo>
                  <a:pt x="12326" y="0"/>
                </a:lnTo>
                <a:close/>
                <a:moveTo>
                  <a:pt x="12326" y="6632"/>
                </a:moveTo>
                <a:cubicBezTo>
                  <a:pt x="8816" y="6632"/>
                  <a:pt x="6993" y="6631"/>
                  <a:pt x="5104" y="6651"/>
                </a:cubicBezTo>
                <a:cubicBezTo>
                  <a:pt x="3009" y="6677"/>
                  <a:pt x="1340" y="6733"/>
                  <a:pt x="577" y="6804"/>
                </a:cubicBezTo>
                <a:cubicBezTo>
                  <a:pt x="-29" y="6869"/>
                  <a:pt x="0" y="6928"/>
                  <a:pt x="0" y="7048"/>
                </a:cubicBezTo>
                <a:lnTo>
                  <a:pt x="0" y="12814"/>
                </a:lnTo>
                <a:cubicBezTo>
                  <a:pt x="0" y="12936"/>
                  <a:pt x="-29" y="12997"/>
                  <a:pt x="577" y="13062"/>
                </a:cubicBezTo>
                <a:cubicBezTo>
                  <a:pt x="1340" y="13132"/>
                  <a:pt x="3009" y="13189"/>
                  <a:pt x="5104" y="13214"/>
                </a:cubicBezTo>
                <a:cubicBezTo>
                  <a:pt x="7018" y="13235"/>
                  <a:pt x="8778" y="13234"/>
                  <a:pt x="12326" y="13234"/>
                </a:cubicBezTo>
                <a:lnTo>
                  <a:pt x="21571" y="13234"/>
                </a:lnTo>
                <a:lnTo>
                  <a:pt x="21571" y="6632"/>
                </a:lnTo>
                <a:lnTo>
                  <a:pt x="12326" y="6632"/>
                </a:lnTo>
                <a:close/>
                <a:moveTo>
                  <a:pt x="12326" y="14994"/>
                </a:moveTo>
                <a:cubicBezTo>
                  <a:pt x="8816" y="14994"/>
                  <a:pt x="6993" y="14997"/>
                  <a:pt x="5104" y="15017"/>
                </a:cubicBezTo>
                <a:cubicBezTo>
                  <a:pt x="3009" y="15043"/>
                  <a:pt x="1340" y="15096"/>
                  <a:pt x="577" y="15167"/>
                </a:cubicBezTo>
                <a:cubicBezTo>
                  <a:pt x="-29" y="15232"/>
                  <a:pt x="0" y="15294"/>
                  <a:pt x="0" y="15414"/>
                </a:cubicBezTo>
                <a:lnTo>
                  <a:pt x="0" y="21180"/>
                </a:lnTo>
                <a:cubicBezTo>
                  <a:pt x="0" y="21302"/>
                  <a:pt x="-29" y="21363"/>
                  <a:pt x="577" y="21428"/>
                </a:cubicBezTo>
                <a:cubicBezTo>
                  <a:pt x="1340" y="21498"/>
                  <a:pt x="3009" y="21551"/>
                  <a:pt x="5104" y="21577"/>
                </a:cubicBezTo>
                <a:cubicBezTo>
                  <a:pt x="7018" y="21598"/>
                  <a:pt x="8778" y="21600"/>
                  <a:pt x="12326" y="21600"/>
                </a:cubicBezTo>
                <a:lnTo>
                  <a:pt x="21571" y="21600"/>
                </a:lnTo>
                <a:lnTo>
                  <a:pt x="21571" y="14994"/>
                </a:lnTo>
                <a:lnTo>
                  <a:pt x="12326" y="1499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30" name="iśḻídè">
            <a:extLst>
              <a:ext uri="{FF2B5EF4-FFF2-40B4-BE49-F238E27FC236}">
                <a16:creationId xmlns:a16="http://schemas.microsoft.com/office/drawing/2014/main" id="{79A4538D-A76C-423E-BD72-8DB85CE376C0}"/>
              </a:ext>
            </a:extLst>
          </p:cNvPr>
          <p:cNvSpPr/>
          <p:nvPr/>
        </p:nvSpPr>
        <p:spPr>
          <a:xfrm>
            <a:off x="4010030" y="2085975"/>
            <a:ext cx="1657477" cy="3358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62" y="0"/>
                </a:moveTo>
                <a:cubicBezTo>
                  <a:pt x="3463" y="0"/>
                  <a:pt x="2756" y="1"/>
                  <a:pt x="2009" y="118"/>
                </a:cubicBezTo>
                <a:cubicBezTo>
                  <a:pt x="1186" y="265"/>
                  <a:pt x="538" y="585"/>
                  <a:pt x="238" y="991"/>
                </a:cubicBezTo>
                <a:cubicBezTo>
                  <a:pt x="0" y="1362"/>
                  <a:pt x="0" y="1711"/>
                  <a:pt x="0" y="2399"/>
                </a:cubicBezTo>
                <a:lnTo>
                  <a:pt x="0" y="19190"/>
                </a:lnTo>
                <a:cubicBezTo>
                  <a:pt x="0" y="19888"/>
                  <a:pt x="0" y="20238"/>
                  <a:pt x="238" y="20609"/>
                </a:cubicBezTo>
                <a:cubicBezTo>
                  <a:pt x="538" y="21015"/>
                  <a:pt x="1186" y="21335"/>
                  <a:pt x="2009" y="21482"/>
                </a:cubicBezTo>
                <a:cubicBezTo>
                  <a:pt x="2761" y="21600"/>
                  <a:pt x="3468" y="21600"/>
                  <a:pt x="4862" y="21600"/>
                </a:cubicBezTo>
                <a:lnTo>
                  <a:pt x="16717" y="21600"/>
                </a:lnTo>
                <a:cubicBezTo>
                  <a:pt x="18133" y="21600"/>
                  <a:pt x="18840" y="21600"/>
                  <a:pt x="19592" y="21482"/>
                </a:cubicBezTo>
                <a:cubicBezTo>
                  <a:pt x="20415" y="21335"/>
                  <a:pt x="21062" y="21015"/>
                  <a:pt x="21362" y="20609"/>
                </a:cubicBezTo>
                <a:cubicBezTo>
                  <a:pt x="21600" y="20238"/>
                  <a:pt x="21600" y="19888"/>
                  <a:pt x="21600" y="19200"/>
                </a:cubicBezTo>
                <a:lnTo>
                  <a:pt x="21600" y="2410"/>
                </a:lnTo>
                <a:cubicBezTo>
                  <a:pt x="21600" y="1711"/>
                  <a:pt x="21600" y="1362"/>
                  <a:pt x="21362" y="991"/>
                </a:cubicBezTo>
                <a:cubicBezTo>
                  <a:pt x="21062" y="585"/>
                  <a:pt x="20415" y="265"/>
                  <a:pt x="19592" y="118"/>
                </a:cubicBezTo>
                <a:cubicBezTo>
                  <a:pt x="18840" y="0"/>
                  <a:pt x="18132" y="0"/>
                  <a:pt x="16738" y="0"/>
                </a:cubicBezTo>
                <a:lnTo>
                  <a:pt x="4862" y="0"/>
                </a:lnTo>
                <a:close/>
                <a:moveTo>
                  <a:pt x="4609" y="377"/>
                </a:moveTo>
                <a:lnTo>
                  <a:pt x="16991" y="377"/>
                </a:lnTo>
                <a:cubicBezTo>
                  <a:pt x="18073" y="377"/>
                  <a:pt x="18624" y="376"/>
                  <a:pt x="19208" y="468"/>
                </a:cubicBezTo>
                <a:cubicBezTo>
                  <a:pt x="19847" y="582"/>
                  <a:pt x="20351" y="831"/>
                  <a:pt x="20583" y="1146"/>
                </a:cubicBezTo>
                <a:cubicBezTo>
                  <a:pt x="20768" y="1434"/>
                  <a:pt x="20768" y="1706"/>
                  <a:pt x="20768" y="2249"/>
                </a:cubicBezTo>
                <a:lnTo>
                  <a:pt x="20768" y="19359"/>
                </a:lnTo>
                <a:cubicBezTo>
                  <a:pt x="20768" y="19893"/>
                  <a:pt x="20768" y="20165"/>
                  <a:pt x="20583" y="20453"/>
                </a:cubicBezTo>
                <a:cubicBezTo>
                  <a:pt x="20351" y="20768"/>
                  <a:pt x="19847" y="21017"/>
                  <a:pt x="19208" y="21132"/>
                </a:cubicBezTo>
                <a:cubicBezTo>
                  <a:pt x="18624" y="21223"/>
                  <a:pt x="18073" y="21223"/>
                  <a:pt x="16974" y="21223"/>
                </a:cubicBezTo>
                <a:lnTo>
                  <a:pt x="4609" y="21223"/>
                </a:lnTo>
                <a:cubicBezTo>
                  <a:pt x="3527" y="21223"/>
                  <a:pt x="2976" y="21223"/>
                  <a:pt x="2392" y="21132"/>
                </a:cubicBezTo>
                <a:cubicBezTo>
                  <a:pt x="1753" y="21017"/>
                  <a:pt x="1251" y="20768"/>
                  <a:pt x="1018" y="20453"/>
                </a:cubicBezTo>
                <a:cubicBezTo>
                  <a:pt x="833" y="20165"/>
                  <a:pt x="832" y="19893"/>
                  <a:pt x="832" y="19351"/>
                </a:cubicBezTo>
                <a:lnTo>
                  <a:pt x="832" y="2240"/>
                </a:lnTo>
                <a:cubicBezTo>
                  <a:pt x="832" y="1706"/>
                  <a:pt x="833" y="1434"/>
                  <a:pt x="1018" y="1146"/>
                </a:cubicBezTo>
                <a:cubicBezTo>
                  <a:pt x="1251" y="831"/>
                  <a:pt x="1753" y="582"/>
                  <a:pt x="2392" y="468"/>
                </a:cubicBezTo>
                <a:cubicBezTo>
                  <a:pt x="2973" y="377"/>
                  <a:pt x="3522" y="377"/>
                  <a:pt x="4609" y="37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31" name="iśľíḓé">
            <a:extLst>
              <a:ext uri="{FF2B5EF4-FFF2-40B4-BE49-F238E27FC236}">
                <a16:creationId xmlns:a16="http://schemas.microsoft.com/office/drawing/2014/main" id="{6DDED59B-A403-4068-ABDB-3C9D22B45F26}"/>
              </a:ext>
            </a:extLst>
          </p:cNvPr>
          <p:cNvSpPr/>
          <p:nvPr/>
        </p:nvSpPr>
        <p:spPr>
          <a:xfrm>
            <a:off x="4035184" y="2111235"/>
            <a:ext cx="1607261" cy="3308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78" y="0"/>
                </a:moveTo>
                <a:cubicBezTo>
                  <a:pt x="3189" y="0"/>
                  <a:pt x="2539" y="1"/>
                  <a:pt x="1850" y="107"/>
                </a:cubicBezTo>
                <a:cubicBezTo>
                  <a:pt x="1093" y="241"/>
                  <a:pt x="495" y="531"/>
                  <a:pt x="219" y="899"/>
                </a:cubicBezTo>
                <a:cubicBezTo>
                  <a:pt x="0" y="1235"/>
                  <a:pt x="0" y="1552"/>
                  <a:pt x="0" y="2175"/>
                </a:cubicBezTo>
                <a:lnTo>
                  <a:pt x="0" y="19415"/>
                </a:lnTo>
                <a:cubicBezTo>
                  <a:pt x="0" y="20049"/>
                  <a:pt x="0" y="20365"/>
                  <a:pt x="219" y="20701"/>
                </a:cubicBezTo>
                <a:cubicBezTo>
                  <a:pt x="495" y="21069"/>
                  <a:pt x="1093" y="21359"/>
                  <a:pt x="1850" y="21493"/>
                </a:cubicBezTo>
                <a:cubicBezTo>
                  <a:pt x="2543" y="21600"/>
                  <a:pt x="3194" y="21600"/>
                  <a:pt x="4478" y="21600"/>
                </a:cubicBezTo>
                <a:lnTo>
                  <a:pt x="17103" y="21600"/>
                </a:lnTo>
                <a:cubicBezTo>
                  <a:pt x="18407" y="21600"/>
                  <a:pt x="19057" y="21600"/>
                  <a:pt x="19750" y="21493"/>
                </a:cubicBezTo>
                <a:cubicBezTo>
                  <a:pt x="20507" y="21359"/>
                  <a:pt x="21105" y="21069"/>
                  <a:pt x="21381" y="20701"/>
                </a:cubicBezTo>
                <a:cubicBezTo>
                  <a:pt x="21600" y="20365"/>
                  <a:pt x="21600" y="20048"/>
                  <a:pt x="21600" y="19425"/>
                </a:cubicBezTo>
                <a:lnTo>
                  <a:pt x="21600" y="2185"/>
                </a:lnTo>
                <a:cubicBezTo>
                  <a:pt x="21600" y="1551"/>
                  <a:pt x="21600" y="1235"/>
                  <a:pt x="21381" y="899"/>
                </a:cubicBezTo>
                <a:cubicBezTo>
                  <a:pt x="21105" y="531"/>
                  <a:pt x="20507" y="241"/>
                  <a:pt x="19750" y="107"/>
                </a:cubicBezTo>
                <a:cubicBezTo>
                  <a:pt x="19057" y="0"/>
                  <a:pt x="18406" y="0"/>
                  <a:pt x="17122" y="0"/>
                </a:cubicBezTo>
                <a:lnTo>
                  <a:pt x="4478" y="0"/>
                </a:lnTo>
                <a:close/>
                <a:moveTo>
                  <a:pt x="4068" y="499"/>
                </a:moveTo>
                <a:lnTo>
                  <a:pt x="5025" y="499"/>
                </a:lnTo>
                <a:cubicBezTo>
                  <a:pt x="5096" y="503"/>
                  <a:pt x="5163" y="515"/>
                  <a:pt x="5212" y="541"/>
                </a:cubicBezTo>
                <a:cubicBezTo>
                  <a:pt x="5257" y="565"/>
                  <a:pt x="5280" y="596"/>
                  <a:pt x="5285" y="628"/>
                </a:cubicBezTo>
                <a:cubicBezTo>
                  <a:pt x="5292" y="675"/>
                  <a:pt x="5300" y="719"/>
                  <a:pt x="5312" y="761"/>
                </a:cubicBezTo>
                <a:cubicBezTo>
                  <a:pt x="5325" y="807"/>
                  <a:pt x="5343" y="851"/>
                  <a:pt x="5369" y="893"/>
                </a:cubicBezTo>
                <a:cubicBezTo>
                  <a:pt x="5426" y="969"/>
                  <a:pt x="5516" y="1037"/>
                  <a:pt x="5631" y="1092"/>
                </a:cubicBezTo>
                <a:cubicBezTo>
                  <a:pt x="5746" y="1148"/>
                  <a:pt x="5886" y="1192"/>
                  <a:pt x="6042" y="1220"/>
                </a:cubicBezTo>
                <a:cubicBezTo>
                  <a:pt x="6185" y="1242"/>
                  <a:pt x="6324" y="1253"/>
                  <a:pt x="6494" y="1258"/>
                </a:cubicBezTo>
                <a:cubicBezTo>
                  <a:pt x="6664" y="1264"/>
                  <a:pt x="6866" y="1263"/>
                  <a:pt x="7135" y="1263"/>
                </a:cubicBezTo>
                <a:lnTo>
                  <a:pt x="14440" y="1263"/>
                </a:lnTo>
                <a:cubicBezTo>
                  <a:pt x="14708" y="1263"/>
                  <a:pt x="14910" y="1264"/>
                  <a:pt x="15080" y="1258"/>
                </a:cubicBezTo>
                <a:cubicBezTo>
                  <a:pt x="15251" y="1253"/>
                  <a:pt x="15390" y="1242"/>
                  <a:pt x="15533" y="1220"/>
                </a:cubicBezTo>
                <a:cubicBezTo>
                  <a:pt x="15689" y="1192"/>
                  <a:pt x="15829" y="1148"/>
                  <a:pt x="15944" y="1092"/>
                </a:cubicBezTo>
                <a:cubicBezTo>
                  <a:pt x="16058" y="1037"/>
                  <a:pt x="16148" y="969"/>
                  <a:pt x="16205" y="893"/>
                </a:cubicBezTo>
                <a:cubicBezTo>
                  <a:pt x="16232" y="851"/>
                  <a:pt x="16249" y="807"/>
                  <a:pt x="16262" y="761"/>
                </a:cubicBezTo>
                <a:cubicBezTo>
                  <a:pt x="16274" y="719"/>
                  <a:pt x="16282" y="675"/>
                  <a:pt x="16289" y="628"/>
                </a:cubicBezTo>
                <a:cubicBezTo>
                  <a:pt x="16294" y="596"/>
                  <a:pt x="16318" y="565"/>
                  <a:pt x="16362" y="541"/>
                </a:cubicBezTo>
                <a:cubicBezTo>
                  <a:pt x="16412" y="515"/>
                  <a:pt x="16480" y="503"/>
                  <a:pt x="16551" y="499"/>
                </a:cubicBezTo>
                <a:lnTo>
                  <a:pt x="17532" y="499"/>
                </a:lnTo>
                <a:cubicBezTo>
                  <a:pt x="18404" y="499"/>
                  <a:pt x="18846" y="499"/>
                  <a:pt x="19317" y="571"/>
                </a:cubicBezTo>
                <a:cubicBezTo>
                  <a:pt x="19831" y="662"/>
                  <a:pt x="20237" y="859"/>
                  <a:pt x="20424" y="1109"/>
                </a:cubicBezTo>
                <a:cubicBezTo>
                  <a:pt x="20573" y="1338"/>
                  <a:pt x="20573" y="1553"/>
                  <a:pt x="20573" y="1983"/>
                </a:cubicBezTo>
                <a:lnTo>
                  <a:pt x="20573" y="19623"/>
                </a:lnTo>
                <a:cubicBezTo>
                  <a:pt x="20573" y="20046"/>
                  <a:pt x="20573" y="20262"/>
                  <a:pt x="20424" y="20491"/>
                </a:cubicBezTo>
                <a:cubicBezTo>
                  <a:pt x="20237" y="20741"/>
                  <a:pt x="19831" y="20938"/>
                  <a:pt x="19317" y="21029"/>
                </a:cubicBezTo>
                <a:cubicBezTo>
                  <a:pt x="18846" y="21101"/>
                  <a:pt x="18403" y="21101"/>
                  <a:pt x="17517" y="21101"/>
                </a:cubicBezTo>
                <a:lnTo>
                  <a:pt x="4068" y="21101"/>
                </a:lnTo>
                <a:cubicBezTo>
                  <a:pt x="3196" y="21101"/>
                  <a:pt x="2754" y="21101"/>
                  <a:pt x="2283" y="21029"/>
                </a:cubicBezTo>
                <a:cubicBezTo>
                  <a:pt x="1769" y="20938"/>
                  <a:pt x="1363" y="20741"/>
                  <a:pt x="1176" y="20491"/>
                </a:cubicBezTo>
                <a:cubicBezTo>
                  <a:pt x="1027" y="20262"/>
                  <a:pt x="1027" y="20047"/>
                  <a:pt x="1027" y="19617"/>
                </a:cubicBezTo>
                <a:lnTo>
                  <a:pt x="1027" y="1977"/>
                </a:lnTo>
                <a:cubicBezTo>
                  <a:pt x="1027" y="1554"/>
                  <a:pt x="1027" y="1338"/>
                  <a:pt x="1176" y="1109"/>
                </a:cubicBezTo>
                <a:cubicBezTo>
                  <a:pt x="1363" y="859"/>
                  <a:pt x="1769" y="662"/>
                  <a:pt x="2283" y="571"/>
                </a:cubicBezTo>
                <a:cubicBezTo>
                  <a:pt x="2751" y="499"/>
                  <a:pt x="3195" y="499"/>
                  <a:pt x="4068" y="49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32" name="í$ḷîďe">
            <a:extLst>
              <a:ext uri="{FF2B5EF4-FFF2-40B4-BE49-F238E27FC236}">
                <a16:creationId xmlns:a16="http://schemas.microsoft.com/office/drawing/2014/main" id="{62D6521C-8CD5-4967-BB8F-23957AFD5BA9}"/>
              </a:ext>
            </a:extLst>
          </p:cNvPr>
          <p:cNvSpPr/>
          <p:nvPr/>
        </p:nvSpPr>
        <p:spPr>
          <a:xfrm>
            <a:off x="4988844" y="2193883"/>
            <a:ext cx="47380" cy="4738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 fontScale="25000" lnSpcReduction="20000"/>
          </a:bodyPr>
          <a:lstStyle/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33" name="ïšļiḍê">
            <a:extLst>
              <a:ext uri="{FF2B5EF4-FFF2-40B4-BE49-F238E27FC236}">
                <a16:creationId xmlns:a16="http://schemas.microsoft.com/office/drawing/2014/main" id="{26B4A36A-23BC-4394-A71E-185AA9384BF0}"/>
              </a:ext>
            </a:extLst>
          </p:cNvPr>
          <p:cNvSpPr/>
          <p:nvPr/>
        </p:nvSpPr>
        <p:spPr>
          <a:xfrm>
            <a:off x="4736169" y="2203320"/>
            <a:ext cx="202463" cy="28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4" y="0"/>
                </a:moveTo>
                <a:cubicBezTo>
                  <a:pt x="1103" y="0"/>
                  <a:pt x="729" y="1260"/>
                  <a:pt x="453" y="3213"/>
                </a:cubicBezTo>
                <a:cubicBezTo>
                  <a:pt x="178" y="5166"/>
                  <a:pt x="0" y="7820"/>
                  <a:pt x="0" y="10800"/>
                </a:cubicBezTo>
                <a:cubicBezTo>
                  <a:pt x="0" y="16761"/>
                  <a:pt x="683" y="21600"/>
                  <a:pt x="1524" y="21600"/>
                </a:cubicBezTo>
                <a:cubicBezTo>
                  <a:pt x="1961" y="21600"/>
                  <a:pt x="2397" y="21600"/>
                  <a:pt x="2834" y="21600"/>
                </a:cubicBezTo>
                <a:cubicBezTo>
                  <a:pt x="5336" y="21600"/>
                  <a:pt x="7838" y="21600"/>
                  <a:pt x="10340" y="21600"/>
                </a:cubicBezTo>
                <a:cubicBezTo>
                  <a:pt x="10533" y="21600"/>
                  <a:pt x="10727" y="21600"/>
                  <a:pt x="10920" y="21600"/>
                </a:cubicBezTo>
                <a:lnTo>
                  <a:pt x="20076" y="21600"/>
                </a:lnTo>
                <a:cubicBezTo>
                  <a:pt x="20497" y="21600"/>
                  <a:pt x="20871" y="20340"/>
                  <a:pt x="21147" y="18387"/>
                </a:cubicBezTo>
                <a:cubicBezTo>
                  <a:pt x="21422" y="16434"/>
                  <a:pt x="21600" y="13780"/>
                  <a:pt x="21600" y="10800"/>
                </a:cubicBezTo>
                <a:cubicBezTo>
                  <a:pt x="21600" y="4839"/>
                  <a:pt x="20917" y="0"/>
                  <a:pt x="20076" y="0"/>
                </a:cubicBezTo>
                <a:cubicBezTo>
                  <a:pt x="19639" y="0"/>
                  <a:pt x="19203" y="0"/>
                  <a:pt x="18766" y="0"/>
                </a:cubicBezTo>
                <a:cubicBezTo>
                  <a:pt x="16264" y="0"/>
                  <a:pt x="13762" y="0"/>
                  <a:pt x="11260" y="0"/>
                </a:cubicBezTo>
                <a:lnTo>
                  <a:pt x="1524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 fontScale="25000" lnSpcReduction="20000"/>
          </a:bodyPr>
          <a:lstStyle/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20" name="îṧľiḍè">
            <a:extLst>
              <a:ext uri="{FF2B5EF4-FFF2-40B4-BE49-F238E27FC236}">
                <a16:creationId xmlns:a16="http://schemas.microsoft.com/office/drawing/2014/main" id="{D644BB5D-A98F-4A25-BF42-7A550C21ED7A}"/>
              </a:ext>
            </a:extLst>
          </p:cNvPr>
          <p:cNvSpPr/>
          <p:nvPr/>
        </p:nvSpPr>
        <p:spPr>
          <a:xfrm>
            <a:off x="5224226" y="1888191"/>
            <a:ext cx="1744631" cy="3763428"/>
          </a:xfrm>
          <a:custGeom>
            <a:avLst/>
            <a:gdLst>
              <a:gd name="connsiteX0" fmla="*/ 444792 w 4503763"/>
              <a:gd name="connsiteY0" fmla="*/ 0 h 9715289"/>
              <a:gd name="connsiteX1" fmla="*/ 4058971 w 4503763"/>
              <a:gd name="connsiteY1" fmla="*/ 0 h 9715289"/>
              <a:gd name="connsiteX2" fmla="*/ 4503763 w 4503763"/>
              <a:gd name="connsiteY2" fmla="*/ 444792 h 9715289"/>
              <a:gd name="connsiteX3" fmla="*/ 4503763 w 4503763"/>
              <a:gd name="connsiteY3" fmla="*/ 9270497 h 9715289"/>
              <a:gd name="connsiteX4" fmla="*/ 4058971 w 4503763"/>
              <a:gd name="connsiteY4" fmla="*/ 9715289 h 9715289"/>
              <a:gd name="connsiteX5" fmla="*/ 444792 w 4503763"/>
              <a:gd name="connsiteY5" fmla="*/ 9715289 h 9715289"/>
              <a:gd name="connsiteX6" fmla="*/ 0 w 4503763"/>
              <a:gd name="connsiteY6" fmla="*/ 9270497 h 9715289"/>
              <a:gd name="connsiteX7" fmla="*/ 0 w 4503763"/>
              <a:gd name="connsiteY7" fmla="*/ 444792 h 9715289"/>
              <a:gd name="connsiteX8" fmla="*/ 444792 w 4503763"/>
              <a:gd name="connsiteY8" fmla="*/ 0 h 971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3763" h="9715289">
                <a:moveTo>
                  <a:pt x="444792" y="0"/>
                </a:moveTo>
                <a:lnTo>
                  <a:pt x="4058971" y="0"/>
                </a:lnTo>
                <a:cubicBezTo>
                  <a:pt x="4304623" y="0"/>
                  <a:pt x="4503763" y="199140"/>
                  <a:pt x="4503763" y="444792"/>
                </a:cubicBezTo>
                <a:lnTo>
                  <a:pt x="4503763" y="9270497"/>
                </a:lnTo>
                <a:cubicBezTo>
                  <a:pt x="4503763" y="9516149"/>
                  <a:pt x="4304623" y="9715289"/>
                  <a:pt x="4058971" y="9715289"/>
                </a:cubicBezTo>
                <a:lnTo>
                  <a:pt x="444792" y="9715289"/>
                </a:lnTo>
                <a:cubicBezTo>
                  <a:pt x="199140" y="9715289"/>
                  <a:pt x="0" y="9516149"/>
                  <a:pt x="0" y="9270497"/>
                </a:cubicBezTo>
                <a:lnTo>
                  <a:pt x="0" y="444792"/>
                </a:lnTo>
                <a:cubicBezTo>
                  <a:pt x="0" y="199140"/>
                  <a:pt x="199140" y="0"/>
                  <a:pt x="444792" y="0"/>
                </a:cubicBez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12473" r="-11084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1" name="išḻîḓè">
            <a:extLst>
              <a:ext uri="{FF2B5EF4-FFF2-40B4-BE49-F238E27FC236}">
                <a16:creationId xmlns:a16="http://schemas.microsoft.com/office/drawing/2014/main" id="{1EC80871-7C8A-47C2-816E-E106CF5FEC95}"/>
              </a:ext>
            </a:extLst>
          </p:cNvPr>
          <p:cNvSpPr/>
          <p:nvPr/>
        </p:nvSpPr>
        <p:spPr>
          <a:xfrm>
            <a:off x="7054310" y="2714904"/>
            <a:ext cx="31789" cy="4397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596" extrusionOk="0">
                <a:moveTo>
                  <a:pt x="0" y="0"/>
                </a:moveTo>
                <a:lnTo>
                  <a:pt x="0" y="21596"/>
                </a:lnTo>
                <a:lnTo>
                  <a:pt x="9420" y="21596"/>
                </a:lnTo>
                <a:cubicBezTo>
                  <a:pt x="12945" y="21596"/>
                  <a:pt x="14707" y="21598"/>
                  <a:pt x="16579" y="21555"/>
                </a:cubicBezTo>
                <a:cubicBezTo>
                  <a:pt x="18628" y="21501"/>
                  <a:pt x="20261" y="21383"/>
                  <a:pt x="21007" y="21235"/>
                </a:cubicBezTo>
                <a:cubicBezTo>
                  <a:pt x="21600" y="21099"/>
                  <a:pt x="21572" y="20968"/>
                  <a:pt x="21572" y="20717"/>
                </a:cubicBezTo>
                <a:lnTo>
                  <a:pt x="21572" y="879"/>
                </a:lnTo>
                <a:cubicBezTo>
                  <a:pt x="21572" y="624"/>
                  <a:pt x="21600" y="497"/>
                  <a:pt x="21007" y="361"/>
                </a:cubicBezTo>
                <a:cubicBezTo>
                  <a:pt x="20261" y="213"/>
                  <a:pt x="18628" y="95"/>
                  <a:pt x="16579" y="41"/>
                </a:cubicBezTo>
                <a:cubicBezTo>
                  <a:pt x="14707" y="-2"/>
                  <a:pt x="12986" y="0"/>
                  <a:pt x="951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 fontScale="85000" lnSpcReduction="20000"/>
          </a:bodyPr>
          <a:lstStyle/>
          <a:p>
            <a:endParaRPr sz="3200">
              <a:solidFill>
                <a:schemeClr val="accent1">
                  <a:hueOff val="-12342858"/>
                  <a:satOff val="-30434"/>
                  <a:lumOff val="4509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iSlïḍé">
            <a:extLst>
              <a:ext uri="{FF2B5EF4-FFF2-40B4-BE49-F238E27FC236}">
                <a16:creationId xmlns:a16="http://schemas.microsoft.com/office/drawing/2014/main" id="{089682AF-9964-4FB9-8735-071061DE3634}"/>
              </a:ext>
            </a:extLst>
          </p:cNvPr>
          <p:cNvSpPr/>
          <p:nvPr/>
        </p:nvSpPr>
        <p:spPr>
          <a:xfrm>
            <a:off x="5104319" y="2331376"/>
            <a:ext cx="31093" cy="921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600" extrusionOk="0">
                <a:moveTo>
                  <a:pt x="12326" y="0"/>
                </a:moveTo>
                <a:cubicBezTo>
                  <a:pt x="8816" y="0"/>
                  <a:pt x="6993" y="3"/>
                  <a:pt x="5104" y="23"/>
                </a:cubicBezTo>
                <a:cubicBezTo>
                  <a:pt x="3009" y="49"/>
                  <a:pt x="1340" y="102"/>
                  <a:pt x="577" y="172"/>
                </a:cubicBezTo>
                <a:cubicBezTo>
                  <a:pt x="-29" y="237"/>
                  <a:pt x="0" y="300"/>
                  <a:pt x="0" y="420"/>
                </a:cubicBezTo>
                <a:lnTo>
                  <a:pt x="0" y="3023"/>
                </a:lnTo>
                <a:cubicBezTo>
                  <a:pt x="0" y="3145"/>
                  <a:pt x="-29" y="3206"/>
                  <a:pt x="577" y="3270"/>
                </a:cubicBezTo>
                <a:cubicBezTo>
                  <a:pt x="1340" y="3341"/>
                  <a:pt x="3009" y="3394"/>
                  <a:pt x="5104" y="3420"/>
                </a:cubicBezTo>
                <a:cubicBezTo>
                  <a:pt x="7018" y="3440"/>
                  <a:pt x="8778" y="3443"/>
                  <a:pt x="12326" y="3443"/>
                </a:cubicBezTo>
                <a:lnTo>
                  <a:pt x="21571" y="3443"/>
                </a:lnTo>
                <a:lnTo>
                  <a:pt x="21571" y="0"/>
                </a:lnTo>
                <a:lnTo>
                  <a:pt x="12326" y="0"/>
                </a:lnTo>
                <a:close/>
                <a:moveTo>
                  <a:pt x="12326" y="6632"/>
                </a:moveTo>
                <a:cubicBezTo>
                  <a:pt x="8816" y="6632"/>
                  <a:pt x="6993" y="6631"/>
                  <a:pt x="5104" y="6651"/>
                </a:cubicBezTo>
                <a:cubicBezTo>
                  <a:pt x="3009" y="6677"/>
                  <a:pt x="1340" y="6733"/>
                  <a:pt x="577" y="6804"/>
                </a:cubicBezTo>
                <a:cubicBezTo>
                  <a:pt x="-29" y="6869"/>
                  <a:pt x="0" y="6928"/>
                  <a:pt x="0" y="7048"/>
                </a:cubicBezTo>
                <a:lnTo>
                  <a:pt x="0" y="12814"/>
                </a:lnTo>
                <a:cubicBezTo>
                  <a:pt x="0" y="12936"/>
                  <a:pt x="-29" y="12997"/>
                  <a:pt x="577" y="13062"/>
                </a:cubicBezTo>
                <a:cubicBezTo>
                  <a:pt x="1340" y="13132"/>
                  <a:pt x="3009" y="13189"/>
                  <a:pt x="5104" y="13214"/>
                </a:cubicBezTo>
                <a:cubicBezTo>
                  <a:pt x="7018" y="13235"/>
                  <a:pt x="8778" y="13234"/>
                  <a:pt x="12326" y="13234"/>
                </a:cubicBezTo>
                <a:lnTo>
                  <a:pt x="21571" y="13234"/>
                </a:lnTo>
                <a:lnTo>
                  <a:pt x="21571" y="6632"/>
                </a:lnTo>
                <a:lnTo>
                  <a:pt x="12326" y="6632"/>
                </a:lnTo>
                <a:close/>
                <a:moveTo>
                  <a:pt x="12326" y="14994"/>
                </a:moveTo>
                <a:cubicBezTo>
                  <a:pt x="8816" y="14994"/>
                  <a:pt x="6993" y="14997"/>
                  <a:pt x="5104" y="15017"/>
                </a:cubicBezTo>
                <a:cubicBezTo>
                  <a:pt x="3009" y="15043"/>
                  <a:pt x="1340" y="15096"/>
                  <a:pt x="577" y="15167"/>
                </a:cubicBezTo>
                <a:cubicBezTo>
                  <a:pt x="-29" y="15232"/>
                  <a:pt x="0" y="15294"/>
                  <a:pt x="0" y="15414"/>
                </a:cubicBezTo>
                <a:lnTo>
                  <a:pt x="0" y="21180"/>
                </a:lnTo>
                <a:cubicBezTo>
                  <a:pt x="0" y="21302"/>
                  <a:pt x="-29" y="21363"/>
                  <a:pt x="577" y="21428"/>
                </a:cubicBezTo>
                <a:cubicBezTo>
                  <a:pt x="1340" y="21498"/>
                  <a:pt x="3009" y="21551"/>
                  <a:pt x="5104" y="21577"/>
                </a:cubicBezTo>
                <a:cubicBezTo>
                  <a:pt x="7018" y="21598"/>
                  <a:pt x="8778" y="21600"/>
                  <a:pt x="12326" y="21600"/>
                </a:cubicBezTo>
                <a:lnTo>
                  <a:pt x="21571" y="21600"/>
                </a:lnTo>
                <a:lnTo>
                  <a:pt x="21571" y="14994"/>
                </a:lnTo>
                <a:lnTo>
                  <a:pt x="12326" y="1499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23" name="ï$lïde">
            <a:extLst>
              <a:ext uri="{FF2B5EF4-FFF2-40B4-BE49-F238E27FC236}">
                <a16:creationId xmlns:a16="http://schemas.microsoft.com/office/drawing/2014/main" id="{C50AEA89-752D-4E87-8F0C-B41348E681FD}"/>
              </a:ext>
            </a:extLst>
          </p:cNvPr>
          <p:cNvSpPr/>
          <p:nvPr/>
        </p:nvSpPr>
        <p:spPr>
          <a:xfrm>
            <a:off x="5120432" y="1790700"/>
            <a:ext cx="1948882" cy="3949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62" y="0"/>
                </a:moveTo>
                <a:cubicBezTo>
                  <a:pt x="3463" y="0"/>
                  <a:pt x="2756" y="1"/>
                  <a:pt x="2009" y="118"/>
                </a:cubicBezTo>
                <a:cubicBezTo>
                  <a:pt x="1186" y="265"/>
                  <a:pt x="538" y="585"/>
                  <a:pt x="238" y="991"/>
                </a:cubicBezTo>
                <a:cubicBezTo>
                  <a:pt x="0" y="1362"/>
                  <a:pt x="0" y="1711"/>
                  <a:pt x="0" y="2399"/>
                </a:cubicBezTo>
                <a:lnTo>
                  <a:pt x="0" y="19190"/>
                </a:lnTo>
                <a:cubicBezTo>
                  <a:pt x="0" y="19888"/>
                  <a:pt x="0" y="20238"/>
                  <a:pt x="238" y="20609"/>
                </a:cubicBezTo>
                <a:cubicBezTo>
                  <a:pt x="538" y="21015"/>
                  <a:pt x="1186" y="21335"/>
                  <a:pt x="2009" y="21482"/>
                </a:cubicBezTo>
                <a:cubicBezTo>
                  <a:pt x="2761" y="21600"/>
                  <a:pt x="3468" y="21600"/>
                  <a:pt x="4862" y="21600"/>
                </a:cubicBezTo>
                <a:lnTo>
                  <a:pt x="16717" y="21600"/>
                </a:lnTo>
                <a:cubicBezTo>
                  <a:pt x="18133" y="21600"/>
                  <a:pt x="18840" y="21600"/>
                  <a:pt x="19592" y="21482"/>
                </a:cubicBezTo>
                <a:cubicBezTo>
                  <a:pt x="20415" y="21335"/>
                  <a:pt x="21062" y="21015"/>
                  <a:pt x="21362" y="20609"/>
                </a:cubicBezTo>
                <a:cubicBezTo>
                  <a:pt x="21600" y="20238"/>
                  <a:pt x="21600" y="19888"/>
                  <a:pt x="21600" y="19200"/>
                </a:cubicBezTo>
                <a:lnTo>
                  <a:pt x="21600" y="2410"/>
                </a:lnTo>
                <a:cubicBezTo>
                  <a:pt x="21600" y="1711"/>
                  <a:pt x="21600" y="1362"/>
                  <a:pt x="21362" y="991"/>
                </a:cubicBezTo>
                <a:cubicBezTo>
                  <a:pt x="21062" y="585"/>
                  <a:pt x="20415" y="265"/>
                  <a:pt x="19592" y="118"/>
                </a:cubicBezTo>
                <a:cubicBezTo>
                  <a:pt x="18840" y="0"/>
                  <a:pt x="18132" y="0"/>
                  <a:pt x="16738" y="0"/>
                </a:cubicBezTo>
                <a:lnTo>
                  <a:pt x="4862" y="0"/>
                </a:lnTo>
                <a:close/>
                <a:moveTo>
                  <a:pt x="4609" y="377"/>
                </a:moveTo>
                <a:lnTo>
                  <a:pt x="16991" y="377"/>
                </a:lnTo>
                <a:cubicBezTo>
                  <a:pt x="18073" y="377"/>
                  <a:pt x="18624" y="376"/>
                  <a:pt x="19208" y="468"/>
                </a:cubicBezTo>
                <a:cubicBezTo>
                  <a:pt x="19847" y="582"/>
                  <a:pt x="20351" y="831"/>
                  <a:pt x="20583" y="1146"/>
                </a:cubicBezTo>
                <a:cubicBezTo>
                  <a:pt x="20768" y="1434"/>
                  <a:pt x="20768" y="1706"/>
                  <a:pt x="20768" y="2249"/>
                </a:cubicBezTo>
                <a:lnTo>
                  <a:pt x="20768" y="19359"/>
                </a:lnTo>
                <a:cubicBezTo>
                  <a:pt x="20768" y="19893"/>
                  <a:pt x="20768" y="20165"/>
                  <a:pt x="20583" y="20453"/>
                </a:cubicBezTo>
                <a:cubicBezTo>
                  <a:pt x="20351" y="20768"/>
                  <a:pt x="19847" y="21017"/>
                  <a:pt x="19208" y="21132"/>
                </a:cubicBezTo>
                <a:cubicBezTo>
                  <a:pt x="18624" y="21223"/>
                  <a:pt x="18073" y="21223"/>
                  <a:pt x="16974" y="21223"/>
                </a:cubicBezTo>
                <a:lnTo>
                  <a:pt x="4609" y="21223"/>
                </a:lnTo>
                <a:cubicBezTo>
                  <a:pt x="3527" y="21223"/>
                  <a:pt x="2976" y="21223"/>
                  <a:pt x="2392" y="21132"/>
                </a:cubicBezTo>
                <a:cubicBezTo>
                  <a:pt x="1753" y="21017"/>
                  <a:pt x="1251" y="20768"/>
                  <a:pt x="1018" y="20453"/>
                </a:cubicBezTo>
                <a:cubicBezTo>
                  <a:pt x="833" y="20165"/>
                  <a:pt x="832" y="19893"/>
                  <a:pt x="832" y="19351"/>
                </a:cubicBezTo>
                <a:lnTo>
                  <a:pt x="832" y="2240"/>
                </a:lnTo>
                <a:cubicBezTo>
                  <a:pt x="832" y="1706"/>
                  <a:pt x="833" y="1434"/>
                  <a:pt x="1018" y="1146"/>
                </a:cubicBezTo>
                <a:cubicBezTo>
                  <a:pt x="1251" y="831"/>
                  <a:pt x="1753" y="582"/>
                  <a:pt x="2392" y="468"/>
                </a:cubicBezTo>
                <a:cubicBezTo>
                  <a:pt x="2973" y="377"/>
                  <a:pt x="3522" y="377"/>
                  <a:pt x="4609" y="3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24" name="i$ḷîḓé">
            <a:extLst>
              <a:ext uri="{FF2B5EF4-FFF2-40B4-BE49-F238E27FC236}">
                <a16:creationId xmlns:a16="http://schemas.microsoft.com/office/drawing/2014/main" id="{9ED1C3D5-7AB6-48CC-B9D4-E34B0D80D018}"/>
              </a:ext>
            </a:extLst>
          </p:cNvPr>
          <p:cNvSpPr/>
          <p:nvPr/>
        </p:nvSpPr>
        <p:spPr>
          <a:xfrm>
            <a:off x="5150009" y="1820401"/>
            <a:ext cx="1889837" cy="3889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78" y="0"/>
                </a:moveTo>
                <a:cubicBezTo>
                  <a:pt x="3189" y="0"/>
                  <a:pt x="2539" y="1"/>
                  <a:pt x="1850" y="107"/>
                </a:cubicBezTo>
                <a:cubicBezTo>
                  <a:pt x="1093" y="241"/>
                  <a:pt x="495" y="531"/>
                  <a:pt x="219" y="899"/>
                </a:cubicBezTo>
                <a:cubicBezTo>
                  <a:pt x="0" y="1235"/>
                  <a:pt x="0" y="1552"/>
                  <a:pt x="0" y="2175"/>
                </a:cubicBezTo>
                <a:lnTo>
                  <a:pt x="0" y="19415"/>
                </a:lnTo>
                <a:cubicBezTo>
                  <a:pt x="0" y="20049"/>
                  <a:pt x="0" y="20365"/>
                  <a:pt x="219" y="20701"/>
                </a:cubicBezTo>
                <a:cubicBezTo>
                  <a:pt x="495" y="21069"/>
                  <a:pt x="1093" y="21359"/>
                  <a:pt x="1850" y="21493"/>
                </a:cubicBezTo>
                <a:cubicBezTo>
                  <a:pt x="2543" y="21600"/>
                  <a:pt x="3194" y="21600"/>
                  <a:pt x="4478" y="21600"/>
                </a:cubicBezTo>
                <a:lnTo>
                  <a:pt x="17103" y="21600"/>
                </a:lnTo>
                <a:cubicBezTo>
                  <a:pt x="18407" y="21600"/>
                  <a:pt x="19057" y="21600"/>
                  <a:pt x="19750" y="21493"/>
                </a:cubicBezTo>
                <a:cubicBezTo>
                  <a:pt x="20507" y="21359"/>
                  <a:pt x="21105" y="21069"/>
                  <a:pt x="21381" y="20701"/>
                </a:cubicBezTo>
                <a:cubicBezTo>
                  <a:pt x="21600" y="20365"/>
                  <a:pt x="21600" y="20048"/>
                  <a:pt x="21600" y="19425"/>
                </a:cubicBezTo>
                <a:lnTo>
                  <a:pt x="21600" y="2185"/>
                </a:lnTo>
                <a:cubicBezTo>
                  <a:pt x="21600" y="1551"/>
                  <a:pt x="21600" y="1235"/>
                  <a:pt x="21381" y="899"/>
                </a:cubicBezTo>
                <a:cubicBezTo>
                  <a:pt x="21105" y="531"/>
                  <a:pt x="20507" y="241"/>
                  <a:pt x="19750" y="107"/>
                </a:cubicBezTo>
                <a:cubicBezTo>
                  <a:pt x="19057" y="0"/>
                  <a:pt x="18406" y="0"/>
                  <a:pt x="17122" y="0"/>
                </a:cubicBezTo>
                <a:lnTo>
                  <a:pt x="4478" y="0"/>
                </a:lnTo>
                <a:close/>
                <a:moveTo>
                  <a:pt x="4068" y="499"/>
                </a:moveTo>
                <a:lnTo>
                  <a:pt x="5025" y="499"/>
                </a:lnTo>
                <a:cubicBezTo>
                  <a:pt x="5096" y="503"/>
                  <a:pt x="5163" y="515"/>
                  <a:pt x="5212" y="541"/>
                </a:cubicBezTo>
                <a:cubicBezTo>
                  <a:pt x="5257" y="565"/>
                  <a:pt x="5280" y="596"/>
                  <a:pt x="5285" y="628"/>
                </a:cubicBezTo>
                <a:cubicBezTo>
                  <a:pt x="5292" y="675"/>
                  <a:pt x="5300" y="719"/>
                  <a:pt x="5312" y="761"/>
                </a:cubicBezTo>
                <a:cubicBezTo>
                  <a:pt x="5325" y="807"/>
                  <a:pt x="5343" y="851"/>
                  <a:pt x="5369" y="893"/>
                </a:cubicBezTo>
                <a:cubicBezTo>
                  <a:pt x="5426" y="969"/>
                  <a:pt x="5516" y="1037"/>
                  <a:pt x="5631" y="1092"/>
                </a:cubicBezTo>
                <a:cubicBezTo>
                  <a:pt x="5746" y="1148"/>
                  <a:pt x="5886" y="1192"/>
                  <a:pt x="6042" y="1220"/>
                </a:cubicBezTo>
                <a:cubicBezTo>
                  <a:pt x="6185" y="1242"/>
                  <a:pt x="6324" y="1253"/>
                  <a:pt x="6494" y="1258"/>
                </a:cubicBezTo>
                <a:cubicBezTo>
                  <a:pt x="6664" y="1264"/>
                  <a:pt x="6866" y="1263"/>
                  <a:pt x="7135" y="1263"/>
                </a:cubicBezTo>
                <a:lnTo>
                  <a:pt x="14440" y="1263"/>
                </a:lnTo>
                <a:cubicBezTo>
                  <a:pt x="14708" y="1263"/>
                  <a:pt x="14910" y="1264"/>
                  <a:pt x="15080" y="1258"/>
                </a:cubicBezTo>
                <a:cubicBezTo>
                  <a:pt x="15251" y="1253"/>
                  <a:pt x="15390" y="1242"/>
                  <a:pt x="15533" y="1220"/>
                </a:cubicBezTo>
                <a:cubicBezTo>
                  <a:pt x="15689" y="1192"/>
                  <a:pt x="15829" y="1148"/>
                  <a:pt x="15944" y="1092"/>
                </a:cubicBezTo>
                <a:cubicBezTo>
                  <a:pt x="16058" y="1037"/>
                  <a:pt x="16148" y="969"/>
                  <a:pt x="16205" y="893"/>
                </a:cubicBezTo>
                <a:cubicBezTo>
                  <a:pt x="16232" y="851"/>
                  <a:pt x="16249" y="807"/>
                  <a:pt x="16262" y="761"/>
                </a:cubicBezTo>
                <a:cubicBezTo>
                  <a:pt x="16274" y="719"/>
                  <a:pt x="16282" y="675"/>
                  <a:pt x="16289" y="628"/>
                </a:cubicBezTo>
                <a:cubicBezTo>
                  <a:pt x="16294" y="596"/>
                  <a:pt x="16318" y="565"/>
                  <a:pt x="16362" y="541"/>
                </a:cubicBezTo>
                <a:cubicBezTo>
                  <a:pt x="16412" y="515"/>
                  <a:pt x="16480" y="503"/>
                  <a:pt x="16551" y="499"/>
                </a:cubicBezTo>
                <a:lnTo>
                  <a:pt x="17532" y="499"/>
                </a:lnTo>
                <a:cubicBezTo>
                  <a:pt x="18404" y="499"/>
                  <a:pt x="18846" y="499"/>
                  <a:pt x="19317" y="571"/>
                </a:cubicBezTo>
                <a:cubicBezTo>
                  <a:pt x="19831" y="662"/>
                  <a:pt x="20237" y="859"/>
                  <a:pt x="20424" y="1109"/>
                </a:cubicBezTo>
                <a:cubicBezTo>
                  <a:pt x="20573" y="1338"/>
                  <a:pt x="20573" y="1553"/>
                  <a:pt x="20573" y="1983"/>
                </a:cubicBezTo>
                <a:lnTo>
                  <a:pt x="20573" y="19623"/>
                </a:lnTo>
                <a:cubicBezTo>
                  <a:pt x="20573" y="20046"/>
                  <a:pt x="20573" y="20262"/>
                  <a:pt x="20424" y="20491"/>
                </a:cubicBezTo>
                <a:cubicBezTo>
                  <a:pt x="20237" y="20741"/>
                  <a:pt x="19831" y="20938"/>
                  <a:pt x="19317" y="21029"/>
                </a:cubicBezTo>
                <a:cubicBezTo>
                  <a:pt x="18846" y="21101"/>
                  <a:pt x="18403" y="21101"/>
                  <a:pt x="17517" y="21101"/>
                </a:cubicBezTo>
                <a:lnTo>
                  <a:pt x="4068" y="21101"/>
                </a:lnTo>
                <a:cubicBezTo>
                  <a:pt x="3196" y="21101"/>
                  <a:pt x="2754" y="21101"/>
                  <a:pt x="2283" y="21029"/>
                </a:cubicBezTo>
                <a:cubicBezTo>
                  <a:pt x="1769" y="20938"/>
                  <a:pt x="1363" y="20741"/>
                  <a:pt x="1176" y="20491"/>
                </a:cubicBezTo>
                <a:cubicBezTo>
                  <a:pt x="1027" y="20262"/>
                  <a:pt x="1027" y="20047"/>
                  <a:pt x="1027" y="19617"/>
                </a:cubicBezTo>
                <a:lnTo>
                  <a:pt x="1027" y="1977"/>
                </a:lnTo>
                <a:cubicBezTo>
                  <a:pt x="1027" y="1554"/>
                  <a:pt x="1027" y="1338"/>
                  <a:pt x="1176" y="1109"/>
                </a:cubicBezTo>
                <a:cubicBezTo>
                  <a:pt x="1363" y="859"/>
                  <a:pt x="1769" y="662"/>
                  <a:pt x="2283" y="571"/>
                </a:cubicBezTo>
                <a:cubicBezTo>
                  <a:pt x="2751" y="499"/>
                  <a:pt x="3195" y="499"/>
                  <a:pt x="4068" y="499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25" name="îšḻiḓè">
            <a:extLst>
              <a:ext uri="{FF2B5EF4-FFF2-40B4-BE49-F238E27FC236}">
                <a16:creationId xmlns:a16="http://schemas.microsoft.com/office/drawing/2014/main" id="{C8F4591D-03B7-4104-A2EA-5B998FC713D3}"/>
              </a:ext>
            </a:extLst>
          </p:cNvPr>
          <p:cNvSpPr/>
          <p:nvPr/>
        </p:nvSpPr>
        <p:spPr>
          <a:xfrm>
            <a:off x="6271334" y="1917579"/>
            <a:ext cx="55710" cy="5571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 fontScale="25000" lnSpcReduction="20000"/>
          </a:bodyPr>
          <a:lstStyle/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26" name="iṧḻidê">
            <a:extLst>
              <a:ext uri="{FF2B5EF4-FFF2-40B4-BE49-F238E27FC236}">
                <a16:creationId xmlns:a16="http://schemas.microsoft.com/office/drawing/2014/main" id="{80AFF0B4-3CEC-4337-952A-2AD69B80B812}"/>
              </a:ext>
            </a:extLst>
          </p:cNvPr>
          <p:cNvSpPr/>
          <p:nvPr/>
        </p:nvSpPr>
        <p:spPr>
          <a:xfrm>
            <a:off x="5974235" y="1928676"/>
            <a:ext cx="238059" cy="335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4" y="0"/>
                </a:moveTo>
                <a:cubicBezTo>
                  <a:pt x="1103" y="0"/>
                  <a:pt x="729" y="1260"/>
                  <a:pt x="453" y="3213"/>
                </a:cubicBezTo>
                <a:cubicBezTo>
                  <a:pt x="178" y="5166"/>
                  <a:pt x="0" y="7820"/>
                  <a:pt x="0" y="10800"/>
                </a:cubicBezTo>
                <a:cubicBezTo>
                  <a:pt x="0" y="16761"/>
                  <a:pt x="683" y="21600"/>
                  <a:pt x="1524" y="21600"/>
                </a:cubicBezTo>
                <a:cubicBezTo>
                  <a:pt x="1961" y="21600"/>
                  <a:pt x="2397" y="21600"/>
                  <a:pt x="2834" y="21600"/>
                </a:cubicBezTo>
                <a:cubicBezTo>
                  <a:pt x="5336" y="21600"/>
                  <a:pt x="7838" y="21600"/>
                  <a:pt x="10340" y="21600"/>
                </a:cubicBezTo>
                <a:cubicBezTo>
                  <a:pt x="10533" y="21600"/>
                  <a:pt x="10727" y="21600"/>
                  <a:pt x="10920" y="21600"/>
                </a:cubicBezTo>
                <a:lnTo>
                  <a:pt x="20076" y="21600"/>
                </a:lnTo>
                <a:cubicBezTo>
                  <a:pt x="20497" y="21600"/>
                  <a:pt x="20871" y="20340"/>
                  <a:pt x="21147" y="18387"/>
                </a:cubicBezTo>
                <a:cubicBezTo>
                  <a:pt x="21422" y="16434"/>
                  <a:pt x="21600" y="13780"/>
                  <a:pt x="21600" y="10800"/>
                </a:cubicBezTo>
                <a:cubicBezTo>
                  <a:pt x="21600" y="4839"/>
                  <a:pt x="20917" y="0"/>
                  <a:pt x="20076" y="0"/>
                </a:cubicBezTo>
                <a:cubicBezTo>
                  <a:pt x="19639" y="0"/>
                  <a:pt x="19203" y="0"/>
                  <a:pt x="18766" y="0"/>
                </a:cubicBezTo>
                <a:cubicBezTo>
                  <a:pt x="16264" y="0"/>
                  <a:pt x="13762" y="0"/>
                  <a:pt x="11260" y="0"/>
                </a:cubicBezTo>
                <a:lnTo>
                  <a:pt x="1524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 fontScale="25000" lnSpcReduction="20000"/>
          </a:bodyPr>
          <a:lstStyle/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18" name="îṣľíḑê">
            <a:extLst>
              <a:ext uri="{FF2B5EF4-FFF2-40B4-BE49-F238E27FC236}">
                <a16:creationId xmlns:a16="http://schemas.microsoft.com/office/drawing/2014/main" id="{2D3E7E1C-2963-497F-B7E0-D384B9AF2F88}"/>
              </a:ext>
            </a:extLst>
          </p:cNvPr>
          <p:cNvSpPr/>
          <p:nvPr/>
        </p:nvSpPr>
        <p:spPr>
          <a:xfrm flipV="1">
            <a:off x="1792607" y="5114976"/>
            <a:ext cx="114300" cy="98534"/>
          </a:xfrm>
          <a:prstGeom prst="triangle">
            <a:avLst/>
          </a:prstGeom>
          <a:solidFill>
            <a:srgbClr val="CF2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ïSļiḍe">
            <a:extLst>
              <a:ext uri="{FF2B5EF4-FFF2-40B4-BE49-F238E27FC236}">
                <a16:creationId xmlns:a16="http://schemas.microsoft.com/office/drawing/2014/main" id="{E4362E77-FA95-45C0-B999-55E4A8CC404A}"/>
              </a:ext>
            </a:extLst>
          </p:cNvPr>
          <p:cNvSpPr/>
          <p:nvPr/>
        </p:nvSpPr>
        <p:spPr>
          <a:xfrm flipV="1">
            <a:off x="11405394" y="5114976"/>
            <a:ext cx="114300" cy="98534"/>
          </a:xfrm>
          <a:prstGeom prst="triangle">
            <a:avLst/>
          </a:prstGeom>
          <a:solidFill>
            <a:srgbClr val="CF2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196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ṩļíďè">
            <a:extLst>
              <a:ext uri="{FF2B5EF4-FFF2-40B4-BE49-F238E27FC236}">
                <a16:creationId xmlns:a16="http://schemas.microsoft.com/office/drawing/2014/main" id="{4DC5F241-A938-45E2-A4B8-3BB145B1FA18}"/>
              </a:ext>
            </a:extLst>
          </p:cNvPr>
          <p:cNvSpPr/>
          <p:nvPr/>
        </p:nvSpPr>
        <p:spPr>
          <a:xfrm>
            <a:off x="0" y="2080181"/>
            <a:ext cx="663437" cy="2676939"/>
          </a:xfrm>
          <a:prstGeom prst="rect">
            <a:avLst/>
          </a:prstGeom>
          <a:solidFill>
            <a:srgbClr val="CF2B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ïṣļïďé">
            <a:extLst>
              <a:ext uri="{FF2B5EF4-FFF2-40B4-BE49-F238E27FC236}">
                <a16:creationId xmlns:a16="http://schemas.microsoft.com/office/drawing/2014/main" id="{35921B01-F84B-4727-82EB-8FCBD031ECD8}"/>
              </a:ext>
            </a:extLst>
          </p:cNvPr>
          <p:cNvSpPr/>
          <p:nvPr/>
        </p:nvSpPr>
        <p:spPr>
          <a:xfrm>
            <a:off x="663437" y="1140467"/>
            <a:ext cx="2774795" cy="457706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ísľîde">
            <a:extLst>
              <a:ext uri="{FF2B5EF4-FFF2-40B4-BE49-F238E27FC236}">
                <a16:creationId xmlns:a16="http://schemas.microsoft.com/office/drawing/2014/main" id="{D39B2ACE-3121-489E-8926-B2E4843A6CD1}"/>
              </a:ext>
            </a:extLst>
          </p:cNvPr>
          <p:cNvSpPr/>
          <p:nvPr/>
        </p:nvSpPr>
        <p:spPr>
          <a:xfrm>
            <a:off x="3549513" y="920750"/>
            <a:ext cx="2336938" cy="50165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íś1iḍê">
            <a:extLst>
              <a:ext uri="{FF2B5EF4-FFF2-40B4-BE49-F238E27FC236}">
                <a16:creationId xmlns:a16="http://schemas.microsoft.com/office/drawing/2014/main" id="{AB8979B6-A95B-4278-A26A-6F842DEE256E}"/>
              </a:ext>
            </a:extLst>
          </p:cNvPr>
          <p:cNvSpPr/>
          <p:nvPr/>
        </p:nvSpPr>
        <p:spPr>
          <a:xfrm>
            <a:off x="11830050" y="2080181"/>
            <a:ext cx="361950" cy="2676939"/>
          </a:xfrm>
          <a:prstGeom prst="rect">
            <a:avLst/>
          </a:prstGeom>
          <a:solidFill>
            <a:srgbClr val="CF2B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4" name="i$ḷíďe">
            <a:extLst>
              <a:ext uri="{FF2B5EF4-FFF2-40B4-BE49-F238E27FC236}">
                <a16:creationId xmlns:a16="http://schemas.microsoft.com/office/drawing/2014/main" id="{60FBEA41-17CB-4932-92A3-D47243328DF3}"/>
              </a:ext>
            </a:extLst>
          </p:cNvPr>
          <p:cNvSpPr txBox="1"/>
          <p:nvPr/>
        </p:nvSpPr>
        <p:spPr>
          <a:xfrm>
            <a:off x="6464302" y="920750"/>
            <a:ext cx="4544990" cy="8521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>
              <a:buSzPct val="25000"/>
            </a:pPr>
            <a:r>
              <a:rPr lang="en-US" sz="2000" b="1" dirty="0">
                <a:cs typeface="+mn-ea"/>
                <a:sym typeface="+mn-lt"/>
              </a:rPr>
              <a:t>Unified fonts make</a:t>
            </a:r>
          </a:p>
          <a:p>
            <a:pPr>
              <a:buSzPct val="25000"/>
            </a:pPr>
            <a:r>
              <a:rPr lang="en-US" sz="2000" b="1" dirty="0">
                <a:cs typeface="+mn-ea"/>
                <a:sym typeface="+mn-lt"/>
              </a:rPr>
              <a:t>reading more fluent.</a:t>
            </a:r>
          </a:p>
        </p:txBody>
      </p:sp>
      <p:sp>
        <p:nvSpPr>
          <p:cNvPr id="25" name="išľîḓè">
            <a:extLst>
              <a:ext uri="{FF2B5EF4-FFF2-40B4-BE49-F238E27FC236}">
                <a16:creationId xmlns:a16="http://schemas.microsoft.com/office/drawing/2014/main" id="{339309DB-3BB3-4564-97D1-684A39DE5191}"/>
              </a:ext>
            </a:extLst>
          </p:cNvPr>
          <p:cNvSpPr txBox="1"/>
          <p:nvPr/>
        </p:nvSpPr>
        <p:spPr>
          <a:xfrm>
            <a:off x="6464300" y="1772911"/>
            <a:ext cx="4544991" cy="104217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100" dirty="0"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100" dirty="0"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grpSp>
        <p:nvGrpSpPr>
          <p:cNvPr id="18" name="išľîḑê">
            <a:extLst>
              <a:ext uri="{FF2B5EF4-FFF2-40B4-BE49-F238E27FC236}">
                <a16:creationId xmlns:a16="http://schemas.microsoft.com/office/drawing/2014/main" id="{6D6A1ED4-C3D4-4A2B-B452-A166CB556EB6}"/>
              </a:ext>
            </a:extLst>
          </p:cNvPr>
          <p:cNvGrpSpPr/>
          <p:nvPr/>
        </p:nvGrpSpPr>
        <p:grpSpPr>
          <a:xfrm>
            <a:off x="7258739" y="3205608"/>
            <a:ext cx="3380686" cy="1225771"/>
            <a:chOff x="7258739" y="3101864"/>
            <a:chExt cx="2410141" cy="1225771"/>
          </a:xfrm>
        </p:grpSpPr>
        <p:sp>
          <p:nvSpPr>
            <p:cNvPr id="22" name="íŝľíḍé">
              <a:extLst>
                <a:ext uri="{FF2B5EF4-FFF2-40B4-BE49-F238E27FC236}">
                  <a16:creationId xmlns:a16="http://schemas.microsoft.com/office/drawing/2014/main" id="{4191562D-55E7-4C07-A523-418372EC64F2}"/>
                </a:ext>
              </a:extLst>
            </p:cNvPr>
            <p:cNvSpPr txBox="1"/>
            <p:nvPr/>
          </p:nvSpPr>
          <p:spPr>
            <a:xfrm>
              <a:off x="7258739" y="3101864"/>
              <a:ext cx="2410141" cy="52705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cs typeface="+mn-ea"/>
                  <a:sym typeface="+mn-lt"/>
                </a:rPr>
                <a:t>Text here</a:t>
              </a:r>
              <a:endParaRPr lang="vi-VN" sz="1600" b="1" dirty="0">
                <a:cs typeface="+mn-ea"/>
                <a:sym typeface="+mn-lt"/>
              </a:endParaRPr>
            </a:p>
          </p:txBody>
        </p:sp>
        <p:sp>
          <p:nvSpPr>
            <p:cNvPr id="23" name="ísḷïḑè">
              <a:extLst>
                <a:ext uri="{FF2B5EF4-FFF2-40B4-BE49-F238E27FC236}">
                  <a16:creationId xmlns:a16="http://schemas.microsoft.com/office/drawing/2014/main" id="{F5F311AC-F155-4E3F-83C6-7896D12A4066}"/>
                </a:ext>
              </a:extLst>
            </p:cNvPr>
            <p:cNvSpPr txBox="1"/>
            <p:nvPr/>
          </p:nvSpPr>
          <p:spPr>
            <a:xfrm>
              <a:off x="7258739" y="3628920"/>
              <a:ext cx="2410141" cy="69871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text……</a:t>
              </a:r>
            </a:p>
          </p:txBody>
        </p:sp>
      </p:grpSp>
      <p:grpSp>
        <p:nvGrpSpPr>
          <p:cNvPr id="19" name="ïšļïḍe">
            <a:extLst>
              <a:ext uri="{FF2B5EF4-FFF2-40B4-BE49-F238E27FC236}">
                <a16:creationId xmlns:a16="http://schemas.microsoft.com/office/drawing/2014/main" id="{A5ADABBB-EADB-43EF-A9DB-B3F41C7B7A22}"/>
              </a:ext>
            </a:extLst>
          </p:cNvPr>
          <p:cNvGrpSpPr/>
          <p:nvPr/>
        </p:nvGrpSpPr>
        <p:grpSpPr>
          <a:xfrm>
            <a:off x="6537698" y="3378685"/>
            <a:ext cx="558427" cy="558427"/>
            <a:chOff x="809883" y="1822439"/>
            <a:chExt cx="721040" cy="721040"/>
          </a:xfrm>
        </p:grpSpPr>
        <p:sp>
          <p:nvSpPr>
            <p:cNvPr id="20" name="îṣ1iḍè">
              <a:extLst>
                <a:ext uri="{FF2B5EF4-FFF2-40B4-BE49-F238E27FC236}">
                  <a16:creationId xmlns:a16="http://schemas.microsoft.com/office/drawing/2014/main" id="{8B219FC2-6951-4B13-8F96-338A681E13CC}"/>
                </a:ext>
              </a:extLst>
            </p:cNvPr>
            <p:cNvSpPr/>
            <p:nvPr/>
          </p:nvSpPr>
          <p:spPr>
            <a:xfrm>
              <a:off x="809883" y="1822439"/>
              <a:ext cx="721040" cy="721040"/>
            </a:xfrm>
            <a:prstGeom prst="ellipse">
              <a:avLst/>
            </a:prstGeom>
            <a:solidFill>
              <a:srgbClr val="EEAB1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85000" lnSpcReduction="20000"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ïS1ïḍé">
              <a:extLst>
                <a:ext uri="{FF2B5EF4-FFF2-40B4-BE49-F238E27FC236}">
                  <a16:creationId xmlns:a16="http://schemas.microsoft.com/office/drawing/2014/main" id="{83283E7E-ABC8-4925-A363-CCFD8777B6B0}"/>
                </a:ext>
              </a:extLst>
            </p:cNvPr>
            <p:cNvSpPr/>
            <p:nvPr/>
          </p:nvSpPr>
          <p:spPr bwMode="auto">
            <a:xfrm>
              <a:off x="1001760" y="2010248"/>
              <a:ext cx="337286" cy="345422"/>
            </a:xfrm>
            <a:custGeom>
              <a:avLst/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iSḷíḍè">
            <a:extLst>
              <a:ext uri="{FF2B5EF4-FFF2-40B4-BE49-F238E27FC236}">
                <a16:creationId xmlns:a16="http://schemas.microsoft.com/office/drawing/2014/main" id="{D9E2E573-8291-4FFE-BADC-A34B276ACA88}"/>
              </a:ext>
            </a:extLst>
          </p:cNvPr>
          <p:cNvGrpSpPr/>
          <p:nvPr/>
        </p:nvGrpSpPr>
        <p:grpSpPr>
          <a:xfrm>
            <a:off x="7258739" y="4681983"/>
            <a:ext cx="3380686" cy="1225771"/>
            <a:chOff x="7258739" y="3101864"/>
            <a:chExt cx="2410141" cy="1225771"/>
          </a:xfrm>
        </p:grpSpPr>
        <p:sp>
          <p:nvSpPr>
            <p:cNvPr id="16" name="îṩļíḓe">
              <a:extLst>
                <a:ext uri="{FF2B5EF4-FFF2-40B4-BE49-F238E27FC236}">
                  <a16:creationId xmlns:a16="http://schemas.microsoft.com/office/drawing/2014/main" id="{8A8EBA38-F77A-44E3-B492-85C1B8E3341C}"/>
                </a:ext>
              </a:extLst>
            </p:cNvPr>
            <p:cNvSpPr txBox="1"/>
            <p:nvPr/>
          </p:nvSpPr>
          <p:spPr>
            <a:xfrm>
              <a:off x="7258739" y="3101864"/>
              <a:ext cx="2410141" cy="52705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cs typeface="+mn-ea"/>
                  <a:sym typeface="+mn-lt"/>
                </a:rPr>
                <a:t>Text here</a:t>
              </a:r>
              <a:endParaRPr lang="vi-VN" sz="1600" b="1" dirty="0">
                <a:cs typeface="+mn-ea"/>
                <a:sym typeface="+mn-lt"/>
              </a:endParaRPr>
            </a:p>
          </p:txBody>
        </p:sp>
        <p:sp>
          <p:nvSpPr>
            <p:cNvPr id="17" name="iṧľïdè">
              <a:extLst>
                <a:ext uri="{FF2B5EF4-FFF2-40B4-BE49-F238E27FC236}">
                  <a16:creationId xmlns:a16="http://schemas.microsoft.com/office/drawing/2014/main" id="{DAE19498-6BD1-4D21-9950-E0475FB3880C}"/>
                </a:ext>
              </a:extLst>
            </p:cNvPr>
            <p:cNvSpPr txBox="1"/>
            <p:nvPr/>
          </p:nvSpPr>
          <p:spPr>
            <a:xfrm>
              <a:off x="7258739" y="3628920"/>
              <a:ext cx="2410141" cy="69871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text……</a:t>
              </a:r>
            </a:p>
          </p:txBody>
        </p:sp>
      </p:grpSp>
      <p:grpSp>
        <p:nvGrpSpPr>
          <p:cNvPr id="13" name="î$ḻîḍè">
            <a:extLst>
              <a:ext uri="{FF2B5EF4-FFF2-40B4-BE49-F238E27FC236}">
                <a16:creationId xmlns:a16="http://schemas.microsoft.com/office/drawing/2014/main" id="{1CCC2C45-D6D0-4B76-A409-BFFADB106A06}"/>
              </a:ext>
            </a:extLst>
          </p:cNvPr>
          <p:cNvGrpSpPr/>
          <p:nvPr/>
        </p:nvGrpSpPr>
        <p:grpSpPr>
          <a:xfrm>
            <a:off x="6537698" y="4855060"/>
            <a:ext cx="558427" cy="558427"/>
            <a:chOff x="809883" y="1822439"/>
            <a:chExt cx="721040" cy="721040"/>
          </a:xfrm>
        </p:grpSpPr>
        <p:sp>
          <p:nvSpPr>
            <p:cNvPr id="14" name="îsḻíḓè">
              <a:extLst>
                <a:ext uri="{FF2B5EF4-FFF2-40B4-BE49-F238E27FC236}">
                  <a16:creationId xmlns:a16="http://schemas.microsoft.com/office/drawing/2014/main" id="{0802DCA9-93C8-42E5-B89C-B2DD8CEA0552}"/>
                </a:ext>
              </a:extLst>
            </p:cNvPr>
            <p:cNvSpPr/>
            <p:nvPr/>
          </p:nvSpPr>
          <p:spPr>
            <a:xfrm>
              <a:off x="809883" y="1822439"/>
              <a:ext cx="721040" cy="721040"/>
            </a:xfrm>
            <a:prstGeom prst="ellipse">
              <a:avLst/>
            </a:prstGeom>
            <a:solidFill>
              <a:srgbClr val="EEAB1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85000" lnSpcReduction="20000"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iśļíḓè">
              <a:extLst>
                <a:ext uri="{FF2B5EF4-FFF2-40B4-BE49-F238E27FC236}">
                  <a16:creationId xmlns:a16="http://schemas.microsoft.com/office/drawing/2014/main" id="{B8767239-2B61-4841-A725-4AA1076D4ECA}"/>
                </a:ext>
              </a:extLst>
            </p:cNvPr>
            <p:cNvSpPr/>
            <p:nvPr/>
          </p:nvSpPr>
          <p:spPr bwMode="auto">
            <a:xfrm>
              <a:off x="1001760" y="2010248"/>
              <a:ext cx="337286" cy="345422"/>
            </a:xfrm>
            <a:custGeom>
              <a:avLst/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FE03096-FFDA-4332-B6B0-AA5E9AAE6ED6}"/>
              </a:ext>
            </a:extLst>
          </p:cNvPr>
          <p:cNvCxnSpPr>
            <a:cxnSpLocks/>
          </p:cNvCxnSpPr>
          <p:nvPr/>
        </p:nvCxnSpPr>
        <p:spPr>
          <a:xfrm flipV="1">
            <a:off x="6464300" y="2884641"/>
            <a:ext cx="5064263" cy="633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ṣ1íḑè">
            <a:extLst>
              <a:ext uri="{FF2B5EF4-FFF2-40B4-BE49-F238E27FC236}">
                <a16:creationId xmlns:a16="http://schemas.microsoft.com/office/drawing/2014/main" id="{9D131466-D678-42B1-B7A2-006F132A9DA7}"/>
              </a:ext>
            </a:extLst>
          </p:cNvPr>
          <p:cNvSpPr/>
          <p:nvPr/>
        </p:nvSpPr>
        <p:spPr>
          <a:xfrm>
            <a:off x="660400" y="2344262"/>
            <a:ext cx="10858500" cy="1971943"/>
          </a:xfrm>
          <a:prstGeom prst="roundRect">
            <a:avLst>
              <a:gd name="adj" fmla="val 50000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226776" b="-223874"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i$1ïdé">
            <a:extLst>
              <a:ext uri="{FF2B5EF4-FFF2-40B4-BE49-F238E27FC236}">
                <a16:creationId xmlns:a16="http://schemas.microsoft.com/office/drawing/2014/main" id="{226791FC-B314-40E7-903D-51585C8839D1}"/>
              </a:ext>
            </a:extLst>
          </p:cNvPr>
          <p:cNvSpPr/>
          <p:nvPr/>
        </p:nvSpPr>
        <p:spPr>
          <a:xfrm>
            <a:off x="4494702" y="2344262"/>
            <a:ext cx="3189896" cy="1971943"/>
          </a:xfrm>
          <a:prstGeom prst="roundRect">
            <a:avLst>
              <a:gd name="adj" fmla="val 50000"/>
            </a:avLst>
          </a:prstGeom>
          <a:solidFill>
            <a:srgbClr val="EEAB15">
              <a:alpha val="70000"/>
            </a:srgbClr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íṡľiḓé">
            <a:extLst>
              <a:ext uri="{FF2B5EF4-FFF2-40B4-BE49-F238E27FC236}">
                <a16:creationId xmlns:a16="http://schemas.microsoft.com/office/drawing/2014/main" id="{F6C0B8BD-8162-4FCA-B7AC-235FD87189C5}"/>
              </a:ext>
            </a:extLst>
          </p:cNvPr>
          <p:cNvSpPr txBox="1"/>
          <p:nvPr/>
        </p:nvSpPr>
        <p:spPr>
          <a:xfrm>
            <a:off x="660400" y="1455021"/>
            <a:ext cx="10858500" cy="4774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buSzPct val="25000"/>
            </a:pPr>
            <a:endParaRPr lang="en-US" sz="2000" b="1" dirty="0">
              <a:cs typeface="+mn-ea"/>
              <a:sym typeface="+mn-lt"/>
            </a:endParaRPr>
          </a:p>
        </p:txBody>
      </p:sp>
      <p:sp>
        <p:nvSpPr>
          <p:cNvPr id="12" name="íšḷidê">
            <a:extLst>
              <a:ext uri="{FF2B5EF4-FFF2-40B4-BE49-F238E27FC236}">
                <a16:creationId xmlns:a16="http://schemas.microsoft.com/office/drawing/2014/main" id="{F8E07573-A8E5-42F7-B445-E2E8E3B47ABD}"/>
              </a:ext>
            </a:extLst>
          </p:cNvPr>
          <p:cNvSpPr/>
          <p:nvPr/>
        </p:nvSpPr>
        <p:spPr bwMode="auto">
          <a:xfrm>
            <a:off x="660400" y="1130300"/>
            <a:ext cx="10858500" cy="32472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</p:txBody>
      </p:sp>
      <p:sp>
        <p:nvSpPr>
          <p:cNvPr id="9" name="íṣḻiḋè">
            <a:extLst>
              <a:ext uri="{FF2B5EF4-FFF2-40B4-BE49-F238E27FC236}">
                <a16:creationId xmlns:a16="http://schemas.microsoft.com/office/drawing/2014/main" id="{4526A6D4-3938-483E-AE04-387A4D4F50AE}"/>
              </a:ext>
            </a:extLst>
          </p:cNvPr>
          <p:cNvSpPr txBox="1"/>
          <p:nvPr/>
        </p:nvSpPr>
        <p:spPr>
          <a:xfrm>
            <a:off x="660400" y="5199949"/>
            <a:ext cx="10858500" cy="90074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buSzPct val="25000"/>
            </a:pPr>
            <a:r>
              <a:rPr lang="en-US" altLang="zh-CN" sz="1200" dirty="0"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algn="ctr">
              <a:lnSpc>
                <a:spcPct val="150000"/>
              </a:lnSpc>
              <a:buSzPct val="25000"/>
            </a:pPr>
            <a:r>
              <a:rPr lang="en-US" altLang="zh-CN" sz="12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0" name="îşļîḋe">
            <a:extLst>
              <a:ext uri="{FF2B5EF4-FFF2-40B4-BE49-F238E27FC236}">
                <a16:creationId xmlns:a16="http://schemas.microsoft.com/office/drawing/2014/main" id="{F6C0B8BD-8162-4FCA-B7AC-235FD87189C5}"/>
              </a:ext>
            </a:extLst>
          </p:cNvPr>
          <p:cNvSpPr txBox="1"/>
          <p:nvPr/>
        </p:nvSpPr>
        <p:spPr>
          <a:xfrm>
            <a:off x="660400" y="4727981"/>
            <a:ext cx="10858500" cy="47196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buSzPct val="25000"/>
            </a:pPr>
            <a:r>
              <a:rPr lang="en-US" altLang="zh-CN" sz="2000" b="1" dirty="0">
                <a:cs typeface="+mn-ea"/>
                <a:sym typeface="+mn-lt"/>
              </a:rPr>
              <a:t>Text here</a:t>
            </a:r>
            <a:endParaRPr lang="id-ID" altLang="zh-CN" sz="2000" b="1" dirty="0">
              <a:cs typeface="+mn-ea"/>
              <a:sym typeface="+mn-lt"/>
            </a:endParaRPr>
          </a:p>
        </p:txBody>
      </p:sp>
      <p:sp>
        <p:nvSpPr>
          <p:cNvPr id="8" name="íṡľïdè">
            <a:extLst>
              <a:ext uri="{FF2B5EF4-FFF2-40B4-BE49-F238E27FC236}">
                <a16:creationId xmlns:a16="http://schemas.microsoft.com/office/drawing/2014/main" id="{69659DDD-5A0E-417A-8FAB-10D52483025A}"/>
              </a:ext>
            </a:extLst>
          </p:cNvPr>
          <p:cNvSpPr/>
          <p:nvPr/>
        </p:nvSpPr>
        <p:spPr>
          <a:xfrm>
            <a:off x="5534173" y="2878803"/>
            <a:ext cx="1110954" cy="902861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31090" y="418641"/>
                </a:lnTo>
                <a:lnTo>
                  <a:pt x="231090" y="454416"/>
                </a:lnTo>
                <a:lnTo>
                  <a:pt x="371754" y="454416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284242" y="126825"/>
                </a:moveTo>
                <a:cubicBezTo>
                  <a:pt x="271673" y="126825"/>
                  <a:pt x="259105" y="131847"/>
                  <a:pt x="249768" y="141890"/>
                </a:cubicBezTo>
                <a:cubicBezTo>
                  <a:pt x="231094" y="160542"/>
                  <a:pt x="231094" y="192106"/>
                  <a:pt x="249768" y="210758"/>
                </a:cubicBezTo>
                <a:cubicBezTo>
                  <a:pt x="268441" y="230844"/>
                  <a:pt x="300043" y="230844"/>
                  <a:pt x="318716" y="210758"/>
                </a:cubicBezTo>
                <a:cubicBezTo>
                  <a:pt x="338826" y="192106"/>
                  <a:pt x="338826" y="160542"/>
                  <a:pt x="318716" y="141890"/>
                </a:cubicBezTo>
                <a:cubicBezTo>
                  <a:pt x="309380" y="131847"/>
                  <a:pt x="296811" y="126825"/>
                  <a:pt x="284242" y="126825"/>
                </a:cubicBezTo>
                <a:close/>
                <a:moveTo>
                  <a:pt x="284422" y="100282"/>
                </a:moveTo>
                <a:cubicBezTo>
                  <a:pt x="303993" y="100282"/>
                  <a:pt x="323744" y="107456"/>
                  <a:pt x="338826" y="121803"/>
                </a:cubicBezTo>
                <a:cubicBezTo>
                  <a:pt x="361809" y="144759"/>
                  <a:pt x="366119" y="179193"/>
                  <a:pt x="353191" y="207888"/>
                </a:cubicBezTo>
                <a:lnTo>
                  <a:pt x="397720" y="250931"/>
                </a:lnTo>
                <a:lnTo>
                  <a:pt x="360373" y="289669"/>
                </a:lnTo>
                <a:lnTo>
                  <a:pt x="315843" y="245192"/>
                </a:lnTo>
                <a:cubicBezTo>
                  <a:pt x="288551" y="258105"/>
                  <a:pt x="254077" y="252366"/>
                  <a:pt x="231094" y="229410"/>
                </a:cubicBezTo>
                <a:cubicBezTo>
                  <a:pt x="200929" y="200715"/>
                  <a:pt x="200929" y="151933"/>
                  <a:pt x="231094" y="121803"/>
                </a:cubicBezTo>
                <a:cubicBezTo>
                  <a:pt x="245459" y="107456"/>
                  <a:pt x="264850" y="100282"/>
                  <a:pt x="284422" y="100282"/>
                </a:cubicBezTo>
                <a:close/>
                <a:moveTo>
                  <a:pt x="100420" y="57336"/>
                </a:moveTo>
                <a:lnTo>
                  <a:pt x="100420" y="326820"/>
                </a:lnTo>
                <a:lnTo>
                  <a:pt x="500990" y="326820"/>
                </a:lnTo>
                <a:lnTo>
                  <a:pt x="500990" y="57336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13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C873BB5-F451-4B45-8865-A51CCE9BC6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9" t="30141" r="5044" b="4037"/>
          <a:stretch/>
        </p:blipFill>
        <p:spPr>
          <a:xfrm rot="16200000">
            <a:off x="5252134" y="-155294"/>
            <a:ext cx="6966399" cy="716858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0B0D3C7-7169-49DC-AF9B-5B5A5E70EC8F}"/>
              </a:ext>
            </a:extLst>
          </p:cNvPr>
          <p:cNvSpPr/>
          <p:nvPr/>
        </p:nvSpPr>
        <p:spPr>
          <a:xfrm>
            <a:off x="1273215" y="1517640"/>
            <a:ext cx="1226917" cy="1944546"/>
          </a:xfrm>
          <a:prstGeom prst="rect">
            <a:avLst/>
          </a:prstGeom>
          <a:solidFill>
            <a:srgbClr val="CF2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6B52793-CCA4-4FBC-A9B6-B2CD499A10D5}"/>
              </a:ext>
            </a:extLst>
          </p:cNvPr>
          <p:cNvSpPr txBox="1"/>
          <p:nvPr/>
        </p:nvSpPr>
        <p:spPr>
          <a:xfrm>
            <a:off x="1886673" y="1492982"/>
            <a:ext cx="32643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GOOG BYE</a:t>
            </a:r>
            <a:endParaRPr lang="zh-CN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îṩ1îde">
            <a:extLst>
              <a:ext uri="{FF2B5EF4-FFF2-40B4-BE49-F238E27FC236}">
                <a16:creationId xmlns:a16="http://schemas.microsoft.com/office/drawing/2014/main" id="{4A8A44E9-F52F-4C38-90E5-8658BE06E470}"/>
              </a:ext>
            </a:extLst>
          </p:cNvPr>
          <p:cNvSpPr txBox="1"/>
          <p:nvPr/>
        </p:nvSpPr>
        <p:spPr>
          <a:xfrm>
            <a:off x="1967854" y="3551742"/>
            <a:ext cx="2507847" cy="1106206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105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cs typeface="+mn-ea"/>
                <a:sym typeface="+mn-lt"/>
              </a:rPr>
              <a:t>Click here to add content that matches the title.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05EAAA6-11C3-4166-B25B-B8E4BE542B67}"/>
              </a:ext>
            </a:extLst>
          </p:cNvPr>
          <p:cNvCxnSpPr/>
          <p:nvPr/>
        </p:nvCxnSpPr>
        <p:spPr>
          <a:xfrm>
            <a:off x="2071868" y="4780346"/>
            <a:ext cx="1068728" cy="0"/>
          </a:xfrm>
          <a:prstGeom prst="line">
            <a:avLst/>
          </a:prstGeom>
          <a:ln w="57150">
            <a:solidFill>
              <a:srgbClr val="CF2B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F1F60D53-6230-43D5-9B18-0582E6AA187B}"/>
              </a:ext>
            </a:extLst>
          </p:cNvPr>
          <p:cNvSpPr/>
          <p:nvPr/>
        </p:nvSpPr>
        <p:spPr>
          <a:xfrm>
            <a:off x="2071868" y="5034988"/>
            <a:ext cx="1701479" cy="550845"/>
          </a:xfrm>
          <a:prstGeom prst="rect">
            <a:avLst/>
          </a:prstGeom>
          <a:noFill/>
          <a:ln w="57150">
            <a:solidFill>
              <a:srgbClr val="CF2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Group 332">
            <a:extLst>
              <a:ext uri="{FF2B5EF4-FFF2-40B4-BE49-F238E27FC236}">
                <a16:creationId xmlns:a16="http://schemas.microsoft.com/office/drawing/2014/main" id="{BB7E7ECF-9191-4837-94D6-1D97EAA73A3E}"/>
              </a:ext>
            </a:extLst>
          </p:cNvPr>
          <p:cNvGrpSpPr/>
          <p:nvPr/>
        </p:nvGrpSpPr>
        <p:grpSpPr>
          <a:xfrm>
            <a:off x="2315977" y="5190254"/>
            <a:ext cx="1213260" cy="276999"/>
            <a:chOff x="1475556" y="5376158"/>
            <a:chExt cx="1213260" cy="276999"/>
          </a:xfrm>
        </p:grpSpPr>
        <p:sp>
          <p:nvSpPr>
            <p:cNvPr id="15" name="TextBox 333">
              <a:extLst>
                <a:ext uri="{FF2B5EF4-FFF2-40B4-BE49-F238E27FC236}">
                  <a16:creationId xmlns:a16="http://schemas.microsoft.com/office/drawing/2014/main" id="{95D7B4EA-774F-4113-A070-C74A06613045}"/>
                </a:ext>
              </a:extLst>
            </p:cNvPr>
            <p:cNvSpPr txBox="1"/>
            <p:nvPr/>
          </p:nvSpPr>
          <p:spPr>
            <a:xfrm>
              <a:off x="1475556" y="5376158"/>
              <a:ext cx="10767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cs typeface="+mn-ea"/>
                  <a:sym typeface="+mn-lt"/>
                </a:rPr>
                <a:t>START HERE</a:t>
              </a:r>
            </a:p>
          </p:txBody>
        </p:sp>
        <p:sp>
          <p:nvSpPr>
            <p:cNvPr id="16" name="Half Frame 334">
              <a:extLst>
                <a:ext uri="{FF2B5EF4-FFF2-40B4-BE49-F238E27FC236}">
                  <a16:creationId xmlns:a16="http://schemas.microsoft.com/office/drawing/2014/main" id="{1D47C19C-88FC-4963-8DA6-82BDE2684771}"/>
                </a:ext>
              </a:extLst>
            </p:cNvPr>
            <p:cNvSpPr/>
            <p:nvPr/>
          </p:nvSpPr>
          <p:spPr>
            <a:xfrm rot="8100000">
              <a:off x="2551150" y="5436098"/>
              <a:ext cx="137666" cy="137666"/>
            </a:xfrm>
            <a:prstGeom prst="halfFrame">
              <a:avLst>
                <a:gd name="adj1" fmla="val 11987"/>
                <a:gd name="adj2" fmla="val 1092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1B7FACC-335B-43CE-A69E-F096E2521A3D}"/>
              </a:ext>
            </a:extLst>
          </p:cNvPr>
          <p:cNvCxnSpPr/>
          <p:nvPr/>
        </p:nvCxnSpPr>
        <p:spPr>
          <a:xfrm>
            <a:off x="833377" y="1517645"/>
            <a:ext cx="0" cy="40681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>
            <a:extLst>
              <a:ext uri="{FF2B5EF4-FFF2-40B4-BE49-F238E27FC236}">
                <a16:creationId xmlns:a16="http://schemas.microsoft.com/office/drawing/2014/main" id="{C0516DD1-BA02-4EF3-8143-862691BB6DDA}"/>
              </a:ext>
            </a:extLst>
          </p:cNvPr>
          <p:cNvSpPr/>
          <p:nvPr/>
        </p:nvSpPr>
        <p:spPr>
          <a:xfrm>
            <a:off x="11088547" y="2453833"/>
            <a:ext cx="270076" cy="2700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80928322-0F87-4D56-BC72-723715ED4756}"/>
              </a:ext>
            </a:extLst>
          </p:cNvPr>
          <p:cNvSpPr/>
          <p:nvPr/>
        </p:nvSpPr>
        <p:spPr>
          <a:xfrm>
            <a:off x="11012347" y="3028709"/>
            <a:ext cx="422476" cy="4224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52B678FC-C888-4873-BE3E-692908ECA214}"/>
              </a:ext>
            </a:extLst>
          </p:cNvPr>
          <p:cNvSpPr/>
          <p:nvPr/>
        </p:nvSpPr>
        <p:spPr>
          <a:xfrm>
            <a:off x="11088547" y="3786277"/>
            <a:ext cx="270076" cy="2700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672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3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C873BB5-F451-4B45-8865-A51CCE9BC6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9" t="30141" r="5044" b="4037"/>
          <a:stretch/>
        </p:blipFill>
        <p:spPr>
          <a:xfrm rot="16200000">
            <a:off x="5278996" y="-155294"/>
            <a:ext cx="6966399" cy="716858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0B0D3C7-7169-49DC-AF9B-5B5A5E70EC8F}"/>
              </a:ext>
            </a:extLst>
          </p:cNvPr>
          <p:cNvSpPr/>
          <p:nvPr/>
        </p:nvSpPr>
        <p:spPr>
          <a:xfrm>
            <a:off x="1273215" y="1517640"/>
            <a:ext cx="1226917" cy="1944546"/>
          </a:xfrm>
          <a:prstGeom prst="rect">
            <a:avLst/>
          </a:prstGeom>
          <a:solidFill>
            <a:srgbClr val="CF2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6B52793-CCA4-4FBC-A9B6-B2CD499A10D5}"/>
              </a:ext>
            </a:extLst>
          </p:cNvPr>
          <p:cNvSpPr txBox="1"/>
          <p:nvPr/>
        </p:nvSpPr>
        <p:spPr>
          <a:xfrm>
            <a:off x="1979420" y="1492982"/>
            <a:ext cx="25078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one</a:t>
            </a:r>
            <a:endParaRPr lang="zh-CN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îṩ1îde">
            <a:extLst>
              <a:ext uri="{FF2B5EF4-FFF2-40B4-BE49-F238E27FC236}">
                <a16:creationId xmlns:a16="http://schemas.microsoft.com/office/drawing/2014/main" id="{4A8A44E9-F52F-4C38-90E5-8658BE06E470}"/>
              </a:ext>
            </a:extLst>
          </p:cNvPr>
          <p:cNvSpPr txBox="1"/>
          <p:nvPr/>
        </p:nvSpPr>
        <p:spPr>
          <a:xfrm>
            <a:off x="1967854" y="3551742"/>
            <a:ext cx="2507847" cy="1106206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cs typeface="+mn-ea"/>
                <a:sym typeface="+mn-lt"/>
              </a:rPr>
              <a:t>Click here to add content that matches the title.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05EAAA6-11C3-4166-B25B-B8E4BE542B67}"/>
              </a:ext>
            </a:extLst>
          </p:cNvPr>
          <p:cNvCxnSpPr/>
          <p:nvPr/>
        </p:nvCxnSpPr>
        <p:spPr>
          <a:xfrm>
            <a:off x="2071868" y="4780346"/>
            <a:ext cx="1068728" cy="0"/>
          </a:xfrm>
          <a:prstGeom prst="line">
            <a:avLst/>
          </a:prstGeom>
          <a:ln w="57150">
            <a:solidFill>
              <a:srgbClr val="CF2B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F1F60D53-6230-43D5-9B18-0582E6AA187B}"/>
              </a:ext>
            </a:extLst>
          </p:cNvPr>
          <p:cNvSpPr/>
          <p:nvPr/>
        </p:nvSpPr>
        <p:spPr>
          <a:xfrm>
            <a:off x="2071868" y="5034988"/>
            <a:ext cx="1701479" cy="550845"/>
          </a:xfrm>
          <a:prstGeom prst="rect">
            <a:avLst/>
          </a:prstGeom>
          <a:noFill/>
          <a:ln w="57150">
            <a:solidFill>
              <a:srgbClr val="CF2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Group 332">
            <a:extLst>
              <a:ext uri="{FF2B5EF4-FFF2-40B4-BE49-F238E27FC236}">
                <a16:creationId xmlns:a16="http://schemas.microsoft.com/office/drawing/2014/main" id="{BB7E7ECF-9191-4837-94D6-1D97EAA73A3E}"/>
              </a:ext>
            </a:extLst>
          </p:cNvPr>
          <p:cNvGrpSpPr/>
          <p:nvPr/>
        </p:nvGrpSpPr>
        <p:grpSpPr>
          <a:xfrm>
            <a:off x="2315977" y="5190254"/>
            <a:ext cx="1213260" cy="276999"/>
            <a:chOff x="1475556" y="5376158"/>
            <a:chExt cx="1213260" cy="276999"/>
          </a:xfrm>
        </p:grpSpPr>
        <p:sp>
          <p:nvSpPr>
            <p:cNvPr id="15" name="TextBox 333">
              <a:extLst>
                <a:ext uri="{FF2B5EF4-FFF2-40B4-BE49-F238E27FC236}">
                  <a16:creationId xmlns:a16="http://schemas.microsoft.com/office/drawing/2014/main" id="{95D7B4EA-774F-4113-A070-C74A06613045}"/>
                </a:ext>
              </a:extLst>
            </p:cNvPr>
            <p:cNvSpPr txBox="1"/>
            <p:nvPr/>
          </p:nvSpPr>
          <p:spPr>
            <a:xfrm>
              <a:off x="1475556" y="5376158"/>
              <a:ext cx="10767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cs typeface="+mn-ea"/>
                  <a:sym typeface="+mn-lt"/>
                </a:rPr>
                <a:t>START HERE</a:t>
              </a:r>
            </a:p>
          </p:txBody>
        </p:sp>
        <p:sp>
          <p:nvSpPr>
            <p:cNvPr id="16" name="Half Frame 334">
              <a:extLst>
                <a:ext uri="{FF2B5EF4-FFF2-40B4-BE49-F238E27FC236}">
                  <a16:creationId xmlns:a16="http://schemas.microsoft.com/office/drawing/2014/main" id="{1D47C19C-88FC-4963-8DA6-82BDE2684771}"/>
                </a:ext>
              </a:extLst>
            </p:cNvPr>
            <p:cNvSpPr/>
            <p:nvPr/>
          </p:nvSpPr>
          <p:spPr>
            <a:xfrm rot="8100000">
              <a:off x="2551150" y="5436098"/>
              <a:ext cx="137666" cy="137666"/>
            </a:xfrm>
            <a:prstGeom prst="halfFrame">
              <a:avLst>
                <a:gd name="adj1" fmla="val 11987"/>
                <a:gd name="adj2" fmla="val 1092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1B7FACC-335B-43CE-A69E-F096E2521A3D}"/>
              </a:ext>
            </a:extLst>
          </p:cNvPr>
          <p:cNvCxnSpPr/>
          <p:nvPr/>
        </p:nvCxnSpPr>
        <p:spPr>
          <a:xfrm>
            <a:off x="833377" y="1517645"/>
            <a:ext cx="0" cy="40681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>
            <a:extLst>
              <a:ext uri="{FF2B5EF4-FFF2-40B4-BE49-F238E27FC236}">
                <a16:creationId xmlns:a16="http://schemas.microsoft.com/office/drawing/2014/main" id="{C0516DD1-BA02-4EF3-8143-862691BB6DDA}"/>
              </a:ext>
            </a:extLst>
          </p:cNvPr>
          <p:cNvSpPr/>
          <p:nvPr/>
        </p:nvSpPr>
        <p:spPr>
          <a:xfrm>
            <a:off x="11088547" y="2453833"/>
            <a:ext cx="270076" cy="2700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80928322-0F87-4D56-BC72-723715ED4756}"/>
              </a:ext>
            </a:extLst>
          </p:cNvPr>
          <p:cNvSpPr/>
          <p:nvPr/>
        </p:nvSpPr>
        <p:spPr>
          <a:xfrm>
            <a:off x="11012347" y="3028709"/>
            <a:ext cx="422476" cy="4224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52B678FC-C888-4873-BE3E-692908ECA214}"/>
              </a:ext>
            </a:extLst>
          </p:cNvPr>
          <p:cNvSpPr/>
          <p:nvPr/>
        </p:nvSpPr>
        <p:spPr>
          <a:xfrm>
            <a:off x="11088547" y="3786277"/>
            <a:ext cx="270076" cy="2700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3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íSḻíḋê">
            <a:extLst>
              <a:ext uri="{FF2B5EF4-FFF2-40B4-BE49-F238E27FC236}">
                <a16:creationId xmlns:a16="http://schemas.microsoft.com/office/drawing/2014/main" id="{9C82140F-25F9-4874-9A2F-96AB175E8A67}"/>
              </a:ext>
            </a:extLst>
          </p:cNvPr>
          <p:cNvSpPr/>
          <p:nvPr/>
        </p:nvSpPr>
        <p:spPr>
          <a:xfrm>
            <a:off x="3130417" y="1297940"/>
            <a:ext cx="4578049" cy="237273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î$lïḓê">
            <a:extLst>
              <a:ext uri="{FF2B5EF4-FFF2-40B4-BE49-F238E27FC236}">
                <a16:creationId xmlns:a16="http://schemas.microsoft.com/office/drawing/2014/main" id="{C5AA7A85-F904-4BF2-BBAB-621A6A4A97D9}"/>
              </a:ext>
            </a:extLst>
          </p:cNvPr>
          <p:cNvSpPr/>
          <p:nvPr/>
        </p:nvSpPr>
        <p:spPr>
          <a:xfrm>
            <a:off x="853440" y="1298565"/>
            <a:ext cx="2276977" cy="2372732"/>
          </a:xfrm>
          <a:prstGeom prst="rect">
            <a:avLst/>
          </a:prstGeom>
          <a:solidFill>
            <a:srgbClr val="EEAB15"/>
          </a:solidFill>
          <a:ln w="19050">
            <a:solidFill>
              <a:schemeClr val="bg1"/>
            </a:solidFill>
            <a:miter lim="400000"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ïśļíḓê">
            <a:extLst>
              <a:ext uri="{FF2B5EF4-FFF2-40B4-BE49-F238E27FC236}">
                <a16:creationId xmlns:a16="http://schemas.microsoft.com/office/drawing/2014/main" id="{9C82140F-25F9-4874-9A2F-96AB175E8A67}"/>
              </a:ext>
            </a:extLst>
          </p:cNvPr>
          <p:cNvSpPr/>
          <p:nvPr/>
        </p:nvSpPr>
        <p:spPr>
          <a:xfrm flipH="1">
            <a:off x="853440" y="3671297"/>
            <a:ext cx="4578049" cy="2372732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22" name="îsľîdé">
            <a:extLst>
              <a:ext uri="{FF2B5EF4-FFF2-40B4-BE49-F238E27FC236}">
                <a16:creationId xmlns:a16="http://schemas.microsoft.com/office/drawing/2014/main" id="{18EBBC8C-B1E9-442E-9F9C-20B24A989AF9}"/>
              </a:ext>
            </a:extLst>
          </p:cNvPr>
          <p:cNvGrpSpPr/>
          <p:nvPr/>
        </p:nvGrpSpPr>
        <p:grpSpPr>
          <a:xfrm>
            <a:off x="5431489" y="3671922"/>
            <a:ext cx="2276977" cy="2372732"/>
            <a:chOff x="4826000" y="3632859"/>
            <a:chExt cx="2400300" cy="2501241"/>
          </a:xfrm>
        </p:grpSpPr>
        <p:sp>
          <p:nvSpPr>
            <p:cNvPr id="24" name="îŝlíḑê">
              <a:extLst>
                <a:ext uri="{FF2B5EF4-FFF2-40B4-BE49-F238E27FC236}">
                  <a16:creationId xmlns:a16="http://schemas.microsoft.com/office/drawing/2014/main" id="{C5AA7A85-F904-4BF2-BBAB-621A6A4A97D9}"/>
                </a:ext>
              </a:extLst>
            </p:cNvPr>
            <p:cNvSpPr/>
            <p:nvPr/>
          </p:nvSpPr>
          <p:spPr>
            <a:xfrm flipH="1">
              <a:off x="4826000" y="3632859"/>
              <a:ext cx="2400300" cy="2501241"/>
            </a:xfrm>
            <a:prstGeom prst="rect">
              <a:avLst/>
            </a:prstGeom>
            <a:solidFill>
              <a:srgbClr val="CF2B1F"/>
            </a:solidFill>
            <a:ln w="19050">
              <a:solidFill>
                <a:schemeClr val="bg1"/>
              </a:solidFill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îS1íḓé">
              <a:extLst>
                <a:ext uri="{FF2B5EF4-FFF2-40B4-BE49-F238E27FC236}">
                  <a16:creationId xmlns:a16="http://schemas.microsoft.com/office/drawing/2014/main" id="{30C133A3-CD52-4B3E-B36B-8D6F8BD06F93}"/>
                </a:ext>
              </a:extLst>
            </p:cNvPr>
            <p:cNvSpPr/>
            <p:nvPr/>
          </p:nvSpPr>
          <p:spPr>
            <a:xfrm>
              <a:off x="5526088" y="4395376"/>
              <a:ext cx="1000125" cy="976206"/>
            </a:xfrm>
            <a:custGeom>
              <a:avLst/>
              <a:gdLst>
                <a:gd name="connsiteX0" fmla="*/ 156242 w 548675"/>
                <a:gd name="connsiteY0" fmla="*/ 232482 h 535553"/>
                <a:gd name="connsiteX1" fmla="*/ 214187 w 548675"/>
                <a:gd name="connsiteY1" fmla="*/ 256837 h 535553"/>
                <a:gd name="connsiteX2" fmla="*/ 168993 w 548675"/>
                <a:gd name="connsiteY2" fmla="*/ 300709 h 535553"/>
                <a:gd name="connsiteX3" fmla="*/ 127674 w 548675"/>
                <a:gd name="connsiteY3" fmla="*/ 312322 h 535553"/>
                <a:gd name="connsiteX4" fmla="*/ 81189 w 548675"/>
                <a:gd name="connsiteY4" fmla="*/ 357485 h 535553"/>
                <a:gd name="connsiteX5" fmla="*/ 81189 w 548675"/>
                <a:gd name="connsiteY5" fmla="*/ 414260 h 535553"/>
                <a:gd name="connsiteX6" fmla="*/ 123800 w 548675"/>
                <a:gd name="connsiteY6" fmla="*/ 456842 h 535553"/>
                <a:gd name="connsiteX7" fmla="*/ 180615 w 548675"/>
                <a:gd name="connsiteY7" fmla="*/ 456842 h 535553"/>
                <a:gd name="connsiteX8" fmla="*/ 227099 w 548675"/>
                <a:gd name="connsiteY8" fmla="*/ 411680 h 535553"/>
                <a:gd name="connsiteX9" fmla="*/ 240012 w 548675"/>
                <a:gd name="connsiteY9" fmla="*/ 370388 h 535553"/>
                <a:gd name="connsiteX10" fmla="*/ 285205 w 548675"/>
                <a:gd name="connsiteY10" fmla="*/ 326516 h 535553"/>
                <a:gd name="connsiteX11" fmla="*/ 285205 w 548675"/>
                <a:gd name="connsiteY11" fmla="*/ 440068 h 535553"/>
                <a:gd name="connsiteX12" fmla="*/ 210313 w 548675"/>
                <a:gd name="connsiteY12" fmla="*/ 512327 h 535553"/>
                <a:gd name="connsiteX13" fmla="*/ 95392 w 548675"/>
                <a:gd name="connsiteY13" fmla="*/ 512327 h 535553"/>
                <a:gd name="connsiteX14" fmla="*/ 23083 w 548675"/>
                <a:gd name="connsiteY14" fmla="*/ 441358 h 535553"/>
                <a:gd name="connsiteX15" fmla="*/ 24374 w 548675"/>
                <a:gd name="connsiteY15" fmla="*/ 329097 h 535553"/>
                <a:gd name="connsiteX16" fmla="*/ 99266 w 548675"/>
                <a:gd name="connsiteY16" fmla="*/ 255547 h 535553"/>
                <a:gd name="connsiteX17" fmla="*/ 156242 w 548675"/>
                <a:gd name="connsiteY17" fmla="*/ 232482 h 535553"/>
                <a:gd name="connsiteX18" fmla="*/ 339490 w 548675"/>
                <a:gd name="connsiteY18" fmla="*/ 176395 h 535553"/>
                <a:gd name="connsiteX19" fmla="*/ 358873 w 548675"/>
                <a:gd name="connsiteY19" fmla="*/ 184615 h 535553"/>
                <a:gd name="connsiteX20" fmla="*/ 358873 w 548675"/>
                <a:gd name="connsiteY20" fmla="*/ 223297 h 535553"/>
                <a:gd name="connsiteX21" fmla="*/ 229652 w 548675"/>
                <a:gd name="connsiteY21" fmla="*/ 349656 h 535553"/>
                <a:gd name="connsiteX22" fmla="*/ 192178 w 548675"/>
                <a:gd name="connsiteY22" fmla="*/ 349656 h 535553"/>
                <a:gd name="connsiteX23" fmla="*/ 192178 w 548675"/>
                <a:gd name="connsiteY23" fmla="*/ 312264 h 535553"/>
                <a:gd name="connsiteX24" fmla="*/ 320107 w 548675"/>
                <a:gd name="connsiteY24" fmla="*/ 184615 h 535553"/>
                <a:gd name="connsiteX25" fmla="*/ 339490 w 548675"/>
                <a:gd name="connsiteY25" fmla="*/ 176395 h 535553"/>
                <a:gd name="connsiteX26" fmla="*/ 399515 w 548675"/>
                <a:gd name="connsiteY26" fmla="*/ 2 h 535553"/>
                <a:gd name="connsiteX27" fmla="*/ 455692 w 548675"/>
                <a:gd name="connsiteY27" fmla="*/ 23378 h 535553"/>
                <a:gd name="connsiteX28" fmla="*/ 525430 w 548675"/>
                <a:gd name="connsiteY28" fmla="*/ 93022 h 535553"/>
                <a:gd name="connsiteX29" fmla="*/ 525430 w 548675"/>
                <a:gd name="connsiteY29" fmla="*/ 202648 h 535553"/>
                <a:gd name="connsiteX30" fmla="*/ 447943 w 548675"/>
                <a:gd name="connsiteY30" fmla="*/ 278741 h 535553"/>
                <a:gd name="connsiteX31" fmla="*/ 334297 w 548675"/>
                <a:gd name="connsiteY31" fmla="*/ 278741 h 535553"/>
                <a:gd name="connsiteX32" fmla="*/ 378206 w 548675"/>
                <a:gd name="connsiteY32" fmla="*/ 236180 h 535553"/>
                <a:gd name="connsiteX33" fmla="*/ 419532 w 548675"/>
                <a:gd name="connsiteY33" fmla="*/ 223283 h 535553"/>
                <a:gd name="connsiteX34" fmla="*/ 468606 w 548675"/>
                <a:gd name="connsiteY34" fmla="*/ 175564 h 535553"/>
                <a:gd name="connsiteX35" fmla="*/ 469898 w 548675"/>
                <a:gd name="connsiteY35" fmla="*/ 120106 h 535553"/>
                <a:gd name="connsiteX36" fmla="*/ 427280 w 548675"/>
                <a:gd name="connsiteY36" fmla="*/ 78836 h 535553"/>
                <a:gd name="connsiteX37" fmla="*/ 370457 w 548675"/>
                <a:gd name="connsiteY37" fmla="*/ 77546 h 535553"/>
                <a:gd name="connsiteX38" fmla="*/ 321383 w 548675"/>
                <a:gd name="connsiteY38" fmla="*/ 126555 h 535553"/>
                <a:gd name="connsiteX39" fmla="*/ 308468 w 548675"/>
                <a:gd name="connsiteY39" fmla="*/ 166536 h 535553"/>
                <a:gd name="connsiteX40" fmla="*/ 264559 w 548675"/>
                <a:gd name="connsiteY40" fmla="*/ 209097 h 535553"/>
                <a:gd name="connsiteX41" fmla="*/ 264559 w 548675"/>
                <a:gd name="connsiteY41" fmla="*/ 98181 h 535553"/>
                <a:gd name="connsiteX42" fmla="*/ 343337 w 548675"/>
                <a:gd name="connsiteY42" fmla="*/ 22088 h 535553"/>
                <a:gd name="connsiteX43" fmla="*/ 399515 w 548675"/>
                <a:gd name="connsiteY43" fmla="*/ 2 h 53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48675" h="535553">
                  <a:moveTo>
                    <a:pt x="156242" y="232482"/>
                  </a:moveTo>
                  <a:cubicBezTo>
                    <a:pt x="177064" y="232643"/>
                    <a:pt x="198046" y="240708"/>
                    <a:pt x="214187" y="256837"/>
                  </a:cubicBezTo>
                  <a:lnTo>
                    <a:pt x="168993" y="300709"/>
                  </a:lnTo>
                  <a:cubicBezTo>
                    <a:pt x="154790" y="295548"/>
                    <a:pt x="139295" y="301999"/>
                    <a:pt x="127674" y="312322"/>
                  </a:cubicBezTo>
                  <a:lnTo>
                    <a:pt x="81189" y="357485"/>
                  </a:lnTo>
                  <a:cubicBezTo>
                    <a:pt x="65694" y="372969"/>
                    <a:pt x="65694" y="398776"/>
                    <a:pt x="81189" y="414260"/>
                  </a:cubicBezTo>
                  <a:lnTo>
                    <a:pt x="123800" y="456842"/>
                  </a:lnTo>
                  <a:cubicBezTo>
                    <a:pt x="139295" y="472326"/>
                    <a:pt x="165120" y="472326"/>
                    <a:pt x="180615" y="456842"/>
                  </a:cubicBezTo>
                  <a:lnTo>
                    <a:pt x="227099" y="411680"/>
                  </a:lnTo>
                  <a:cubicBezTo>
                    <a:pt x="238720" y="401357"/>
                    <a:pt x="243885" y="383292"/>
                    <a:pt x="240012" y="370388"/>
                  </a:cubicBezTo>
                  <a:lnTo>
                    <a:pt x="285205" y="326516"/>
                  </a:lnTo>
                  <a:cubicBezTo>
                    <a:pt x="316195" y="358775"/>
                    <a:pt x="316195" y="409099"/>
                    <a:pt x="285205" y="440068"/>
                  </a:cubicBezTo>
                  <a:lnTo>
                    <a:pt x="210313" y="512327"/>
                  </a:lnTo>
                  <a:cubicBezTo>
                    <a:pt x="178032" y="543296"/>
                    <a:pt x="126382" y="543296"/>
                    <a:pt x="95392" y="512327"/>
                  </a:cubicBezTo>
                  <a:lnTo>
                    <a:pt x="23083" y="441358"/>
                  </a:lnTo>
                  <a:cubicBezTo>
                    <a:pt x="-7907" y="410389"/>
                    <a:pt x="-7907" y="360065"/>
                    <a:pt x="24374" y="329097"/>
                  </a:cubicBezTo>
                  <a:lnTo>
                    <a:pt x="99266" y="255547"/>
                  </a:lnTo>
                  <a:cubicBezTo>
                    <a:pt x="114761" y="240063"/>
                    <a:pt x="135421" y="232320"/>
                    <a:pt x="156242" y="232482"/>
                  </a:cubicBezTo>
                  <a:close/>
                  <a:moveTo>
                    <a:pt x="339490" y="176395"/>
                  </a:moveTo>
                  <a:cubicBezTo>
                    <a:pt x="346597" y="176557"/>
                    <a:pt x="353704" y="179458"/>
                    <a:pt x="358873" y="184615"/>
                  </a:cubicBezTo>
                  <a:cubicBezTo>
                    <a:pt x="369211" y="194930"/>
                    <a:pt x="369211" y="211692"/>
                    <a:pt x="358873" y="223297"/>
                  </a:cubicBezTo>
                  <a:lnTo>
                    <a:pt x="229652" y="349656"/>
                  </a:lnTo>
                  <a:cubicBezTo>
                    <a:pt x="219314" y="361260"/>
                    <a:pt x="202516" y="361260"/>
                    <a:pt x="192178" y="349656"/>
                  </a:cubicBezTo>
                  <a:cubicBezTo>
                    <a:pt x="180548" y="339341"/>
                    <a:pt x="180548" y="322579"/>
                    <a:pt x="192178" y="312264"/>
                  </a:cubicBezTo>
                  <a:lnTo>
                    <a:pt x="320107" y="184615"/>
                  </a:lnTo>
                  <a:cubicBezTo>
                    <a:pt x="325276" y="178813"/>
                    <a:pt x="332383" y="176234"/>
                    <a:pt x="339490" y="176395"/>
                  </a:cubicBezTo>
                  <a:close/>
                  <a:moveTo>
                    <a:pt x="399515" y="2"/>
                  </a:moveTo>
                  <a:cubicBezTo>
                    <a:pt x="419855" y="163"/>
                    <a:pt x="440195" y="7902"/>
                    <a:pt x="455692" y="23378"/>
                  </a:cubicBezTo>
                  <a:lnTo>
                    <a:pt x="525430" y="93022"/>
                  </a:lnTo>
                  <a:cubicBezTo>
                    <a:pt x="556424" y="122686"/>
                    <a:pt x="556424" y="172985"/>
                    <a:pt x="525430" y="202648"/>
                  </a:cubicBezTo>
                  <a:lnTo>
                    <a:pt x="447943" y="278741"/>
                  </a:lnTo>
                  <a:cubicBezTo>
                    <a:pt x="416949" y="309694"/>
                    <a:pt x="365291" y="309694"/>
                    <a:pt x="334297" y="278741"/>
                  </a:cubicBezTo>
                  <a:lnTo>
                    <a:pt x="378206" y="236180"/>
                  </a:lnTo>
                  <a:cubicBezTo>
                    <a:pt x="392412" y="238760"/>
                    <a:pt x="409200" y="233601"/>
                    <a:pt x="419532" y="223283"/>
                  </a:cubicBezTo>
                  <a:lnTo>
                    <a:pt x="468606" y="175564"/>
                  </a:lnTo>
                  <a:cubicBezTo>
                    <a:pt x="484104" y="160087"/>
                    <a:pt x="485395" y="135583"/>
                    <a:pt x="469898" y="120106"/>
                  </a:cubicBezTo>
                  <a:lnTo>
                    <a:pt x="427280" y="78836"/>
                  </a:lnTo>
                  <a:cubicBezTo>
                    <a:pt x="411783" y="63359"/>
                    <a:pt x="385954" y="63359"/>
                    <a:pt x="370457" y="77546"/>
                  </a:cubicBezTo>
                  <a:lnTo>
                    <a:pt x="321383" y="126555"/>
                  </a:lnTo>
                  <a:cubicBezTo>
                    <a:pt x="309760" y="136873"/>
                    <a:pt x="304594" y="152349"/>
                    <a:pt x="308468" y="166536"/>
                  </a:cubicBezTo>
                  <a:lnTo>
                    <a:pt x="264559" y="209097"/>
                  </a:lnTo>
                  <a:cubicBezTo>
                    <a:pt x="233565" y="178143"/>
                    <a:pt x="233565" y="129134"/>
                    <a:pt x="264559" y="98181"/>
                  </a:cubicBezTo>
                  <a:lnTo>
                    <a:pt x="343337" y="22088"/>
                  </a:lnTo>
                  <a:cubicBezTo>
                    <a:pt x="358834" y="7257"/>
                    <a:pt x="379174" y="-159"/>
                    <a:pt x="399515" y="2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ïšḷïḍe">
            <a:extLst>
              <a:ext uri="{FF2B5EF4-FFF2-40B4-BE49-F238E27FC236}">
                <a16:creationId xmlns:a16="http://schemas.microsoft.com/office/drawing/2014/main" id="{09C9370F-6806-42FC-B984-731D3CE1979E}"/>
              </a:ext>
            </a:extLst>
          </p:cNvPr>
          <p:cNvSpPr/>
          <p:nvPr/>
        </p:nvSpPr>
        <p:spPr>
          <a:xfrm>
            <a:off x="1599986" y="2010561"/>
            <a:ext cx="783885" cy="948740"/>
          </a:xfrm>
          <a:custGeom>
            <a:avLst/>
            <a:gdLst>
              <a:gd name="connsiteX0" fmla="*/ 182271 w 501297"/>
              <a:gd name="connsiteY0" fmla="*/ 515718 h 606722"/>
              <a:gd name="connsiteX1" fmla="*/ 151922 w 501297"/>
              <a:gd name="connsiteY1" fmla="*/ 546023 h 606722"/>
              <a:gd name="connsiteX2" fmla="*/ 182271 w 501297"/>
              <a:gd name="connsiteY2" fmla="*/ 576328 h 606722"/>
              <a:gd name="connsiteX3" fmla="*/ 203809 w 501297"/>
              <a:gd name="connsiteY3" fmla="*/ 567441 h 606722"/>
              <a:gd name="connsiteX4" fmla="*/ 212708 w 501297"/>
              <a:gd name="connsiteY4" fmla="*/ 546023 h 606722"/>
              <a:gd name="connsiteX5" fmla="*/ 182271 w 501297"/>
              <a:gd name="connsiteY5" fmla="*/ 515718 h 606722"/>
              <a:gd name="connsiteX6" fmla="*/ 432133 w 501297"/>
              <a:gd name="connsiteY6" fmla="*/ 219106 h 606722"/>
              <a:gd name="connsiteX7" fmla="*/ 501297 w 501297"/>
              <a:gd name="connsiteY7" fmla="*/ 288234 h 606722"/>
              <a:gd name="connsiteX8" fmla="*/ 432133 w 501297"/>
              <a:gd name="connsiteY8" fmla="*/ 357273 h 606722"/>
              <a:gd name="connsiteX9" fmla="*/ 432133 w 501297"/>
              <a:gd name="connsiteY9" fmla="*/ 310981 h 606722"/>
              <a:gd name="connsiteX10" fmla="*/ 182271 w 501297"/>
              <a:gd name="connsiteY10" fmla="*/ 310981 h 606722"/>
              <a:gd name="connsiteX11" fmla="*/ 182271 w 501297"/>
              <a:gd name="connsiteY11" fmla="*/ 265488 h 606722"/>
              <a:gd name="connsiteX12" fmla="*/ 432133 w 501297"/>
              <a:gd name="connsiteY12" fmla="*/ 265488 h 606722"/>
              <a:gd name="connsiteX13" fmla="*/ 30438 w 501297"/>
              <a:gd name="connsiteY13" fmla="*/ 0 h 606722"/>
              <a:gd name="connsiteX14" fmla="*/ 334192 w 501297"/>
              <a:gd name="connsiteY14" fmla="*/ 0 h 606722"/>
              <a:gd name="connsiteX15" fmla="*/ 364541 w 501297"/>
              <a:gd name="connsiteY15" fmla="*/ 30305 h 606722"/>
              <a:gd name="connsiteX16" fmla="*/ 364541 w 501297"/>
              <a:gd name="connsiteY16" fmla="*/ 219956 h 606722"/>
              <a:gd name="connsiteX17" fmla="*/ 318974 w 501297"/>
              <a:gd name="connsiteY17" fmla="*/ 219956 h 606722"/>
              <a:gd name="connsiteX18" fmla="*/ 318974 w 501297"/>
              <a:gd name="connsiteY18" fmla="*/ 91004 h 606722"/>
              <a:gd name="connsiteX19" fmla="*/ 45568 w 501297"/>
              <a:gd name="connsiteY19" fmla="*/ 91004 h 606722"/>
              <a:gd name="connsiteX20" fmla="*/ 45568 w 501297"/>
              <a:gd name="connsiteY20" fmla="*/ 485325 h 606722"/>
              <a:gd name="connsiteX21" fmla="*/ 318974 w 501297"/>
              <a:gd name="connsiteY21" fmla="*/ 485325 h 606722"/>
              <a:gd name="connsiteX22" fmla="*/ 318974 w 501297"/>
              <a:gd name="connsiteY22" fmla="*/ 356462 h 606722"/>
              <a:gd name="connsiteX23" fmla="*/ 364541 w 501297"/>
              <a:gd name="connsiteY23" fmla="*/ 356462 h 606722"/>
              <a:gd name="connsiteX24" fmla="*/ 364541 w 501297"/>
              <a:gd name="connsiteY24" fmla="*/ 576328 h 606722"/>
              <a:gd name="connsiteX25" fmla="*/ 334192 w 501297"/>
              <a:gd name="connsiteY25" fmla="*/ 606722 h 606722"/>
              <a:gd name="connsiteX26" fmla="*/ 30438 w 501297"/>
              <a:gd name="connsiteY26" fmla="*/ 606722 h 606722"/>
              <a:gd name="connsiteX27" fmla="*/ 0 w 501297"/>
              <a:gd name="connsiteY27" fmla="*/ 576328 h 606722"/>
              <a:gd name="connsiteX28" fmla="*/ 0 w 501297"/>
              <a:gd name="connsiteY28" fmla="*/ 30305 h 606722"/>
              <a:gd name="connsiteX29" fmla="*/ 30438 w 501297"/>
              <a:gd name="connsiteY2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1297" h="606722">
                <a:moveTo>
                  <a:pt x="182271" y="515718"/>
                </a:moveTo>
                <a:cubicBezTo>
                  <a:pt x="165539" y="515718"/>
                  <a:pt x="151922" y="529316"/>
                  <a:pt x="151922" y="546023"/>
                </a:cubicBezTo>
                <a:cubicBezTo>
                  <a:pt x="151922" y="562731"/>
                  <a:pt x="165539" y="576328"/>
                  <a:pt x="182271" y="576328"/>
                </a:cubicBezTo>
                <a:cubicBezTo>
                  <a:pt x="190459" y="576328"/>
                  <a:pt x="198024" y="573218"/>
                  <a:pt x="203809" y="567441"/>
                </a:cubicBezTo>
                <a:cubicBezTo>
                  <a:pt x="209505" y="561754"/>
                  <a:pt x="212708" y="554111"/>
                  <a:pt x="212708" y="546023"/>
                </a:cubicBezTo>
                <a:cubicBezTo>
                  <a:pt x="212708" y="529316"/>
                  <a:pt x="199092" y="515718"/>
                  <a:pt x="182271" y="515718"/>
                </a:cubicBezTo>
                <a:close/>
                <a:moveTo>
                  <a:pt x="432133" y="219106"/>
                </a:moveTo>
                <a:lnTo>
                  <a:pt x="501297" y="288234"/>
                </a:lnTo>
                <a:lnTo>
                  <a:pt x="432133" y="357273"/>
                </a:lnTo>
                <a:lnTo>
                  <a:pt x="432133" y="310981"/>
                </a:lnTo>
                <a:lnTo>
                  <a:pt x="182271" y="310981"/>
                </a:lnTo>
                <a:lnTo>
                  <a:pt x="182271" y="265488"/>
                </a:lnTo>
                <a:lnTo>
                  <a:pt x="432133" y="265488"/>
                </a:lnTo>
                <a:close/>
                <a:moveTo>
                  <a:pt x="30438" y="0"/>
                </a:moveTo>
                <a:lnTo>
                  <a:pt x="334192" y="0"/>
                </a:lnTo>
                <a:cubicBezTo>
                  <a:pt x="351013" y="0"/>
                  <a:pt x="364541" y="13598"/>
                  <a:pt x="364541" y="30305"/>
                </a:cubicBezTo>
                <a:lnTo>
                  <a:pt x="364541" y="219956"/>
                </a:lnTo>
                <a:lnTo>
                  <a:pt x="318974" y="219956"/>
                </a:lnTo>
                <a:lnTo>
                  <a:pt x="318974" y="91004"/>
                </a:lnTo>
                <a:lnTo>
                  <a:pt x="45568" y="91004"/>
                </a:lnTo>
                <a:lnTo>
                  <a:pt x="45568" y="485325"/>
                </a:lnTo>
                <a:lnTo>
                  <a:pt x="318974" y="485325"/>
                </a:lnTo>
                <a:lnTo>
                  <a:pt x="318974" y="356462"/>
                </a:lnTo>
                <a:lnTo>
                  <a:pt x="364541" y="356462"/>
                </a:lnTo>
                <a:lnTo>
                  <a:pt x="364541" y="576328"/>
                </a:lnTo>
                <a:cubicBezTo>
                  <a:pt x="364541" y="593125"/>
                  <a:pt x="351013" y="606722"/>
                  <a:pt x="334192" y="606722"/>
                </a:cubicBezTo>
                <a:lnTo>
                  <a:pt x="30438" y="606722"/>
                </a:lnTo>
                <a:cubicBezTo>
                  <a:pt x="13617" y="606722"/>
                  <a:pt x="0" y="593125"/>
                  <a:pt x="0" y="576328"/>
                </a:cubicBezTo>
                <a:lnTo>
                  <a:pt x="0" y="30305"/>
                </a:lnTo>
                <a:cubicBezTo>
                  <a:pt x="0" y="13598"/>
                  <a:pt x="13617" y="0"/>
                  <a:pt x="30438" y="0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BFF77E0-5FBE-464F-8BFC-C21234B885B3}"/>
              </a:ext>
            </a:extLst>
          </p:cNvPr>
          <p:cNvCxnSpPr/>
          <p:nvPr/>
        </p:nvCxnSpPr>
        <p:spPr>
          <a:xfrm>
            <a:off x="8262652" y="3462157"/>
            <a:ext cx="341504" cy="0"/>
          </a:xfrm>
          <a:prstGeom prst="line">
            <a:avLst/>
          </a:prstGeom>
          <a:ln w="5715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5BEF983F-6D03-4B43-8FAC-8D6602429A76}"/>
              </a:ext>
            </a:extLst>
          </p:cNvPr>
          <p:cNvCxnSpPr/>
          <p:nvPr/>
        </p:nvCxnSpPr>
        <p:spPr>
          <a:xfrm>
            <a:off x="8696360" y="3462157"/>
            <a:ext cx="0" cy="0"/>
          </a:xfrm>
          <a:prstGeom prst="line">
            <a:avLst/>
          </a:prstGeom>
          <a:ln w="5715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F3DF0C0F-BAC7-4D68-9A87-F52299A8996E}"/>
              </a:ext>
            </a:extLst>
          </p:cNvPr>
          <p:cNvCxnSpPr/>
          <p:nvPr/>
        </p:nvCxnSpPr>
        <p:spPr>
          <a:xfrm>
            <a:off x="8764122" y="3462157"/>
            <a:ext cx="0" cy="0"/>
          </a:xfrm>
          <a:prstGeom prst="line">
            <a:avLst/>
          </a:prstGeom>
          <a:ln w="5715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ïŝľiḓè">
            <a:extLst>
              <a:ext uri="{FF2B5EF4-FFF2-40B4-BE49-F238E27FC236}">
                <a16:creationId xmlns:a16="http://schemas.microsoft.com/office/drawing/2014/main" id="{25AE6077-712A-4E8D-8829-BB856AF9DF96}"/>
              </a:ext>
            </a:extLst>
          </p:cNvPr>
          <p:cNvSpPr/>
          <p:nvPr/>
        </p:nvSpPr>
        <p:spPr bwMode="auto">
          <a:xfrm>
            <a:off x="8145883" y="2076712"/>
            <a:ext cx="3634637" cy="119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7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>
              <a:lnSpc>
                <a:spcPct val="17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.……</a:t>
            </a:r>
          </a:p>
        </p:txBody>
      </p:sp>
      <p:sp>
        <p:nvSpPr>
          <p:cNvPr id="15" name="ï$lîḑè">
            <a:extLst>
              <a:ext uri="{FF2B5EF4-FFF2-40B4-BE49-F238E27FC236}">
                <a16:creationId xmlns:a16="http://schemas.microsoft.com/office/drawing/2014/main" id="{F6C0B8BD-8162-4FCA-B7AC-235FD87189C5}"/>
              </a:ext>
            </a:extLst>
          </p:cNvPr>
          <p:cNvSpPr txBox="1"/>
          <p:nvPr/>
        </p:nvSpPr>
        <p:spPr>
          <a:xfrm>
            <a:off x="8145883" y="1381346"/>
            <a:ext cx="3634637" cy="69536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buSzPct val="25000"/>
            </a:pPr>
            <a:r>
              <a:rPr lang="en-US" sz="2000" b="1" dirty="0">
                <a:cs typeface="+mn-ea"/>
                <a:sym typeface="+mn-lt"/>
              </a:rPr>
              <a:t>Unified Fonts Make</a:t>
            </a:r>
          </a:p>
          <a:p>
            <a:pPr>
              <a:buSzPct val="25000"/>
            </a:pPr>
            <a:r>
              <a:rPr lang="en-US" sz="2000" b="1" dirty="0">
                <a:cs typeface="+mn-ea"/>
                <a:sym typeface="+mn-lt"/>
              </a:rPr>
              <a:t>Reading More Fluent.</a:t>
            </a:r>
          </a:p>
        </p:txBody>
      </p:sp>
      <p:sp>
        <p:nvSpPr>
          <p:cNvPr id="12" name="isľiḋê">
            <a:extLst>
              <a:ext uri="{FF2B5EF4-FFF2-40B4-BE49-F238E27FC236}">
                <a16:creationId xmlns:a16="http://schemas.microsoft.com/office/drawing/2014/main" id="{52F633FC-B269-4962-B3F2-D621F6B9F9E5}"/>
              </a:ext>
            </a:extLst>
          </p:cNvPr>
          <p:cNvSpPr/>
          <p:nvPr/>
        </p:nvSpPr>
        <p:spPr bwMode="auto">
          <a:xfrm>
            <a:off x="8252805" y="4734222"/>
            <a:ext cx="1431798" cy="63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85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Supporting text here.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13" name="îSľiḓe">
            <a:extLst>
              <a:ext uri="{FF2B5EF4-FFF2-40B4-BE49-F238E27FC236}">
                <a16:creationId xmlns:a16="http://schemas.microsoft.com/office/drawing/2014/main" id="{8E7994AE-69DD-4370-A7AF-95DFF281FDB8}"/>
              </a:ext>
            </a:extLst>
          </p:cNvPr>
          <p:cNvSpPr txBox="1"/>
          <p:nvPr/>
        </p:nvSpPr>
        <p:spPr bwMode="auto">
          <a:xfrm>
            <a:off x="8252805" y="4347841"/>
            <a:ext cx="1431799" cy="38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10" name="ïśļîdê">
            <a:extLst>
              <a:ext uri="{FF2B5EF4-FFF2-40B4-BE49-F238E27FC236}">
                <a16:creationId xmlns:a16="http://schemas.microsoft.com/office/drawing/2014/main" id="{52F633FC-B269-4962-B3F2-D621F6B9F9E5}"/>
              </a:ext>
            </a:extLst>
          </p:cNvPr>
          <p:cNvSpPr/>
          <p:nvPr/>
        </p:nvSpPr>
        <p:spPr bwMode="auto">
          <a:xfrm>
            <a:off x="10106845" y="4734222"/>
            <a:ext cx="1431798" cy="63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85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Supporting text here.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11" name="iṧḻíḍê">
            <a:extLst>
              <a:ext uri="{FF2B5EF4-FFF2-40B4-BE49-F238E27FC236}">
                <a16:creationId xmlns:a16="http://schemas.microsoft.com/office/drawing/2014/main" id="{8E7994AE-69DD-4370-A7AF-95DFF281FDB8}"/>
              </a:ext>
            </a:extLst>
          </p:cNvPr>
          <p:cNvSpPr txBox="1"/>
          <p:nvPr/>
        </p:nvSpPr>
        <p:spPr bwMode="auto">
          <a:xfrm>
            <a:off x="10106845" y="4347841"/>
            <a:ext cx="1431799" cy="38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cs typeface="+mn-ea"/>
                <a:sym typeface="+mn-lt"/>
              </a:rPr>
              <a:t>Text here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085A96A-8BF9-4688-AEED-D9910644CB38}"/>
              </a:ext>
            </a:extLst>
          </p:cNvPr>
          <p:cNvCxnSpPr/>
          <p:nvPr/>
        </p:nvCxnSpPr>
        <p:spPr>
          <a:xfrm>
            <a:off x="9895724" y="4468147"/>
            <a:ext cx="0" cy="78028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42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ṣ1iḑê">
            <a:extLst>
              <a:ext uri="{FF2B5EF4-FFF2-40B4-BE49-F238E27FC236}">
                <a16:creationId xmlns:a16="http://schemas.microsoft.com/office/drawing/2014/main" id="{A8B0A2A1-CD6B-40B0-9FF3-AA3FE118B8C7}"/>
              </a:ext>
            </a:extLst>
          </p:cNvPr>
          <p:cNvSpPr/>
          <p:nvPr/>
        </p:nvSpPr>
        <p:spPr>
          <a:xfrm>
            <a:off x="-1" y="1123950"/>
            <a:ext cx="12192001" cy="230505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íšľïḍe">
            <a:extLst>
              <a:ext uri="{FF2B5EF4-FFF2-40B4-BE49-F238E27FC236}">
                <a16:creationId xmlns:a16="http://schemas.microsoft.com/office/drawing/2014/main" id="{48ED7B7A-E491-49CA-8681-696779383A6E}"/>
              </a:ext>
            </a:extLst>
          </p:cNvPr>
          <p:cNvSpPr/>
          <p:nvPr/>
        </p:nvSpPr>
        <p:spPr>
          <a:xfrm>
            <a:off x="669924" y="1123950"/>
            <a:ext cx="3606801" cy="2305050"/>
          </a:xfrm>
          <a:prstGeom prst="rect">
            <a:avLst/>
          </a:prstGeom>
          <a:solidFill>
            <a:srgbClr val="CF2B1F">
              <a:alpha val="7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îṥ1îḓe">
            <a:extLst>
              <a:ext uri="{FF2B5EF4-FFF2-40B4-BE49-F238E27FC236}">
                <a16:creationId xmlns:a16="http://schemas.microsoft.com/office/drawing/2014/main" id="{6365946A-3AFD-43F7-9A8A-A77BCAFD6317}"/>
              </a:ext>
            </a:extLst>
          </p:cNvPr>
          <p:cNvSpPr/>
          <p:nvPr/>
        </p:nvSpPr>
        <p:spPr bwMode="auto">
          <a:xfrm>
            <a:off x="2126257" y="1397728"/>
            <a:ext cx="694134" cy="548610"/>
          </a:xfrm>
          <a:custGeom>
            <a:avLst/>
            <a:gdLst>
              <a:gd name="T0" fmla="*/ 41 w 228"/>
              <a:gd name="T1" fmla="*/ 93 h 180"/>
              <a:gd name="T2" fmla="*/ 74 w 228"/>
              <a:gd name="T3" fmla="*/ 131 h 180"/>
              <a:gd name="T4" fmla="*/ 86 w 228"/>
              <a:gd name="T5" fmla="*/ 128 h 180"/>
              <a:gd name="T6" fmla="*/ 75 w 228"/>
              <a:gd name="T7" fmla="*/ 93 h 180"/>
              <a:gd name="T8" fmla="*/ 116 w 228"/>
              <a:gd name="T9" fmla="*/ 115 h 180"/>
              <a:gd name="T10" fmla="*/ 123 w 228"/>
              <a:gd name="T11" fmla="*/ 93 h 180"/>
              <a:gd name="T12" fmla="*/ 163 w 228"/>
              <a:gd name="T13" fmla="*/ 86 h 180"/>
              <a:gd name="T14" fmla="*/ 123 w 228"/>
              <a:gd name="T15" fmla="*/ 56 h 180"/>
              <a:gd name="T16" fmla="*/ 164 w 228"/>
              <a:gd name="T17" fmla="*/ 86 h 180"/>
              <a:gd name="T18" fmla="*/ 165 w 228"/>
              <a:gd name="T19" fmla="*/ 48 h 180"/>
              <a:gd name="T20" fmla="*/ 187 w 228"/>
              <a:gd name="T21" fmla="*/ 49 h 180"/>
              <a:gd name="T22" fmla="*/ 120 w 228"/>
              <a:gd name="T23" fmla="*/ 0 h 180"/>
              <a:gd name="T24" fmla="*/ 45 w 228"/>
              <a:gd name="T25" fmla="*/ 139 h 180"/>
              <a:gd name="T26" fmla="*/ 177 w 228"/>
              <a:gd name="T27" fmla="*/ 35 h 180"/>
              <a:gd name="T28" fmla="*/ 148 w 228"/>
              <a:gd name="T29" fmla="*/ 16 h 180"/>
              <a:gd name="T30" fmla="*/ 123 w 228"/>
              <a:gd name="T31" fmla="*/ 11 h 180"/>
              <a:gd name="T32" fmla="*/ 156 w 228"/>
              <a:gd name="T33" fmla="*/ 44 h 180"/>
              <a:gd name="T34" fmla="*/ 123 w 228"/>
              <a:gd name="T35" fmla="*/ 11 h 180"/>
              <a:gd name="T36" fmla="*/ 75 w 228"/>
              <a:gd name="T37" fmla="*/ 86 h 180"/>
              <a:gd name="T38" fmla="*/ 116 w 228"/>
              <a:gd name="T39" fmla="*/ 56 h 180"/>
              <a:gd name="T40" fmla="*/ 108 w 228"/>
              <a:gd name="T41" fmla="*/ 12 h 180"/>
              <a:gd name="T42" fmla="*/ 116 w 228"/>
              <a:gd name="T43" fmla="*/ 48 h 180"/>
              <a:gd name="T44" fmla="*/ 108 w 228"/>
              <a:gd name="T45" fmla="*/ 12 h 180"/>
              <a:gd name="T46" fmla="*/ 76 w 228"/>
              <a:gd name="T47" fmla="*/ 41 h 180"/>
              <a:gd name="T48" fmla="*/ 91 w 228"/>
              <a:gd name="T49" fmla="*/ 16 h 180"/>
              <a:gd name="T50" fmla="*/ 74 w 228"/>
              <a:gd name="T51" fmla="*/ 48 h 180"/>
              <a:gd name="T52" fmla="*/ 41 w 228"/>
              <a:gd name="T53" fmla="*/ 86 h 180"/>
              <a:gd name="T54" fmla="*/ 199 w 228"/>
              <a:gd name="T55" fmla="*/ 106 h 180"/>
              <a:gd name="T56" fmla="*/ 181 w 228"/>
              <a:gd name="T57" fmla="*/ 139 h 180"/>
              <a:gd name="T58" fmla="*/ 167 w 228"/>
              <a:gd name="T59" fmla="*/ 126 h 180"/>
              <a:gd name="T60" fmla="*/ 156 w 228"/>
              <a:gd name="T61" fmla="*/ 136 h 180"/>
              <a:gd name="T62" fmla="*/ 123 w 228"/>
              <a:gd name="T63" fmla="*/ 169 h 180"/>
              <a:gd name="T64" fmla="*/ 116 w 228"/>
              <a:gd name="T65" fmla="*/ 148 h 180"/>
              <a:gd name="T66" fmla="*/ 108 w 228"/>
              <a:gd name="T67" fmla="*/ 168 h 180"/>
              <a:gd name="T68" fmla="*/ 87 w 228"/>
              <a:gd name="T69" fmla="*/ 158 h 180"/>
              <a:gd name="T70" fmla="*/ 82 w 228"/>
              <a:gd name="T71" fmla="*/ 159 h 180"/>
              <a:gd name="T72" fmla="*/ 120 w 228"/>
              <a:gd name="T73" fmla="*/ 180 h 180"/>
              <a:gd name="T74" fmla="*/ 205 w 228"/>
              <a:gd name="T75" fmla="*/ 106 h 180"/>
              <a:gd name="T76" fmla="*/ 148 w 228"/>
              <a:gd name="T77" fmla="*/ 163 h 180"/>
              <a:gd name="T78" fmla="*/ 177 w 228"/>
              <a:gd name="T79" fmla="*/ 144 h 180"/>
              <a:gd name="T80" fmla="*/ 228 w 228"/>
              <a:gd name="T81" fmla="*/ 75 h 180"/>
              <a:gd name="T82" fmla="*/ 198 w 228"/>
              <a:gd name="T83" fmla="*/ 97 h 180"/>
              <a:gd name="T84" fmla="*/ 26 w 228"/>
              <a:gd name="T85" fmla="*/ 157 h 180"/>
              <a:gd name="T86" fmla="*/ 31 w 228"/>
              <a:gd name="T87" fmla="*/ 148 h 180"/>
              <a:gd name="T88" fmla="*/ 183 w 228"/>
              <a:gd name="T89" fmla="*/ 81 h 180"/>
              <a:gd name="T90" fmla="*/ 205 w 228"/>
              <a:gd name="T91" fmla="*/ 5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8" h="180">
                <a:moveTo>
                  <a:pt x="57" y="137"/>
                </a:moveTo>
                <a:cubicBezTo>
                  <a:pt x="47" y="125"/>
                  <a:pt x="42" y="110"/>
                  <a:pt x="41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107"/>
                  <a:pt x="70" y="120"/>
                  <a:pt x="74" y="131"/>
                </a:cubicBezTo>
                <a:cubicBezTo>
                  <a:pt x="72" y="132"/>
                  <a:pt x="70" y="133"/>
                  <a:pt x="68" y="134"/>
                </a:cubicBezTo>
                <a:cubicBezTo>
                  <a:pt x="74" y="132"/>
                  <a:pt x="80" y="130"/>
                  <a:pt x="86" y="128"/>
                </a:cubicBezTo>
                <a:cubicBezTo>
                  <a:pt x="84" y="128"/>
                  <a:pt x="83" y="129"/>
                  <a:pt x="81" y="129"/>
                </a:cubicBezTo>
                <a:cubicBezTo>
                  <a:pt x="78" y="119"/>
                  <a:pt x="75" y="106"/>
                  <a:pt x="75" y="93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9" y="114"/>
                  <a:pt x="121" y="113"/>
                  <a:pt x="123" y="112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7" y="91"/>
                  <a:pt x="160" y="89"/>
                  <a:pt x="163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36" y="55"/>
                  <a:pt x="148" y="54"/>
                  <a:pt x="159" y="50"/>
                </a:cubicBezTo>
                <a:cubicBezTo>
                  <a:pt x="162" y="61"/>
                  <a:pt x="164" y="73"/>
                  <a:pt x="164" y="86"/>
                </a:cubicBezTo>
                <a:cubicBezTo>
                  <a:pt x="167" y="84"/>
                  <a:pt x="169" y="82"/>
                  <a:pt x="171" y="80"/>
                </a:cubicBezTo>
                <a:cubicBezTo>
                  <a:pt x="170" y="69"/>
                  <a:pt x="168" y="58"/>
                  <a:pt x="165" y="48"/>
                </a:cubicBezTo>
                <a:cubicBezTo>
                  <a:pt x="171" y="46"/>
                  <a:pt x="177" y="44"/>
                  <a:pt x="181" y="41"/>
                </a:cubicBezTo>
                <a:cubicBezTo>
                  <a:pt x="184" y="44"/>
                  <a:pt x="185" y="46"/>
                  <a:pt x="187" y="49"/>
                </a:cubicBezTo>
                <a:cubicBezTo>
                  <a:pt x="190" y="47"/>
                  <a:pt x="194" y="46"/>
                  <a:pt x="197" y="45"/>
                </a:cubicBezTo>
                <a:cubicBezTo>
                  <a:pt x="182" y="18"/>
                  <a:pt x="153" y="0"/>
                  <a:pt x="120" y="0"/>
                </a:cubicBezTo>
                <a:cubicBezTo>
                  <a:pt x="70" y="0"/>
                  <a:pt x="30" y="40"/>
                  <a:pt x="30" y="90"/>
                </a:cubicBezTo>
                <a:cubicBezTo>
                  <a:pt x="30" y="108"/>
                  <a:pt x="35" y="125"/>
                  <a:pt x="45" y="139"/>
                </a:cubicBezTo>
                <a:cubicBezTo>
                  <a:pt x="49" y="139"/>
                  <a:pt x="52" y="138"/>
                  <a:pt x="57" y="137"/>
                </a:cubicBezTo>
                <a:close/>
                <a:moveTo>
                  <a:pt x="177" y="35"/>
                </a:moveTo>
                <a:cubicBezTo>
                  <a:pt x="172" y="38"/>
                  <a:pt x="168" y="40"/>
                  <a:pt x="163" y="41"/>
                </a:cubicBezTo>
                <a:cubicBezTo>
                  <a:pt x="159" y="31"/>
                  <a:pt x="154" y="23"/>
                  <a:pt x="148" y="16"/>
                </a:cubicBezTo>
                <a:cubicBezTo>
                  <a:pt x="159" y="20"/>
                  <a:pt x="169" y="27"/>
                  <a:pt x="177" y="35"/>
                </a:cubicBezTo>
                <a:close/>
                <a:moveTo>
                  <a:pt x="123" y="11"/>
                </a:moveTo>
                <a:cubicBezTo>
                  <a:pt x="126" y="11"/>
                  <a:pt x="128" y="11"/>
                  <a:pt x="131" y="12"/>
                </a:cubicBezTo>
                <a:cubicBezTo>
                  <a:pt x="141" y="17"/>
                  <a:pt x="150" y="28"/>
                  <a:pt x="156" y="44"/>
                </a:cubicBezTo>
                <a:cubicBezTo>
                  <a:pt x="146" y="46"/>
                  <a:pt x="135" y="48"/>
                  <a:pt x="123" y="48"/>
                </a:cubicBezTo>
                <a:lnTo>
                  <a:pt x="123" y="11"/>
                </a:lnTo>
                <a:close/>
                <a:moveTo>
                  <a:pt x="116" y="86"/>
                </a:moveTo>
                <a:cubicBezTo>
                  <a:pt x="75" y="86"/>
                  <a:pt x="75" y="86"/>
                  <a:pt x="75" y="86"/>
                </a:cubicBezTo>
                <a:cubicBezTo>
                  <a:pt x="75" y="73"/>
                  <a:pt x="78" y="61"/>
                  <a:pt x="81" y="50"/>
                </a:cubicBezTo>
                <a:cubicBezTo>
                  <a:pt x="92" y="54"/>
                  <a:pt x="104" y="55"/>
                  <a:pt x="116" y="56"/>
                </a:cubicBezTo>
                <a:lnTo>
                  <a:pt x="116" y="86"/>
                </a:lnTo>
                <a:close/>
                <a:moveTo>
                  <a:pt x="108" y="12"/>
                </a:moveTo>
                <a:cubicBezTo>
                  <a:pt x="111" y="11"/>
                  <a:pt x="113" y="11"/>
                  <a:pt x="116" y="11"/>
                </a:cubicBezTo>
                <a:cubicBezTo>
                  <a:pt x="116" y="48"/>
                  <a:pt x="116" y="48"/>
                  <a:pt x="116" y="48"/>
                </a:cubicBezTo>
                <a:cubicBezTo>
                  <a:pt x="104" y="48"/>
                  <a:pt x="93" y="46"/>
                  <a:pt x="83" y="44"/>
                </a:cubicBezTo>
                <a:cubicBezTo>
                  <a:pt x="89" y="28"/>
                  <a:pt x="98" y="17"/>
                  <a:pt x="108" y="12"/>
                </a:cubicBezTo>
                <a:close/>
                <a:moveTo>
                  <a:pt x="91" y="16"/>
                </a:moveTo>
                <a:cubicBezTo>
                  <a:pt x="85" y="23"/>
                  <a:pt x="80" y="31"/>
                  <a:pt x="76" y="41"/>
                </a:cubicBezTo>
                <a:cubicBezTo>
                  <a:pt x="72" y="40"/>
                  <a:pt x="67" y="38"/>
                  <a:pt x="63" y="35"/>
                </a:cubicBezTo>
                <a:cubicBezTo>
                  <a:pt x="71" y="27"/>
                  <a:pt x="80" y="20"/>
                  <a:pt x="91" y="16"/>
                </a:cubicBezTo>
                <a:close/>
                <a:moveTo>
                  <a:pt x="58" y="41"/>
                </a:moveTo>
                <a:cubicBezTo>
                  <a:pt x="63" y="44"/>
                  <a:pt x="68" y="46"/>
                  <a:pt x="74" y="48"/>
                </a:cubicBezTo>
                <a:cubicBezTo>
                  <a:pt x="70" y="60"/>
                  <a:pt x="68" y="73"/>
                  <a:pt x="68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69"/>
                  <a:pt x="48" y="53"/>
                  <a:pt x="58" y="41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6" y="108"/>
                </a:cubicBezTo>
                <a:cubicBezTo>
                  <a:pt x="194" y="119"/>
                  <a:pt x="189" y="130"/>
                  <a:pt x="181" y="139"/>
                </a:cubicBezTo>
                <a:cubicBezTo>
                  <a:pt x="177" y="136"/>
                  <a:pt x="171" y="134"/>
                  <a:pt x="165" y="131"/>
                </a:cubicBezTo>
                <a:cubicBezTo>
                  <a:pt x="166" y="130"/>
                  <a:pt x="166" y="128"/>
                  <a:pt x="167" y="126"/>
                </a:cubicBezTo>
                <a:cubicBezTo>
                  <a:pt x="161" y="129"/>
                  <a:pt x="156" y="132"/>
                  <a:pt x="150" y="135"/>
                </a:cubicBezTo>
                <a:cubicBezTo>
                  <a:pt x="152" y="135"/>
                  <a:pt x="154" y="136"/>
                  <a:pt x="156" y="136"/>
                </a:cubicBezTo>
                <a:cubicBezTo>
                  <a:pt x="150" y="152"/>
                  <a:pt x="141" y="163"/>
                  <a:pt x="131" y="168"/>
                </a:cubicBezTo>
                <a:cubicBezTo>
                  <a:pt x="128" y="168"/>
                  <a:pt x="126" y="169"/>
                  <a:pt x="123" y="169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1" y="147"/>
                  <a:pt x="118" y="147"/>
                  <a:pt x="116" y="148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3" y="169"/>
                  <a:pt x="111" y="168"/>
                  <a:pt x="108" y="168"/>
                </a:cubicBezTo>
                <a:cubicBezTo>
                  <a:pt x="103" y="165"/>
                  <a:pt x="98" y="161"/>
                  <a:pt x="94" y="156"/>
                </a:cubicBezTo>
                <a:cubicBezTo>
                  <a:pt x="91" y="156"/>
                  <a:pt x="89" y="157"/>
                  <a:pt x="87" y="158"/>
                </a:cubicBezTo>
                <a:cubicBezTo>
                  <a:pt x="88" y="160"/>
                  <a:pt x="90" y="162"/>
                  <a:pt x="91" y="163"/>
                </a:cubicBezTo>
                <a:cubicBezTo>
                  <a:pt x="88" y="162"/>
                  <a:pt x="85" y="161"/>
                  <a:pt x="82" y="159"/>
                </a:cubicBezTo>
                <a:cubicBezTo>
                  <a:pt x="77" y="160"/>
                  <a:pt x="72" y="161"/>
                  <a:pt x="67" y="162"/>
                </a:cubicBezTo>
                <a:cubicBezTo>
                  <a:pt x="82" y="173"/>
                  <a:pt x="100" y="180"/>
                  <a:pt x="120" y="180"/>
                </a:cubicBezTo>
                <a:cubicBezTo>
                  <a:pt x="164" y="180"/>
                  <a:pt x="200" y="148"/>
                  <a:pt x="208" y="106"/>
                </a:cubicBezTo>
                <a:cubicBezTo>
                  <a:pt x="207" y="106"/>
                  <a:pt x="206" y="106"/>
                  <a:pt x="205" y="106"/>
                </a:cubicBezTo>
                <a:cubicBezTo>
                  <a:pt x="203" y="106"/>
                  <a:pt x="201" y="106"/>
                  <a:pt x="199" y="106"/>
                </a:cubicBezTo>
                <a:close/>
                <a:moveTo>
                  <a:pt x="148" y="163"/>
                </a:moveTo>
                <a:cubicBezTo>
                  <a:pt x="154" y="157"/>
                  <a:pt x="159" y="148"/>
                  <a:pt x="163" y="138"/>
                </a:cubicBezTo>
                <a:cubicBezTo>
                  <a:pt x="168" y="140"/>
                  <a:pt x="172" y="142"/>
                  <a:pt x="177" y="144"/>
                </a:cubicBezTo>
                <a:cubicBezTo>
                  <a:pt x="169" y="153"/>
                  <a:pt x="159" y="159"/>
                  <a:pt x="148" y="163"/>
                </a:cubicBezTo>
                <a:close/>
                <a:moveTo>
                  <a:pt x="228" y="75"/>
                </a:moveTo>
                <a:cubicBezTo>
                  <a:pt x="228" y="88"/>
                  <a:pt x="218" y="98"/>
                  <a:pt x="205" y="98"/>
                </a:cubicBezTo>
                <a:cubicBezTo>
                  <a:pt x="202" y="98"/>
                  <a:pt x="200" y="98"/>
                  <a:pt x="198" y="97"/>
                </a:cubicBezTo>
                <a:cubicBezTo>
                  <a:pt x="182" y="109"/>
                  <a:pt x="162" y="121"/>
                  <a:pt x="138" y="131"/>
                </a:cubicBezTo>
                <a:cubicBezTo>
                  <a:pt x="88" y="153"/>
                  <a:pt x="41" y="161"/>
                  <a:pt x="26" y="157"/>
                </a:cubicBezTo>
                <a:cubicBezTo>
                  <a:pt x="0" y="151"/>
                  <a:pt x="31" y="122"/>
                  <a:pt x="31" y="122"/>
                </a:cubicBezTo>
                <a:cubicBezTo>
                  <a:pt x="31" y="122"/>
                  <a:pt x="15" y="148"/>
                  <a:pt x="31" y="148"/>
                </a:cubicBezTo>
                <a:cubicBezTo>
                  <a:pt x="55" y="149"/>
                  <a:pt x="103" y="132"/>
                  <a:pt x="131" y="117"/>
                </a:cubicBezTo>
                <a:cubicBezTo>
                  <a:pt x="153" y="104"/>
                  <a:pt x="170" y="92"/>
                  <a:pt x="183" y="81"/>
                </a:cubicBezTo>
                <a:cubicBezTo>
                  <a:pt x="182" y="79"/>
                  <a:pt x="182" y="77"/>
                  <a:pt x="182" y="75"/>
                </a:cubicBezTo>
                <a:cubicBezTo>
                  <a:pt x="182" y="62"/>
                  <a:pt x="192" y="52"/>
                  <a:pt x="205" y="52"/>
                </a:cubicBezTo>
                <a:cubicBezTo>
                  <a:pt x="218" y="52"/>
                  <a:pt x="228" y="62"/>
                  <a:pt x="228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íšliḍe">
            <a:extLst>
              <a:ext uri="{FF2B5EF4-FFF2-40B4-BE49-F238E27FC236}">
                <a16:creationId xmlns:a16="http://schemas.microsoft.com/office/drawing/2014/main" id="{D9A3F3B5-B55F-4EE0-B2FC-394776486D35}"/>
              </a:ext>
            </a:extLst>
          </p:cNvPr>
          <p:cNvSpPr txBox="1"/>
          <p:nvPr/>
        </p:nvSpPr>
        <p:spPr>
          <a:xfrm>
            <a:off x="982660" y="2014859"/>
            <a:ext cx="2981328" cy="52705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vi-V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ïṩḻïďè">
            <a:extLst>
              <a:ext uri="{FF2B5EF4-FFF2-40B4-BE49-F238E27FC236}">
                <a16:creationId xmlns:a16="http://schemas.microsoft.com/office/drawing/2014/main" id="{AF268B4A-1DA7-4637-B500-0D5439DA9162}"/>
              </a:ext>
            </a:extLst>
          </p:cNvPr>
          <p:cNvSpPr txBox="1"/>
          <p:nvPr/>
        </p:nvSpPr>
        <p:spPr>
          <a:xfrm>
            <a:off x="982660" y="2541915"/>
            <a:ext cx="2981328" cy="81088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Copy paste fonts. Choose the only option to </a:t>
            </a: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5452049-730B-4CCA-BE75-9A219100BB9E}"/>
              </a:ext>
            </a:extLst>
          </p:cNvPr>
          <p:cNvCxnSpPr/>
          <p:nvPr/>
        </p:nvCxnSpPr>
        <p:spPr>
          <a:xfrm>
            <a:off x="4276725" y="3600450"/>
            <a:ext cx="0" cy="254317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îSḷiḓé">
            <a:extLst>
              <a:ext uri="{FF2B5EF4-FFF2-40B4-BE49-F238E27FC236}">
                <a16:creationId xmlns:a16="http://schemas.microsoft.com/office/drawing/2014/main" id="{2AC799C4-7F7B-4B47-8F63-21DD8AC2F0EE}"/>
              </a:ext>
            </a:extLst>
          </p:cNvPr>
          <p:cNvSpPr txBox="1"/>
          <p:nvPr/>
        </p:nvSpPr>
        <p:spPr>
          <a:xfrm>
            <a:off x="4545010" y="4658983"/>
            <a:ext cx="3283020" cy="81088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</a:t>
            </a:r>
            <a:r>
              <a:rPr lang="en-US" altLang="zh-CN" sz="1100">
                <a:cs typeface="+mn-ea"/>
                <a:sym typeface="+mn-lt"/>
              </a:rPr>
              <a:t>retain text.</a:t>
            </a:r>
          </a:p>
          <a:p>
            <a:pPr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……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2" name="iṡ1îdé">
            <a:extLst>
              <a:ext uri="{FF2B5EF4-FFF2-40B4-BE49-F238E27FC236}">
                <a16:creationId xmlns:a16="http://schemas.microsoft.com/office/drawing/2014/main" id="{3F9F1B8C-F261-42E6-9351-46289BC2E0F6}"/>
              </a:ext>
            </a:extLst>
          </p:cNvPr>
          <p:cNvSpPr txBox="1"/>
          <p:nvPr/>
        </p:nvSpPr>
        <p:spPr>
          <a:xfrm>
            <a:off x="4545010" y="5455902"/>
            <a:ext cx="1959674" cy="430548"/>
          </a:xfrm>
          <a:prstGeom prst="roundRect">
            <a:avLst/>
          </a:prstGeom>
          <a:solidFill>
            <a:srgbClr val="CF2B1F"/>
          </a:solidFill>
          <a:ln w="19050">
            <a:solidFill>
              <a:srgbClr val="CF2B1F"/>
            </a:solidFill>
          </a:ln>
        </p:spPr>
        <p:txBody>
          <a:bodyPr wrap="square" lIns="91440" tIns="45720" rIns="91440" bIns="45720" rtlCol="0" anchor="ctr" anchorCtr="0">
            <a:norm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vi-V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íṣľïdê">
            <a:extLst>
              <a:ext uri="{FF2B5EF4-FFF2-40B4-BE49-F238E27FC236}">
                <a16:creationId xmlns:a16="http://schemas.microsoft.com/office/drawing/2014/main" id="{BA2C2AEE-2E5A-4F7B-900A-12187DDB62AF}"/>
              </a:ext>
            </a:extLst>
          </p:cNvPr>
          <p:cNvSpPr/>
          <p:nvPr/>
        </p:nvSpPr>
        <p:spPr>
          <a:xfrm>
            <a:off x="6212282" y="5580688"/>
            <a:ext cx="180975" cy="180975"/>
          </a:xfrm>
          <a:prstGeom prst="chevron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40000" lnSpcReduction="20000"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iś1iḑè">
            <a:extLst>
              <a:ext uri="{FF2B5EF4-FFF2-40B4-BE49-F238E27FC236}">
                <a16:creationId xmlns:a16="http://schemas.microsoft.com/office/drawing/2014/main" id="{193C5011-E3A0-4B9F-A336-F1A1D954DFEC}"/>
              </a:ext>
            </a:extLst>
          </p:cNvPr>
          <p:cNvSpPr txBox="1"/>
          <p:nvPr/>
        </p:nvSpPr>
        <p:spPr>
          <a:xfrm>
            <a:off x="8237468" y="4658983"/>
            <a:ext cx="3283020" cy="81088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</a:t>
            </a:r>
            <a:r>
              <a:rPr lang="en-US" altLang="zh-CN" sz="1100">
                <a:cs typeface="+mn-ea"/>
                <a:sym typeface="+mn-lt"/>
              </a:rPr>
              <a:t>retain text.</a:t>
            </a:r>
          </a:p>
          <a:p>
            <a:pPr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……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5" name="islïḍe">
            <a:extLst>
              <a:ext uri="{FF2B5EF4-FFF2-40B4-BE49-F238E27FC236}">
                <a16:creationId xmlns:a16="http://schemas.microsoft.com/office/drawing/2014/main" id="{60BB6393-07CF-40FC-A89C-C91684414623}"/>
              </a:ext>
            </a:extLst>
          </p:cNvPr>
          <p:cNvSpPr txBox="1"/>
          <p:nvPr/>
        </p:nvSpPr>
        <p:spPr>
          <a:xfrm>
            <a:off x="8237468" y="5455902"/>
            <a:ext cx="1959674" cy="430548"/>
          </a:xfrm>
          <a:prstGeom prst="roundRect">
            <a:avLst/>
          </a:prstGeom>
          <a:solidFill>
            <a:srgbClr val="EEAB15"/>
          </a:solidFill>
          <a:ln w="19050">
            <a:solidFill>
              <a:srgbClr val="EEAB15"/>
            </a:solidFill>
          </a:ln>
        </p:spPr>
        <p:txBody>
          <a:bodyPr wrap="square" lIns="91440" tIns="45720" rIns="91440" bIns="45720" rtlCol="0" anchor="ctr" anchorCtr="0">
            <a:norm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vi-V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ïṡḻiḋè">
            <a:extLst>
              <a:ext uri="{FF2B5EF4-FFF2-40B4-BE49-F238E27FC236}">
                <a16:creationId xmlns:a16="http://schemas.microsoft.com/office/drawing/2014/main" id="{82791B61-EC59-468E-9E32-9861FF71A5C3}"/>
              </a:ext>
            </a:extLst>
          </p:cNvPr>
          <p:cNvSpPr/>
          <p:nvPr/>
        </p:nvSpPr>
        <p:spPr>
          <a:xfrm>
            <a:off x="9904740" y="5580688"/>
            <a:ext cx="180975" cy="180975"/>
          </a:xfrm>
          <a:prstGeom prst="chevron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40000" lnSpcReduction="20000"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íṩḷíḑè">
            <a:extLst>
              <a:ext uri="{FF2B5EF4-FFF2-40B4-BE49-F238E27FC236}">
                <a16:creationId xmlns:a16="http://schemas.microsoft.com/office/drawing/2014/main" id="{AB494635-48D9-4A5D-9815-1BA3688A6B50}"/>
              </a:ext>
            </a:extLst>
          </p:cNvPr>
          <p:cNvSpPr txBox="1"/>
          <p:nvPr/>
        </p:nvSpPr>
        <p:spPr>
          <a:xfrm>
            <a:off x="4545010" y="3686469"/>
            <a:ext cx="3283020" cy="81088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</a:t>
            </a:r>
            <a:r>
              <a:rPr lang="en-US" altLang="zh-CN" sz="1100">
                <a:cs typeface="+mn-ea"/>
                <a:sym typeface="+mn-lt"/>
              </a:rPr>
              <a:t>retain text.</a:t>
            </a:r>
          </a:p>
          <a:p>
            <a:pPr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……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8" name="iṧḻïḑé">
            <a:extLst>
              <a:ext uri="{FF2B5EF4-FFF2-40B4-BE49-F238E27FC236}">
                <a16:creationId xmlns:a16="http://schemas.microsoft.com/office/drawing/2014/main" id="{A56FBD1B-C79D-4557-AA8C-061E3FC766EA}"/>
              </a:ext>
            </a:extLst>
          </p:cNvPr>
          <p:cNvSpPr txBox="1"/>
          <p:nvPr/>
        </p:nvSpPr>
        <p:spPr>
          <a:xfrm>
            <a:off x="8237468" y="3686469"/>
            <a:ext cx="3283020" cy="81088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</a:t>
            </a:r>
            <a:r>
              <a:rPr lang="en-US" altLang="zh-CN" sz="1100">
                <a:cs typeface="+mn-ea"/>
                <a:sym typeface="+mn-lt"/>
              </a:rPr>
              <a:t>retain text.</a:t>
            </a:r>
          </a:p>
          <a:p>
            <a:pPr>
              <a:lnSpc>
                <a:spcPct val="120000"/>
              </a:lnSpc>
            </a:pPr>
            <a:r>
              <a:rPr lang="en-US" altLang="zh-CN" sz="1100">
                <a:cs typeface="+mn-ea"/>
                <a:sym typeface="+mn-lt"/>
              </a:rPr>
              <a:t>……</a:t>
            </a:r>
            <a:endParaRPr lang="en-US" altLang="zh-CN" sz="11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213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94936D-357D-40C1-9E3A-B23615ED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ïṡḻiḍè">
            <a:extLst>
              <a:ext uri="{FF2B5EF4-FFF2-40B4-BE49-F238E27FC236}">
                <a16:creationId xmlns:a16="http://schemas.microsoft.com/office/drawing/2014/main" id="{91C3DF90-5E4F-4B1B-8C22-29CE5389B95A}"/>
              </a:ext>
            </a:extLst>
          </p:cNvPr>
          <p:cNvSpPr/>
          <p:nvPr/>
        </p:nvSpPr>
        <p:spPr bwMode="auto">
          <a:xfrm rot="10800000" flipV="1">
            <a:off x="0" y="1"/>
            <a:ext cx="12192000" cy="3371255"/>
          </a:xfrm>
          <a:prstGeom prst="roundRect">
            <a:avLst>
              <a:gd name="adj" fmla="val 0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5" name="íśḻîḓè">
            <a:extLst>
              <a:ext uri="{FF2B5EF4-FFF2-40B4-BE49-F238E27FC236}">
                <a16:creationId xmlns:a16="http://schemas.microsoft.com/office/drawing/2014/main" id="{4C1B8A2E-A1A4-4682-BDFF-CB11FB271299}"/>
              </a:ext>
            </a:extLst>
          </p:cNvPr>
          <p:cNvGrpSpPr/>
          <p:nvPr/>
        </p:nvGrpSpPr>
        <p:grpSpPr>
          <a:xfrm>
            <a:off x="673100" y="1028700"/>
            <a:ext cx="4194502" cy="5207000"/>
            <a:chOff x="673100" y="1028700"/>
            <a:chExt cx="4194502" cy="5207000"/>
          </a:xfrm>
        </p:grpSpPr>
        <p:sp>
          <p:nvSpPr>
            <p:cNvPr id="33" name="iṧḷíďé">
              <a:extLst>
                <a:ext uri="{FF2B5EF4-FFF2-40B4-BE49-F238E27FC236}">
                  <a16:creationId xmlns:a16="http://schemas.microsoft.com/office/drawing/2014/main" id="{8A76A51E-C79D-4DD4-A9AA-FDC3312B4C88}"/>
                </a:ext>
              </a:extLst>
            </p:cNvPr>
            <p:cNvSpPr/>
            <p:nvPr/>
          </p:nvSpPr>
          <p:spPr bwMode="auto">
            <a:xfrm>
              <a:off x="673100" y="1211452"/>
              <a:ext cx="4194502" cy="5024248"/>
            </a:xfrm>
            <a:custGeom>
              <a:avLst/>
              <a:gdLst>
                <a:gd name="T0" fmla="*/ 18936 w 21600"/>
                <a:gd name="T1" fmla="*/ 0 h 21600"/>
                <a:gd name="T2" fmla="*/ 21600 w 21600"/>
                <a:gd name="T3" fmla="*/ 0 h 21600"/>
                <a:gd name="T4" fmla="*/ 2600 w 21600"/>
                <a:gd name="T5" fmla="*/ 21600 h 21600"/>
                <a:gd name="T6" fmla="*/ 0 w 21600"/>
                <a:gd name="T7" fmla="*/ 21600 h 21600"/>
                <a:gd name="T8" fmla="*/ 18936 w 21600"/>
                <a:gd name="T9" fmla="*/ 0 h 21600"/>
                <a:gd name="T10" fmla="*/ 18936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8936" y="0"/>
                  </a:moveTo>
                  <a:lnTo>
                    <a:pt x="21600" y="0"/>
                  </a:lnTo>
                  <a:lnTo>
                    <a:pt x="2600" y="21600"/>
                  </a:lnTo>
                  <a:lnTo>
                    <a:pt x="0" y="21600"/>
                  </a:lnTo>
                  <a:lnTo>
                    <a:pt x="18936" y="0"/>
                  </a:lnTo>
                  <a:close/>
                  <a:moveTo>
                    <a:pt x="18936" y="0"/>
                  </a:moveTo>
                </a:path>
              </a:pathLst>
            </a:custGeom>
            <a:solidFill>
              <a:schemeClr val="tx1">
                <a:alpha val="70000"/>
              </a:schemeClr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îṡḻidè">
              <a:extLst>
                <a:ext uri="{FF2B5EF4-FFF2-40B4-BE49-F238E27FC236}">
                  <a16:creationId xmlns:a16="http://schemas.microsoft.com/office/drawing/2014/main" id="{4F3F0926-D9CC-4C46-9441-5B40A0952FC9}"/>
                </a:ext>
              </a:extLst>
            </p:cNvPr>
            <p:cNvSpPr/>
            <p:nvPr/>
          </p:nvSpPr>
          <p:spPr bwMode="auto">
            <a:xfrm>
              <a:off x="673100" y="1028700"/>
              <a:ext cx="4194502" cy="5024248"/>
            </a:xfrm>
            <a:custGeom>
              <a:avLst/>
              <a:gdLst>
                <a:gd name="T0" fmla="*/ 18936 w 21600"/>
                <a:gd name="T1" fmla="*/ 0 h 21600"/>
                <a:gd name="T2" fmla="*/ 21600 w 21600"/>
                <a:gd name="T3" fmla="*/ 0 h 21600"/>
                <a:gd name="T4" fmla="*/ 2600 w 21600"/>
                <a:gd name="T5" fmla="*/ 21600 h 21600"/>
                <a:gd name="T6" fmla="*/ 0 w 21600"/>
                <a:gd name="T7" fmla="*/ 21600 h 21600"/>
                <a:gd name="T8" fmla="*/ 18936 w 21600"/>
                <a:gd name="T9" fmla="*/ 0 h 21600"/>
                <a:gd name="T10" fmla="*/ 18936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8936" y="0"/>
                  </a:moveTo>
                  <a:lnTo>
                    <a:pt x="21600" y="0"/>
                  </a:lnTo>
                  <a:lnTo>
                    <a:pt x="2600" y="21600"/>
                  </a:lnTo>
                  <a:lnTo>
                    <a:pt x="0" y="21600"/>
                  </a:lnTo>
                  <a:lnTo>
                    <a:pt x="18936" y="0"/>
                  </a:lnTo>
                  <a:close/>
                  <a:moveTo>
                    <a:pt x="18936" y="0"/>
                  </a:moveTo>
                </a:path>
              </a:pathLst>
            </a:custGeom>
            <a:solidFill>
              <a:srgbClr val="EEAB15">
                <a:alpha val="70000"/>
              </a:srgbClr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6" name="ïŝļïḍê">
            <a:extLst>
              <a:ext uri="{FF2B5EF4-FFF2-40B4-BE49-F238E27FC236}">
                <a16:creationId xmlns:a16="http://schemas.microsoft.com/office/drawing/2014/main" id="{E505C2E5-1FF3-4ECA-B0B7-A31C4ECD71CB}"/>
              </a:ext>
            </a:extLst>
          </p:cNvPr>
          <p:cNvGrpSpPr/>
          <p:nvPr/>
        </p:nvGrpSpPr>
        <p:grpSpPr>
          <a:xfrm>
            <a:off x="3751338" y="3741925"/>
            <a:ext cx="748594" cy="748594"/>
            <a:chOff x="3751338" y="3741925"/>
            <a:chExt cx="748594" cy="748594"/>
          </a:xfrm>
          <a:solidFill>
            <a:srgbClr val="EEAB15"/>
          </a:solidFill>
        </p:grpSpPr>
        <p:sp>
          <p:nvSpPr>
            <p:cNvPr id="31" name="ïSḷîḋé">
              <a:extLst>
                <a:ext uri="{FF2B5EF4-FFF2-40B4-BE49-F238E27FC236}">
                  <a16:creationId xmlns:a16="http://schemas.microsoft.com/office/drawing/2014/main" id="{BFAFAB77-E2A8-485A-AF59-DD23A619CB4C}"/>
                </a:ext>
              </a:extLst>
            </p:cNvPr>
            <p:cNvSpPr/>
            <p:nvPr/>
          </p:nvSpPr>
          <p:spPr>
            <a:xfrm>
              <a:off x="3751338" y="3741925"/>
              <a:ext cx="748594" cy="748594"/>
            </a:xfrm>
            <a:prstGeom prst="ellipse">
              <a:avLst/>
            </a:prstGeom>
            <a:grpFill/>
            <a:ln w="28575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2" name="ïṧḻîďé">
              <a:extLst>
                <a:ext uri="{FF2B5EF4-FFF2-40B4-BE49-F238E27FC236}">
                  <a16:creationId xmlns:a16="http://schemas.microsoft.com/office/drawing/2014/main" id="{0C934234-ED99-422C-B0DA-EAC4031DD958}"/>
                </a:ext>
              </a:extLst>
            </p:cNvPr>
            <p:cNvSpPr/>
            <p:nvPr/>
          </p:nvSpPr>
          <p:spPr>
            <a:xfrm>
              <a:off x="3954390" y="3964647"/>
              <a:ext cx="342490" cy="303151"/>
            </a:xfrm>
            <a:custGeom>
              <a:avLst/>
              <a:gdLst>
                <a:gd name="connsiteX0" fmla="*/ 287435 w 568487"/>
                <a:gd name="connsiteY0" fmla="*/ 95352 h 503191"/>
                <a:gd name="connsiteX1" fmla="*/ 484475 w 568487"/>
                <a:gd name="connsiteY1" fmla="*/ 271062 h 503191"/>
                <a:gd name="connsiteX2" fmla="*/ 484475 w 568487"/>
                <a:gd name="connsiteY2" fmla="*/ 487071 h 503191"/>
                <a:gd name="connsiteX3" fmla="*/ 469939 w 568487"/>
                <a:gd name="connsiteY3" fmla="*/ 501579 h 503191"/>
                <a:gd name="connsiteX4" fmla="*/ 329427 w 568487"/>
                <a:gd name="connsiteY4" fmla="*/ 501579 h 503191"/>
                <a:gd name="connsiteX5" fmla="*/ 329427 w 568487"/>
                <a:gd name="connsiteY5" fmla="*/ 385514 h 503191"/>
                <a:gd name="connsiteX6" fmla="*/ 308431 w 568487"/>
                <a:gd name="connsiteY6" fmla="*/ 366170 h 503191"/>
                <a:gd name="connsiteX7" fmla="*/ 248673 w 568487"/>
                <a:gd name="connsiteY7" fmla="*/ 366170 h 503191"/>
                <a:gd name="connsiteX8" fmla="*/ 232522 w 568487"/>
                <a:gd name="connsiteY8" fmla="*/ 385514 h 503191"/>
                <a:gd name="connsiteX9" fmla="*/ 232522 w 568487"/>
                <a:gd name="connsiteY9" fmla="*/ 503191 h 503191"/>
                <a:gd name="connsiteX10" fmla="*/ 88779 w 568487"/>
                <a:gd name="connsiteY10" fmla="*/ 503191 h 503191"/>
                <a:gd name="connsiteX11" fmla="*/ 77474 w 568487"/>
                <a:gd name="connsiteY11" fmla="*/ 490295 h 503191"/>
                <a:gd name="connsiteX12" fmla="*/ 77474 w 568487"/>
                <a:gd name="connsiteY12" fmla="*/ 271062 h 503191"/>
                <a:gd name="connsiteX13" fmla="*/ 445669 w 568487"/>
                <a:gd name="connsiteY13" fmla="*/ 58041 h 503191"/>
                <a:gd name="connsiteX14" fmla="*/ 500600 w 568487"/>
                <a:gd name="connsiteY14" fmla="*/ 58041 h 503191"/>
                <a:gd name="connsiteX15" fmla="*/ 500600 w 568487"/>
                <a:gd name="connsiteY15" fmla="*/ 172567 h 503191"/>
                <a:gd name="connsiteX16" fmla="*/ 445669 w 568487"/>
                <a:gd name="connsiteY16" fmla="*/ 125789 h 503191"/>
                <a:gd name="connsiteX17" fmla="*/ 289088 w 568487"/>
                <a:gd name="connsiteY17" fmla="*/ 0 h 503191"/>
                <a:gd name="connsiteX18" fmla="*/ 568487 w 568487"/>
                <a:gd name="connsiteY18" fmla="*/ 253224 h 503191"/>
                <a:gd name="connsiteX19" fmla="*/ 507116 w 568487"/>
                <a:gd name="connsiteY19" fmla="*/ 253224 h 503191"/>
                <a:gd name="connsiteX20" fmla="*/ 289088 w 568487"/>
                <a:gd name="connsiteY20" fmla="*/ 58064 h 503191"/>
                <a:gd name="connsiteX21" fmla="*/ 56526 w 568487"/>
                <a:gd name="connsiteY21" fmla="*/ 254836 h 503191"/>
                <a:gd name="connsiteX22" fmla="*/ 0 w 568487"/>
                <a:gd name="connsiteY22" fmla="*/ 254836 h 50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8487" h="503191">
                  <a:moveTo>
                    <a:pt x="287435" y="95352"/>
                  </a:moveTo>
                  <a:lnTo>
                    <a:pt x="484475" y="271062"/>
                  </a:lnTo>
                  <a:lnTo>
                    <a:pt x="484475" y="487071"/>
                  </a:lnTo>
                  <a:cubicBezTo>
                    <a:pt x="484475" y="487071"/>
                    <a:pt x="486090" y="501579"/>
                    <a:pt x="469939" y="501579"/>
                  </a:cubicBezTo>
                  <a:lnTo>
                    <a:pt x="329427" y="501579"/>
                  </a:lnTo>
                  <a:lnTo>
                    <a:pt x="329427" y="385514"/>
                  </a:lnTo>
                  <a:cubicBezTo>
                    <a:pt x="329427" y="385514"/>
                    <a:pt x="331042" y="366170"/>
                    <a:pt x="308431" y="366170"/>
                  </a:cubicBezTo>
                  <a:lnTo>
                    <a:pt x="248673" y="366170"/>
                  </a:lnTo>
                  <a:cubicBezTo>
                    <a:pt x="230907" y="366170"/>
                    <a:pt x="232522" y="385514"/>
                    <a:pt x="232522" y="385514"/>
                  </a:cubicBezTo>
                  <a:lnTo>
                    <a:pt x="232522" y="503191"/>
                  </a:lnTo>
                  <a:cubicBezTo>
                    <a:pt x="232522" y="503191"/>
                    <a:pt x="104930" y="503191"/>
                    <a:pt x="88779" y="503191"/>
                  </a:cubicBezTo>
                  <a:cubicBezTo>
                    <a:pt x="77474" y="503191"/>
                    <a:pt x="77474" y="490295"/>
                    <a:pt x="77474" y="490295"/>
                  </a:cubicBezTo>
                  <a:lnTo>
                    <a:pt x="77474" y="271062"/>
                  </a:lnTo>
                  <a:close/>
                  <a:moveTo>
                    <a:pt x="445669" y="58041"/>
                  </a:moveTo>
                  <a:lnTo>
                    <a:pt x="500600" y="58041"/>
                  </a:lnTo>
                  <a:lnTo>
                    <a:pt x="500600" y="172567"/>
                  </a:lnTo>
                  <a:lnTo>
                    <a:pt x="445669" y="125789"/>
                  </a:lnTo>
                  <a:close/>
                  <a:moveTo>
                    <a:pt x="289088" y="0"/>
                  </a:moveTo>
                  <a:lnTo>
                    <a:pt x="568487" y="253224"/>
                  </a:lnTo>
                  <a:cubicBezTo>
                    <a:pt x="568487" y="253224"/>
                    <a:pt x="550722" y="285481"/>
                    <a:pt x="507116" y="253224"/>
                  </a:cubicBezTo>
                  <a:lnTo>
                    <a:pt x="289088" y="58064"/>
                  </a:lnTo>
                  <a:lnTo>
                    <a:pt x="56526" y="254836"/>
                  </a:lnTo>
                  <a:cubicBezTo>
                    <a:pt x="17765" y="287094"/>
                    <a:pt x="0" y="254836"/>
                    <a:pt x="0" y="2548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ïşľíḑê">
            <a:extLst>
              <a:ext uri="{FF2B5EF4-FFF2-40B4-BE49-F238E27FC236}">
                <a16:creationId xmlns:a16="http://schemas.microsoft.com/office/drawing/2014/main" id="{5085F18E-D465-423F-8609-4157F493FC1D}"/>
              </a:ext>
            </a:extLst>
          </p:cNvPr>
          <p:cNvGrpSpPr/>
          <p:nvPr/>
        </p:nvGrpSpPr>
        <p:grpSpPr>
          <a:xfrm>
            <a:off x="3200378" y="4554205"/>
            <a:ext cx="1850515" cy="1592595"/>
            <a:chOff x="3599671" y="4643105"/>
            <a:chExt cx="1850515" cy="1592595"/>
          </a:xfrm>
        </p:grpSpPr>
        <p:sp>
          <p:nvSpPr>
            <p:cNvPr id="29" name="ï$lîdê">
              <a:extLst>
                <a:ext uri="{FF2B5EF4-FFF2-40B4-BE49-F238E27FC236}">
                  <a16:creationId xmlns:a16="http://schemas.microsoft.com/office/drawing/2014/main" id="{E1BB6FC7-50B6-4DBE-9C32-BA17B6BD27D1}"/>
                </a:ext>
              </a:extLst>
            </p:cNvPr>
            <p:cNvSpPr txBox="1"/>
            <p:nvPr/>
          </p:nvSpPr>
          <p:spPr>
            <a:xfrm>
              <a:off x="3599671" y="4643105"/>
              <a:ext cx="1850515" cy="385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i="1" dirty="0">
                  <a:cs typeface="+mn-ea"/>
                  <a:sym typeface="+mn-lt"/>
                </a:rPr>
                <a:t>01.Text here</a:t>
              </a:r>
            </a:p>
          </p:txBody>
        </p:sp>
        <p:sp>
          <p:nvSpPr>
            <p:cNvPr id="30" name="îṥḻîḑé">
              <a:extLst>
                <a:ext uri="{FF2B5EF4-FFF2-40B4-BE49-F238E27FC236}">
                  <a16:creationId xmlns:a16="http://schemas.microsoft.com/office/drawing/2014/main" id="{EFF6F2BB-2D7C-4225-B0FE-AA9522120998}"/>
                </a:ext>
              </a:extLst>
            </p:cNvPr>
            <p:cNvSpPr txBox="1"/>
            <p:nvPr/>
          </p:nvSpPr>
          <p:spPr>
            <a:xfrm>
              <a:off x="3599671" y="5028896"/>
              <a:ext cx="1850515" cy="1206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8" name="ïSḷíḋe">
            <a:extLst>
              <a:ext uri="{FF2B5EF4-FFF2-40B4-BE49-F238E27FC236}">
                <a16:creationId xmlns:a16="http://schemas.microsoft.com/office/drawing/2014/main" id="{6CB712CC-9476-456B-964D-9D693018D142}"/>
              </a:ext>
            </a:extLst>
          </p:cNvPr>
          <p:cNvGrpSpPr/>
          <p:nvPr/>
        </p:nvGrpSpPr>
        <p:grpSpPr>
          <a:xfrm>
            <a:off x="8063345" y="3741925"/>
            <a:ext cx="748594" cy="748594"/>
            <a:chOff x="8063344" y="3741925"/>
            <a:chExt cx="748594" cy="748594"/>
          </a:xfrm>
          <a:solidFill>
            <a:srgbClr val="EEAB15"/>
          </a:solidFill>
        </p:grpSpPr>
        <p:sp>
          <p:nvSpPr>
            <p:cNvPr id="27" name="išlíḑè">
              <a:extLst>
                <a:ext uri="{FF2B5EF4-FFF2-40B4-BE49-F238E27FC236}">
                  <a16:creationId xmlns:a16="http://schemas.microsoft.com/office/drawing/2014/main" id="{BFAFAB77-E2A8-485A-AF59-DD23A619CB4C}"/>
                </a:ext>
              </a:extLst>
            </p:cNvPr>
            <p:cNvSpPr/>
            <p:nvPr/>
          </p:nvSpPr>
          <p:spPr>
            <a:xfrm>
              <a:off x="8063344" y="3741925"/>
              <a:ext cx="748594" cy="748594"/>
            </a:xfrm>
            <a:prstGeom prst="ellipse">
              <a:avLst/>
            </a:prstGeom>
            <a:grpFill/>
            <a:ln w="28575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8" name="íṧliḍé">
              <a:extLst>
                <a:ext uri="{FF2B5EF4-FFF2-40B4-BE49-F238E27FC236}">
                  <a16:creationId xmlns:a16="http://schemas.microsoft.com/office/drawing/2014/main" id="{0C934234-ED99-422C-B0DA-EAC4031DD958}"/>
                </a:ext>
              </a:extLst>
            </p:cNvPr>
            <p:cNvSpPr/>
            <p:nvPr/>
          </p:nvSpPr>
          <p:spPr>
            <a:xfrm>
              <a:off x="8266396" y="3964647"/>
              <a:ext cx="342490" cy="303151"/>
            </a:xfrm>
            <a:custGeom>
              <a:avLst/>
              <a:gdLst>
                <a:gd name="connsiteX0" fmla="*/ 287435 w 568487"/>
                <a:gd name="connsiteY0" fmla="*/ 95352 h 503191"/>
                <a:gd name="connsiteX1" fmla="*/ 484475 w 568487"/>
                <a:gd name="connsiteY1" fmla="*/ 271062 h 503191"/>
                <a:gd name="connsiteX2" fmla="*/ 484475 w 568487"/>
                <a:gd name="connsiteY2" fmla="*/ 487071 h 503191"/>
                <a:gd name="connsiteX3" fmla="*/ 469939 w 568487"/>
                <a:gd name="connsiteY3" fmla="*/ 501579 h 503191"/>
                <a:gd name="connsiteX4" fmla="*/ 329427 w 568487"/>
                <a:gd name="connsiteY4" fmla="*/ 501579 h 503191"/>
                <a:gd name="connsiteX5" fmla="*/ 329427 w 568487"/>
                <a:gd name="connsiteY5" fmla="*/ 385514 h 503191"/>
                <a:gd name="connsiteX6" fmla="*/ 308431 w 568487"/>
                <a:gd name="connsiteY6" fmla="*/ 366170 h 503191"/>
                <a:gd name="connsiteX7" fmla="*/ 248673 w 568487"/>
                <a:gd name="connsiteY7" fmla="*/ 366170 h 503191"/>
                <a:gd name="connsiteX8" fmla="*/ 232522 w 568487"/>
                <a:gd name="connsiteY8" fmla="*/ 385514 h 503191"/>
                <a:gd name="connsiteX9" fmla="*/ 232522 w 568487"/>
                <a:gd name="connsiteY9" fmla="*/ 503191 h 503191"/>
                <a:gd name="connsiteX10" fmla="*/ 88779 w 568487"/>
                <a:gd name="connsiteY10" fmla="*/ 503191 h 503191"/>
                <a:gd name="connsiteX11" fmla="*/ 77474 w 568487"/>
                <a:gd name="connsiteY11" fmla="*/ 490295 h 503191"/>
                <a:gd name="connsiteX12" fmla="*/ 77474 w 568487"/>
                <a:gd name="connsiteY12" fmla="*/ 271062 h 503191"/>
                <a:gd name="connsiteX13" fmla="*/ 445669 w 568487"/>
                <a:gd name="connsiteY13" fmla="*/ 58041 h 503191"/>
                <a:gd name="connsiteX14" fmla="*/ 500600 w 568487"/>
                <a:gd name="connsiteY14" fmla="*/ 58041 h 503191"/>
                <a:gd name="connsiteX15" fmla="*/ 500600 w 568487"/>
                <a:gd name="connsiteY15" fmla="*/ 172567 h 503191"/>
                <a:gd name="connsiteX16" fmla="*/ 445669 w 568487"/>
                <a:gd name="connsiteY16" fmla="*/ 125789 h 503191"/>
                <a:gd name="connsiteX17" fmla="*/ 289088 w 568487"/>
                <a:gd name="connsiteY17" fmla="*/ 0 h 503191"/>
                <a:gd name="connsiteX18" fmla="*/ 568487 w 568487"/>
                <a:gd name="connsiteY18" fmla="*/ 253224 h 503191"/>
                <a:gd name="connsiteX19" fmla="*/ 507116 w 568487"/>
                <a:gd name="connsiteY19" fmla="*/ 253224 h 503191"/>
                <a:gd name="connsiteX20" fmla="*/ 289088 w 568487"/>
                <a:gd name="connsiteY20" fmla="*/ 58064 h 503191"/>
                <a:gd name="connsiteX21" fmla="*/ 56526 w 568487"/>
                <a:gd name="connsiteY21" fmla="*/ 254836 h 503191"/>
                <a:gd name="connsiteX22" fmla="*/ 0 w 568487"/>
                <a:gd name="connsiteY22" fmla="*/ 254836 h 50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8487" h="503191">
                  <a:moveTo>
                    <a:pt x="287435" y="95352"/>
                  </a:moveTo>
                  <a:lnTo>
                    <a:pt x="484475" y="271062"/>
                  </a:lnTo>
                  <a:lnTo>
                    <a:pt x="484475" y="487071"/>
                  </a:lnTo>
                  <a:cubicBezTo>
                    <a:pt x="484475" y="487071"/>
                    <a:pt x="486090" y="501579"/>
                    <a:pt x="469939" y="501579"/>
                  </a:cubicBezTo>
                  <a:lnTo>
                    <a:pt x="329427" y="501579"/>
                  </a:lnTo>
                  <a:lnTo>
                    <a:pt x="329427" y="385514"/>
                  </a:lnTo>
                  <a:cubicBezTo>
                    <a:pt x="329427" y="385514"/>
                    <a:pt x="331042" y="366170"/>
                    <a:pt x="308431" y="366170"/>
                  </a:cubicBezTo>
                  <a:lnTo>
                    <a:pt x="248673" y="366170"/>
                  </a:lnTo>
                  <a:cubicBezTo>
                    <a:pt x="230907" y="366170"/>
                    <a:pt x="232522" y="385514"/>
                    <a:pt x="232522" y="385514"/>
                  </a:cubicBezTo>
                  <a:lnTo>
                    <a:pt x="232522" y="503191"/>
                  </a:lnTo>
                  <a:cubicBezTo>
                    <a:pt x="232522" y="503191"/>
                    <a:pt x="104930" y="503191"/>
                    <a:pt x="88779" y="503191"/>
                  </a:cubicBezTo>
                  <a:cubicBezTo>
                    <a:pt x="77474" y="503191"/>
                    <a:pt x="77474" y="490295"/>
                    <a:pt x="77474" y="490295"/>
                  </a:cubicBezTo>
                  <a:lnTo>
                    <a:pt x="77474" y="271062"/>
                  </a:lnTo>
                  <a:close/>
                  <a:moveTo>
                    <a:pt x="445669" y="58041"/>
                  </a:moveTo>
                  <a:lnTo>
                    <a:pt x="500600" y="58041"/>
                  </a:lnTo>
                  <a:lnTo>
                    <a:pt x="500600" y="172567"/>
                  </a:lnTo>
                  <a:lnTo>
                    <a:pt x="445669" y="125789"/>
                  </a:lnTo>
                  <a:close/>
                  <a:moveTo>
                    <a:pt x="289088" y="0"/>
                  </a:moveTo>
                  <a:lnTo>
                    <a:pt x="568487" y="253224"/>
                  </a:lnTo>
                  <a:cubicBezTo>
                    <a:pt x="568487" y="253224"/>
                    <a:pt x="550722" y="285481"/>
                    <a:pt x="507116" y="253224"/>
                  </a:cubicBezTo>
                  <a:lnTo>
                    <a:pt x="289088" y="58064"/>
                  </a:lnTo>
                  <a:lnTo>
                    <a:pt x="56526" y="254836"/>
                  </a:lnTo>
                  <a:cubicBezTo>
                    <a:pt x="17765" y="287094"/>
                    <a:pt x="0" y="254836"/>
                    <a:pt x="0" y="2548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îŝ1îḑe">
            <a:extLst>
              <a:ext uri="{FF2B5EF4-FFF2-40B4-BE49-F238E27FC236}">
                <a16:creationId xmlns:a16="http://schemas.microsoft.com/office/drawing/2014/main" id="{9BAA1CC6-0964-40B2-AC25-863062514B77}"/>
              </a:ext>
            </a:extLst>
          </p:cNvPr>
          <p:cNvGrpSpPr/>
          <p:nvPr/>
        </p:nvGrpSpPr>
        <p:grpSpPr>
          <a:xfrm>
            <a:off x="7512385" y="4554205"/>
            <a:ext cx="1850515" cy="1592595"/>
            <a:chOff x="3599671" y="4643105"/>
            <a:chExt cx="1850515" cy="1592595"/>
          </a:xfrm>
        </p:grpSpPr>
        <p:sp>
          <p:nvSpPr>
            <p:cNvPr id="25" name="íṡ1idé">
              <a:extLst>
                <a:ext uri="{FF2B5EF4-FFF2-40B4-BE49-F238E27FC236}">
                  <a16:creationId xmlns:a16="http://schemas.microsoft.com/office/drawing/2014/main" id="{E1BB6FC7-50B6-4DBE-9C32-BA17B6BD27D1}"/>
                </a:ext>
              </a:extLst>
            </p:cNvPr>
            <p:cNvSpPr txBox="1"/>
            <p:nvPr/>
          </p:nvSpPr>
          <p:spPr>
            <a:xfrm>
              <a:off x="3599671" y="4643105"/>
              <a:ext cx="1850515" cy="385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i="1" dirty="0">
                  <a:cs typeface="+mn-ea"/>
                  <a:sym typeface="+mn-lt"/>
                </a:rPr>
                <a:t>03.Text here</a:t>
              </a:r>
            </a:p>
          </p:txBody>
        </p:sp>
        <p:sp>
          <p:nvSpPr>
            <p:cNvPr id="26" name="îṡḻiḋé">
              <a:extLst>
                <a:ext uri="{FF2B5EF4-FFF2-40B4-BE49-F238E27FC236}">
                  <a16:creationId xmlns:a16="http://schemas.microsoft.com/office/drawing/2014/main" id="{EFF6F2BB-2D7C-4225-B0FE-AA9522120998}"/>
                </a:ext>
              </a:extLst>
            </p:cNvPr>
            <p:cNvSpPr txBox="1"/>
            <p:nvPr/>
          </p:nvSpPr>
          <p:spPr>
            <a:xfrm>
              <a:off x="3599671" y="5028896"/>
              <a:ext cx="1850515" cy="1206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10" name="ïsḷiďé">
            <a:extLst>
              <a:ext uri="{FF2B5EF4-FFF2-40B4-BE49-F238E27FC236}">
                <a16:creationId xmlns:a16="http://schemas.microsoft.com/office/drawing/2014/main" id="{D7D3347B-92C3-4501-97A1-B4906D93036B}"/>
              </a:ext>
            </a:extLst>
          </p:cNvPr>
          <p:cNvGrpSpPr/>
          <p:nvPr/>
        </p:nvGrpSpPr>
        <p:grpSpPr>
          <a:xfrm>
            <a:off x="10219345" y="3741925"/>
            <a:ext cx="748594" cy="748594"/>
            <a:chOff x="10219345" y="3741925"/>
            <a:chExt cx="748594" cy="748594"/>
          </a:xfrm>
          <a:solidFill>
            <a:srgbClr val="CF2B1F"/>
          </a:solidFill>
        </p:grpSpPr>
        <p:sp>
          <p:nvSpPr>
            <p:cNvPr id="23" name="íšľiḍé">
              <a:extLst>
                <a:ext uri="{FF2B5EF4-FFF2-40B4-BE49-F238E27FC236}">
                  <a16:creationId xmlns:a16="http://schemas.microsoft.com/office/drawing/2014/main" id="{BFAFAB77-E2A8-485A-AF59-DD23A619CB4C}"/>
                </a:ext>
              </a:extLst>
            </p:cNvPr>
            <p:cNvSpPr/>
            <p:nvPr/>
          </p:nvSpPr>
          <p:spPr>
            <a:xfrm>
              <a:off x="10219345" y="3741925"/>
              <a:ext cx="748594" cy="748594"/>
            </a:xfrm>
            <a:prstGeom prst="ellipse">
              <a:avLst/>
            </a:prstGeom>
            <a:grpFill/>
            <a:ln w="28575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4" name="íṡľiḑè">
              <a:extLst>
                <a:ext uri="{FF2B5EF4-FFF2-40B4-BE49-F238E27FC236}">
                  <a16:creationId xmlns:a16="http://schemas.microsoft.com/office/drawing/2014/main" id="{0C934234-ED99-422C-B0DA-EAC4031DD958}"/>
                </a:ext>
              </a:extLst>
            </p:cNvPr>
            <p:cNvSpPr/>
            <p:nvPr/>
          </p:nvSpPr>
          <p:spPr>
            <a:xfrm>
              <a:off x="10422397" y="3964647"/>
              <a:ext cx="342490" cy="303151"/>
            </a:xfrm>
            <a:custGeom>
              <a:avLst/>
              <a:gdLst>
                <a:gd name="connsiteX0" fmla="*/ 287435 w 568487"/>
                <a:gd name="connsiteY0" fmla="*/ 95352 h 503191"/>
                <a:gd name="connsiteX1" fmla="*/ 484475 w 568487"/>
                <a:gd name="connsiteY1" fmla="*/ 271062 h 503191"/>
                <a:gd name="connsiteX2" fmla="*/ 484475 w 568487"/>
                <a:gd name="connsiteY2" fmla="*/ 487071 h 503191"/>
                <a:gd name="connsiteX3" fmla="*/ 469939 w 568487"/>
                <a:gd name="connsiteY3" fmla="*/ 501579 h 503191"/>
                <a:gd name="connsiteX4" fmla="*/ 329427 w 568487"/>
                <a:gd name="connsiteY4" fmla="*/ 501579 h 503191"/>
                <a:gd name="connsiteX5" fmla="*/ 329427 w 568487"/>
                <a:gd name="connsiteY5" fmla="*/ 385514 h 503191"/>
                <a:gd name="connsiteX6" fmla="*/ 308431 w 568487"/>
                <a:gd name="connsiteY6" fmla="*/ 366170 h 503191"/>
                <a:gd name="connsiteX7" fmla="*/ 248673 w 568487"/>
                <a:gd name="connsiteY7" fmla="*/ 366170 h 503191"/>
                <a:gd name="connsiteX8" fmla="*/ 232522 w 568487"/>
                <a:gd name="connsiteY8" fmla="*/ 385514 h 503191"/>
                <a:gd name="connsiteX9" fmla="*/ 232522 w 568487"/>
                <a:gd name="connsiteY9" fmla="*/ 503191 h 503191"/>
                <a:gd name="connsiteX10" fmla="*/ 88779 w 568487"/>
                <a:gd name="connsiteY10" fmla="*/ 503191 h 503191"/>
                <a:gd name="connsiteX11" fmla="*/ 77474 w 568487"/>
                <a:gd name="connsiteY11" fmla="*/ 490295 h 503191"/>
                <a:gd name="connsiteX12" fmla="*/ 77474 w 568487"/>
                <a:gd name="connsiteY12" fmla="*/ 271062 h 503191"/>
                <a:gd name="connsiteX13" fmla="*/ 445669 w 568487"/>
                <a:gd name="connsiteY13" fmla="*/ 58041 h 503191"/>
                <a:gd name="connsiteX14" fmla="*/ 500600 w 568487"/>
                <a:gd name="connsiteY14" fmla="*/ 58041 h 503191"/>
                <a:gd name="connsiteX15" fmla="*/ 500600 w 568487"/>
                <a:gd name="connsiteY15" fmla="*/ 172567 h 503191"/>
                <a:gd name="connsiteX16" fmla="*/ 445669 w 568487"/>
                <a:gd name="connsiteY16" fmla="*/ 125789 h 503191"/>
                <a:gd name="connsiteX17" fmla="*/ 289088 w 568487"/>
                <a:gd name="connsiteY17" fmla="*/ 0 h 503191"/>
                <a:gd name="connsiteX18" fmla="*/ 568487 w 568487"/>
                <a:gd name="connsiteY18" fmla="*/ 253224 h 503191"/>
                <a:gd name="connsiteX19" fmla="*/ 507116 w 568487"/>
                <a:gd name="connsiteY19" fmla="*/ 253224 h 503191"/>
                <a:gd name="connsiteX20" fmla="*/ 289088 w 568487"/>
                <a:gd name="connsiteY20" fmla="*/ 58064 h 503191"/>
                <a:gd name="connsiteX21" fmla="*/ 56526 w 568487"/>
                <a:gd name="connsiteY21" fmla="*/ 254836 h 503191"/>
                <a:gd name="connsiteX22" fmla="*/ 0 w 568487"/>
                <a:gd name="connsiteY22" fmla="*/ 254836 h 50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8487" h="503191">
                  <a:moveTo>
                    <a:pt x="287435" y="95352"/>
                  </a:moveTo>
                  <a:lnTo>
                    <a:pt x="484475" y="271062"/>
                  </a:lnTo>
                  <a:lnTo>
                    <a:pt x="484475" y="487071"/>
                  </a:lnTo>
                  <a:cubicBezTo>
                    <a:pt x="484475" y="487071"/>
                    <a:pt x="486090" y="501579"/>
                    <a:pt x="469939" y="501579"/>
                  </a:cubicBezTo>
                  <a:lnTo>
                    <a:pt x="329427" y="501579"/>
                  </a:lnTo>
                  <a:lnTo>
                    <a:pt x="329427" y="385514"/>
                  </a:lnTo>
                  <a:cubicBezTo>
                    <a:pt x="329427" y="385514"/>
                    <a:pt x="331042" y="366170"/>
                    <a:pt x="308431" y="366170"/>
                  </a:cubicBezTo>
                  <a:lnTo>
                    <a:pt x="248673" y="366170"/>
                  </a:lnTo>
                  <a:cubicBezTo>
                    <a:pt x="230907" y="366170"/>
                    <a:pt x="232522" y="385514"/>
                    <a:pt x="232522" y="385514"/>
                  </a:cubicBezTo>
                  <a:lnTo>
                    <a:pt x="232522" y="503191"/>
                  </a:lnTo>
                  <a:cubicBezTo>
                    <a:pt x="232522" y="503191"/>
                    <a:pt x="104930" y="503191"/>
                    <a:pt x="88779" y="503191"/>
                  </a:cubicBezTo>
                  <a:cubicBezTo>
                    <a:pt x="77474" y="503191"/>
                    <a:pt x="77474" y="490295"/>
                    <a:pt x="77474" y="490295"/>
                  </a:cubicBezTo>
                  <a:lnTo>
                    <a:pt x="77474" y="271062"/>
                  </a:lnTo>
                  <a:close/>
                  <a:moveTo>
                    <a:pt x="445669" y="58041"/>
                  </a:moveTo>
                  <a:lnTo>
                    <a:pt x="500600" y="58041"/>
                  </a:lnTo>
                  <a:lnTo>
                    <a:pt x="500600" y="172567"/>
                  </a:lnTo>
                  <a:lnTo>
                    <a:pt x="445669" y="125789"/>
                  </a:lnTo>
                  <a:close/>
                  <a:moveTo>
                    <a:pt x="289088" y="0"/>
                  </a:moveTo>
                  <a:lnTo>
                    <a:pt x="568487" y="253224"/>
                  </a:lnTo>
                  <a:cubicBezTo>
                    <a:pt x="568487" y="253224"/>
                    <a:pt x="550722" y="285481"/>
                    <a:pt x="507116" y="253224"/>
                  </a:cubicBezTo>
                  <a:lnTo>
                    <a:pt x="289088" y="58064"/>
                  </a:lnTo>
                  <a:lnTo>
                    <a:pt x="56526" y="254836"/>
                  </a:lnTo>
                  <a:cubicBezTo>
                    <a:pt x="17765" y="287094"/>
                    <a:pt x="0" y="254836"/>
                    <a:pt x="0" y="2548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iSḻiḑè">
            <a:extLst>
              <a:ext uri="{FF2B5EF4-FFF2-40B4-BE49-F238E27FC236}">
                <a16:creationId xmlns:a16="http://schemas.microsoft.com/office/drawing/2014/main" id="{20742AD6-7446-44F3-931B-86650EDCC9AF}"/>
              </a:ext>
            </a:extLst>
          </p:cNvPr>
          <p:cNvGrpSpPr/>
          <p:nvPr/>
        </p:nvGrpSpPr>
        <p:grpSpPr>
          <a:xfrm>
            <a:off x="9668385" y="4554205"/>
            <a:ext cx="1850515" cy="1592595"/>
            <a:chOff x="3599671" y="4643105"/>
            <a:chExt cx="1850515" cy="1592595"/>
          </a:xfrm>
        </p:grpSpPr>
        <p:sp>
          <p:nvSpPr>
            <p:cNvPr id="21" name="îṣlíḍe">
              <a:extLst>
                <a:ext uri="{FF2B5EF4-FFF2-40B4-BE49-F238E27FC236}">
                  <a16:creationId xmlns:a16="http://schemas.microsoft.com/office/drawing/2014/main" id="{E1BB6FC7-50B6-4DBE-9C32-BA17B6BD27D1}"/>
                </a:ext>
              </a:extLst>
            </p:cNvPr>
            <p:cNvSpPr txBox="1"/>
            <p:nvPr/>
          </p:nvSpPr>
          <p:spPr>
            <a:xfrm>
              <a:off x="3599671" y="4643105"/>
              <a:ext cx="1850515" cy="385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i="1" dirty="0">
                  <a:cs typeface="+mn-ea"/>
                  <a:sym typeface="+mn-lt"/>
                </a:rPr>
                <a:t>04.Text here</a:t>
              </a:r>
            </a:p>
          </p:txBody>
        </p:sp>
        <p:sp>
          <p:nvSpPr>
            <p:cNvPr id="22" name="íšḷîḋé">
              <a:extLst>
                <a:ext uri="{FF2B5EF4-FFF2-40B4-BE49-F238E27FC236}">
                  <a16:creationId xmlns:a16="http://schemas.microsoft.com/office/drawing/2014/main" id="{EFF6F2BB-2D7C-4225-B0FE-AA9522120998}"/>
                </a:ext>
              </a:extLst>
            </p:cNvPr>
            <p:cNvSpPr txBox="1"/>
            <p:nvPr/>
          </p:nvSpPr>
          <p:spPr>
            <a:xfrm>
              <a:off x="3599671" y="5028896"/>
              <a:ext cx="1850515" cy="1206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12" name="iśḻíḓê">
            <a:extLst>
              <a:ext uri="{FF2B5EF4-FFF2-40B4-BE49-F238E27FC236}">
                <a16:creationId xmlns:a16="http://schemas.microsoft.com/office/drawing/2014/main" id="{E3163A42-1E30-47CC-9DDB-19903604E4AF}"/>
              </a:ext>
            </a:extLst>
          </p:cNvPr>
          <p:cNvGrpSpPr/>
          <p:nvPr/>
        </p:nvGrpSpPr>
        <p:grpSpPr>
          <a:xfrm>
            <a:off x="5907342" y="3741925"/>
            <a:ext cx="748594" cy="748594"/>
            <a:chOff x="5907341" y="3741925"/>
            <a:chExt cx="748594" cy="748594"/>
          </a:xfrm>
          <a:solidFill>
            <a:srgbClr val="CF2B1F"/>
          </a:solidFill>
        </p:grpSpPr>
        <p:sp>
          <p:nvSpPr>
            <p:cNvPr id="19" name="ïṩļíďe">
              <a:extLst>
                <a:ext uri="{FF2B5EF4-FFF2-40B4-BE49-F238E27FC236}">
                  <a16:creationId xmlns:a16="http://schemas.microsoft.com/office/drawing/2014/main" id="{BFAFAB77-E2A8-485A-AF59-DD23A619CB4C}"/>
                </a:ext>
              </a:extLst>
            </p:cNvPr>
            <p:cNvSpPr/>
            <p:nvPr/>
          </p:nvSpPr>
          <p:spPr>
            <a:xfrm>
              <a:off x="5907341" y="3741925"/>
              <a:ext cx="748594" cy="748594"/>
            </a:xfrm>
            <a:prstGeom prst="ellipse">
              <a:avLst/>
            </a:prstGeom>
            <a:grpFill/>
            <a:ln w="28575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" name="îṧļîďé">
              <a:extLst>
                <a:ext uri="{FF2B5EF4-FFF2-40B4-BE49-F238E27FC236}">
                  <a16:creationId xmlns:a16="http://schemas.microsoft.com/office/drawing/2014/main" id="{0C934234-ED99-422C-B0DA-EAC4031DD958}"/>
                </a:ext>
              </a:extLst>
            </p:cNvPr>
            <p:cNvSpPr/>
            <p:nvPr/>
          </p:nvSpPr>
          <p:spPr>
            <a:xfrm>
              <a:off x="6110393" y="3964647"/>
              <a:ext cx="342490" cy="303151"/>
            </a:xfrm>
            <a:custGeom>
              <a:avLst/>
              <a:gdLst>
                <a:gd name="connsiteX0" fmla="*/ 287435 w 568487"/>
                <a:gd name="connsiteY0" fmla="*/ 95352 h 503191"/>
                <a:gd name="connsiteX1" fmla="*/ 484475 w 568487"/>
                <a:gd name="connsiteY1" fmla="*/ 271062 h 503191"/>
                <a:gd name="connsiteX2" fmla="*/ 484475 w 568487"/>
                <a:gd name="connsiteY2" fmla="*/ 487071 h 503191"/>
                <a:gd name="connsiteX3" fmla="*/ 469939 w 568487"/>
                <a:gd name="connsiteY3" fmla="*/ 501579 h 503191"/>
                <a:gd name="connsiteX4" fmla="*/ 329427 w 568487"/>
                <a:gd name="connsiteY4" fmla="*/ 501579 h 503191"/>
                <a:gd name="connsiteX5" fmla="*/ 329427 w 568487"/>
                <a:gd name="connsiteY5" fmla="*/ 385514 h 503191"/>
                <a:gd name="connsiteX6" fmla="*/ 308431 w 568487"/>
                <a:gd name="connsiteY6" fmla="*/ 366170 h 503191"/>
                <a:gd name="connsiteX7" fmla="*/ 248673 w 568487"/>
                <a:gd name="connsiteY7" fmla="*/ 366170 h 503191"/>
                <a:gd name="connsiteX8" fmla="*/ 232522 w 568487"/>
                <a:gd name="connsiteY8" fmla="*/ 385514 h 503191"/>
                <a:gd name="connsiteX9" fmla="*/ 232522 w 568487"/>
                <a:gd name="connsiteY9" fmla="*/ 503191 h 503191"/>
                <a:gd name="connsiteX10" fmla="*/ 88779 w 568487"/>
                <a:gd name="connsiteY10" fmla="*/ 503191 h 503191"/>
                <a:gd name="connsiteX11" fmla="*/ 77474 w 568487"/>
                <a:gd name="connsiteY11" fmla="*/ 490295 h 503191"/>
                <a:gd name="connsiteX12" fmla="*/ 77474 w 568487"/>
                <a:gd name="connsiteY12" fmla="*/ 271062 h 503191"/>
                <a:gd name="connsiteX13" fmla="*/ 445669 w 568487"/>
                <a:gd name="connsiteY13" fmla="*/ 58041 h 503191"/>
                <a:gd name="connsiteX14" fmla="*/ 500600 w 568487"/>
                <a:gd name="connsiteY14" fmla="*/ 58041 h 503191"/>
                <a:gd name="connsiteX15" fmla="*/ 500600 w 568487"/>
                <a:gd name="connsiteY15" fmla="*/ 172567 h 503191"/>
                <a:gd name="connsiteX16" fmla="*/ 445669 w 568487"/>
                <a:gd name="connsiteY16" fmla="*/ 125789 h 503191"/>
                <a:gd name="connsiteX17" fmla="*/ 289088 w 568487"/>
                <a:gd name="connsiteY17" fmla="*/ 0 h 503191"/>
                <a:gd name="connsiteX18" fmla="*/ 568487 w 568487"/>
                <a:gd name="connsiteY18" fmla="*/ 253224 h 503191"/>
                <a:gd name="connsiteX19" fmla="*/ 507116 w 568487"/>
                <a:gd name="connsiteY19" fmla="*/ 253224 h 503191"/>
                <a:gd name="connsiteX20" fmla="*/ 289088 w 568487"/>
                <a:gd name="connsiteY20" fmla="*/ 58064 h 503191"/>
                <a:gd name="connsiteX21" fmla="*/ 56526 w 568487"/>
                <a:gd name="connsiteY21" fmla="*/ 254836 h 503191"/>
                <a:gd name="connsiteX22" fmla="*/ 0 w 568487"/>
                <a:gd name="connsiteY22" fmla="*/ 254836 h 50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8487" h="503191">
                  <a:moveTo>
                    <a:pt x="287435" y="95352"/>
                  </a:moveTo>
                  <a:lnTo>
                    <a:pt x="484475" y="271062"/>
                  </a:lnTo>
                  <a:lnTo>
                    <a:pt x="484475" y="487071"/>
                  </a:lnTo>
                  <a:cubicBezTo>
                    <a:pt x="484475" y="487071"/>
                    <a:pt x="486090" y="501579"/>
                    <a:pt x="469939" y="501579"/>
                  </a:cubicBezTo>
                  <a:lnTo>
                    <a:pt x="329427" y="501579"/>
                  </a:lnTo>
                  <a:lnTo>
                    <a:pt x="329427" y="385514"/>
                  </a:lnTo>
                  <a:cubicBezTo>
                    <a:pt x="329427" y="385514"/>
                    <a:pt x="331042" y="366170"/>
                    <a:pt x="308431" y="366170"/>
                  </a:cubicBezTo>
                  <a:lnTo>
                    <a:pt x="248673" y="366170"/>
                  </a:lnTo>
                  <a:cubicBezTo>
                    <a:pt x="230907" y="366170"/>
                    <a:pt x="232522" y="385514"/>
                    <a:pt x="232522" y="385514"/>
                  </a:cubicBezTo>
                  <a:lnTo>
                    <a:pt x="232522" y="503191"/>
                  </a:lnTo>
                  <a:cubicBezTo>
                    <a:pt x="232522" y="503191"/>
                    <a:pt x="104930" y="503191"/>
                    <a:pt x="88779" y="503191"/>
                  </a:cubicBezTo>
                  <a:cubicBezTo>
                    <a:pt x="77474" y="503191"/>
                    <a:pt x="77474" y="490295"/>
                    <a:pt x="77474" y="490295"/>
                  </a:cubicBezTo>
                  <a:lnTo>
                    <a:pt x="77474" y="271062"/>
                  </a:lnTo>
                  <a:close/>
                  <a:moveTo>
                    <a:pt x="445669" y="58041"/>
                  </a:moveTo>
                  <a:lnTo>
                    <a:pt x="500600" y="58041"/>
                  </a:lnTo>
                  <a:lnTo>
                    <a:pt x="500600" y="172567"/>
                  </a:lnTo>
                  <a:lnTo>
                    <a:pt x="445669" y="125789"/>
                  </a:lnTo>
                  <a:close/>
                  <a:moveTo>
                    <a:pt x="289088" y="0"/>
                  </a:moveTo>
                  <a:lnTo>
                    <a:pt x="568487" y="253224"/>
                  </a:lnTo>
                  <a:cubicBezTo>
                    <a:pt x="568487" y="253224"/>
                    <a:pt x="550722" y="285481"/>
                    <a:pt x="507116" y="253224"/>
                  </a:cubicBezTo>
                  <a:lnTo>
                    <a:pt x="289088" y="58064"/>
                  </a:lnTo>
                  <a:lnTo>
                    <a:pt x="56526" y="254836"/>
                  </a:lnTo>
                  <a:cubicBezTo>
                    <a:pt x="17765" y="287094"/>
                    <a:pt x="0" y="254836"/>
                    <a:pt x="0" y="2548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îŝļiḓé">
            <a:extLst>
              <a:ext uri="{FF2B5EF4-FFF2-40B4-BE49-F238E27FC236}">
                <a16:creationId xmlns:a16="http://schemas.microsoft.com/office/drawing/2014/main" id="{83104D70-A141-44E3-9FB0-209E8A2E5C8A}"/>
              </a:ext>
            </a:extLst>
          </p:cNvPr>
          <p:cNvGrpSpPr/>
          <p:nvPr/>
        </p:nvGrpSpPr>
        <p:grpSpPr>
          <a:xfrm>
            <a:off x="5356382" y="4554205"/>
            <a:ext cx="1850515" cy="1592595"/>
            <a:chOff x="3599671" y="4643105"/>
            <a:chExt cx="1850515" cy="1592595"/>
          </a:xfrm>
        </p:grpSpPr>
        <p:sp>
          <p:nvSpPr>
            <p:cNvPr id="17" name="i$ľîḓe">
              <a:extLst>
                <a:ext uri="{FF2B5EF4-FFF2-40B4-BE49-F238E27FC236}">
                  <a16:creationId xmlns:a16="http://schemas.microsoft.com/office/drawing/2014/main" id="{E1BB6FC7-50B6-4DBE-9C32-BA17B6BD27D1}"/>
                </a:ext>
              </a:extLst>
            </p:cNvPr>
            <p:cNvSpPr txBox="1"/>
            <p:nvPr/>
          </p:nvSpPr>
          <p:spPr>
            <a:xfrm>
              <a:off x="3599671" y="4643105"/>
              <a:ext cx="1850515" cy="385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i="1" dirty="0">
                  <a:cs typeface="+mn-ea"/>
                  <a:sym typeface="+mn-lt"/>
                </a:rPr>
                <a:t>02.Text here</a:t>
              </a:r>
            </a:p>
          </p:txBody>
        </p:sp>
        <p:sp>
          <p:nvSpPr>
            <p:cNvPr id="18" name="isḻîḑè">
              <a:extLst>
                <a:ext uri="{FF2B5EF4-FFF2-40B4-BE49-F238E27FC236}">
                  <a16:creationId xmlns:a16="http://schemas.microsoft.com/office/drawing/2014/main" id="{EFF6F2BB-2D7C-4225-B0FE-AA9522120998}"/>
                </a:ext>
              </a:extLst>
            </p:cNvPr>
            <p:cNvSpPr txBox="1"/>
            <p:nvPr/>
          </p:nvSpPr>
          <p:spPr>
            <a:xfrm>
              <a:off x="3599671" y="5028896"/>
              <a:ext cx="1850515" cy="1206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</p:grp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F23627F7-64EF-4598-BB09-B6A04E251B93}"/>
              </a:ext>
            </a:extLst>
          </p:cNvPr>
          <p:cNvCxnSpPr/>
          <p:nvPr/>
        </p:nvCxnSpPr>
        <p:spPr>
          <a:xfrm>
            <a:off x="5203637" y="3964442"/>
            <a:ext cx="0" cy="194149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13AD789-B4E0-4EC6-87A7-5EEDA1916A32}"/>
              </a:ext>
            </a:extLst>
          </p:cNvPr>
          <p:cNvCxnSpPr/>
          <p:nvPr/>
        </p:nvCxnSpPr>
        <p:spPr>
          <a:xfrm>
            <a:off x="7359641" y="3964442"/>
            <a:ext cx="0" cy="194149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C802483-9A85-4A2E-A2D6-C93116FF5DAE}"/>
              </a:ext>
            </a:extLst>
          </p:cNvPr>
          <p:cNvCxnSpPr/>
          <p:nvPr/>
        </p:nvCxnSpPr>
        <p:spPr>
          <a:xfrm>
            <a:off x="9515644" y="3964442"/>
            <a:ext cx="0" cy="194149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01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499B0C-E9A1-452C-848F-3A0D889C2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ïş1ïďe">
            <a:extLst>
              <a:ext uri="{FF2B5EF4-FFF2-40B4-BE49-F238E27FC236}">
                <a16:creationId xmlns:a16="http://schemas.microsoft.com/office/drawing/2014/main" id="{DF09C78F-F60C-4E3D-8DED-C8D31DD0C367}"/>
              </a:ext>
            </a:extLst>
          </p:cNvPr>
          <p:cNvSpPr/>
          <p:nvPr/>
        </p:nvSpPr>
        <p:spPr>
          <a:xfrm>
            <a:off x="-1" y="-2768"/>
            <a:ext cx="8519160" cy="686354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0441" r="-10409"/>
            </a:stretch>
          </a:blip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í$1íďe">
            <a:extLst>
              <a:ext uri="{FF2B5EF4-FFF2-40B4-BE49-F238E27FC236}">
                <a16:creationId xmlns:a16="http://schemas.microsoft.com/office/drawing/2014/main" id="{5729942D-1AFB-4C3B-AC32-4CC0A228CB3A}"/>
              </a:ext>
            </a:extLst>
          </p:cNvPr>
          <p:cNvSpPr/>
          <p:nvPr/>
        </p:nvSpPr>
        <p:spPr bwMode="auto">
          <a:xfrm>
            <a:off x="6305550" y="0"/>
            <a:ext cx="5886450" cy="6859588"/>
          </a:xfrm>
          <a:custGeom>
            <a:avLst/>
            <a:gdLst>
              <a:gd name="T0" fmla="*/ 0 w 15448"/>
              <a:gd name="T1" fmla="*/ 17990 h 18000"/>
              <a:gd name="T2" fmla="*/ 2727 w 15448"/>
              <a:gd name="T3" fmla="*/ 0 h 18000"/>
              <a:gd name="T4" fmla="*/ 15448 w 15448"/>
              <a:gd name="T5" fmla="*/ 0 h 18000"/>
              <a:gd name="T6" fmla="*/ 15448 w 15448"/>
              <a:gd name="T7" fmla="*/ 18000 h 18000"/>
              <a:gd name="T8" fmla="*/ 24 w 15448"/>
              <a:gd name="T9" fmla="*/ 18000 h 18000"/>
              <a:gd name="T10" fmla="*/ 0 w 15448"/>
              <a:gd name="T11" fmla="*/ 17990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448" h="18000">
                <a:moveTo>
                  <a:pt x="0" y="17990"/>
                </a:moveTo>
                <a:cubicBezTo>
                  <a:pt x="5094" y="13104"/>
                  <a:pt x="3462" y="2731"/>
                  <a:pt x="2727" y="0"/>
                </a:cubicBezTo>
                <a:lnTo>
                  <a:pt x="15448" y="0"/>
                </a:lnTo>
                <a:lnTo>
                  <a:pt x="15448" y="18000"/>
                </a:lnTo>
                <a:lnTo>
                  <a:pt x="24" y="18000"/>
                </a:lnTo>
                <a:lnTo>
                  <a:pt x="0" y="179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iš1ïdé">
            <a:extLst>
              <a:ext uri="{FF2B5EF4-FFF2-40B4-BE49-F238E27FC236}">
                <a16:creationId xmlns:a16="http://schemas.microsoft.com/office/drawing/2014/main" id="{06257DCC-5440-4524-8B50-36706D68F453}"/>
              </a:ext>
            </a:extLst>
          </p:cNvPr>
          <p:cNvSpPr txBox="1"/>
          <p:nvPr/>
        </p:nvSpPr>
        <p:spPr>
          <a:xfrm>
            <a:off x="7639049" y="2549008"/>
            <a:ext cx="3879850" cy="14584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 fontScale="92500"/>
          </a:bodyPr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Unified </a:t>
            </a:r>
          </a:p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Fonts Make </a:t>
            </a:r>
          </a:p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Reading More Fluent</a:t>
            </a:r>
          </a:p>
        </p:txBody>
      </p:sp>
      <p:sp>
        <p:nvSpPr>
          <p:cNvPr id="8" name="ïŝľíḋê">
            <a:extLst>
              <a:ext uri="{FF2B5EF4-FFF2-40B4-BE49-F238E27FC236}">
                <a16:creationId xmlns:a16="http://schemas.microsoft.com/office/drawing/2014/main" id="{4641708F-6DF9-4373-9906-F0ED83E3BF8F}"/>
              </a:ext>
            </a:extLst>
          </p:cNvPr>
          <p:cNvSpPr/>
          <p:nvPr/>
        </p:nvSpPr>
        <p:spPr bwMode="auto">
          <a:xfrm>
            <a:off x="7639049" y="2195727"/>
            <a:ext cx="3879849" cy="35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u="sng" dirty="0">
                <a:solidFill>
                  <a:srgbClr val="EEAB15"/>
                </a:solidFill>
                <a:cs typeface="+mn-ea"/>
                <a:sym typeface="+mn-lt"/>
              </a:rPr>
              <a:t>Supporting text here. </a:t>
            </a:r>
          </a:p>
        </p:txBody>
      </p:sp>
      <p:sp>
        <p:nvSpPr>
          <p:cNvPr id="9" name="í$1ídê">
            <a:extLst>
              <a:ext uri="{FF2B5EF4-FFF2-40B4-BE49-F238E27FC236}">
                <a16:creationId xmlns:a16="http://schemas.microsoft.com/office/drawing/2014/main" id="{A908BFA4-5DFC-496B-832B-8B725FDF4AE7}"/>
              </a:ext>
            </a:extLst>
          </p:cNvPr>
          <p:cNvSpPr txBox="1"/>
          <p:nvPr/>
        </p:nvSpPr>
        <p:spPr>
          <a:xfrm>
            <a:off x="7639052" y="4026501"/>
            <a:ext cx="3879848" cy="104217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 lnSpcReduction="10000"/>
          </a:bodyPr>
          <a:lstStyle/>
          <a:p>
            <a:pPr algn="r">
              <a:lnSpc>
                <a:spcPct val="150000"/>
              </a:lnSpc>
              <a:buSzPct val="25000"/>
            </a:pPr>
            <a:r>
              <a:rPr lang="en-US" sz="1100" dirty="0">
                <a:cs typeface="+mn-ea"/>
                <a:sym typeface="+mn-lt"/>
              </a:rPr>
              <a:t>Click here to add content that matches the title.</a:t>
            </a:r>
          </a:p>
          <a:p>
            <a:pPr algn="r">
              <a:lnSpc>
                <a:spcPct val="150000"/>
              </a:lnSpc>
              <a:buSzPct val="25000"/>
            </a:pPr>
            <a:r>
              <a:rPr lang="en-US" sz="1100" dirty="0"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grpSp>
        <p:nvGrpSpPr>
          <p:cNvPr id="10" name="îṩ1ïďè">
            <a:extLst>
              <a:ext uri="{FF2B5EF4-FFF2-40B4-BE49-F238E27FC236}">
                <a16:creationId xmlns:a16="http://schemas.microsoft.com/office/drawing/2014/main" id="{3126CE45-0B52-4A2C-BE4D-C5501CF6138C}"/>
              </a:ext>
            </a:extLst>
          </p:cNvPr>
          <p:cNvGrpSpPr/>
          <p:nvPr/>
        </p:nvGrpSpPr>
        <p:grpSpPr>
          <a:xfrm flipH="1">
            <a:off x="10822843" y="3969353"/>
            <a:ext cx="528630" cy="0"/>
            <a:chOff x="784958" y="2463718"/>
            <a:chExt cx="528630" cy="0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71719C10-2409-435A-8255-41E8680A3777}"/>
                </a:ext>
              </a:extLst>
            </p:cNvPr>
            <p:cNvCxnSpPr/>
            <p:nvPr/>
          </p:nvCxnSpPr>
          <p:spPr>
            <a:xfrm>
              <a:off x="784958" y="2463718"/>
              <a:ext cx="360000" cy="0"/>
            </a:xfrm>
            <a:prstGeom prst="line">
              <a:avLst/>
            </a:prstGeom>
            <a:ln w="57150" cap="rnd">
              <a:solidFill>
                <a:srgbClr val="CF2B1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D9482180-9423-49A2-9B0F-CA3143CE7698}"/>
                </a:ext>
              </a:extLst>
            </p:cNvPr>
            <p:cNvCxnSpPr/>
            <p:nvPr/>
          </p:nvCxnSpPr>
          <p:spPr>
            <a:xfrm>
              <a:off x="1242156" y="2463718"/>
              <a:ext cx="0" cy="0"/>
            </a:xfrm>
            <a:prstGeom prst="line">
              <a:avLst/>
            </a:prstGeom>
            <a:ln w="57150" cap="rnd">
              <a:solidFill>
                <a:srgbClr val="CF2B1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2C1516BA-0F6F-4F34-9098-6E2873196A59}"/>
                </a:ext>
              </a:extLst>
            </p:cNvPr>
            <p:cNvCxnSpPr/>
            <p:nvPr/>
          </p:nvCxnSpPr>
          <p:spPr>
            <a:xfrm>
              <a:off x="1313588" y="2463718"/>
              <a:ext cx="0" cy="0"/>
            </a:xfrm>
            <a:prstGeom prst="line">
              <a:avLst/>
            </a:prstGeom>
            <a:ln w="57150" cap="rnd">
              <a:solidFill>
                <a:srgbClr val="CF2B1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583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C873BB5-F451-4B45-8865-A51CCE9BC6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9" t="30141" r="5044" b="4037"/>
          <a:stretch/>
        </p:blipFill>
        <p:spPr>
          <a:xfrm rot="16200000">
            <a:off x="5283000" y="-155294"/>
            <a:ext cx="6966399" cy="716858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0B0D3C7-7169-49DC-AF9B-5B5A5E70EC8F}"/>
              </a:ext>
            </a:extLst>
          </p:cNvPr>
          <p:cNvSpPr/>
          <p:nvPr/>
        </p:nvSpPr>
        <p:spPr>
          <a:xfrm>
            <a:off x="1273215" y="1517640"/>
            <a:ext cx="1226917" cy="1944546"/>
          </a:xfrm>
          <a:prstGeom prst="rect">
            <a:avLst/>
          </a:prstGeom>
          <a:solidFill>
            <a:srgbClr val="CF2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6B52793-CCA4-4FBC-A9B6-B2CD499A10D5}"/>
              </a:ext>
            </a:extLst>
          </p:cNvPr>
          <p:cNvSpPr txBox="1"/>
          <p:nvPr/>
        </p:nvSpPr>
        <p:spPr>
          <a:xfrm>
            <a:off x="1979420" y="1492982"/>
            <a:ext cx="25078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two</a:t>
            </a:r>
            <a:endParaRPr lang="zh-CN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îṩ1îde">
            <a:extLst>
              <a:ext uri="{FF2B5EF4-FFF2-40B4-BE49-F238E27FC236}">
                <a16:creationId xmlns:a16="http://schemas.microsoft.com/office/drawing/2014/main" id="{4A8A44E9-F52F-4C38-90E5-8658BE06E470}"/>
              </a:ext>
            </a:extLst>
          </p:cNvPr>
          <p:cNvSpPr txBox="1"/>
          <p:nvPr/>
        </p:nvSpPr>
        <p:spPr>
          <a:xfrm>
            <a:off x="1967854" y="3551742"/>
            <a:ext cx="2507847" cy="1106206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105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cs typeface="+mn-ea"/>
                <a:sym typeface="+mn-lt"/>
              </a:rPr>
              <a:t>Click here to add content that matches the title.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05EAAA6-11C3-4166-B25B-B8E4BE542B67}"/>
              </a:ext>
            </a:extLst>
          </p:cNvPr>
          <p:cNvCxnSpPr/>
          <p:nvPr/>
        </p:nvCxnSpPr>
        <p:spPr>
          <a:xfrm>
            <a:off x="2071868" y="4780346"/>
            <a:ext cx="1068728" cy="0"/>
          </a:xfrm>
          <a:prstGeom prst="line">
            <a:avLst/>
          </a:prstGeom>
          <a:ln w="57150">
            <a:solidFill>
              <a:srgbClr val="CF2B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F1F60D53-6230-43D5-9B18-0582E6AA187B}"/>
              </a:ext>
            </a:extLst>
          </p:cNvPr>
          <p:cNvSpPr/>
          <p:nvPr/>
        </p:nvSpPr>
        <p:spPr>
          <a:xfrm>
            <a:off x="2071868" y="5034988"/>
            <a:ext cx="1701479" cy="550845"/>
          </a:xfrm>
          <a:prstGeom prst="rect">
            <a:avLst/>
          </a:prstGeom>
          <a:noFill/>
          <a:ln w="57150">
            <a:solidFill>
              <a:srgbClr val="CF2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Group 332">
            <a:extLst>
              <a:ext uri="{FF2B5EF4-FFF2-40B4-BE49-F238E27FC236}">
                <a16:creationId xmlns:a16="http://schemas.microsoft.com/office/drawing/2014/main" id="{BB7E7ECF-9191-4837-94D6-1D97EAA73A3E}"/>
              </a:ext>
            </a:extLst>
          </p:cNvPr>
          <p:cNvGrpSpPr/>
          <p:nvPr/>
        </p:nvGrpSpPr>
        <p:grpSpPr>
          <a:xfrm>
            <a:off x="2315977" y="5190254"/>
            <a:ext cx="1213260" cy="276999"/>
            <a:chOff x="1475556" y="5376158"/>
            <a:chExt cx="1213260" cy="276999"/>
          </a:xfrm>
        </p:grpSpPr>
        <p:sp>
          <p:nvSpPr>
            <p:cNvPr id="15" name="TextBox 333">
              <a:extLst>
                <a:ext uri="{FF2B5EF4-FFF2-40B4-BE49-F238E27FC236}">
                  <a16:creationId xmlns:a16="http://schemas.microsoft.com/office/drawing/2014/main" id="{95D7B4EA-774F-4113-A070-C74A06613045}"/>
                </a:ext>
              </a:extLst>
            </p:cNvPr>
            <p:cNvSpPr txBox="1"/>
            <p:nvPr/>
          </p:nvSpPr>
          <p:spPr>
            <a:xfrm>
              <a:off x="1475556" y="5376158"/>
              <a:ext cx="10767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cs typeface="+mn-ea"/>
                  <a:sym typeface="+mn-lt"/>
                </a:rPr>
                <a:t>START HERE</a:t>
              </a:r>
            </a:p>
          </p:txBody>
        </p:sp>
        <p:sp>
          <p:nvSpPr>
            <p:cNvPr id="16" name="Half Frame 334">
              <a:extLst>
                <a:ext uri="{FF2B5EF4-FFF2-40B4-BE49-F238E27FC236}">
                  <a16:creationId xmlns:a16="http://schemas.microsoft.com/office/drawing/2014/main" id="{1D47C19C-88FC-4963-8DA6-82BDE2684771}"/>
                </a:ext>
              </a:extLst>
            </p:cNvPr>
            <p:cNvSpPr/>
            <p:nvPr/>
          </p:nvSpPr>
          <p:spPr>
            <a:xfrm rot="8100000">
              <a:off x="2551150" y="5436098"/>
              <a:ext cx="137666" cy="137666"/>
            </a:xfrm>
            <a:prstGeom prst="halfFrame">
              <a:avLst>
                <a:gd name="adj1" fmla="val 11987"/>
                <a:gd name="adj2" fmla="val 1092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1B7FACC-335B-43CE-A69E-F096E2521A3D}"/>
              </a:ext>
            </a:extLst>
          </p:cNvPr>
          <p:cNvCxnSpPr/>
          <p:nvPr/>
        </p:nvCxnSpPr>
        <p:spPr>
          <a:xfrm>
            <a:off x="833377" y="1517645"/>
            <a:ext cx="0" cy="40681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>
            <a:extLst>
              <a:ext uri="{FF2B5EF4-FFF2-40B4-BE49-F238E27FC236}">
                <a16:creationId xmlns:a16="http://schemas.microsoft.com/office/drawing/2014/main" id="{C0516DD1-BA02-4EF3-8143-862691BB6DDA}"/>
              </a:ext>
            </a:extLst>
          </p:cNvPr>
          <p:cNvSpPr/>
          <p:nvPr/>
        </p:nvSpPr>
        <p:spPr>
          <a:xfrm>
            <a:off x="11088547" y="2453833"/>
            <a:ext cx="270076" cy="2700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80928322-0F87-4D56-BC72-723715ED4756}"/>
              </a:ext>
            </a:extLst>
          </p:cNvPr>
          <p:cNvSpPr/>
          <p:nvPr/>
        </p:nvSpPr>
        <p:spPr>
          <a:xfrm>
            <a:off x="11012347" y="3028709"/>
            <a:ext cx="422476" cy="4224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52B678FC-C888-4873-BE3E-692908ECA214}"/>
              </a:ext>
            </a:extLst>
          </p:cNvPr>
          <p:cNvSpPr/>
          <p:nvPr/>
        </p:nvSpPr>
        <p:spPr>
          <a:xfrm>
            <a:off x="11088547" y="3786277"/>
            <a:ext cx="270076" cy="2700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3631" y="66409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8E4E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8E4E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8E4E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8E4E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E8E4E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1062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3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ïslïde">
            <a:extLst>
              <a:ext uri="{FF2B5EF4-FFF2-40B4-BE49-F238E27FC236}">
                <a16:creationId xmlns:a16="http://schemas.microsoft.com/office/drawing/2014/main" id="{808541F2-C603-43A1-8182-27C2076CFB52}"/>
              </a:ext>
            </a:extLst>
          </p:cNvPr>
          <p:cNvSpPr/>
          <p:nvPr/>
        </p:nvSpPr>
        <p:spPr>
          <a:xfrm>
            <a:off x="3489992" y="645850"/>
            <a:ext cx="8702008" cy="6212150"/>
          </a:xfrm>
          <a:custGeom>
            <a:avLst/>
            <a:gdLst>
              <a:gd name="connsiteX0" fmla="*/ 8547098 w 8549609"/>
              <a:gd name="connsiteY0" fmla="*/ 21399 h 6103355"/>
              <a:gd name="connsiteX1" fmla="*/ 8547098 w 8549609"/>
              <a:gd name="connsiteY1" fmla="*/ 6103355 h 6103355"/>
              <a:gd name="connsiteX2" fmla="*/ 0 w 8549609"/>
              <a:gd name="connsiteY2" fmla="*/ 6103355 h 6103355"/>
              <a:gd name="connsiteX3" fmla="*/ 0 w 8549609"/>
              <a:gd name="connsiteY3" fmla="*/ 6099979 h 6103355"/>
              <a:gd name="connsiteX4" fmla="*/ 75154 w 8549609"/>
              <a:gd name="connsiteY4" fmla="*/ 6079058 h 6103355"/>
              <a:gd name="connsiteX5" fmla="*/ 3487391 w 8549609"/>
              <a:gd name="connsiteY5" fmla="*/ 3453037 h 6103355"/>
              <a:gd name="connsiteX6" fmla="*/ 6803933 w 8549609"/>
              <a:gd name="connsiteY6" fmla="*/ 3249290 h 6103355"/>
              <a:gd name="connsiteX7" fmla="*/ 8283925 w 8549609"/>
              <a:gd name="connsiteY7" fmla="*/ 1305208 h 6103355"/>
              <a:gd name="connsiteX8" fmla="*/ 8539114 w 8549609"/>
              <a:gd name="connsiteY8" fmla="*/ 89449 h 6103355"/>
              <a:gd name="connsiteX9" fmla="*/ 8547098 w 8549609"/>
              <a:gd name="connsiteY9" fmla="*/ 0 h 6103355"/>
              <a:gd name="connsiteX10" fmla="*/ 8549609 w 8549609"/>
              <a:gd name="connsiteY10" fmla="*/ 0 h 6103355"/>
              <a:gd name="connsiteX11" fmla="*/ 8547098 w 8549609"/>
              <a:gd name="connsiteY11" fmla="*/ 21399 h 610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49609" h="6103355">
                <a:moveTo>
                  <a:pt x="8547098" y="21399"/>
                </a:moveTo>
                <a:lnTo>
                  <a:pt x="8547098" y="6103355"/>
                </a:lnTo>
                <a:lnTo>
                  <a:pt x="0" y="6103355"/>
                </a:lnTo>
                <a:lnTo>
                  <a:pt x="0" y="6099979"/>
                </a:lnTo>
                <a:lnTo>
                  <a:pt x="75154" y="6079058"/>
                </a:lnTo>
                <a:cubicBezTo>
                  <a:pt x="1052315" y="5760037"/>
                  <a:pt x="2385889" y="3914126"/>
                  <a:pt x="3487391" y="3453037"/>
                </a:cubicBezTo>
                <a:cubicBezTo>
                  <a:pt x="4624426" y="2977074"/>
                  <a:pt x="5960649" y="3836005"/>
                  <a:pt x="6803933" y="3249290"/>
                </a:cubicBezTo>
                <a:cubicBezTo>
                  <a:pt x="7513273" y="2898394"/>
                  <a:pt x="7993397" y="1857965"/>
                  <a:pt x="8283925" y="1305208"/>
                </a:cubicBezTo>
                <a:cubicBezTo>
                  <a:pt x="8412211" y="956669"/>
                  <a:pt x="8496263" y="434805"/>
                  <a:pt x="8539114" y="89449"/>
                </a:cubicBezTo>
                <a:close/>
                <a:moveTo>
                  <a:pt x="8547098" y="0"/>
                </a:moveTo>
                <a:lnTo>
                  <a:pt x="8549609" y="0"/>
                </a:lnTo>
                <a:lnTo>
                  <a:pt x="8547098" y="213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îṧlîḍê">
            <a:extLst>
              <a:ext uri="{FF2B5EF4-FFF2-40B4-BE49-F238E27FC236}">
                <a16:creationId xmlns:a16="http://schemas.microsoft.com/office/drawing/2014/main" id="{B97614E8-D228-41E3-8172-7F2E2149323B}"/>
              </a:ext>
            </a:extLst>
          </p:cNvPr>
          <p:cNvSpPr/>
          <p:nvPr/>
        </p:nvSpPr>
        <p:spPr>
          <a:xfrm>
            <a:off x="3642391" y="754645"/>
            <a:ext cx="8549609" cy="6103355"/>
          </a:xfrm>
          <a:custGeom>
            <a:avLst/>
            <a:gdLst>
              <a:gd name="connsiteX0" fmla="*/ 8547098 w 8549609"/>
              <a:gd name="connsiteY0" fmla="*/ 21399 h 6103355"/>
              <a:gd name="connsiteX1" fmla="*/ 8547098 w 8549609"/>
              <a:gd name="connsiteY1" fmla="*/ 6103355 h 6103355"/>
              <a:gd name="connsiteX2" fmla="*/ 0 w 8549609"/>
              <a:gd name="connsiteY2" fmla="*/ 6103355 h 6103355"/>
              <a:gd name="connsiteX3" fmla="*/ 0 w 8549609"/>
              <a:gd name="connsiteY3" fmla="*/ 6099979 h 6103355"/>
              <a:gd name="connsiteX4" fmla="*/ 75154 w 8549609"/>
              <a:gd name="connsiteY4" fmla="*/ 6079058 h 6103355"/>
              <a:gd name="connsiteX5" fmla="*/ 3487391 w 8549609"/>
              <a:gd name="connsiteY5" fmla="*/ 3453037 h 6103355"/>
              <a:gd name="connsiteX6" fmla="*/ 6803933 w 8549609"/>
              <a:gd name="connsiteY6" fmla="*/ 3249290 h 6103355"/>
              <a:gd name="connsiteX7" fmla="*/ 8283925 w 8549609"/>
              <a:gd name="connsiteY7" fmla="*/ 1305208 h 6103355"/>
              <a:gd name="connsiteX8" fmla="*/ 8539114 w 8549609"/>
              <a:gd name="connsiteY8" fmla="*/ 89449 h 6103355"/>
              <a:gd name="connsiteX9" fmla="*/ 8547098 w 8549609"/>
              <a:gd name="connsiteY9" fmla="*/ 0 h 6103355"/>
              <a:gd name="connsiteX10" fmla="*/ 8549609 w 8549609"/>
              <a:gd name="connsiteY10" fmla="*/ 0 h 6103355"/>
              <a:gd name="connsiteX11" fmla="*/ 8547098 w 8549609"/>
              <a:gd name="connsiteY11" fmla="*/ 21399 h 610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49609" h="6103355">
                <a:moveTo>
                  <a:pt x="8547098" y="21399"/>
                </a:moveTo>
                <a:lnTo>
                  <a:pt x="8547098" y="6103355"/>
                </a:lnTo>
                <a:lnTo>
                  <a:pt x="0" y="6103355"/>
                </a:lnTo>
                <a:lnTo>
                  <a:pt x="0" y="6099979"/>
                </a:lnTo>
                <a:lnTo>
                  <a:pt x="75154" y="6079058"/>
                </a:lnTo>
                <a:cubicBezTo>
                  <a:pt x="1052315" y="5760037"/>
                  <a:pt x="2385889" y="3914126"/>
                  <a:pt x="3487391" y="3453037"/>
                </a:cubicBezTo>
                <a:cubicBezTo>
                  <a:pt x="4624426" y="2977074"/>
                  <a:pt x="5960649" y="3836005"/>
                  <a:pt x="6803933" y="3249290"/>
                </a:cubicBezTo>
                <a:cubicBezTo>
                  <a:pt x="7513273" y="2898394"/>
                  <a:pt x="7993397" y="1857965"/>
                  <a:pt x="8283925" y="1305208"/>
                </a:cubicBezTo>
                <a:cubicBezTo>
                  <a:pt x="8412211" y="956669"/>
                  <a:pt x="8496263" y="434805"/>
                  <a:pt x="8539114" y="89449"/>
                </a:cubicBezTo>
                <a:close/>
                <a:moveTo>
                  <a:pt x="8547098" y="0"/>
                </a:moveTo>
                <a:lnTo>
                  <a:pt x="8549609" y="0"/>
                </a:lnTo>
                <a:lnTo>
                  <a:pt x="8547098" y="21399"/>
                </a:lnTo>
                <a:close/>
              </a:path>
            </a:pathLst>
          </a:custGeom>
          <a:solidFill>
            <a:srgbClr val="EEAB15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 u="sng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íṡlídé">
            <a:extLst>
              <a:ext uri="{FF2B5EF4-FFF2-40B4-BE49-F238E27FC236}">
                <a16:creationId xmlns:a16="http://schemas.microsoft.com/office/drawing/2014/main" id="{775AB207-D84E-4F29-B295-FC20FD4F641A}"/>
              </a:ext>
            </a:extLst>
          </p:cNvPr>
          <p:cNvSpPr/>
          <p:nvPr/>
        </p:nvSpPr>
        <p:spPr>
          <a:xfrm>
            <a:off x="7237131" y="5752750"/>
            <a:ext cx="2990171" cy="140670"/>
          </a:xfrm>
          <a:prstGeom prst="ellipse">
            <a:avLst/>
          </a:prstGeom>
          <a:solidFill>
            <a:schemeClr val="bg1">
              <a:lumMod val="95000"/>
              <a:alpha val="30000"/>
            </a:schemeClr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9" name="íšľîḍe">
            <a:extLst>
              <a:ext uri="{FF2B5EF4-FFF2-40B4-BE49-F238E27FC236}">
                <a16:creationId xmlns:a16="http://schemas.microsoft.com/office/drawing/2014/main" id="{14F902D0-1ACF-481D-876B-9AE90F74F691}"/>
              </a:ext>
            </a:extLst>
          </p:cNvPr>
          <p:cNvGrpSpPr/>
          <p:nvPr/>
        </p:nvGrpSpPr>
        <p:grpSpPr>
          <a:xfrm>
            <a:off x="6789494" y="2200973"/>
            <a:ext cx="3885445" cy="3263192"/>
            <a:chOff x="1554163" y="1203325"/>
            <a:chExt cx="6840537" cy="5745163"/>
          </a:xfrm>
        </p:grpSpPr>
        <p:sp>
          <p:nvSpPr>
            <p:cNvPr id="20" name="íśḷíḍe">
              <a:extLst>
                <a:ext uri="{FF2B5EF4-FFF2-40B4-BE49-F238E27FC236}">
                  <a16:creationId xmlns:a16="http://schemas.microsoft.com/office/drawing/2014/main" id="{86D7BC04-8C77-4CA3-8642-3B6472D39BF3}"/>
                </a:ext>
              </a:extLst>
            </p:cNvPr>
            <p:cNvSpPr/>
            <p:nvPr/>
          </p:nvSpPr>
          <p:spPr bwMode="auto">
            <a:xfrm>
              <a:off x="3735388" y="6911975"/>
              <a:ext cx="2513012" cy="36513"/>
            </a:xfrm>
            <a:custGeom>
              <a:avLst/>
              <a:gdLst>
                <a:gd name="T0" fmla="*/ 6776 w 6981"/>
                <a:gd name="T1" fmla="*/ 0 h 103"/>
                <a:gd name="T2" fmla="*/ 6776 w 6981"/>
                <a:gd name="T3" fmla="*/ 0 h 103"/>
                <a:gd name="T4" fmla="*/ 203 w 6981"/>
                <a:gd name="T5" fmla="*/ 0 h 103"/>
                <a:gd name="T6" fmla="*/ 0 w 6981"/>
                <a:gd name="T7" fmla="*/ 46 h 103"/>
                <a:gd name="T8" fmla="*/ 0 w 6981"/>
                <a:gd name="T9" fmla="*/ 55 h 103"/>
                <a:gd name="T10" fmla="*/ 203 w 6981"/>
                <a:gd name="T11" fmla="*/ 102 h 103"/>
                <a:gd name="T12" fmla="*/ 6776 w 6981"/>
                <a:gd name="T13" fmla="*/ 102 h 103"/>
                <a:gd name="T14" fmla="*/ 6980 w 6981"/>
                <a:gd name="T15" fmla="*/ 55 h 103"/>
                <a:gd name="T16" fmla="*/ 6980 w 6981"/>
                <a:gd name="T17" fmla="*/ 46 h 103"/>
                <a:gd name="T18" fmla="*/ 6776 w 6981"/>
                <a:gd name="T1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81" h="103">
                  <a:moveTo>
                    <a:pt x="6776" y="0"/>
                  </a:moveTo>
                  <a:lnTo>
                    <a:pt x="6776" y="0"/>
                  </a:lnTo>
                  <a:cubicBezTo>
                    <a:pt x="203" y="0"/>
                    <a:pt x="203" y="0"/>
                    <a:pt x="203" y="0"/>
                  </a:cubicBezTo>
                  <a:cubicBezTo>
                    <a:pt x="92" y="0"/>
                    <a:pt x="0" y="18"/>
                    <a:pt x="0" y="4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92" y="102"/>
                    <a:pt x="203" y="102"/>
                  </a:cubicBezTo>
                  <a:cubicBezTo>
                    <a:pt x="6776" y="102"/>
                    <a:pt x="6776" y="102"/>
                    <a:pt x="6776" y="102"/>
                  </a:cubicBezTo>
                  <a:cubicBezTo>
                    <a:pt x="6887" y="102"/>
                    <a:pt x="6980" y="83"/>
                    <a:pt x="6980" y="55"/>
                  </a:cubicBezTo>
                  <a:cubicBezTo>
                    <a:pt x="6980" y="46"/>
                    <a:pt x="6980" y="46"/>
                    <a:pt x="6980" y="46"/>
                  </a:cubicBezTo>
                  <a:cubicBezTo>
                    <a:pt x="6980" y="18"/>
                    <a:pt x="6887" y="0"/>
                    <a:pt x="6776" y="0"/>
                  </a:cubicBezTo>
                </a:path>
              </a:pathLst>
            </a:custGeom>
            <a:solidFill>
              <a:srgbClr val="BCBD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iś1ïḋê">
              <a:extLst>
                <a:ext uri="{FF2B5EF4-FFF2-40B4-BE49-F238E27FC236}">
                  <a16:creationId xmlns:a16="http://schemas.microsoft.com/office/drawing/2014/main" id="{1B8F41C9-D686-4B85-9CF6-EF16D2B3B201}"/>
                </a:ext>
              </a:extLst>
            </p:cNvPr>
            <p:cNvSpPr/>
            <p:nvPr/>
          </p:nvSpPr>
          <p:spPr bwMode="auto">
            <a:xfrm>
              <a:off x="1554163" y="1203325"/>
              <a:ext cx="6840537" cy="4140200"/>
            </a:xfrm>
            <a:custGeom>
              <a:avLst/>
              <a:gdLst>
                <a:gd name="T0" fmla="*/ 18999 w 19000"/>
                <a:gd name="T1" fmla="*/ 11499 h 11500"/>
                <a:gd name="T2" fmla="*/ 18999 w 19000"/>
                <a:gd name="T3" fmla="*/ 11499 h 11500"/>
                <a:gd name="T4" fmla="*/ 18999 w 19000"/>
                <a:gd name="T5" fmla="*/ 630 h 11500"/>
                <a:gd name="T6" fmla="*/ 18369 w 19000"/>
                <a:gd name="T7" fmla="*/ 0 h 11500"/>
                <a:gd name="T8" fmla="*/ 630 w 19000"/>
                <a:gd name="T9" fmla="*/ 0 h 11500"/>
                <a:gd name="T10" fmla="*/ 0 w 19000"/>
                <a:gd name="T11" fmla="*/ 630 h 11500"/>
                <a:gd name="T12" fmla="*/ 0 w 19000"/>
                <a:gd name="T13" fmla="*/ 11499 h 11500"/>
                <a:gd name="T14" fmla="*/ 18999 w 19000"/>
                <a:gd name="T15" fmla="*/ 11499 h 1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00" h="11500">
                  <a:moveTo>
                    <a:pt x="18999" y="11499"/>
                  </a:moveTo>
                  <a:lnTo>
                    <a:pt x="18999" y="11499"/>
                  </a:lnTo>
                  <a:cubicBezTo>
                    <a:pt x="18999" y="630"/>
                    <a:pt x="18999" y="630"/>
                    <a:pt x="18999" y="630"/>
                  </a:cubicBezTo>
                  <a:cubicBezTo>
                    <a:pt x="18999" y="287"/>
                    <a:pt x="18712" y="0"/>
                    <a:pt x="18369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278" y="0"/>
                    <a:pt x="0" y="287"/>
                    <a:pt x="0" y="630"/>
                  </a:cubicBezTo>
                  <a:cubicBezTo>
                    <a:pt x="0" y="11499"/>
                    <a:pt x="0" y="11499"/>
                    <a:pt x="0" y="11499"/>
                  </a:cubicBezTo>
                  <a:lnTo>
                    <a:pt x="18999" y="11499"/>
                  </a:lnTo>
                </a:path>
              </a:pathLst>
            </a:custGeom>
            <a:solidFill>
              <a:srgbClr val="17191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íṥlîde">
              <a:extLst>
                <a:ext uri="{FF2B5EF4-FFF2-40B4-BE49-F238E27FC236}">
                  <a16:creationId xmlns:a16="http://schemas.microsoft.com/office/drawing/2014/main" id="{2C767704-365D-48BC-A837-A45EC7B64683}"/>
                </a:ext>
              </a:extLst>
            </p:cNvPr>
            <p:cNvSpPr/>
            <p:nvPr/>
          </p:nvSpPr>
          <p:spPr bwMode="auto">
            <a:xfrm>
              <a:off x="3735388" y="6099175"/>
              <a:ext cx="2513012" cy="833438"/>
            </a:xfrm>
            <a:custGeom>
              <a:avLst/>
              <a:gdLst>
                <a:gd name="T0" fmla="*/ 6924 w 6981"/>
                <a:gd name="T1" fmla="*/ 2138 h 2315"/>
                <a:gd name="T2" fmla="*/ 6924 w 6981"/>
                <a:gd name="T3" fmla="*/ 2138 h 2315"/>
                <a:gd name="T4" fmla="*/ 6249 w 6981"/>
                <a:gd name="T5" fmla="*/ 2000 h 2315"/>
                <a:gd name="T6" fmla="*/ 6036 w 6981"/>
                <a:gd name="T7" fmla="*/ 1712 h 2315"/>
                <a:gd name="T8" fmla="*/ 5897 w 6981"/>
                <a:gd name="T9" fmla="*/ 0 h 2315"/>
                <a:gd name="T10" fmla="*/ 1074 w 6981"/>
                <a:gd name="T11" fmla="*/ 0 h 2315"/>
                <a:gd name="T12" fmla="*/ 944 w 6981"/>
                <a:gd name="T13" fmla="*/ 1712 h 2315"/>
                <a:gd name="T14" fmla="*/ 731 w 6981"/>
                <a:gd name="T15" fmla="*/ 2000 h 2315"/>
                <a:gd name="T16" fmla="*/ 37 w 6981"/>
                <a:gd name="T17" fmla="*/ 2148 h 2315"/>
                <a:gd name="T18" fmla="*/ 0 w 6981"/>
                <a:gd name="T19" fmla="*/ 2185 h 2315"/>
                <a:gd name="T20" fmla="*/ 0 w 6981"/>
                <a:gd name="T21" fmla="*/ 2314 h 2315"/>
                <a:gd name="T22" fmla="*/ 18 w 6981"/>
                <a:gd name="T23" fmla="*/ 2314 h 2315"/>
                <a:gd name="T24" fmla="*/ 6961 w 6981"/>
                <a:gd name="T25" fmla="*/ 2314 h 2315"/>
                <a:gd name="T26" fmla="*/ 6980 w 6981"/>
                <a:gd name="T27" fmla="*/ 2314 h 2315"/>
                <a:gd name="T28" fmla="*/ 6980 w 6981"/>
                <a:gd name="T29" fmla="*/ 2185 h 2315"/>
                <a:gd name="T30" fmla="*/ 6924 w 6981"/>
                <a:gd name="T31" fmla="*/ 2138 h 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81" h="2315">
                  <a:moveTo>
                    <a:pt x="6924" y="2138"/>
                  </a:moveTo>
                  <a:lnTo>
                    <a:pt x="6924" y="2138"/>
                  </a:lnTo>
                  <a:cubicBezTo>
                    <a:pt x="6795" y="2111"/>
                    <a:pt x="6443" y="2037"/>
                    <a:pt x="6249" y="2000"/>
                  </a:cubicBezTo>
                  <a:cubicBezTo>
                    <a:pt x="6008" y="1944"/>
                    <a:pt x="6036" y="1712"/>
                    <a:pt x="6036" y="1712"/>
                  </a:cubicBezTo>
                  <a:cubicBezTo>
                    <a:pt x="5897" y="0"/>
                    <a:pt x="5897" y="0"/>
                    <a:pt x="5897" y="0"/>
                  </a:cubicBezTo>
                  <a:cubicBezTo>
                    <a:pt x="1074" y="0"/>
                    <a:pt x="1074" y="0"/>
                    <a:pt x="1074" y="0"/>
                  </a:cubicBezTo>
                  <a:cubicBezTo>
                    <a:pt x="944" y="1712"/>
                    <a:pt x="944" y="1712"/>
                    <a:pt x="944" y="1712"/>
                  </a:cubicBezTo>
                  <a:cubicBezTo>
                    <a:pt x="944" y="1712"/>
                    <a:pt x="972" y="1944"/>
                    <a:pt x="731" y="2000"/>
                  </a:cubicBezTo>
                  <a:cubicBezTo>
                    <a:pt x="527" y="2046"/>
                    <a:pt x="148" y="2120"/>
                    <a:pt x="37" y="2148"/>
                  </a:cubicBezTo>
                  <a:cubicBezTo>
                    <a:pt x="0" y="2157"/>
                    <a:pt x="0" y="2185"/>
                    <a:pt x="0" y="2185"/>
                  </a:cubicBezTo>
                  <a:cubicBezTo>
                    <a:pt x="0" y="2314"/>
                    <a:pt x="0" y="2314"/>
                    <a:pt x="0" y="2314"/>
                  </a:cubicBezTo>
                  <a:cubicBezTo>
                    <a:pt x="18" y="2314"/>
                    <a:pt x="18" y="2314"/>
                    <a:pt x="18" y="2314"/>
                  </a:cubicBezTo>
                  <a:cubicBezTo>
                    <a:pt x="6961" y="2314"/>
                    <a:pt x="6961" y="2314"/>
                    <a:pt x="6961" y="2314"/>
                  </a:cubicBezTo>
                  <a:cubicBezTo>
                    <a:pt x="6980" y="2314"/>
                    <a:pt x="6980" y="2314"/>
                    <a:pt x="6980" y="2314"/>
                  </a:cubicBezTo>
                  <a:cubicBezTo>
                    <a:pt x="6980" y="2185"/>
                    <a:pt x="6980" y="2185"/>
                    <a:pt x="6980" y="2185"/>
                  </a:cubicBezTo>
                  <a:cubicBezTo>
                    <a:pt x="6980" y="2185"/>
                    <a:pt x="6980" y="2157"/>
                    <a:pt x="6924" y="2138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iṥľídé">
              <a:extLst>
                <a:ext uri="{FF2B5EF4-FFF2-40B4-BE49-F238E27FC236}">
                  <a16:creationId xmlns:a16="http://schemas.microsoft.com/office/drawing/2014/main" id="{766343D9-6EB3-4787-9524-BC8AD153ECDE}"/>
                </a:ext>
              </a:extLst>
            </p:cNvPr>
            <p:cNvSpPr/>
            <p:nvPr/>
          </p:nvSpPr>
          <p:spPr bwMode="auto">
            <a:xfrm>
              <a:off x="1554163" y="5343525"/>
              <a:ext cx="6840537" cy="757238"/>
            </a:xfrm>
            <a:custGeom>
              <a:avLst/>
              <a:gdLst>
                <a:gd name="T0" fmla="*/ 0 w 19000"/>
                <a:gd name="T1" fmla="*/ 0 h 2103"/>
                <a:gd name="T2" fmla="*/ 0 w 19000"/>
                <a:gd name="T3" fmla="*/ 0 h 2103"/>
                <a:gd name="T4" fmla="*/ 0 w 19000"/>
                <a:gd name="T5" fmla="*/ 1472 h 2103"/>
                <a:gd name="T6" fmla="*/ 630 w 19000"/>
                <a:gd name="T7" fmla="*/ 2102 h 2103"/>
                <a:gd name="T8" fmla="*/ 18369 w 19000"/>
                <a:gd name="T9" fmla="*/ 2102 h 2103"/>
                <a:gd name="T10" fmla="*/ 18999 w 19000"/>
                <a:gd name="T11" fmla="*/ 1472 h 2103"/>
                <a:gd name="T12" fmla="*/ 18999 w 19000"/>
                <a:gd name="T13" fmla="*/ 0 h 2103"/>
                <a:gd name="T14" fmla="*/ 0 w 19000"/>
                <a:gd name="T15" fmla="*/ 0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00" h="2103">
                  <a:moveTo>
                    <a:pt x="0" y="0"/>
                  </a:moveTo>
                  <a:lnTo>
                    <a:pt x="0" y="0"/>
                  </a:lnTo>
                  <a:cubicBezTo>
                    <a:pt x="0" y="1472"/>
                    <a:pt x="0" y="1472"/>
                    <a:pt x="0" y="1472"/>
                  </a:cubicBezTo>
                  <a:cubicBezTo>
                    <a:pt x="0" y="1824"/>
                    <a:pt x="278" y="2102"/>
                    <a:pt x="630" y="2102"/>
                  </a:cubicBezTo>
                  <a:cubicBezTo>
                    <a:pt x="18369" y="2102"/>
                    <a:pt x="18369" y="2102"/>
                    <a:pt x="18369" y="2102"/>
                  </a:cubicBezTo>
                  <a:cubicBezTo>
                    <a:pt x="18712" y="2102"/>
                    <a:pt x="18999" y="1824"/>
                    <a:pt x="18999" y="1472"/>
                  </a:cubicBezTo>
                  <a:cubicBezTo>
                    <a:pt x="18999" y="0"/>
                    <a:pt x="18999" y="0"/>
                    <a:pt x="18999" y="0"/>
                  </a:cubicBezTo>
                  <a:lnTo>
                    <a:pt x="0" y="0"/>
                  </a:lnTo>
                </a:path>
              </a:pathLst>
            </a:custGeom>
            <a:solidFill>
              <a:srgbClr val="F4F4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iṣļîdè">
              <a:extLst>
                <a:ext uri="{FF2B5EF4-FFF2-40B4-BE49-F238E27FC236}">
                  <a16:creationId xmlns:a16="http://schemas.microsoft.com/office/drawing/2014/main" id="{A8B80D74-6D99-4ADA-A162-28CE72746946}"/>
                </a:ext>
              </a:extLst>
            </p:cNvPr>
            <p:cNvSpPr/>
            <p:nvPr/>
          </p:nvSpPr>
          <p:spPr bwMode="auto">
            <a:xfrm>
              <a:off x="3735388" y="6872288"/>
              <a:ext cx="2513012" cy="60325"/>
            </a:xfrm>
            <a:custGeom>
              <a:avLst/>
              <a:gdLst>
                <a:gd name="T0" fmla="*/ 6943 w 6981"/>
                <a:gd name="T1" fmla="*/ 0 h 167"/>
                <a:gd name="T2" fmla="*/ 6943 w 6981"/>
                <a:gd name="T3" fmla="*/ 0 h 167"/>
                <a:gd name="T4" fmla="*/ 27 w 6981"/>
                <a:gd name="T5" fmla="*/ 0 h 167"/>
                <a:gd name="T6" fmla="*/ 0 w 6981"/>
                <a:gd name="T7" fmla="*/ 37 h 167"/>
                <a:gd name="T8" fmla="*/ 0 w 6981"/>
                <a:gd name="T9" fmla="*/ 166 h 167"/>
                <a:gd name="T10" fmla="*/ 18 w 6981"/>
                <a:gd name="T11" fmla="*/ 166 h 167"/>
                <a:gd name="T12" fmla="*/ 6961 w 6981"/>
                <a:gd name="T13" fmla="*/ 166 h 167"/>
                <a:gd name="T14" fmla="*/ 6980 w 6981"/>
                <a:gd name="T15" fmla="*/ 166 h 167"/>
                <a:gd name="T16" fmla="*/ 6980 w 6981"/>
                <a:gd name="T17" fmla="*/ 37 h 167"/>
                <a:gd name="T18" fmla="*/ 6943 w 6981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81" h="167">
                  <a:moveTo>
                    <a:pt x="6943" y="0"/>
                  </a:moveTo>
                  <a:lnTo>
                    <a:pt x="6943" y="0"/>
                  </a:lnTo>
                  <a:cubicBezTo>
                    <a:pt x="27" y="0"/>
                    <a:pt x="27" y="0"/>
                    <a:pt x="27" y="0"/>
                  </a:cubicBezTo>
                  <a:cubicBezTo>
                    <a:pt x="0" y="9"/>
                    <a:pt x="0" y="37"/>
                    <a:pt x="0" y="3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6961" y="166"/>
                    <a:pt x="6961" y="166"/>
                    <a:pt x="6961" y="166"/>
                  </a:cubicBezTo>
                  <a:cubicBezTo>
                    <a:pt x="6980" y="166"/>
                    <a:pt x="6980" y="166"/>
                    <a:pt x="6980" y="166"/>
                  </a:cubicBezTo>
                  <a:cubicBezTo>
                    <a:pt x="6980" y="37"/>
                    <a:pt x="6980" y="37"/>
                    <a:pt x="6980" y="37"/>
                  </a:cubicBezTo>
                  <a:cubicBezTo>
                    <a:pt x="6980" y="37"/>
                    <a:pt x="6980" y="18"/>
                    <a:pt x="6943" y="0"/>
                  </a:cubicBezTo>
                </a:path>
              </a:pathLst>
            </a:custGeom>
            <a:solidFill>
              <a:srgbClr val="D1D2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ïSlíde">
              <a:extLst>
                <a:ext uri="{FF2B5EF4-FFF2-40B4-BE49-F238E27FC236}">
                  <a16:creationId xmlns:a16="http://schemas.microsoft.com/office/drawing/2014/main" id="{C7557CD6-55A2-4D30-A3C6-6CB3514125FF}"/>
                </a:ext>
              </a:extLst>
            </p:cNvPr>
            <p:cNvSpPr/>
            <p:nvPr/>
          </p:nvSpPr>
          <p:spPr bwMode="auto">
            <a:xfrm>
              <a:off x="1874838" y="1503363"/>
              <a:ext cx="6196012" cy="3509962"/>
            </a:xfrm>
            <a:custGeom>
              <a:avLst/>
              <a:gdLst>
                <a:gd name="T0" fmla="*/ 17212 w 17213"/>
                <a:gd name="T1" fmla="*/ 9749 h 9750"/>
                <a:gd name="T2" fmla="*/ 0 w 17213"/>
                <a:gd name="T3" fmla="*/ 9749 h 9750"/>
                <a:gd name="T4" fmla="*/ 0 w 17213"/>
                <a:gd name="T5" fmla="*/ 0 h 9750"/>
                <a:gd name="T6" fmla="*/ 17212 w 17213"/>
                <a:gd name="T7" fmla="*/ 0 h 9750"/>
                <a:gd name="T8" fmla="*/ 17212 w 17213"/>
                <a:gd name="T9" fmla="*/ 9749 h 9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13" h="9750">
                  <a:moveTo>
                    <a:pt x="17212" y="9749"/>
                  </a:moveTo>
                  <a:lnTo>
                    <a:pt x="0" y="9749"/>
                  </a:lnTo>
                  <a:lnTo>
                    <a:pt x="0" y="0"/>
                  </a:lnTo>
                  <a:lnTo>
                    <a:pt x="17212" y="0"/>
                  </a:lnTo>
                  <a:lnTo>
                    <a:pt x="17212" y="9749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" name="îṩļïḓê">
            <a:extLst>
              <a:ext uri="{FF2B5EF4-FFF2-40B4-BE49-F238E27FC236}">
                <a16:creationId xmlns:a16="http://schemas.microsoft.com/office/drawing/2014/main" id="{D6F758A3-BDD5-4187-8669-817C03EE8FF9}"/>
              </a:ext>
            </a:extLst>
          </p:cNvPr>
          <p:cNvSpPr/>
          <p:nvPr/>
        </p:nvSpPr>
        <p:spPr bwMode="auto">
          <a:xfrm>
            <a:off x="1003057" y="2101743"/>
            <a:ext cx="3632200" cy="69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7" name="išļíḋê">
            <a:extLst>
              <a:ext uri="{FF2B5EF4-FFF2-40B4-BE49-F238E27FC236}">
                <a16:creationId xmlns:a16="http://schemas.microsoft.com/office/drawing/2014/main" id="{E3436A8D-543C-4076-85AF-61E2F65694F3}"/>
              </a:ext>
            </a:extLst>
          </p:cNvPr>
          <p:cNvSpPr txBox="1"/>
          <p:nvPr/>
        </p:nvSpPr>
        <p:spPr bwMode="auto">
          <a:xfrm>
            <a:off x="1003057" y="1596438"/>
            <a:ext cx="3632200" cy="5053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01.Text here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F4939EA-F58F-4BA2-B945-52C4C6395765}"/>
              </a:ext>
            </a:extLst>
          </p:cNvPr>
          <p:cNvCxnSpPr/>
          <p:nvPr/>
        </p:nvCxnSpPr>
        <p:spPr>
          <a:xfrm>
            <a:off x="1003057" y="2101743"/>
            <a:ext cx="379412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ïṣliḋé">
            <a:extLst>
              <a:ext uri="{FF2B5EF4-FFF2-40B4-BE49-F238E27FC236}">
                <a16:creationId xmlns:a16="http://schemas.microsoft.com/office/drawing/2014/main" id="{9D4FD426-9444-442B-9E2C-9E7F565AACF5}"/>
              </a:ext>
            </a:extLst>
          </p:cNvPr>
          <p:cNvSpPr/>
          <p:nvPr/>
        </p:nvSpPr>
        <p:spPr>
          <a:xfrm>
            <a:off x="4454282" y="1791803"/>
            <a:ext cx="352425" cy="286506"/>
          </a:xfrm>
          <a:custGeom>
            <a:avLst/>
            <a:gdLst>
              <a:gd name="connsiteX0" fmla="*/ 390482 w 564166"/>
              <a:gd name="connsiteY0" fmla="*/ 307997 h 458643"/>
              <a:gd name="connsiteX1" fmla="*/ 403395 w 564166"/>
              <a:gd name="connsiteY1" fmla="*/ 307997 h 458643"/>
              <a:gd name="connsiteX2" fmla="*/ 439265 w 564166"/>
              <a:gd name="connsiteY2" fmla="*/ 353908 h 458643"/>
              <a:gd name="connsiteX3" fmla="*/ 434961 w 564166"/>
              <a:gd name="connsiteY3" fmla="*/ 361082 h 458643"/>
              <a:gd name="connsiteX4" fmla="*/ 419178 w 564166"/>
              <a:gd name="connsiteY4" fmla="*/ 361082 h 458643"/>
              <a:gd name="connsiteX5" fmla="*/ 492353 w 564166"/>
              <a:gd name="connsiteY5" fmla="*/ 419905 h 458643"/>
              <a:gd name="connsiteX6" fmla="*/ 512440 w 564166"/>
              <a:gd name="connsiteY6" fmla="*/ 438557 h 458643"/>
              <a:gd name="connsiteX7" fmla="*/ 492353 w 564166"/>
              <a:gd name="connsiteY7" fmla="*/ 458643 h 458643"/>
              <a:gd name="connsiteX8" fmla="*/ 379004 w 564166"/>
              <a:gd name="connsiteY8" fmla="*/ 361082 h 458643"/>
              <a:gd name="connsiteX9" fmla="*/ 358916 w 564166"/>
              <a:gd name="connsiteY9" fmla="*/ 361082 h 458643"/>
              <a:gd name="connsiteX10" fmla="*/ 354612 w 564166"/>
              <a:gd name="connsiteY10" fmla="*/ 353908 h 458643"/>
              <a:gd name="connsiteX11" fmla="*/ 277051 w 564166"/>
              <a:gd name="connsiteY11" fmla="*/ 307997 h 458643"/>
              <a:gd name="connsiteX12" fmla="*/ 288553 w 564166"/>
              <a:gd name="connsiteY12" fmla="*/ 307997 h 458643"/>
              <a:gd name="connsiteX13" fmla="*/ 324497 w 564166"/>
              <a:gd name="connsiteY13" fmla="*/ 353908 h 458643"/>
              <a:gd name="connsiteX14" fmla="*/ 320183 w 564166"/>
              <a:gd name="connsiteY14" fmla="*/ 361082 h 458643"/>
              <a:gd name="connsiteX15" fmla="*/ 301493 w 564166"/>
              <a:gd name="connsiteY15" fmla="*/ 361082 h 458643"/>
              <a:gd name="connsiteX16" fmla="*/ 301493 w 564166"/>
              <a:gd name="connsiteY16" fmla="*/ 438557 h 458643"/>
              <a:gd name="connsiteX17" fmla="*/ 282802 w 564166"/>
              <a:gd name="connsiteY17" fmla="*/ 458643 h 458643"/>
              <a:gd name="connsiteX18" fmla="*/ 262673 w 564166"/>
              <a:gd name="connsiteY18" fmla="*/ 438557 h 458643"/>
              <a:gd name="connsiteX19" fmla="*/ 262673 w 564166"/>
              <a:gd name="connsiteY19" fmla="*/ 361082 h 458643"/>
              <a:gd name="connsiteX20" fmla="*/ 243982 w 564166"/>
              <a:gd name="connsiteY20" fmla="*/ 361082 h 458643"/>
              <a:gd name="connsiteX21" fmla="*/ 239669 w 564166"/>
              <a:gd name="connsiteY21" fmla="*/ 353908 h 458643"/>
              <a:gd name="connsiteX22" fmla="*/ 162189 w 564166"/>
              <a:gd name="connsiteY22" fmla="*/ 307997 h 458643"/>
              <a:gd name="connsiteX23" fmla="*/ 173671 w 564166"/>
              <a:gd name="connsiteY23" fmla="*/ 307997 h 458643"/>
              <a:gd name="connsiteX24" fmla="*/ 209554 w 564166"/>
              <a:gd name="connsiteY24" fmla="*/ 353908 h 458643"/>
              <a:gd name="connsiteX25" fmla="*/ 205248 w 564166"/>
              <a:gd name="connsiteY25" fmla="*/ 361082 h 458643"/>
              <a:gd name="connsiteX26" fmla="*/ 185154 w 564166"/>
              <a:gd name="connsiteY26" fmla="*/ 361082 h 458643"/>
              <a:gd name="connsiteX27" fmla="*/ 71765 w 564166"/>
              <a:gd name="connsiteY27" fmla="*/ 458643 h 458643"/>
              <a:gd name="connsiteX28" fmla="*/ 53106 w 564166"/>
              <a:gd name="connsiteY28" fmla="*/ 438557 h 458643"/>
              <a:gd name="connsiteX29" fmla="*/ 71765 w 564166"/>
              <a:gd name="connsiteY29" fmla="*/ 419905 h 458643"/>
              <a:gd name="connsiteX30" fmla="*/ 146401 w 564166"/>
              <a:gd name="connsiteY30" fmla="*/ 361082 h 458643"/>
              <a:gd name="connsiteX31" fmla="*/ 129177 w 564166"/>
              <a:gd name="connsiteY31" fmla="*/ 361082 h 458643"/>
              <a:gd name="connsiteX32" fmla="*/ 124871 w 564166"/>
              <a:gd name="connsiteY32" fmla="*/ 353908 h 458643"/>
              <a:gd name="connsiteX33" fmla="*/ 340222 w 564166"/>
              <a:gd name="connsiteY33" fmla="*/ 0 h 458643"/>
              <a:gd name="connsiteX34" fmla="*/ 453630 w 564166"/>
              <a:gd name="connsiteY34" fmla="*/ 118973 h 458643"/>
              <a:gd name="connsiteX35" fmla="*/ 525407 w 564166"/>
              <a:gd name="connsiteY35" fmla="*/ 179176 h 458643"/>
              <a:gd name="connsiteX36" fmla="*/ 564166 w 564166"/>
              <a:gd name="connsiteY36" fmla="*/ 232212 h 458643"/>
              <a:gd name="connsiteX37" fmla="*/ 518229 w 564166"/>
              <a:gd name="connsiteY37" fmla="*/ 286681 h 458643"/>
              <a:gd name="connsiteX38" fmla="*/ 45937 w 564166"/>
              <a:gd name="connsiteY38" fmla="*/ 286681 h 458643"/>
              <a:gd name="connsiteX39" fmla="*/ 0 w 564166"/>
              <a:gd name="connsiteY39" fmla="*/ 232212 h 458643"/>
              <a:gd name="connsiteX40" fmla="*/ 45937 w 564166"/>
              <a:gd name="connsiteY40" fmla="*/ 179176 h 458643"/>
              <a:gd name="connsiteX41" fmla="*/ 111972 w 564166"/>
              <a:gd name="connsiteY41" fmla="*/ 103205 h 458643"/>
              <a:gd name="connsiteX42" fmla="*/ 134941 w 564166"/>
              <a:gd name="connsiteY42" fmla="*/ 107505 h 458643"/>
              <a:gd name="connsiteX43" fmla="*/ 209589 w 564166"/>
              <a:gd name="connsiteY43" fmla="*/ 22934 h 458643"/>
              <a:gd name="connsiteX44" fmla="*/ 256961 w 564166"/>
              <a:gd name="connsiteY44" fmla="*/ 43002 h 458643"/>
              <a:gd name="connsiteX45" fmla="*/ 340222 w 564166"/>
              <a:gd name="connsiteY45" fmla="*/ 0 h 45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64166" h="458643">
                <a:moveTo>
                  <a:pt x="390482" y="307997"/>
                </a:moveTo>
                <a:cubicBezTo>
                  <a:pt x="394786" y="303693"/>
                  <a:pt x="399091" y="303693"/>
                  <a:pt x="403395" y="307997"/>
                </a:cubicBezTo>
                <a:lnTo>
                  <a:pt x="439265" y="353908"/>
                </a:lnTo>
                <a:cubicBezTo>
                  <a:pt x="442135" y="358212"/>
                  <a:pt x="440700" y="361082"/>
                  <a:pt x="434961" y="361082"/>
                </a:cubicBezTo>
                <a:lnTo>
                  <a:pt x="419178" y="361082"/>
                </a:lnTo>
                <a:cubicBezTo>
                  <a:pt x="426352" y="394081"/>
                  <a:pt x="456483" y="419905"/>
                  <a:pt x="492353" y="419905"/>
                </a:cubicBezTo>
                <a:cubicBezTo>
                  <a:pt x="503831" y="419905"/>
                  <a:pt x="512440" y="428514"/>
                  <a:pt x="512440" y="438557"/>
                </a:cubicBezTo>
                <a:cubicBezTo>
                  <a:pt x="512440" y="450035"/>
                  <a:pt x="503831" y="458643"/>
                  <a:pt x="492353" y="458643"/>
                </a:cubicBezTo>
                <a:cubicBezTo>
                  <a:pt x="434961" y="458643"/>
                  <a:pt x="387612" y="415601"/>
                  <a:pt x="379004" y="361082"/>
                </a:cubicBezTo>
                <a:lnTo>
                  <a:pt x="358916" y="361082"/>
                </a:lnTo>
                <a:cubicBezTo>
                  <a:pt x="353177" y="361082"/>
                  <a:pt x="351742" y="358212"/>
                  <a:pt x="354612" y="353908"/>
                </a:cubicBezTo>
                <a:close/>
                <a:moveTo>
                  <a:pt x="277051" y="307997"/>
                </a:moveTo>
                <a:cubicBezTo>
                  <a:pt x="279926" y="303693"/>
                  <a:pt x="285677" y="303693"/>
                  <a:pt x="288553" y="307997"/>
                </a:cubicBezTo>
                <a:lnTo>
                  <a:pt x="324497" y="353908"/>
                </a:lnTo>
                <a:cubicBezTo>
                  <a:pt x="327372" y="358212"/>
                  <a:pt x="325934" y="361082"/>
                  <a:pt x="320183" y="361082"/>
                </a:cubicBezTo>
                <a:lnTo>
                  <a:pt x="301493" y="361082"/>
                </a:lnTo>
                <a:lnTo>
                  <a:pt x="301493" y="438557"/>
                </a:lnTo>
                <a:cubicBezTo>
                  <a:pt x="301493" y="450035"/>
                  <a:pt x="292866" y="458643"/>
                  <a:pt x="282802" y="458643"/>
                </a:cubicBezTo>
                <a:cubicBezTo>
                  <a:pt x="271300" y="458643"/>
                  <a:pt x="262673" y="450035"/>
                  <a:pt x="262673" y="438557"/>
                </a:cubicBezTo>
                <a:lnTo>
                  <a:pt x="262673" y="361082"/>
                </a:lnTo>
                <a:lnTo>
                  <a:pt x="243982" y="361082"/>
                </a:lnTo>
                <a:cubicBezTo>
                  <a:pt x="238231" y="361082"/>
                  <a:pt x="236793" y="358212"/>
                  <a:pt x="239669" y="353908"/>
                </a:cubicBezTo>
                <a:close/>
                <a:moveTo>
                  <a:pt x="162189" y="307997"/>
                </a:moveTo>
                <a:cubicBezTo>
                  <a:pt x="165059" y="303693"/>
                  <a:pt x="169365" y="303693"/>
                  <a:pt x="173671" y="307997"/>
                </a:cubicBezTo>
                <a:lnTo>
                  <a:pt x="209554" y="353908"/>
                </a:lnTo>
                <a:cubicBezTo>
                  <a:pt x="212424" y="358212"/>
                  <a:pt x="210989" y="361082"/>
                  <a:pt x="205248" y="361082"/>
                </a:cubicBezTo>
                <a:lnTo>
                  <a:pt x="185154" y="361082"/>
                </a:lnTo>
                <a:cubicBezTo>
                  <a:pt x="176542" y="415601"/>
                  <a:pt x="129177" y="458643"/>
                  <a:pt x="71765" y="458643"/>
                </a:cubicBezTo>
                <a:cubicBezTo>
                  <a:pt x="61718" y="458643"/>
                  <a:pt x="53106" y="450035"/>
                  <a:pt x="53106" y="438557"/>
                </a:cubicBezTo>
                <a:cubicBezTo>
                  <a:pt x="53106" y="428514"/>
                  <a:pt x="61718" y="419905"/>
                  <a:pt x="71765" y="419905"/>
                </a:cubicBezTo>
                <a:cubicBezTo>
                  <a:pt x="107648" y="419905"/>
                  <a:pt x="137789" y="394081"/>
                  <a:pt x="146401" y="361082"/>
                </a:cubicBezTo>
                <a:lnTo>
                  <a:pt x="129177" y="361082"/>
                </a:lnTo>
                <a:cubicBezTo>
                  <a:pt x="123436" y="361082"/>
                  <a:pt x="122001" y="358212"/>
                  <a:pt x="124871" y="353908"/>
                </a:cubicBezTo>
                <a:close/>
                <a:moveTo>
                  <a:pt x="340222" y="0"/>
                </a:moveTo>
                <a:cubicBezTo>
                  <a:pt x="399079" y="0"/>
                  <a:pt x="447888" y="51603"/>
                  <a:pt x="453630" y="118973"/>
                </a:cubicBezTo>
                <a:cubicBezTo>
                  <a:pt x="488083" y="118973"/>
                  <a:pt x="515358" y="144774"/>
                  <a:pt x="525407" y="179176"/>
                </a:cubicBezTo>
                <a:cubicBezTo>
                  <a:pt x="546940" y="183476"/>
                  <a:pt x="564166" y="204977"/>
                  <a:pt x="564166" y="232212"/>
                </a:cubicBezTo>
                <a:cubicBezTo>
                  <a:pt x="564166" y="262313"/>
                  <a:pt x="544069" y="286681"/>
                  <a:pt x="518229" y="286681"/>
                </a:cubicBezTo>
                <a:lnTo>
                  <a:pt x="45937" y="286681"/>
                </a:lnTo>
                <a:cubicBezTo>
                  <a:pt x="20097" y="286681"/>
                  <a:pt x="0" y="262313"/>
                  <a:pt x="0" y="232212"/>
                </a:cubicBezTo>
                <a:cubicBezTo>
                  <a:pt x="0" y="202110"/>
                  <a:pt x="20097" y="179176"/>
                  <a:pt x="45937" y="179176"/>
                </a:cubicBezTo>
                <a:cubicBezTo>
                  <a:pt x="45937" y="136173"/>
                  <a:pt x="76084" y="103205"/>
                  <a:pt x="111972" y="103205"/>
                </a:cubicBezTo>
                <a:cubicBezTo>
                  <a:pt x="119150" y="103205"/>
                  <a:pt x="127763" y="104639"/>
                  <a:pt x="134941" y="107505"/>
                </a:cubicBezTo>
                <a:cubicBezTo>
                  <a:pt x="134941" y="60203"/>
                  <a:pt x="169394" y="22934"/>
                  <a:pt x="209589" y="22934"/>
                </a:cubicBezTo>
                <a:cubicBezTo>
                  <a:pt x="228251" y="22934"/>
                  <a:pt x="244042" y="30102"/>
                  <a:pt x="256961" y="43002"/>
                </a:cubicBezTo>
                <a:cubicBezTo>
                  <a:pt x="278494" y="15767"/>
                  <a:pt x="307205" y="0"/>
                  <a:pt x="340222" y="0"/>
                </a:cubicBezTo>
                <a:close/>
              </a:path>
            </a:pathLst>
          </a:custGeom>
          <a:solidFill>
            <a:srgbClr val="CF2B1F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islidê">
            <a:extLst>
              <a:ext uri="{FF2B5EF4-FFF2-40B4-BE49-F238E27FC236}">
                <a16:creationId xmlns:a16="http://schemas.microsoft.com/office/drawing/2014/main" id="{D6F758A3-BDD5-4187-8669-817C03EE8FF9}"/>
              </a:ext>
            </a:extLst>
          </p:cNvPr>
          <p:cNvSpPr/>
          <p:nvPr/>
        </p:nvSpPr>
        <p:spPr bwMode="auto">
          <a:xfrm>
            <a:off x="1003057" y="3541753"/>
            <a:ext cx="3632200" cy="69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1" name="îṥlïde">
            <a:extLst>
              <a:ext uri="{FF2B5EF4-FFF2-40B4-BE49-F238E27FC236}">
                <a16:creationId xmlns:a16="http://schemas.microsoft.com/office/drawing/2014/main" id="{E3436A8D-543C-4076-85AF-61E2F65694F3}"/>
              </a:ext>
            </a:extLst>
          </p:cNvPr>
          <p:cNvSpPr txBox="1"/>
          <p:nvPr/>
        </p:nvSpPr>
        <p:spPr bwMode="auto">
          <a:xfrm>
            <a:off x="1003057" y="3036448"/>
            <a:ext cx="3632200" cy="5053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02.Text here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C411A57-BECA-4AD2-B035-7581C72831F6}"/>
              </a:ext>
            </a:extLst>
          </p:cNvPr>
          <p:cNvCxnSpPr/>
          <p:nvPr/>
        </p:nvCxnSpPr>
        <p:spPr>
          <a:xfrm>
            <a:off x="1003057" y="3541753"/>
            <a:ext cx="379412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îSļïdé">
            <a:extLst>
              <a:ext uri="{FF2B5EF4-FFF2-40B4-BE49-F238E27FC236}">
                <a16:creationId xmlns:a16="http://schemas.microsoft.com/office/drawing/2014/main" id="{CFB4A828-EC7C-46B0-B401-FECCF999BDFE}"/>
              </a:ext>
            </a:extLst>
          </p:cNvPr>
          <p:cNvSpPr/>
          <p:nvPr/>
        </p:nvSpPr>
        <p:spPr>
          <a:xfrm>
            <a:off x="4454282" y="3231813"/>
            <a:ext cx="352425" cy="286506"/>
          </a:xfrm>
          <a:custGeom>
            <a:avLst/>
            <a:gdLst>
              <a:gd name="connsiteX0" fmla="*/ 390482 w 564166"/>
              <a:gd name="connsiteY0" fmla="*/ 307997 h 458643"/>
              <a:gd name="connsiteX1" fmla="*/ 403395 w 564166"/>
              <a:gd name="connsiteY1" fmla="*/ 307997 h 458643"/>
              <a:gd name="connsiteX2" fmla="*/ 439265 w 564166"/>
              <a:gd name="connsiteY2" fmla="*/ 353908 h 458643"/>
              <a:gd name="connsiteX3" fmla="*/ 434961 w 564166"/>
              <a:gd name="connsiteY3" fmla="*/ 361082 h 458643"/>
              <a:gd name="connsiteX4" fmla="*/ 419178 w 564166"/>
              <a:gd name="connsiteY4" fmla="*/ 361082 h 458643"/>
              <a:gd name="connsiteX5" fmla="*/ 492353 w 564166"/>
              <a:gd name="connsiteY5" fmla="*/ 419905 h 458643"/>
              <a:gd name="connsiteX6" fmla="*/ 512440 w 564166"/>
              <a:gd name="connsiteY6" fmla="*/ 438557 h 458643"/>
              <a:gd name="connsiteX7" fmla="*/ 492353 w 564166"/>
              <a:gd name="connsiteY7" fmla="*/ 458643 h 458643"/>
              <a:gd name="connsiteX8" fmla="*/ 379004 w 564166"/>
              <a:gd name="connsiteY8" fmla="*/ 361082 h 458643"/>
              <a:gd name="connsiteX9" fmla="*/ 358916 w 564166"/>
              <a:gd name="connsiteY9" fmla="*/ 361082 h 458643"/>
              <a:gd name="connsiteX10" fmla="*/ 354612 w 564166"/>
              <a:gd name="connsiteY10" fmla="*/ 353908 h 458643"/>
              <a:gd name="connsiteX11" fmla="*/ 277051 w 564166"/>
              <a:gd name="connsiteY11" fmla="*/ 307997 h 458643"/>
              <a:gd name="connsiteX12" fmla="*/ 288553 w 564166"/>
              <a:gd name="connsiteY12" fmla="*/ 307997 h 458643"/>
              <a:gd name="connsiteX13" fmla="*/ 324497 w 564166"/>
              <a:gd name="connsiteY13" fmla="*/ 353908 h 458643"/>
              <a:gd name="connsiteX14" fmla="*/ 320183 w 564166"/>
              <a:gd name="connsiteY14" fmla="*/ 361082 h 458643"/>
              <a:gd name="connsiteX15" fmla="*/ 301493 w 564166"/>
              <a:gd name="connsiteY15" fmla="*/ 361082 h 458643"/>
              <a:gd name="connsiteX16" fmla="*/ 301493 w 564166"/>
              <a:gd name="connsiteY16" fmla="*/ 438557 h 458643"/>
              <a:gd name="connsiteX17" fmla="*/ 282802 w 564166"/>
              <a:gd name="connsiteY17" fmla="*/ 458643 h 458643"/>
              <a:gd name="connsiteX18" fmla="*/ 262673 w 564166"/>
              <a:gd name="connsiteY18" fmla="*/ 438557 h 458643"/>
              <a:gd name="connsiteX19" fmla="*/ 262673 w 564166"/>
              <a:gd name="connsiteY19" fmla="*/ 361082 h 458643"/>
              <a:gd name="connsiteX20" fmla="*/ 243982 w 564166"/>
              <a:gd name="connsiteY20" fmla="*/ 361082 h 458643"/>
              <a:gd name="connsiteX21" fmla="*/ 239669 w 564166"/>
              <a:gd name="connsiteY21" fmla="*/ 353908 h 458643"/>
              <a:gd name="connsiteX22" fmla="*/ 162189 w 564166"/>
              <a:gd name="connsiteY22" fmla="*/ 307997 h 458643"/>
              <a:gd name="connsiteX23" fmla="*/ 173671 w 564166"/>
              <a:gd name="connsiteY23" fmla="*/ 307997 h 458643"/>
              <a:gd name="connsiteX24" fmla="*/ 209554 w 564166"/>
              <a:gd name="connsiteY24" fmla="*/ 353908 h 458643"/>
              <a:gd name="connsiteX25" fmla="*/ 205248 w 564166"/>
              <a:gd name="connsiteY25" fmla="*/ 361082 h 458643"/>
              <a:gd name="connsiteX26" fmla="*/ 185154 w 564166"/>
              <a:gd name="connsiteY26" fmla="*/ 361082 h 458643"/>
              <a:gd name="connsiteX27" fmla="*/ 71765 w 564166"/>
              <a:gd name="connsiteY27" fmla="*/ 458643 h 458643"/>
              <a:gd name="connsiteX28" fmla="*/ 53106 w 564166"/>
              <a:gd name="connsiteY28" fmla="*/ 438557 h 458643"/>
              <a:gd name="connsiteX29" fmla="*/ 71765 w 564166"/>
              <a:gd name="connsiteY29" fmla="*/ 419905 h 458643"/>
              <a:gd name="connsiteX30" fmla="*/ 146401 w 564166"/>
              <a:gd name="connsiteY30" fmla="*/ 361082 h 458643"/>
              <a:gd name="connsiteX31" fmla="*/ 129177 w 564166"/>
              <a:gd name="connsiteY31" fmla="*/ 361082 h 458643"/>
              <a:gd name="connsiteX32" fmla="*/ 124871 w 564166"/>
              <a:gd name="connsiteY32" fmla="*/ 353908 h 458643"/>
              <a:gd name="connsiteX33" fmla="*/ 340222 w 564166"/>
              <a:gd name="connsiteY33" fmla="*/ 0 h 458643"/>
              <a:gd name="connsiteX34" fmla="*/ 453630 w 564166"/>
              <a:gd name="connsiteY34" fmla="*/ 118973 h 458643"/>
              <a:gd name="connsiteX35" fmla="*/ 525407 w 564166"/>
              <a:gd name="connsiteY35" fmla="*/ 179176 h 458643"/>
              <a:gd name="connsiteX36" fmla="*/ 564166 w 564166"/>
              <a:gd name="connsiteY36" fmla="*/ 232212 h 458643"/>
              <a:gd name="connsiteX37" fmla="*/ 518229 w 564166"/>
              <a:gd name="connsiteY37" fmla="*/ 286681 h 458643"/>
              <a:gd name="connsiteX38" fmla="*/ 45937 w 564166"/>
              <a:gd name="connsiteY38" fmla="*/ 286681 h 458643"/>
              <a:gd name="connsiteX39" fmla="*/ 0 w 564166"/>
              <a:gd name="connsiteY39" fmla="*/ 232212 h 458643"/>
              <a:gd name="connsiteX40" fmla="*/ 45937 w 564166"/>
              <a:gd name="connsiteY40" fmla="*/ 179176 h 458643"/>
              <a:gd name="connsiteX41" fmla="*/ 111972 w 564166"/>
              <a:gd name="connsiteY41" fmla="*/ 103205 h 458643"/>
              <a:gd name="connsiteX42" fmla="*/ 134941 w 564166"/>
              <a:gd name="connsiteY42" fmla="*/ 107505 h 458643"/>
              <a:gd name="connsiteX43" fmla="*/ 209589 w 564166"/>
              <a:gd name="connsiteY43" fmla="*/ 22934 h 458643"/>
              <a:gd name="connsiteX44" fmla="*/ 256961 w 564166"/>
              <a:gd name="connsiteY44" fmla="*/ 43002 h 458643"/>
              <a:gd name="connsiteX45" fmla="*/ 340222 w 564166"/>
              <a:gd name="connsiteY45" fmla="*/ 0 h 45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64166" h="458643">
                <a:moveTo>
                  <a:pt x="390482" y="307997"/>
                </a:moveTo>
                <a:cubicBezTo>
                  <a:pt x="394786" y="303693"/>
                  <a:pt x="399091" y="303693"/>
                  <a:pt x="403395" y="307997"/>
                </a:cubicBezTo>
                <a:lnTo>
                  <a:pt x="439265" y="353908"/>
                </a:lnTo>
                <a:cubicBezTo>
                  <a:pt x="442135" y="358212"/>
                  <a:pt x="440700" y="361082"/>
                  <a:pt x="434961" y="361082"/>
                </a:cubicBezTo>
                <a:lnTo>
                  <a:pt x="419178" y="361082"/>
                </a:lnTo>
                <a:cubicBezTo>
                  <a:pt x="426352" y="394081"/>
                  <a:pt x="456483" y="419905"/>
                  <a:pt x="492353" y="419905"/>
                </a:cubicBezTo>
                <a:cubicBezTo>
                  <a:pt x="503831" y="419905"/>
                  <a:pt x="512440" y="428514"/>
                  <a:pt x="512440" y="438557"/>
                </a:cubicBezTo>
                <a:cubicBezTo>
                  <a:pt x="512440" y="450035"/>
                  <a:pt x="503831" y="458643"/>
                  <a:pt x="492353" y="458643"/>
                </a:cubicBezTo>
                <a:cubicBezTo>
                  <a:pt x="434961" y="458643"/>
                  <a:pt x="387612" y="415601"/>
                  <a:pt x="379004" y="361082"/>
                </a:cubicBezTo>
                <a:lnTo>
                  <a:pt x="358916" y="361082"/>
                </a:lnTo>
                <a:cubicBezTo>
                  <a:pt x="353177" y="361082"/>
                  <a:pt x="351742" y="358212"/>
                  <a:pt x="354612" y="353908"/>
                </a:cubicBezTo>
                <a:close/>
                <a:moveTo>
                  <a:pt x="277051" y="307997"/>
                </a:moveTo>
                <a:cubicBezTo>
                  <a:pt x="279926" y="303693"/>
                  <a:pt x="285677" y="303693"/>
                  <a:pt x="288553" y="307997"/>
                </a:cubicBezTo>
                <a:lnTo>
                  <a:pt x="324497" y="353908"/>
                </a:lnTo>
                <a:cubicBezTo>
                  <a:pt x="327372" y="358212"/>
                  <a:pt x="325934" y="361082"/>
                  <a:pt x="320183" y="361082"/>
                </a:cubicBezTo>
                <a:lnTo>
                  <a:pt x="301493" y="361082"/>
                </a:lnTo>
                <a:lnTo>
                  <a:pt x="301493" y="438557"/>
                </a:lnTo>
                <a:cubicBezTo>
                  <a:pt x="301493" y="450035"/>
                  <a:pt x="292866" y="458643"/>
                  <a:pt x="282802" y="458643"/>
                </a:cubicBezTo>
                <a:cubicBezTo>
                  <a:pt x="271300" y="458643"/>
                  <a:pt x="262673" y="450035"/>
                  <a:pt x="262673" y="438557"/>
                </a:cubicBezTo>
                <a:lnTo>
                  <a:pt x="262673" y="361082"/>
                </a:lnTo>
                <a:lnTo>
                  <a:pt x="243982" y="361082"/>
                </a:lnTo>
                <a:cubicBezTo>
                  <a:pt x="238231" y="361082"/>
                  <a:pt x="236793" y="358212"/>
                  <a:pt x="239669" y="353908"/>
                </a:cubicBezTo>
                <a:close/>
                <a:moveTo>
                  <a:pt x="162189" y="307997"/>
                </a:moveTo>
                <a:cubicBezTo>
                  <a:pt x="165059" y="303693"/>
                  <a:pt x="169365" y="303693"/>
                  <a:pt x="173671" y="307997"/>
                </a:cubicBezTo>
                <a:lnTo>
                  <a:pt x="209554" y="353908"/>
                </a:lnTo>
                <a:cubicBezTo>
                  <a:pt x="212424" y="358212"/>
                  <a:pt x="210989" y="361082"/>
                  <a:pt x="205248" y="361082"/>
                </a:cubicBezTo>
                <a:lnTo>
                  <a:pt x="185154" y="361082"/>
                </a:lnTo>
                <a:cubicBezTo>
                  <a:pt x="176542" y="415601"/>
                  <a:pt x="129177" y="458643"/>
                  <a:pt x="71765" y="458643"/>
                </a:cubicBezTo>
                <a:cubicBezTo>
                  <a:pt x="61718" y="458643"/>
                  <a:pt x="53106" y="450035"/>
                  <a:pt x="53106" y="438557"/>
                </a:cubicBezTo>
                <a:cubicBezTo>
                  <a:pt x="53106" y="428514"/>
                  <a:pt x="61718" y="419905"/>
                  <a:pt x="71765" y="419905"/>
                </a:cubicBezTo>
                <a:cubicBezTo>
                  <a:pt x="107648" y="419905"/>
                  <a:pt x="137789" y="394081"/>
                  <a:pt x="146401" y="361082"/>
                </a:cubicBezTo>
                <a:lnTo>
                  <a:pt x="129177" y="361082"/>
                </a:lnTo>
                <a:cubicBezTo>
                  <a:pt x="123436" y="361082"/>
                  <a:pt x="122001" y="358212"/>
                  <a:pt x="124871" y="353908"/>
                </a:cubicBezTo>
                <a:close/>
                <a:moveTo>
                  <a:pt x="340222" y="0"/>
                </a:moveTo>
                <a:cubicBezTo>
                  <a:pt x="399079" y="0"/>
                  <a:pt x="447888" y="51603"/>
                  <a:pt x="453630" y="118973"/>
                </a:cubicBezTo>
                <a:cubicBezTo>
                  <a:pt x="488083" y="118973"/>
                  <a:pt x="515358" y="144774"/>
                  <a:pt x="525407" y="179176"/>
                </a:cubicBezTo>
                <a:cubicBezTo>
                  <a:pt x="546940" y="183476"/>
                  <a:pt x="564166" y="204977"/>
                  <a:pt x="564166" y="232212"/>
                </a:cubicBezTo>
                <a:cubicBezTo>
                  <a:pt x="564166" y="262313"/>
                  <a:pt x="544069" y="286681"/>
                  <a:pt x="518229" y="286681"/>
                </a:cubicBezTo>
                <a:lnTo>
                  <a:pt x="45937" y="286681"/>
                </a:lnTo>
                <a:cubicBezTo>
                  <a:pt x="20097" y="286681"/>
                  <a:pt x="0" y="262313"/>
                  <a:pt x="0" y="232212"/>
                </a:cubicBezTo>
                <a:cubicBezTo>
                  <a:pt x="0" y="202110"/>
                  <a:pt x="20097" y="179176"/>
                  <a:pt x="45937" y="179176"/>
                </a:cubicBezTo>
                <a:cubicBezTo>
                  <a:pt x="45937" y="136173"/>
                  <a:pt x="76084" y="103205"/>
                  <a:pt x="111972" y="103205"/>
                </a:cubicBezTo>
                <a:cubicBezTo>
                  <a:pt x="119150" y="103205"/>
                  <a:pt x="127763" y="104639"/>
                  <a:pt x="134941" y="107505"/>
                </a:cubicBezTo>
                <a:cubicBezTo>
                  <a:pt x="134941" y="60203"/>
                  <a:pt x="169394" y="22934"/>
                  <a:pt x="209589" y="22934"/>
                </a:cubicBezTo>
                <a:cubicBezTo>
                  <a:pt x="228251" y="22934"/>
                  <a:pt x="244042" y="30102"/>
                  <a:pt x="256961" y="43002"/>
                </a:cubicBezTo>
                <a:cubicBezTo>
                  <a:pt x="278494" y="15767"/>
                  <a:pt x="307205" y="0"/>
                  <a:pt x="340222" y="0"/>
                </a:cubicBezTo>
                <a:close/>
              </a:path>
            </a:pathLst>
          </a:custGeom>
          <a:solidFill>
            <a:srgbClr val="CF2B1F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îsḷíḋe">
            <a:extLst>
              <a:ext uri="{FF2B5EF4-FFF2-40B4-BE49-F238E27FC236}">
                <a16:creationId xmlns:a16="http://schemas.microsoft.com/office/drawing/2014/main" id="{D6F758A3-BDD5-4187-8669-817C03EE8FF9}"/>
              </a:ext>
            </a:extLst>
          </p:cNvPr>
          <p:cNvSpPr/>
          <p:nvPr/>
        </p:nvSpPr>
        <p:spPr bwMode="auto">
          <a:xfrm>
            <a:off x="1003057" y="4981764"/>
            <a:ext cx="3632200" cy="69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5" name="iŝľîḓè">
            <a:extLst>
              <a:ext uri="{FF2B5EF4-FFF2-40B4-BE49-F238E27FC236}">
                <a16:creationId xmlns:a16="http://schemas.microsoft.com/office/drawing/2014/main" id="{E3436A8D-543C-4076-85AF-61E2F65694F3}"/>
              </a:ext>
            </a:extLst>
          </p:cNvPr>
          <p:cNvSpPr txBox="1"/>
          <p:nvPr/>
        </p:nvSpPr>
        <p:spPr bwMode="auto">
          <a:xfrm>
            <a:off x="1003057" y="4476459"/>
            <a:ext cx="3632200" cy="5053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03.Text here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2176C82-2070-4194-8FEC-6B02BE19C7DC}"/>
              </a:ext>
            </a:extLst>
          </p:cNvPr>
          <p:cNvCxnSpPr/>
          <p:nvPr/>
        </p:nvCxnSpPr>
        <p:spPr>
          <a:xfrm>
            <a:off x="1003057" y="4981764"/>
            <a:ext cx="379412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ŝḻîdê">
            <a:extLst>
              <a:ext uri="{FF2B5EF4-FFF2-40B4-BE49-F238E27FC236}">
                <a16:creationId xmlns:a16="http://schemas.microsoft.com/office/drawing/2014/main" id="{5EC03DFB-C709-44D1-B894-5299F8EC877C}"/>
              </a:ext>
            </a:extLst>
          </p:cNvPr>
          <p:cNvSpPr/>
          <p:nvPr/>
        </p:nvSpPr>
        <p:spPr>
          <a:xfrm>
            <a:off x="4454282" y="4671824"/>
            <a:ext cx="352425" cy="286506"/>
          </a:xfrm>
          <a:custGeom>
            <a:avLst/>
            <a:gdLst>
              <a:gd name="connsiteX0" fmla="*/ 390482 w 564166"/>
              <a:gd name="connsiteY0" fmla="*/ 307997 h 458643"/>
              <a:gd name="connsiteX1" fmla="*/ 403395 w 564166"/>
              <a:gd name="connsiteY1" fmla="*/ 307997 h 458643"/>
              <a:gd name="connsiteX2" fmla="*/ 439265 w 564166"/>
              <a:gd name="connsiteY2" fmla="*/ 353908 h 458643"/>
              <a:gd name="connsiteX3" fmla="*/ 434961 w 564166"/>
              <a:gd name="connsiteY3" fmla="*/ 361082 h 458643"/>
              <a:gd name="connsiteX4" fmla="*/ 419178 w 564166"/>
              <a:gd name="connsiteY4" fmla="*/ 361082 h 458643"/>
              <a:gd name="connsiteX5" fmla="*/ 492353 w 564166"/>
              <a:gd name="connsiteY5" fmla="*/ 419905 h 458643"/>
              <a:gd name="connsiteX6" fmla="*/ 512440 w 564166"/>
              <a:gd name="connsiteY6" fmla="*/ 438557 h 458643"/>
              <a:gd name="connsiteX7" fmla="*/ 492353 w 564166"/>
              <a:gd name="connsiteY7" fmla="*/ 458643 h 458643"/>
              <a:gd name="connsiteX8" fmla="*/ 379004 w 564166"/>
              <a:gd name="connsiteY8" fmla="*/ 361082 h 458643"/>
              <a:gd name="connsiteX9" fmla="*/ 358916 w 564166"/>
              <a:gd name="connsiteY9" fmla="*/ 361082 h 458643"/>
              <a:gd name="connsiteX10" fmla="*/ 354612 w 564166"/>
              <a:gd name="connsiteY10" fmla="*/ 353908 h 458643"/>
              <a:gd name="connsiteX11" fmla="*/ 277051 w 564166"/>
              <a:gd name="connsiteY11" fmla="*/ 307997 h 458643"/>
              <a:gd name="connsiteX12" fmla="*/ 288553 w 564166"/>
              <a:gd name="connsiteY12" fmla="*/ 307997 h 458643"/>
              <a:gd name="connsiteX13" fmla="*/ 324497 w 564166"/>
              <a:gd name="connsiteY13" fmla="*/ 353908 h 458643"/>
              <a:gd name="connsiteX14" fmla="*/ 320183 w 564166"/>
              <a:gd name="connsiteY14" fmla="*/ 361082 h 458643"/>
              <a:gd name="connsiteX15" fmla="*/ 301493 w 564166"/>
              <a:gd name="connsiteY15" fmla="*/ 361082 h 458643"/>
              <a:gd name="connsiteX16" fmla="*/ 301493 w 564166"/>
              <a:gd name="connsiteY16" fmla="*/ 438557 h 458643"/>
              <a:gd name="connsiteX17" fmla="*/ 282802 w 564166"/>
              <a:gd name="connsiteY17" fmla="*/ 458643 h 458643"/>
              <a:gd name="connsiteX18" fmla="*/ 262673 w 564166"/>
              <a:gd name="connsiteY18" fmla="*/ 438557 h 458643"/>
              <a:gd name="connsiteX19" fmla="*/ 262673 w 564166"/>
              <a:gd name="connsiteY19" fmla="*/ 361082 h 458643"/>
              <a:gd name="connsiteX20" fmla="*/ 243982 w 564166"/>
              <a:gd name="connsiteY20" fmla="*/ 361082 h 458643"/>
              <a:gd name="connsiteX21" fmla="*/ 239669 w 564166"/>
              <a:gd name="connsiteY21" fmla="*/ 353908 h 458643"/>
              <a:gd name="connsiteX22" fmla="*/ 162189 w 564166"/>
              <a:gd name="connsiteY22" fmla="*/ 307997 h 458643"/>
              <a:gd name="connsiteX23" fmla="*/ 173671 w 564166"/>
              <a:gd name="connsiteY23" fmla="*/ 307997 h 458643"/>
              <a:gd name="connsiteX24" fmla="*/ 209554 w 564166"/>
              <a:gd name="connsiteY24" fmla="*/ 353908 h 458643"/>
              <a:gd name="connsiteX25" fmla="*/ 205248 w 564166"/>
              <a:gd name="connsiteY25" fmla="*/ 361082 h 458643"/>
              <a:gd name="connsiteX26" fmla="*/ 185154 w 564166"/>
              <a:gd name="connsiteY26" fmla="*/ 361082 h 458643"/>
              <a:gd name="connsiteX27" fmla="*/ 71765 w 564166"/>
              <a:gd name="connsiteY27" fmla="*/ 458643 h 458643"/>
              <a:gd name="connsiteX28" fmla="*/ 53106 w 564166"/>
              <a:gd name="connsiteY28" fmla="*/ 438557 h 458643"/>
              <a:gd name="connsiteX29" fmla="*/ 71765 w 564166"/>
              <a:gd name="connsiteY29" fmla="*/ 419905 h 458643"/>
              <a:gd name="connsiteX30" fmla="*/ 146401 w 564166"/>
              <a:gd name="connsiteY30" fmla="*/ 361082 h 458643"/>
              <a:gd name="connsiteX31" fmla="*/ 129177 w 564166"/>
              <a:gd name="connsiteY31" fmla="*/ 361082 h 458643"/>
              <a:gd name="connsiteX32" fmla="*/ 124871 w 564166"/>
              <a:gd name="connsiteY32" fmla="*/ 353908 h 458643"/>
              <a:gd name="connsiteX33" fmla="*/ 340222 w 564166"/>
              <a:gd name="connsiteY33" fmla="*/ 0 h 458643"/>
              <a:gd name="connsiteX34" fmla="*/ 453630 w 564166"/>
              <a:gd name="connsiteY34" fmla="*/ 118973 h 458643"/>
              <a:gd name="connsiteX35" fmla="*/ 525407 w 564166"/>
              <a:gd name="connsiteY35" fmla="*/ 179176 h 458643"/>
              <a:gd name="connsiteX36" fmla="*/ 564166 w 564166"/>
              <a:gd name="connsiteY36" fmla="*/ 232212 h 458643"/>
              <a:gd name="connsiteX37" fmla="*/ 518229 w 564166"/>
              <a:gd name="connsiteY37" fmla="*/ 286681 h 458643"/>
              <a:gd name="connsiteX38" fmla="*/ 45937 w 564166"/>
              <a:gd name="connsiteY38" fmla="*/ 286681 h 458643"/>
              <a:gd name="connsiteX39" fmla="*/ 0 w 564166"/>
              <a:gd name="connsiteY39" fmla="*/ 232212 h 458643"/>
              <a:gd name="connsiteX40" fmla="*/ 45937 w 564166"/>
              <a:gd name="connsiteY40" fmla="*/ 179176 h 458643"/>
              <a:gd name="connsiteX41" fmla="*/ 111972 w 564166"/>
              <a:gd name="connsiteY41" fmla="*/ 103205 h 458643"/>
              <a:gd name="connsiteX42" fmla="*/ 134941 w 564166"/>
              <a:gd name="connsiteY42" fmla="*/ 107505 h 458643"/>
              <a:gd name="connsiteX43" fmla="*/ 209589 w 564166"/>
              <a:gd name="connsiteY43" fmla="*/ 22934 h 458643"/>
              <a:gd name="connsiteX44" fmla="*/ 256961 w 564166"/>
              <a:gd name="connsiteY44" fmla="*/ 43002 h 458643"/>
              <a:gd name="connsiteX45" fmla="*/ 340222 w 564166"/>
              <a:gd name="connsiteY45" fmla="*/ 0 h 45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64166" h="458643">
                <a:moveTo>
                  <a:pt x="390482" y="307997"/>
                </a:moveTo>
                <a:cubicBezTo>
                  <a:pt x="394786" y="303693"/>
                  <a:pt x="399091" y="303693"/>
                  <a:pt x="403395" y="307997"/>
                </a:cubicBezTo>
                <a:lnTo>
                  <a:pt x="439265" y="353908"/>
                </a:lnTo>
                <a:cubicBezTo>
                  <a:pt x="442135" y="358212"/>
                  <a:pt x="440700" y="361082"/>
                  <a:pt x="434961" y="361082"/>
                </a:cubicBezTo>
                <a:lnTo>
                  <a:pt x="419178" y="361082"/>
                </a:lnTo>
                <a:cubicBezTo>
                  <a:pt x="426352" y="394081"/>
                  <a:pt x="456483" y="419905"/>
                  <a:pt x="492353" y="419905"/>
                </a:cubicBezTo>
                <a:cubicBezTo>
                  <a:pt x="503831" y="419905"/>
                  <a:pt x="512440" y="428514"/>
                  <a:pt x="512440" y="438557"/>
                </a:cubicBezTo>
                <a:cubicBezTo>
                  <a:pt x="512440" y="450035"/>
                  <a:pt x="503831" y="458643"/>
                  <a:pt x="492353" y="458643"/>
                </a:cubicBezTo>
                <a:cubicBezTo>
                  <a:pt x="434961" y="458643"/>
                  <a:pt x="387612" y="415601"/>
                  <a:pt x="379004" y="361082"/>
                </a:cubicBezTo>
                <a:lnTo>
                  <a:pt x="358916" y="361082"/>
                </a:lnTo>
                <a:cubicBezTo>
                  <a:pt x="353177" y="361082"/>
                  <a:pt x="351742" y="358212"/>
                  <a:pt x="354612" y="353908"/>
                </a:cubicBezTo>
                <a:close/>
                <a:moveTo>
                  <a:pt x="277051" y="307997"/>
                </a:moveTo>
                <a:cubicBezTo>
                  <a:pt x="279926" y="303693"/>
                  <a:pt x="285677" y="303693"/>
                  <a:pt x="288553" y="307997"/>
                </a:cubicBezTo>
                <a:lnTo>
                  <a:pt x="324497" y="353908"/>
                </a:lnTo>
                <a:cubicBezTo>
                  <a:pt x="327372" y="358212"/>
                  <a:pt x="325934" y="361082"/>
                  <a:pt x="320183" y="361082"/>
                </a:cubicBezTo>
                <a:lnTo>
                  <a:pt x="301493" y="361082"/>
                </a:lnTo>
                <a:lnTo>
                  <a:pt x="301493" y="438557"/>
                </a:lnTo>
                <a:cubicBezTo>
                  <a:pt x="301493" y="450035"/>
                  <a:pt x="292866" y="458643"/>
                  <a:pt x="282802" y="458643"/>
                </a:cubicBezTo>
                <a:cubicBezTo>
                  <a:pt x="271300" y="458643"/>
                  <a:pt x="262673" y="450035"/>
                  <a:pt x="262673" y="438557"/>
                </a:cubicBezTo>
                <a:lnTo>
                  <a:pt x="262673" y="361082"/>
                </a:lnTo>
                <a:lnTo>
                  <a:pt x="243982" y="361082"/>
                </a:lnTo>
                <a:cubicBezTo>
                  <a:pt x="238231" y="361082"/>
                  <a:pt x="236793" y="358212"/>
                  <a:pt x="239669" y="353908"/>
                </a:cubicBezTo>
                <a:close/>
                <a:moveTo>
                  <a:pt x="162189" y="307997"/>
                </a:moveTo>
                <a:cubicBezTo>
                  <a:pt x="165059" y="303693"/>
                  <a:pt x="169365" y="303693"/>
                  <a:pt x="173671" y="307997"/>
                </a:cubicBezTo>
                <a:lnTo>
                  <a:pt x="209554" y="353908"/>
                </a:lnTo>
                <a:cubicBezTo>
                  <a:pt x="212424" y="358212"/>
                  <a:pt x="210989" y="361082"/>
                  <a:pt x="205248" y="361082"/>
                </a:cubicBezTo>
                <a:lnTo>
                  <a:pt x="185154" y="361082"/>
                </a:lnTo>
                <a:cubicBezTo>
                  <a:pt x="176542" y="415601"/>
                  <a:pt x="129177" y="458643"/>
                  <a:pt x="71765" y="458643"/>
                </a:cubicBezTo>
                <a:cubicBezTo>
                  <a:pt x="61718" y="458643"/>
                  <a:pt x="53106" y="450035"/>
                  <a:pt x="53106" y="438557"/>
                </a:cubicBezTo>
                <a:cubicBezTo>
                  <a:pt x="53106" y="428514"/>
                  <a:pt x="61718" y="419905"/>
                  <a:pt x="71765" y="419905"/>
                </a:cubicBezTo>
                <a:cubicBezTo>
                  <a:pt x="107648" y="419905"/>
                  <a:pt x="137789" y="394081"/>
                  <a:pt x="146401" y="361082"/>
                </a:cubicBezTo>
                <a:lnTo>
                  <a:pt x="129177" y="361082"/>
                </a:lnTo>
                <a:cubicBezTo>
                  <a:pt x="123436" y="361082"/>
                  <a:pt x="122001" y="358212"/>
                  <a:pt x="124871" y="353908"/>
                </a:cubicBezTo>
                <a:close/>
                <a:moveTo>
                  <a:pt x="340222" y="0"/>
                </a:moveTo>
                <a:cubicBezTo>
                  <a:pt x="399079" y="0"/>
                  <a:pt x="447888" y="51603"/>
                  <a:pt x="453630" y="118973"/>
                </a:cubicBezTo>
                <a:cubicBezTo>
                  <a:pt x="488083" y="118973"/>
                  <a:pt x="515358" y="144774"/>
                  <a:pt x="525407" y="179176"/>
                </a:cubicBezTo>
                <a:cubicBezTo>
                  <a:pt x="546940" y="183476"/>
                  <a:pt x="564166" y="204977"/>
                  <a:pt x="564166" y="232212"/>
                </a:cubicBezTo>
                <a:cubicBezTo>
                  <a:pt x="564166" y="262313"/>
                  <a:pt x="544069" y="286681"/>
                  <a:pt x="518229" y="286681"/>
                </a:cubicBezTo>
                <a:lnTo>
                  <a:pt x="45937" y="286681"/>
                </a:lnTo>
                <a:cubicBezTo>
                  <a:pt x="20097" y="286681"/>
                  <a:pt x="0" y="262313"/>
                  <a:pt x="0" y="232212"/>
                </a:cubicBezTo>
                <a:cubicBezTo>
                  <a:pt x="0" y="202110"/>
                  <a:pt x="20097" y="179176"/>
                  <a:pt x="45937" y="179176"/>
                </a:cubicBezTo>
                <a:cubicBezTo>
                  <a:pt x="45937" y="136173"/>
                  <a:pt x="76084" y="103205"/>
                  <a:pt x="111972" y="103205"/>
                </a:cubicBezTo>
                <a:cubicBezTo>
                  <a:pt x="119150" y="103205"/>
                  <a:pt x="127763" y="104639"/>
                  <a:pt x="134941" y="107505"/>
                </a:cubicBezTo>
                <a:cubicBezTo>
                  <a:pt x="134941" y="60203"/>
                  <a:pt x="169394" y="22934"/>
                  <a:pt x="209589" y="22934"/>
                </a:cubicBezTo>
                <a:cubicBezTo>
                  <a:pt x="228251" y="22934"/>
                  <a:pt x="244042" y="30102"/>
                  <a:pt x="256961" y="43002"/>
                </a:cubicBezTo>
                <a:cubicBezTo>
                  <a:pt x="278494" y="15767"/>
                  <a:pt x="307205" y="0"/>
                  <a:pt x="340222" y="0"/>
                </a:cubicBezTo>
                <a:close/>
              </a:path>
            </a:pathLst>
          </a:custGeom>
          <a:solidFill>
            <a:srgbClr val="CF2B1F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638" y="2310406"/>
            <a:ext cx="3541713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81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 animBg="1"/>
      <p:bldP spid="6" grpId="0"/>
      <p:bldP spid="7" grpId="0"/>
      <p:bldP spid="9" grpId="0" animBg="1"/>
      <p:bldP spid="10" grpId="0"/>
      <p:bldP spid="11" grpId="0"/>
      <p:bldP spid="13" grpId="0" animBg="1"/>
      <p:bldP spid="14" grpId="0"/>
      <p:bldP spid="15" grpId="0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141f4yoq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1200</Words>
  <Application>Microsoft Office PowerPoint</Application>
  <PresentationFormat>宽屏</PresentationFormat>
  <Paragraphs>250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214</cp:revision>
  <dcterms:created xsi:type="dcterms:W3CDTF">2019-03-29T12:25:33Z</dcterms:created>
  <dcterms:modified xsi:type="dcterms:W3CDTF">2022-02-22T08:09:04Z</dcterms:modified>
</cp:coreProperties>
</file>