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74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79" r:id="rId16"/>
    <p:sldId id="260" r:id="rId17"/>
    <p:sldId id="272" r:id="rId18"/>
    <p:sldId id="271" r:id="rId19"/>
    <p:sldId id="280" r:id="rId20"/>
    <p:sldId id="273" r:id="rId21"/>
    <p:sldId id="261" r:id="rId22"/>
    <p:sldId id="275" r:id="rId23"/>
    <p:sldId id="278" r:id="rId24"/>
    <p:sldId id="277" r:id="rId25"/>
    <p:sldId id="276" r:id="rId26"/>
    <p:sldId id="28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6375" autoAdjust="0"/>
  </p:normalViewPr>
  <p:slideViewPr>
    <p:cSldViewPr snapToGrid="0" showGuides="1">
      <p:cViewPr varScale="1">
        <p:scale>
          <a:sx n="62" d="100"/>
          <a:sy n="62" d="100"/>
        </p:scale>
        <p:origin x="1038" y="66"/>
      </p:cViewPr>
      <p:guideLst>
        <p:guide orient="horz" pos="2160"/>
        <p:guide pos="3863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999-487F-ACE9-C01631D885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999-487F-ACE9-C01631D885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999-487F-ACE9-C01631D8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72832"/>
        <c:axId val="327039232"/>
      </c:lineChart>
      <c:catAx>
        <c:axId val="36072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7039232"/>
        <c:crosses val="autoZero"/>
        <c:auto val="1"/>
        <c:lblAlgn val="ctr"/>
        <c:lblOffset val="100"/>
        <c:noMultiLvlLbl val="0"/>
      </c:catAx>
      <c:valAx>
        <c:axId val="327039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07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760D6-B8AF-4AB9-AB77-88AAC1741327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6D9E-1E6C-4A2A-AE8E-F7B9F18AD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68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07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60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873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91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592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336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549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149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54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076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64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337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165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103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118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294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743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5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58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65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43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87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86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47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6D9E-1E6C-4A2A-AE8E-F7B9F18AD9C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66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97A5CF8-A2F8-4C25-80E6-AA60492E5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3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B9B112-2C7F-4628-BA8C-7735519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B78EA9-2234-4735-8224-8498F5F1D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68C5C6-AEF9-48BA-8BAC-9C36D6F67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371617-A037-4510-82AE-F6A313D0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43E6-D44E-4C4D-A23C-E91158560412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90BA7A-17E6-43EE-B16E-5EE9D541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A1094E-C81D-43BB-B43D-26F76A05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D555-0E23-48FD-A190-BE27AB0CA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92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AC9E3-C081-4AFA-A09E-54591BD8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B74379-33E0-4759-BC7A-8B037ED8B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25A742-95A8-4E05-9540-FD8F04C9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43E6-D44E-4C4D-A23C-E91158560412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8E220E-8802-499F-A496-A0246BBC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B2758A-F89D-4799-905E-9498F4E1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D555-0E23-48FD-A190-BE27AB0CA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571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11AFB53-D00D-422C-9DC1-7BF66EBF9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023D26-1A2F-4485-B7C8-60B53DAAE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898CCF-47DF-4180-95FA-09CA327A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43E6-D44E-4C4D-A23C-E91158560412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AF57B9-EFEB-46CA-B4D8-BFE13261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4022E-B92E-498B-9D1F-E2D54257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D555-0E23-48FD-A190-BE27AB0CA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81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9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0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73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FCEBBA-E1A8-46E9-8917-1D22A3A39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197F4F8-469B-40FB-BC96-438E866D5C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900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lumMod val="95000"/>
                  <a:lumOff val="5000"/>
                  <a:alpha val="12000"/>
                </a:schemeClr>
              </a:gs>
              <a:gs pos="0">
                <a:schemeClr val="tx1">
                  <a:lumMod val="95000"/>
                  <a:lumOff val="5000"/>
                  <a:alpha val="1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01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92870D-BB9C-4455-96C1-0FE6F0C2D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E02F649-B0ED-462D-B3B8-9EF69A635285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4900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lumMod val="95000"/>
                  <a:lumOff val="5000"/>
                  <a:alpha val="12000"/>
                </a:schemeClr>
              </a:gs>
              <a:gs pos="0">
                <a:schemeClr val="tx1">
                  <a:lumMod val="95000"/>
                  <a:lumOff val="5000"/>
                  <a:alpha val="1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5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AFB5ABDE-8D3F-46E1-B722-11F608116ED1}"/>
              </a:ext>
            </a:extLst>
          </p:cNvPr>
          <p:cNvGrpSpPr/>
          <p:nvPr userDrawn="1"/>
        </p:nvGrpSpPr>
        <p:grpSpPr>
          <a:xfrm>
            <a:off x="-4" y="-1"/>
            <a:ext cx="12192002" cy="6858000"/>
            <a:chOff x="-3" y="551830"/>
            <a:chExt cx="8967244" cy="504407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A0724E7-7C9D-4D64-B714-FE94F14954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48" t="8046" r="5049" b="18404"/>
            <a:stretch/>
          </p:blipFill>
          <p:spPr>
            <a:xfrm flipH="1">
              <a:off x="-3" y="551830"/>
              <a:ext cx="8967243" cy="504407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46295E0-4538-4058-8F1E-5365ADEDFF01}"/>
                </a:ext>
              </a:extLst>
            </p:cNvPr>
            <p:cNvSpPr/>
            <p:nvPr userDrawn="1"/>
          </p:nvSpPr>
          <p:spPr>
            <a:xfrm flipH="1">
              <a:off x="-1" y="551830"/>
              <a:ext cx="8967242" cy="5044074"/>
            </a:xfrm>
            <a:prstGeom prst="rect">
              <a:avLst/>
            </a:prstGeom>
            <a:gradFill>
              <a:gsLst>
                <a:gs pos="49000">
                  <a:schemeClr val="tx1">
                    <a:lumMod val="95000"/>
                    <a:lumOff val="5000"/>
                    <a:alpha val="40000"/>
                  </a:schemeClr>
                </a:gs>
                <a:gs pos="100000">
                  <a:schemeClr val="tx1">
                    <a:lumMod val="95000"/>
                    <a:lumOff val="5000"/>
                    <a:alpha val="12000"/>
                  </a:schemeClr>
                </a:gs>
                <a:gs pos="0">
                  <a:schemeClr val="tx1">
                    <a:lumMod val="95000"/>
                    <a:lumOff val="5000"/>
                    <a:alpha val="12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145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AC2690-0572-451C-92A0-D13648F4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04446B-77DC-4F9C-8FF1-D1AD8D225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CEB1C6-1D8B-40C9-B571-81C9B82CD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2A5C4A-79A7-45F6-A0E5-D02150BA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AACDBC-C146-4FAF-853F-AC14FC806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8550C3-D81C-4024-89CB-5A6E774A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43E6-D44E-4C4D-A23C-E91158560412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283C04-F5E0-479F-9903-1585BF73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A3F342E-8381-47F2-9005-7CF86B51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D555-0E23-48FD-A190-BE27AB0CA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9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AC2690-0572-451C-92A0-D13648F4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04446B-77DC-4F9C-8FF1-D1AD8D225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CEB1C6-1D8B-40C9-B571-81C9B82CD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2A5C4A-79A7-45F6-A0E5-D02150BA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AACDBC-C146-4FAF-853F-AC14FC806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8550C3-D81C-4024-89CB-5A6E774A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43E6-D44E-4C4D-A23C-E91158560412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283C04-F5E0-479F-9903-1585BF73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A3F342E-8381-47F2-9005-7CF86B51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D555-0E23-48FD-A190-BE27AB0CA5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31933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93065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3E8417-691F-4B6F-BC51-E65D9422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A63855-35E2-4991-87F5-D563F4C9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43E6-D44E-4C4D-A23C-E91158560412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E7CA6F-B2FE-471E-81A5-A84F5123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CF522C-DE3D-4399-A541-3E93239B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D555-0E23-48FD-A190-BE27AB0CA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0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73BEAB8-1A7B-4172-AEB3-A58278E3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43E6-D44E-4C4D-A23C-E91158560412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115A78-6861-4431-B518-D866B513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CDBA96-ADD7-4287-B0A8-827C5494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D555-0E23-48FD-A190-BE27AB0CA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40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EFF27-9578-4D56-9442-E66C07D7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D588AC-0E9E-4FB3-A11C-AF469E8C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8ECF41-E8E5-450E-AC5B-587725FCA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76B687-A1F4-4E6B-BC4C-2462A8BB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43E6-D44E-4C4D-A23C-E91158560412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CF5FC-1995-4ABF-922E-7C0D4788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B58E0A-6B11-4475-9AC4-43FF465F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D555-0E23-48FD-A190-BE27AB0CA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95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5180BF-C99F-4F85-9879-88231325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085823-76D2-453E-9C34-7330854E8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EB0DF1-31B3-4B87-88D7-DDE628CF5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543E6-D44E-4C4D-A23C-E91158560412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0366DD-E825-40BE-8A41-CB1415348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84D9FF-A9F6-4467-96DB-494F08B13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8D555-0E23-48FD-A190-BE27AB0CA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05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42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1C51631-8DBA-4DFE-BA80-090AC2D0F5F5}"/>
              </a:ext>
            </a:extLst>
          </p:cNvPr>
          <p:cNvSpPr txBox="1"/>
          <p:nvPr/>
        </p:nvSpPr>
        <p:spPr>
          <a:xfrm>
            <a:off x="1380004" y="2912415"/>
            <a:ext cx="9650847" cy="1200329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1800000"/>
            </a:lightRig>
          </a:scene3d>
        </p:spPr>
        <p:txBody>
          <a:bodyPr wrap="none" rtlCol="0">
            <a:spAutoFit/>
            <a:sp3d extrusionH="69850" prstMaterial="matte">
              <a:bevelB w="63500"/>
            </a:sp3d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071220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sz="72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7200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FA43D36-CADF-4620-BB97-3EC68CF2F864}"/>
              </a:ext>
            </a:extLst>
          </p:cNvPr>
          <p:cNvSpPr/>
          <p:nvPr/>
        </p:nvSpPr>
        <p:spPr>
          <a:xfrm>
            <a:off x="2247255" y="4219615"/>
            <a:ext cx="8508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0B8670F-B61F-4DCC-B292-057DF17E77BA}"/>
              </a:ext>
            </a:extLst>
          </p:cNvPr>
          <p:cNvCxnSpPr>
            <a:cxnSpLocks/>
          </p:cNvCxnSpPr>
          <p:nvPr/>
        </p:nvCxnSpPr>
        <p:spPr>
          <a:xfrm flipH="1">
            <a:off x="8250382" y="2805545"/>
            <a:ext cx="25056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441F78A3-B8F0-41DF-B60B-BA39505540F2}"/>
              </a:ext>
            </a:extLst>
          </p:cNvPr>
          <p:cNvGrpSpPr/>
          <p:nvPr/>
        </p:nvGrpSpPr>
        <p:grpSpPr>
          <a:xfrm>
            <a:off x="8758791" y="4965445"/>
            <a:ext cx="1997247" cy="379496"/>
            <a:chOff x="8758791" y="4873547"/>
            <a:chExt cx="1997247" cy="379496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2BB5F6D1-4A5F-43AA-9D1A-F3E051F7A73B}"/>
                </a:ext>
              </a:extLst>
            </p:cNvPr>
            <p:cNvSpPr/>
            <p:nvPr/>
          </p:nvSpPr>
          <p:spPr>
            <a:xfrm>
              <a:off x="8873836" y="4883726"/>
              <a:ext cx="1776846" cy="369317"/>
            </a:xfrm>
            <a:prstGeom prst="roundRect">
              <a:avLst>
                <a:gd name="adj" fmla="val 345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CB285A4-2968-4C1C-86D6-6CE4BCD75452}"/>
                </a:ext>
              </a:extLst>
            </p:cNvPr>
            <p:cNvSpPr/>
            <p:nvPr/>
          </p:nvSpPr>
          <p:spPr>
            <a:xfrm>
              <a:off x="8758791" y="4873547"/>
              <a:ext cx="19972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www.jpppt.com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71FD808-65FB-47A1-A56C-A173A9E1244D}"/>
              </a:ext>
            </a:extLst>
          </p:cNvPr>
          <p:cNvSpPr txBox="1"/>
          <p:nvPr/>
        </p:nvSpPr>
        <p:spPr>
          <a:xfrm>
            <a:off x="8129998" y="1605216"/>
            <a:ext cx="2460930" cy="1200329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1800000"/>
            </a:lightRig>
          </a:scene3d>
        </p:spPr>
        <p:txBody>
          <a:bodyPr wrap="none" rtlCol="0">
            <a:spAutoFit/>
            <a:sp3d extrusionH="69850" prstMaterial="matte">
              <a:bevelB w="63500"/>
            </a:sp3d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071220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sz="7200" i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zh-CN" altLang="en-US" sz="7200" i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133D6594-2B4B-4650-A6E2-A69090D017D8}"/>
              </a:ext>
            </a:extLst>
          </p:cNvPr>
          <p:cNvSpPr/>
          <p:nvPr/>
        </p:nvSpPr>
        <p:spPr>
          <a:xfrm>
            <a:off x="711983" y="4546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0718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2" name="组合 4">
            <a:extLst>
              <a:ext uri="{FF2B5EF4-FFF2-40B4-BE49-F238E27FC236}">
                <a16:creationId xmlns:a16="http://schemas.microsoft.com/office/drawing/2014/main" id="{250C008C-90D5-4BD1-91F1-D7C64D3889E7}"/>
              </a:ext>
            </a:extLst>
          </p:cNvPr>
          <p:cNvGrpSpPr/>
          <p:nvPr/>
        </p:nvGrpSpPr>
        <p:grpSpPr>
          <a:xfrm>
            <a:off x="5558920" y="1556006"/>
            <a:ext cx="1074160" cy="1026254"/>
            <a:chOff x="4590873" y="1988840"/>
            <a:chExt cx="1019533" cy="973763"/>
          </a:xfrm>
        </p:grpSpPr>
        <p:sp>
          <p:nvSpPr>
            <p:cNvPr id="53" name="圆角矩形 1">
              <a:extLst>
                <a:ext uri="{FF2B5EF4-FFF2-40B4-BE49-F238E27FC236}">
                  <a16:creationId xmlns:a16="http://schemas.microsoft.com/office/drawing/2014/main" id="{CDF149D3-B7AB-412A-8D63-A68DD3ABF105}"/>
                </a:ext>
              </a:extLst>
            </p:cNvPr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6">
              <a:extLst>
                <a:ext uri="{FF2B5EF4-FFF2-40B4-BE49-F238E27FC236}">
                  <a16:creationId xmlns:a16="http://schemas.microsoft.com/office/drawing/2014/main" id="{E92662EC-3170-4E9D-8191-811DF253E8A9}"/>
                </a:ext>
              </a:extLst>
            </p:cNvPr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B1BA8668-595E-485D-83BA-AEAAD5C4947E}"/>
                </a:ext>
              </a:extLst>
            </p:cNvPr>
            <p:cNvSpPr/>
            <p:nvPr/>
          </p:nvSpPr>
          <p:spPr>
            <a:xfrm>
              <a:off x="4691074" y="2038333"/>
              <a:ext cx="346448" cy="346448"/>
            </a:xfrm>
            <a:prstGeom prst="ellipse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56DFD7B-D263-4641-8E1F-5658832358CC}"/>
                </a:ext>
              </a:extLst>
            </p:cNvPr>
            <p:cNvSpPr txBox="1"/>
            <p:nvPr/>
          </p:nvSpPr>
          <p:spPr>
            <a:xfrm>
              <a:off x="4590873" y="2035624"/>
              <a:ext cx="583050" cy="321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99" dirty="0">
                  <a:solidFill>
                    <a:srgbClr val="061033"/>
                  </a:solidFill>
                  <a:cs typeface="+mn-ea"/>
                  <a:sym typeface="+mn-lt"/>
                </a:rPr>
                <a:t>01</a:t>
              </a:r>
              <a:endParaRPr lang="zh-CN" altLang="en-US" sz="1599" dirty="0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9">
            <a:extLst>
              <a:ext uri="{FF2B5EF4-FFF2-40B4-BE49-F238E27FC236}">
                <a16:creationId xmlns:a16="http://schemas.microsoft.com/office/drawing/2014/main" id="{CAB1EE87-E7E7-4353-8D3B-5AC1B586B3E9}"/>
              </a:ext>
            </a:extLst>
          </p:cNvPr>
          <p:cNvGrpSpPr/>
          <p:nvPr/>
        </p:nvGrpSpPr>
        <p:grpSpPr>
          <a:xfrm>
            <a:off x="4800256" y="3397174"/>
            <a:ext cx="1041724" cy="1026254"/>
            <a:chOff x="4799855" y="3433269"/>
            <a:chExt cx="1042045" cy="1026254"/>
          </a:xfrm>
        </p:grpSpPr>
        <p:sp>
          <p:nvSpPr>
            <p:cNvPr id="63" name="圆角矩形 1">
              <a:extLst>
                <a:ext uri="{FF2B5EF4-FFF2-40B4-BE49-F238E27FC236}">
                  <a16:creationId xmlns:a16="http://schemas.microsoft.com/office/drawing/2014/main" id="{DE91BCD7-D8EF-49CF-9F93-219A38519234}"/>
                </a:ext>
              </a:extLst>
            </p:cNvPr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64" name="矩形 6">
              <a:extLst>
                <a:ext uri="{FF2B5EF4-FFF2-40B4-BE49-F238E27FC236}">
                  <a16:creationId xmlns:a16="http://schemas.microsoft.com/office/drawing/2014/main" id="{A24510AD-70EC-4743-BFC6-C7692E70536C}"/>
                </a:ext>
              </a:extLst>
            </p:cNvPr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FA288B66-A998-46BE-A3FB-E8BCB91CB75E}"/>
                </a:ext>
              </a:extLst>
            </p:cNvPr>
            <p:cNvSpPr/>
            <p:nvPr/>
          </p:nvSpPr>
          <p:spPr>
            <a:xfrm>
              <a:off x="4873010" y="3485430"/>
              <a:ext cx="365124" cy="365124"/>
            </a:xfrm>
            <a:prstGeom prst="ellipse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66" name="TextBox 59">
              <a:extLst>
                <a:ext uri="{FF2B5EF4-FFF2-40B4-BE49-F238E27FC236}">
                  <a16:creationId xmlns:a16="http://schemas.microsoft.com/office/drawing/2014/main" id="{78E27917-B1FD-4D47-B129-6CFF1EB61BD8}"/>
                </a:ext>
              </a:extLst>
            </p:cNvPr>
            <p:cNvSpPr txBox="1"/>
            <p:nvPr/>
          </p:nvSpPr>
          <p:spPr>
            <a:xfrm>
              <a:off x="4799855" y="3510137"/>
              <a:ext cx="502909" cy="3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99" dirty="0">
                  <a:solidFill>
                    <a:srgbClr val="061033"/>
                  </a:solidFill>
                  <a:cs typeface="+mn-ea"/>
                  <a:sym typeface="+mn-lt"/>
                </a:rPr>
                <a:t>02</a:t>
              </a:r>
              <a:endParaRPr lang="zh-CN" altLang="en-US" sz="1599" dirty="0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14">
            <a:extLst>
              <a:ext uri="{FF2B5EF4-FFF2-40B4-BE49-F238E27FC236}">
                <a16:creationId xmlns:a16="http://schemas.microsoft.com/office/drawing/2014/main" id="{61A239E2-0B08-4879-9388-7D191185C734}"/>
              </a:ext>
            </a:extLst>
          </p:cNvPr>
          <p:cNvGrpSpPr/>
          <p:nvPr/>
        </p:nvGrpSpPr>
        <p:grpSpPr>
          <a:xfrm>
            <a:off x="6250535" y="3397171"/>
            <a:ext cx="1143784" cy="1026253"/>
            <a:chOff x="4644008" y="3137107"/>
            <a:chExt cx="1085616" cy="973763"/>
          </a:xfrm>
        </p:grpSpPr>
        <p:sp>
          <p:nvSpPr>
            <p:cNvPr id="68" name="圆角矩形 1">
              <a:extLst>
                <a:ext uri="{FF2B5EF4-FFF2-40B4-BE49-F238E27FC236}">
                  <a16:creationId xmlns:a16="http://schemas.microsoft.com/office/drawing/2014/main" id="{D302A0CD-4CF6-4DB4-85E1-F7A85DC8CAFD}"/>
                </a:ext>
              </a:extLst>
            </p:cNvPr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">
              <a:extLst>
                <a:ext uri="{FF2B5EF4-FFF2-40B4-BE49-F238E27FC236}">
                  <a16:creationId xmlns:a16="http://schemas.microsoft.com/office/drawing/2014/main" id="{987583D1-5803-4A39-A8EC-BDF780DD24AF}"/>
                </a:ext>
              </a:extLst>
            </p:cNvPr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62C95146-3370-432D-A2F9-DB4691470357}"/>
                </a:ext>
              </a:extLst>
            </p:cNvPr>
            <p:cNvSpPr/>
            <p:nvPr/>
          </p:nvSpPr>
          <p:spPr>
            <a:xfrm>
              <a:off x="5225745" y="3721454"/>
              <a:ext cx="346448" cy="346448"/>
            </a:xfrm>
            <a:prstGeom prst="ellipse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63">
              <a:extLst>
                <a:ext uri="{FF2B5EF4-FFF2-40B4-BE49-F238E27FC236}">
                  <a16:creationId xmlns:a16="http://schemas.microsoft.com/office/drawing/2014/main" id="{CE669B19-1935-4965-A989-D1F0868F54DB}"/>
                </a:ext>
              </a:extLst>
            </p:cNvPr>
            <p:cNvSpPr txBox="1"/>
            <p:nvPr/>
          </p:nvSpPr>
          <p:spPr>
            <a:xfrm>
              <a:off x="5134648" y="3725024"/>
              <a:ext cx="594976" cy="321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99" dirty="0">
                  <a:solidFill>
                    <a:srgbClr val="061033"/>
                  </a:solidFill>
                  <a:cs typeface="+mn-ea"/>
                  <a:sym typeface="+mn-lt"/>
                </a:rPr>
                <a:t>03</a:t>
              </a:r>
              <a:endParaRPr lang="zh-CN" altLang="en-US" sz="1599" dirty="0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19">
            <a:extLst>
              <a:ext uri="{FF2B5EF4-FFF2-40B4-BE49-F238E27FC236}">
                <a16:creationId xmlns:a16="http://schemas.microsoft.com/office/drawing/2014/main" id="{AE909C2A-3271-4C35-AD41-FD7C179744AB}"/>
              </a:ext>
            </a:extLst>
          </p:cNvPr>
          <p:cNvGrpSpPr/>
          <p:nvPr/>
        </p:nvGrpSpPr>
        <p:grpSpPr>
          <a:xfrm>
            <a:off x="5565416" y="5101687"/>
            <a:ext cx="1067664" cy="1026253"/>
            <a:chOff x="4644008" y="3137107"/>
            <a:chExt cx="1013367" cy="973763"/>
          </a:xfrm>
        </p:grpSpPr>
        <p:sp>
          <p:nvSpPr>
            <p:cNvPr id="74" name="圆角矩形 1">
              <a:extLst>
                <a:ext uri="{FF2B5EF4-FFF2-40B4-BE49-F238E27FC236}">
                  <a16:creationId xmlns:a16="http://schemas.microsoft.com/office/drawing/2014/main" id="{BE41263E-C8EB-41BB-BBC7-A6B279EB1658}"/>
                </a:ext>
              </a:extLst>
            </p:cNvPr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6">
              <a:extLst>
                <a:ext uri="{FF2B5EF4-FFF2-40B4-BE49-F238E27FC236}">
                  <a16:creationId xmlns:a16="http://schemas.microsoft.com/office/drawing/2014/main" id="{D1BC70A9-D135-422D-82B7-39322A3657BC}"/>
                </a:ext>
              </a:extLst>
            </p:cNvPr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FF6D000A-8629-49B1-BDBB-0E2CD955FA03}"/>
                </a:ext>
              </a:extLst>
            </p:cNvPr>
            <p:cNvSpPr/>
            <p:nvPr/>
          </p:nvSpPr>
          <p:spPr>
            <a:xfrm>
              <a:off x="5225745" y="3721454"/>
              <a:ext cx="346448" cy="346448"/>
            </a:xfrm>
            <a:prstGeom prst="ellipse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6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79" name="TextBox 68">
              <a:extLst>
                <a:ext uri="{FF2B5EF4-FFF2-40B4-BE49-F238E27FC236}">
                  <a16:creationId xmlns:a16="http://schemas.microsoft.com/office/drawing/2014/main" id="{F2E471A7-DCC6-439D-BECB-7BAEBDB332DA}"/>
                </a:ext>
              </a:extLst>
            </p:cNvPr>
            <p:cNvSpPr txBox="1"/>
            <p:nvPr/>
          </p:nvSpPr>
          <p:spPr>
            <a:xfrm>
              <a:off x="5122711" y="3733679"/>
              <a:ext cx="534664" cy="321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99" dirty="0">
                  <a:solidFill>
                    <a:srgbClr val="061033"/>
                  </a:solidFill>
                  <a:cs typeface="+mn-ea"/>
                  <a:sym typeface="+mn-lt"/>
                </a:rPr>
                <a:t>04</a:t>
              </a:r>
              <a:endParaRPr lang="zh-CN" altLang="en-US" sz="1599" dirty="0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EE3F7B6-527E-4E3F-A342-E77088B4909B}"/>
              </a:ext>
            </a:extLst>
          </p:cNvPr>
          <p:cNvGrpSpPr/>
          <p:nvPr/>
        </p:nvGrpSpPr>
        <p:grpSpPr>
          <a:xfrm>
            <a:off x="2151009" y="1458457"/>
            <a:ext cx="4207309" cy="1200671"/>
            <a:chOff x="2490564" y="1764969"/>
            <a:chExt cx="4207309" cy="1200671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D02EE30A-AFF4-4BBD-9215-A9D70B5ED013}"/>
                </a:ext>
              </a:extLst>
            </p:cNvPr>
            <p:cNvSpPr/>
            <p:nvPr/>
          </p:nvSpPr>
          <p:spPr>
            <a:xfrm>
              <a:off x="2606449" y="1764969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1070A035-D59F-4613-902A-A17783BA3809}"/>
                </a:ext>
              </a:extLst>
            </p:cNvPr>
            <p:cNvSpPr/>
            <p:nvPr/>
          </p:nvSpPr>
          <p:spPr>
            <a:xfrm>
              <a:off x="2490564" y="2442420"/>
              <a:ext cx="420730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E21364AF-2BEB-4F24-A7DF-83EE3AC6146F}"/>
              </a:ext>
            </a:extLst>
          </p:cNvPr>
          <p:cNvGrpSpPr/>
          <p:nvPr/>
        </p:nvGrpSpPr>
        <p:grpSpPr>
          <a:xfrm>
            <a:off x="1387420" y="3350803"/>
            <a:ext cx="4397405" cy="1149435"/>
            <a:chOff x="2472584" y="1799962"/>
            <a:chExt cx="4397405" cy="1149435"/>
          </a:xfrm>
        </p:grpSpPr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A83D74ED-D9CE-407C-9051-ACFF2A7CB9AB}"/>
                </a:ext>
              </a:extLst>
            </p:cNvPr>
            <p:cNvSpPr/>
            <p:nvPr/>
          </p:nvSpPr>
          <p:spPr>
            <a:xfrm>
              <a:off x="2472584" y="1799962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7827623F-5CDC-4BC6-8C24-93826328ECD7}"/>
                </a:ext>
              </a:extLst>
            </p:cNvPr>
            <p:cNvSpPr/>
            <p:nvPr/>
          </p:nvSpPr>
          <p:spPr>
            <a:xfrm>
              <a:off x="2511563" y="2426177"/>
              <a:ext cx="43584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B1ABF80F-1245-4370-ADB3-7F263B5079A2}"/>
              </a:ext>
            </a:extLst>
          </p:cNvPr>
          <p:cNvGrpSpPr/>
          <p:nvPr/>
        </p:nvGrpSpPr>
        <p:grpSpPr>
          <a:xfrm>
            <a:off x="7324431" y="3333407"/>
            <a:ext cx="4358426" cy="1089902"/>
            <a:chOff x="2685520" y="1782566"/>
            <a:chExt cx="4358426" cy="1089902"/>
          </a:xfrm>
        </p:grpSpPr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64313299-6795-47AC-8614-07CE0D6703B8}"/>
                </a:ext>
              </a:extLst>
            </p:cNvPr>
            <p:cNvSpPr/>
            <p:nvPr/>
          </p:nvSpPr>
          <p:spPr>
            <a:xfrm>
              <a:off x="2860669" y="1782566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ACBBC971-F7F6-4A12-AF02-6FD2616C00F2}"/>
                </a:ext>
              </a:extLst>
            </p:cNvPr>
            <p:cNvSpPr/>
            <p:nvPr/>
          </p:nvSpPr>
          <p:spPr>
            <a:xfrm>
              <a:off x="2685520" y="2349248"/>
              <a:ext cx="43584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73BD4DAE-A618-4153-BBE0-A01CE095B7DA}"/>
              </a:ext>
            </a:extLst>
          </p:cNvPr>
          <p:cNvGrpSpPr/>
          <p:nvPr/>
        </p:nvGrpSpPr>
        <p:grpSpPr>
          <a:xfrm>
            <a:off x="6583594" y="5137668"/>
            <a:ext cx="4358426" cy="1072479"/>
            <a:chOff x="2811818" y="1785055"/>
            <a:chExt cx="4358426" cy="1072479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74B4668B-51FB-4E36-994F-D61131A18364}"/>
                </a:ext>
              </a:extLst>
            </p:cNvPr>
            <p:cNvSpPr/>
            <p:nvPr/>
          </p:nvSpPr>
          <p:spPr>
            <a:xfrm>
              <a:off x="2932043" y="1785055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434AA150-6799-4336-85F0-943AD8FB5FCC}"/>
                </a:ext>
              </a:extLst>
            </p:cNvPr>
            <p:cNvSpPr/>
            <p:nvPr/>
          </p:nvSpPr>
          <p:spPr>
            <a:xfrm>
              <a:off x="2811818" y="2334314"/>
              <a:ext cx="43584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9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37" name="图表 36">
            <a:extLst>
              <a:ext uri="{FF2B5EF4-FFF2-40B4-BE49-F238E27FC236}">
                <a16:creationId xmlns:a16="http://schemas.microsoft.com/office/drawing/2014/main" id="{BA1C9851-0B7D-4A47-839E-BFA9C1879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8826"/>
              </p:ext>
            </p:extLst>
          </p:nvPr>
        </p:nvGraphicFramePr>
        <p:xfrm>
          <a:off x="5813506" y="1996051"/>
          <a:ext cx="5801182" cy="344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8" name="组合 37">
            <a:extLst>
              <a:ext uri="{FF2B5EF4-FFF2-40B4-BE49-F238E27FC236}">
                <a16:creationId xmlns:a16="http://schemas.microsoft.com/office/drawing/2014/main" id="{339627CC-0F09-40D2-952F-21B1E2894092}"/>
              </a:ext>
            </a:extLst>
          </p:cNvPr>
          <p:cNvGrpSpPr/>
          <p:nvPr/>
        </p:nvGrpSpPr>
        <p:grpSpPr>
          <a:xfrm>
            <a:off x="577312" y="2313768"/>
            <a:ext cx="4731689" cy="1221534"/>
            <a:chOff x="6902848" y="2122768"/>
            <a:chExt cx="4731689" cy="1221534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0AAC37C-768D-484D-8DD6-B36370AACA9F}"/>
                </a:ext>
              </a:extLst>
            </p:cNvPr>
            <p:cNvSpPr/>
            <p:nvPr/>
          </p:nvSpPr>
          <p:spPr>
            <a:xfrm>
              <a:off x="7122766" y="2122768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16E81C3-75E7-4A8F-A754-4528A75ACB52}"/>
                </a:ext>
              </a:extLst>
            </p:cNvPr>
            <p:cNvSpPr/>
            <p:nvPr/>
          </p:nvSpPr>
          <p:spPr>
            <a:xfrm>
              <a:off x="6902848" y="2643726"/>
              <a:ext cx="4731689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92B2D92-6071-4C49-9331-63636D5BA811}"/>
              </a:ext>
            </a:extLst>
          </p:cNvPr>
          <p:cNvGrpSpPr/>
          <p:nvPr/>
        </p:nvGrpSpPr>
        <p:grpSpPr>
          <a:xfrm>
            <a:off x="577312" y="3946909"/>
            <a:ext cx="4731689" cy="1224303"/>
            <a:chOff x="6902848" y="3576646"/>
            <a:chExt cx="4731689" cy="1224303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B62AF74-E9C1-41D4-8F07-68CF8A1C8E27}"/>
                </a:ext>
              </a:extLst>
            </p:cNvPr>
            <p:cNvSpPr/>
            <p:nvPr/>
          </p:nvSpPr>
          <p:spPr>
            <a:xfrm>
              <a:off x="6902848" y="4100373"/>
              <a:ext cx="4731689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73E053F-13CE-4726-BE1A-4838090FC077}"/>
                </a:ext>
              </a:extLst>
            </p:cNvPr>
            <p:cNvSpPr/>
            <p:nvPr/>
          </p:nvSpPr>
          <p:spPr>
            <a:xfrm>
              <a:off x="7122765" y="3576646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1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B8B1B40-96B4-48AA-B1E1-C2F216217D79}"/>
              </a:ext>
            </a:extLst>
          </p:cNvPr>
          <p:cNvGrpSpPr/>
          <p:nvPr/>
        </p:nvGrpSpPr>
        <p:grpSpPr>
          <a:xfrm>
            <a:off x="658334" y="2048824"/>
            <a:ext cx="4956018" cy="3450420"/>
            <a:chOff x="658334" y="2048824"/>
            <a:chExt cx="4956018" cy="3450420"/>
          </a:xfrm>
        </p:grpSpPr>
        <p:sp>
          <p:nvSpPr>
            <p:cNvPr id="48" name="Shape 1452">
              <a:extLst>
                <a:ext uri="{FF2B5EF4-FFF2-40B4-BE49-F238E27FC236}">
                  <a16:creationId xmlns:a16="http://schemas.microsoft.com/office/drawing/2014/main" id="{AE85716B-4FCB-4C9B-A6E6-90D3005271B6}"/>
                </a:ext>
              </a:extLst>
            </p:cNvPr>
            <p:cNvSpPr/>
            <p:nvPr/>
          </p:nvSpPr>
          <p:spPr>
            <a:xfrm>
              <a:off x="658334" y="2887651"/>
              <a:ext cx="4956018" cy="2611593"/>
            </a:xfrm>
            <a:prstGeom prst="roundRect">
              <a:avLst>
                <a:gd name="adj" fmla="val 6924"/>
              </a:avLst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2" name="Shape 1460">
              <a:extLst>
                <a:ext uri="{FF2B5EF4-FFF2-40B4-BE49-F238E27FC236}">
                  <a16:creationId xmlns:a16="http://schemas.microsoft.com/office/drawing/2014/main" id="{5CF7A8F7-2AA2-426A-85D4-A7F5D448D42C}"/>
                </a:ext>
              </a:extLst>
            </p:cNvPr>
            <p:cNvSpPr/>
            <p:nvPr/>
          </p:nvSpPr>
          <p:spPr>
            <a:xfrm>
              <a:off x="960762" y="2048824"/>
              <a:ext cx="1687419" cy="168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9046" tIns="19046" rIns="19046" bIns="1904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733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Group 20">
              <a:extLst>
                <a:ext uri="{FF2B5EF4-FFF2-40B4-BE49-F238E27FC236}">
                  <a16:creationId xmlns:a16="http://schemas.microsoft.com/office/drawing/2014/main" id="{2C16CF2C-4938-44A3-A242-426E6115DE1C}"/>
                </a:ext>
              </a:extLst>
            </p:cNvPr>
            <p:cNvGrpSpPr/>
            <p:nvPr/>
          </p:nvGrpSpPr>
          <p:grpSpPr>
            <a:xfrm>
              <a:off x="888544" y="2089048"/>
              <a:ext cx="473907" cy="473907"/>
              <a:chOff x="1369087" y="2088729"/>
              <a:chExt cx="474017" cy="474016"/>
            </a:xfrm>
          </p:grpSpPr>
          <p:sp>
            <p:nvSpPr>
              <p:cNvPr id="54" name="Shape 1463">
                <a:extLst>
                  <a:ext uri="{FF2B5EF4-FFF2-40B4-BE49-F238E27FC236}">
                    <a16:creationId xmlns:a16="http://schemas.microsoft.com/office/drawing/2014/main" id="{8BFE7852-0EE1-4042-B53D-5766344300EE}"/>
                  </a:ext>
                </a:extLst>
              </p:cNvPr>
              <p:cNvSpPr/>
              <p:nvPr/>
            </p:nvSpPr>
            <p:spPr>
              <a:xfrm>
                <a:off x="1369087" y="2088729"/>
                <a:ext cx="474017" cy="474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lvl="0">
                  <a:lnSpc>
                    <a:spcPct val="120000"/>
                  </a:lnSpc>
                </a:pPr>
                <a:endParaRPr sz="1733">
                  <a:solidFill>
                    <a:srgbClr val="06103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Shape 1464">
                <a:extLst>
                  <a:ext uri="{FF2B5EF4-FFF2-40B4-BE49-F238E27FC236}">
                    <a16:creationId xmlns:a16="http://schemas.microsoft.com/office/drawing/2014/main" id="{033918B8-BF0F-4571-A411-FFC0F50440C9}"/>
                  </a:ext>
                </a:extLst>
              </p:cNvPr>
              <p:cNvSpPr/>
              <p:nvPr/>
            </p:nvSpPr>
            <p:spPr>
              <a:xfrm>
                <a:off x="1477567" y="2232573"/>
                <a:ext cx="231656" cy="186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363" extrusionOk="0">
                    <a:moveTo>
                      <a:pt x="7274" y="21020"/>
                    </a:moveTo>
                    <a:cubicBezTo>
                      <a:pt x="7274" y="21376"/>
                      <a:pt x="7435" y="21475"/>
                      <a:pt x="7659" y="21222"/>
                    </a:cubicBezTo>
                    <a:cubicBezTo>
                      <a:pt x="7951" y="20894"/>
                      <a:pt x="10973" y="17529"/>
                      <a:pt x="10973" y="17529"/>
                    </a:cubicBezTo>
                    <a:lnTo>
                      <a:pt x="7274" y="15153"/>
                    </a:lnTo>
                    <a:cubicBezTo>
                      <a:pt x="7274" y="15153"/>
                      <a:pt x="7274" y="21020"/>
                      <a:pt x="7274" y="21020"/>
                    </a:cubicBezTo>
                    <a:close/>
                    <a:moveTo>
                      <a:pt x="20812" y="50"/>
                    </a:moveTo>
                    <a:cubicBezTo>
                      <a:pt x="20412" y="224"/>
                      <a:pt x="667" y="8860"/>
                      <a:pt x="277" y="9030"/>
                    </a:cubicBezTo>
                    <a:cubicBezTo>
                      <a:pt x="-53" y="9174"/>
                      <a:pt x="-126" y="9528"/>
                      <a:pt x="266" y="9723"/>
                    </a:cubicBezTo>
                    <a:cubicBezTo>
                      <a:pt x="733" y="9955"/>
                      <a:pt x="4681" y="11919"/>
                      <a:pt x="4681" y="11919"/>
                    </a:cubicBezTo>
                    <a:lnTo>
                      <a:pt x="4681" y="11919"/>
                    </a:lnTo>
                    <a:lnTo>
                      <a:pt x="7298" y="13221"/>
                    </a:lnTo>
                    <a:cubicBezTo>
                      <a:pt x="7298" y="13221"/>
                      <a:pt x="19903" y="1732"/>
                      <a:pt x="20073" y="1577"/>
                    </a:cubicBezTo>
                    <a:cubicBezTo>
                      <a:pt x="20246" y="1420"/>
                      <a:pt x="20443" y="1713"/>
                      <a:pt x="20319" y="1881"/>
                    </a:cubicBezTo>
                    <a:cubicBezTo>
                      <a:pt x="20194" y="2050"/>
                      <a:pt x="11163" y="14170"/>
                      <a:pt x="11163" y="14170"/>
                    </a:cubicBezTo>
                    <a:cubicBezTo>
                      <a:pt x="11163" y="14170"/>
                      <a:pt x="11163" y="14170"/>
                      <a:pt x="11163" y="14171"/>
                    </a:cubicBezTo>
                    <a:lnTo>
                      <a:pt x="10637" y="14898"/>
                    </a:lnTo>
                    <a:lnTo>
                      <a:pt x="11333" y="15363"/>
                    </a:lnTo>
                    <a:lnTo>
                      <a:pt x="11333" y="15363"/>
                    </a:lnTo>
                    <a:cubicBezTo>
                      <a:pt x="11333" y="15363"/>
                      <a:pt x="16742" y="18976"/>
                      <a:pt x="17127" y="19234"/>
                    </a:cubicBezTo>
                    <a:cubicBezTo>
                      <a:pt x="17464" y="19459"/>
                      <a:pt x="17904" y="19272"/>
                      <a:pt x="18001" y="18750"/>
                    </a:cubicBezTo>
                    <a:cubicBezTo>
                      <a:pt x="18117" y="18135"/>
                      <a:pt x="21310" y="1052"/>
                      <a:pt x="21382" y="671"/>
                    </a:cubicBezTo>
                    <a:cubicBezTo>
                      <a:pt x="21474" y="177"/>
                      <a:pt x="21211" y="-125"/>
                      <a:pt x="20812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lnSpc>
                    <a:spcPct val="120000"/>
                  </a:lnSpc>
                </a:pPr>
                <a:endParaRPr sz="1733" dirty="0">
                  <a:solidFill>
                    <a:srgbClr val="06103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7" name="Text Placeholder 5">
              <a:extLst>
                <a:ext uri="{FF2B5EF4-FFF2-40B4-BE49-F238E27FC236}">
                  <a16:creationId xmlns:a16="http://schemas.microsoft.com/office/drawing/2014/main" id="{DC4BAF8B-F954-4379-AEBB-7A19A9A09CD5}"/>
                </a:ext>
              </a:extLst>
            </p:cNvPr>
            <p:cNvSpPr txBox="1">
              <a:spLocks/>
            </p:cNvSpPr>
            <p:nvPr/>
          </p:nvSpPr>
          <p:spPr>
            <a:xfrm>
              <a:off x="1118402" y="2456247"/>
              <a:ext cx="1307968" cy="80173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B9093375-D85A-4FC1-A1F7-E6E53B6571FA}"/>
                </a:ext>
              </a:extLst>
            </p:cNvPr>
            <p:cNvSpPr/>
            <p:nvPr/>
          </p:nvSpPr>
          <p:spPr>
            <a:xfrm>
              <a:off x="770498" y="4042761"/>
              <a:ext cx="4731689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Group 77">
            <a:extLst>
              <a:ext uri="{FF2B5EF4-FFF2-40B4-BE49-F238E27FC236}">
                <a16:creationId xmlns:a16="http://schemas.microsoft.com/office/drawing/2014/main" id="{7C80E3CC-CF46-41B3-B7AD-44488C2BB214}"/>
              </a:ext>
            </a:extLst>
          </p:cNvPr>
          <p:cNvGrpSpPr/>
          <p:nvPr/>
        </p:nvGrpSpPr>
        <p:grpSpPr>
          <a:xfrm>
            <a:off x="6277082" y="2048824"/>
            <a:ext cx="4956018" cy="3450420"/>
            <a:chOff x="658334" y="2048824"/>
            <a:chExt cx="4956018" cy="3450420"/>
          </a:xfrm>
        </p:grpSpPr>
        <p:sp>
          <p:nvSpPr>
            <p:cNvPr id="87" name="Shape 1452">
              <a:extLst>
                <a:ext uri="{FF2B5EF4-FFF2-40B4-BE49-F238E27FC236}">
                  <a16:creationId xmlns:a16="http://schemas.microsoft.com/office/drawing/2014/main" id="{9EC65EE4-B3CE-4FBC-AB3B-2BA24823E266}"/>
                </a:ext>
              </a:extLst>
            </p:cNvPr>
            <p:cNvSpPr/>
            <p:nvPr/>
          </p:nvSpPr>
          <p:spPr>
            <a:xfrm>
              <a:off x="658334" y="2887651"/>
              <a:ext cx="4956018" cy="2611593"/>
            </a:xfrm>
            <a:prstGeom prst="roundRect">
              <a:avLst>
                <a:gd name="adj" fmla="val 6924"/>
              </a:avLst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8" name="Shape 1460">
              <a:extLst>
                <a:ext uri="{FF2B5EF4-FFF2-40B4-BE49-F238E27FC236}">
                  <a16:creationId xmlns:a16="http://schemas.microsoft.com/office/drawing/2014/main" id="{A79379D0-C74E-49F1-9896-0A04133445E5}"/>
                </a:ext>
              </a:extLst>
            </p:cNvPr>
            <p:cNvSpPr/>
            <p:nvPr/>
          </p:nvSpPr>
          <p:spPr>
            <a:xfrm>
              <a:off x="960762" y="2048824"/>
              <a:ext cx="1687419" cy="168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9046" tIns="19046" rIns="19046" bIns="19046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endParaRPr sz="1733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grpSp>
          <p:nvGrpSpPr>
            <p:cNvPr id="89" name="Group 20">
              <a:extLst>
                <a:ext uri="{FF2B5EF4-FFF2-40B4-BE49-F238E27FC236}">
                  <a16:creationId xmlns:a16="http://schemas.microsoft.com/office/drawing/2014/main" id="{8E4D29B8-D539-4252-B3F4-B85760F6B943}"/>
                </a:ext>
              </a:extLst>
            </p:cNvPr>
            <p:cNvGrpSpPr/>
            <p:nvPr/>
          </p:nvGrpSpPr>
          <p:grpSpPr>
            <a:xfrm>
              <a:off x="888544" y="2089048"/>
              <a:ext cx="473907" cy="473907"/>
              <a:chOff x="1369087" y="2088729"/>
              <a:chExt cx="474017" cy="474016"/>
            </a:xfrm>
          </p:grpSpPr>
          <p:sp>
            <p:nvSpPr>
              <p:cNvPr id="92" name="Shape 1463">
                <a:extLst>
                  <a:ext uri="{FF2B5EF4-FFF2-40B4-BE49-F238E27FC236}">
                    <a16:creationId xmlns:a16="http://schemas.microsoft.com/office/drawing/2014/main" id="{6EDEEBE2-38AE-400A-BF36-55818A43A826}"/>
                  </a:ext>
                </a:extLst>
              </p:cNvPr>
              <p:cNvSpPr/>
              <p:nvPr/>
            </p:nvSpPr>
            <p:spPr>
              <a:xfrm>
                <a:off x="1369087" y="2088729"/>
                <a:ext cx="474017" cy="474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endParaRPr sz="1733">
                  <a:solidFill>
                    <a:srgbClr val="06103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Shape 1464">
                <a:extLst>
                  <a:ext uri="{FF2B5EF4-FFF2-40B4-BE49-F238E27FC236}">
                    <a16:creationId xmlns:a16="http://schemas.microsoft.com/office/drawing/2014/main" id="{165A744F-0BD1-4505-A065-DF669C9CC72A}"/>
                  </a:ext>
                </a:extLst>
              </p:cNvPr>
              <p:cNvSpPr/>
              <p:nvPr/>
            </p:nvSpPr>
            <p:spPr>
              <a:xfrm>
                <a:off x="1477567" y="2211957"/>
                <a:ext cx="231656" cy="227565"/>
              </a:xfrm>
              <a:custGeom>
                <a:avLst/>
                <a:gdLst>
                  <a:gd name="connsiteX0" fmla="*/ 481640 w 608504"/>
                  <a:gd name="connsiteY0" fmla="*/ 59628 h 597759"/>
                  <a:gd name="connsiteX1" fmla="*/ 495026 w 608504"/>
                  <a:gd name="connsiteY1" fmla="*/ 72990 h 597759"/>
                  <a:gd name="connsiteX2" fmla="*/ 495026 w 608504"/>
                  <a:gd name="connsiteY2" fmla="*/ 113268 h 597759"/>
                  <a:gd name="connsiteX3" fmla="*/ 535279 w 608504"/>
                  <a:gd name="connsiteY3" fmla="*/ 113268 h 597759"/>
                  <a:gd name="connsiteX4" fmla="*/ 548665 w 608504"/>
                  <a:gd name="connsiteY4" fmla="*/ 126630 h 597759"/>
                  <a:gd name="connsiteX5" fmla="*/ 535279 w 608504"/>
                  <a:gd name="connsiteY5" fmla="*/ 139992 h 597759"/>
                  <a:gd name="connsiteX6" fmla="*/ 495026 w 608504"/>
                  <a:gd name="connsiteY6" fmla="*/ 139992 h 597759"/>
                  <a:gd name="connsiteX7" fmla="*/ 495026 w 608504"/>
                  <a:gd name="connsiteY7" fmla="*/ 180270 h 597759"/>
                  <a:gd name="connsiteX8" fmla="*/ 481640 w 608504"/>
                  <a:gd name="connsiteY8" fmla="*/ 193632 h 597759"/>
                  <a:gd name="connsiteX9" fmla="*/ 468254 w 608504"/>
                  <a:gd name="connsiteY9" fmla="*/ 180270 h 597759"/>
                  <a:gd name="connsiteX10" fmla="*/ 468254 w 608504"/>
                  <a:gd name="connsiteY10" fmla="*/ 139992 h 597759"/>
                  <a:gd name="connsiteX11" fmla="*/ 427906 w 608504"/>
                  <a:gd name="connsiteY11" fmla="*/ 139992 h 597759"/>
                  <a:gd name="connsiteX12" fmla="*/ 414520 w 608504"/>
                  <a:gd name="connsiteY12" fmla="*/ 126630 h 597759"/>
                  <a:gd name="connsiteX13" fmla="*/ 427906 w 608504"/>
                  <a:gd name="connsiteY13" fmla="*/ 113268 h 597759"/>
                  <a:gd name="connsiteX14" fmla="*/ 468254 w 608504"/>
                  <a:gd name="connsiteY14" fmla="*/ 113268 h 597759"/>
                  <a:gd name="connsiteX15" fmla="*/ 468254 w 608504"/>
                  <a:gd name="connsiteY15" fmla="*/ 72990 h 597759"/>
                  <a:gd name="connsiteX16" fmla="*/ 481640 w 608504"/>
                  <a:gd name="connsiteY16" fmla="*/ 59628 h 597759"/>
                  <a:gd name="connsiteX17" fmla="*/ 481639 w 608504"/>
                  <a:gd name="connsiteY17" fmla="*/ 31782 h 597759"/>
                  <a:gd name="connsiteX18" fmla="*/ 386514 w 608504"/>
                  <a:gd name="connsiteY18" fmla="*/ 126653 h 597759"/>
                  <a:gd name="connsiteX19" fmla="*/ 481639 w 608504"/>
                  <a:gd name="connsiteY19" fmla="*/ 221523 h 597759"/>
                  <a:gd name="connsiteX20" fmla="*/ 576668 w 608504"/>
                  <a:gd name="connsiteY20" fmla="*/ 126653 h 597759"/>
                  <a:gd name="connsiteX21" fmla="*/ 481639 w 608504"/>
                  <a:gd name="connsiteY21" fmla="*/ 31782 h 597759"/>
                  <a:gd name="connsiteX22" fmla="*/ 481639 w 608504"/>
                  <a:gd name="connsiteY22" fmla="*/ 0 h 597759"/>
                  <a:gd name="connsiteX23" fmla="*/ 608504 w 608504"/>
                  <a:gd name="connsiteY23" fmla="*/ 126653 h 597759"/>
                  <a:gd name="connsiteX24" fmla="*/ 533360 w 608504"/>
                  <a:gd name="connsiteY24" fmla="*/ 242425 h 597759"/>
                  <a:gd name="connsiteX25" fmla="*/ 564335 w 608504"/>
                  <a:gd name="connsiteY25" fmla="*/ 356288 h 597759"/>
                  <a:gd name="connsiteX26" fmla="*/ 302192 w 608504"/>
                  <a:gd name="connsiteY26" fmla="*/ 597759 h 597759"/>
                  <a:gd name="connsiteX27" fmla="*/ 158118 w 608504"/>
                  <a:gd name="connsiteY27" fmla="*/ 558055 h 597759"/>
                  <a:gd name="connsiteX28" fmla="*/ 22362 w 608504"/>
                  <a:gd name="connsiteY28" fmla="*/ 595278 h 597759"/>
                  <a:gd name="connsiteX29" fmla="*/ 17677 w 608504"/>
                  <a:gd name="connsiteY29" fmla="*/ 595946 h 597759"/>
                  <a:gd name="connsiteX30" fmla="*/ 3815 w 608504"/>
                  <a:gd name="connsiteY30" fmla="*/ 589169 h 597759"/>
                  <a:gd name="connsiteX31" fmla="*/ 2190 w 608504"/>
                  <a:gd name="connsiteY31" fmla="*/ 569699 h 597759"/>
                  <a:gd name="connsiteX32" fmla="*/ 64236 w 608504"/>
                  <a:gd name="connsiteY32" fmla="*/ 457744 h 597759"/>
                  <a:gd name="connsiteX33" fmla="*/ 40049 w 608504"/>
                  <a:gd name="connsiteY33" fmla="*/ 356288 h 597759"/>
                  <a:gd name="connsiteX34" fmla="*/ 302192 w 608504"/>
                  <a:gd name="connsiteY34" fmla="*/ 114818 h 597759"/>
                  <a:gd name="connsiteX35" fmla="*/ 354869 w 608504"/>
                  <a:gd name="connsiteY35" fmla="*/ 119685 h 597759"/>
                  <a:gd name="connsiteX36" fmla="*/ 481639 w 608504"/>
                  <a:gd name="connsiteY36" fmla="*/ 0 h 59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8504" h="597759">
                    <a:moveTo>
                      <a:pt x="481640" y="59628"/>
                    </a:moveTo>
                    <a:cubicBezTo>
                      <a:pt x="489003" y="59628"/>
                      <a:pt x="495026" y="65641"/>
                      <a:pt x="495026" y="72990"/>
                    </a:cubicBezTo>
                    <a:lnTo>
                      <a:pt x="495026" y="113268"/>
                    </a:lnTo>
                    <a:lnTo>
                      <a:pt x="535279" y="113268"/>
                    </a:lnTo>
                    <a:cubicBezTo>
                      <a:pt x="542737" y="113268"/>
                      <a:pt x="548665" y="119281"/>
                      <a:pt x="548665" y="126630"/>
                    </a:cubicBezTo>
                    <a:cubicBezTo>
                      <a:pt x="548665" y="134075"/>
                      <a:pt x="542737" y="139992"/>
                      <a:pt x="535279" y="139992"/>
                    </a:cubicBezTo>
                    <a:lnTo>
                      <a:pt x="495026" y="139992"/>
                    </a:lnTo>
                    <a:lnTo>
                      <a:pt x="495026" y="180270"/>
                    </a:lnTo>
                    <a:cubicBezTo>
                      <a:pt x="495026" y="187619"/>
                      <a:pt x="489003" y="193632"/>
                      <a:pt x="481640" y="193632"/>
                    </a:cubicBezTo>
                    <a:cubicBezTo>
                      <a:pt x="474182" y="193632"/>
                      <a:pt x="468254" y="187619"/>
                      <a:pt x="468254" y="180270"/>
                    </a:cubicBezTo>
                    <a:lnTo>
                      <a:pt x="468254" y="139992"/>
                    </a:lnTo>
                    <a:lnTo>
                      <a:pt x="427906" y="139992"/>
                    </a:lnTo>
                    <a:cubicBezTo>
                      <a:pt x="420448" y="139992"/>
                      <a:pt x="414520" y="134075"/>
                      <a:pt x="414520" y="126630"/>
                    </a:cubicBezTo>
                    <a:cubicBezTo>
                      <a:pt x="414520" y="119281"/>
                      <a:pt x="420448" y="113268"/>
                      <a:pt x="427906" y="113268"/>
                    </a:cubicBezTo>
                    <a:lnTo>
                      <a:pt x="468254" y="113268"/>
                    </a:lnTo>
                    <a:lnTo>
                      <a:pt x="468254" y="72990"/>
                    </a:lnTo>
                    <a:cubicBezTo>
                      <a:pt x="468254" y="65641"/>
                      <a:pt x="474182" y="59628"/>
                      <a:pt x="481640" y="59628"/>
                    </a:cubicBezTo>
                    <a:close/>
                    <a:moveTo>
                      <a:pt x="481639" y="31782"/>
                    </a:moveTo>
                    <a:cubicBezTo>
                      <a:pt x="429153" y="31782"/>
                      <a:pt x="386514" y="74350"/>
                      <a:pt x="386514" y="126653"/>
                    </a:cubicBezTo>
                    <a:cubicBezTo>
                      <a:pt x="386514" y="179051"/>
                      <a:pt x="429153" y="221523"/>
                      <a:pt x="481639" y="221523"/>
                    </a:cubicBezTo>
                    <a:cubicBezTo>
                      <a:pt x="534029" y="221523"/>
                      <a:pt x="576668" y="178955"/>
                      <a:pt x="576668" y="126653"/>
                    </a:cubicBezTo>
                    <a:cubicBezTo>
                      <a:pt x="576668" y="74350"/>
                      <a:pt x="534029" y="31782"/>
                      <a:pt x="481639" y="31782"/>
                    </a:cubicBezTo>
                    <a:close/>
                    <a:moveTo>
                      <a:pt x="481639" y="0"/>
                    </a:moveTo>
                    <a:cubicBezTo>
                      <a:pt x="551716" y="0"/>
                      <a:pt x="608504" y="56693"/>
                      <a:pt x="608504" y="126653"/>
                    </a:cubicBezTo>
                    <a:cubicBezTo>
                      <a:pt x="608504" y="178192"/>
                      <a:pt x="577624" y="222573"/>
                      <a:pt x="533360" y="242425"/>
                    </a:cubicBezTo>
                    <a:cubicBezTo>
                      <a:pt x="553150" y="276307"/>
                      <a:pt x="564335" y="315057"/>
                      <a:pt x="564335" y="356288"/>
                    </a:cubicBezTo>
                    <a:cubicBezTo>
                      <a:pt x="564335" y="489718"/>
                      <a:pt x="447031" y="597759"/>
                      <a:pt x="302192" y="597759"/>
                    </a:cubicBezTo>
                    <a:cubicBezTo>
                      <a:pt x="248941" y="597759"/>
                      <a:pt x="199514" y="583156"/>
                      <a:pt x="158118" y="558055"/>
                    </a:cubicBezTo>
                    <a:lnTo>
                      <a:pt x="22362" y="595278"/>
                    </a:lnTo>
                    <a:cubicBezTo>
                      <a:pt x="20832" y="595659"/>
                      <a:pt x="19207" y="595946"/>
                      <a:pt x="17677" y="595946"/>
                    </a:cubicBezTo>
                    <a:cubicBezTo>
                      <a:pt x="12324" y="595946"/>
                      <a:pt x="7161" y="593464"/>
                      <a:pt x="3815" y="589169"/>
                    </a:cubicBezTo>
                    <a:cubicBezTo>
                      <a:pt x="-583" y="583538"/>
                      <a:pt x="-1252" y="575903"/>
                      <a:pt x="2190" y="569699"/>
                    </a:cubicBezTo>
                    <a:lnTo>
                      <a:pt x="64236" y="457744"/>
                    </a:lnTo>
                    <a:cubicBezTo>
                      <a:pt x="48653" y="426916"/>
                      <a:pt x="40049" y="392557"/>
                      <a:pt x="40049" y="356288"/>
                    </a:cubicBezTo>
                    <a:cubicBezTo>
                      <a:pt x="40049" y="222955"/>
                      <a:pt x="157353" y="114818"/>
                      <a:pt x="302192" y="114818"/>
                    </a:cubicBezTo>
                    <a:cubicBezTo>
                      <a:pt x="320261" y="114818"/>
                      <a:pt x="337852" y="116536"/>
                      <a:pt x="354869" y="119685"/>
                    </a:cubicBezTo>
                    <a:cubicBezTo>
                      <a:pt x="358502" y="52971"/>
                      <a:pt x="413856" y="0"/>
                      <a:pt x="481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endParaRPr sz="1733" dirty="0">
                  <a:solidFill>
                    <a:srgbClr val="06103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0" name="Text Placeholder 5">
              <a:extLst>
                <a:ext uri="{FF2B5EF4-FFF2-40B4-BE49-F238E27FC236}">
                  <a16:creationId xmlns:a16="http://schemas.microsoft.com/office/drawing/2014/main" id="{5BDDEBAC-94E8-459E-AA60-EC96CDD4C941}"/>
                </a:ext>
              </a:extLst>
            </p:cNvPr>
            <p:cNvSpPr txBox="1">
              <a:spLocks/>
            </p:cNvSpPr>
            <p:nvPr/>
          </p:nvSpPr>
          <p:spPr>
            <a:xfrm>
              <a:off x="1118402" y="2456247"/>
              <a:ext cx="1307968" cy="80173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9DD9EADB-6683-4E6B-BF2D-8119DA4D09DF}"/>
                </a:ext>
              </a:extLst>
            </p:cNvPr>
            <p:cNvSpPr/>
            <p:nvPr/>
          </p:nvSpPr>
          <p:spPr>
            <a:xfrm>
              <a:off x="770498" y="4042761"/>
              <a:ext cx="4731689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9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: Shape 2">
            <a:extLst>
              <a:ext uri="{FF2B5EF4-FFF2-40B4-BE49-F238E27FC236}">
                <a16:creationId xmlns:a16="http://schemas.microsoft.com/office/drawing/2014/main" id="{2CD87959-51D8-41FB-A16E-DFBA6E1C29DA}"/>
              </a:ext>
            </a:extLst>
          </p:cNvPr>
          <p:cNvSpPr>
            <a:spLocks/>
          </p:cNvSpPr>
          <p:nvPr/>
        </p:nvSpPr>
        <p:spPr bwMode="auto">
          <a:xfrm>
            <a:off x="234239" y="3811640"/>
            <a:ext cx="1650436" cy="11273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5" y="0"/>
                  <a:pt x="4508" y="6511"/>
                  <a:pt x="3163" y="12415"/>
                </a:cubicBezTo>
                <a:cubicBezTo>
                  <a:pt x="2426" y="15650"/>
                  <a:pt x="1360" y="18729"/>
                  <a:pt x="0" y="21599"/>
                </a:cubicBezTo>
                <a:lnTo>
                  <a:pt x="21600" y="21599"/>
                </a:lnTo>
                <a:cubicBezTo>
                  <a:pt x="20239" y="18729"/>
                  <a:pt x="19173" y="15650"/>
                  <a:pt x="18436" y="12415"/>
                </a:cubicBezTo>
                <a:cubicBezTo>
                  <a:pt x="17091" y="6511"/>
                  <a:pt x="15424" y="0"/>
                  <a:pt x="10800" y="0"/>
                </a:cubicBezTo>
                <a:close/>
              </a:path>
            </a:pathLst>
          </a:custGeom>
          <a:solidFill>
            <a:schemeClr val="accent1">
              <a:lumMod val="75000"/>
              <a:alpha val="67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22" name="Freeform: Shape 3">
            <a:extLst>
              <a:ext uri="{FF2B5EF4-FFF2-40B4-BE49-F238E27FC236}">
                <a16:creationId xmlns:a16="http://schemas.microsoft.com/office/drawing/2014/main" id="{0BF5CD62-3B11-4779-B4E4-FC9AB57E00BC}"/>
              </a:ext>
            </a:extLst>
          </p:cNvPr>
          <p:cNvSpPr>
            <a:spLocks/>
          </p:cNvSpPr>
          <p:nvPr/>
        </p:nvSpPr>
        <p:spPr bwMode="auto">
          <a:xfrm>
            <a:off x="1340915" y="3173570"/>
            <a:ext cx="1650436" cy="17653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49" y="0"/>
                  <a:pt x="4045" y="4019"/>
                  <a:pt x="3163" y="7928"/>
                </a:cubicBezTo>
                <a:cubicBezTo>
                  <a:pt x="2135" y="12489"/>
                  <a:pt x="1080" y="17046"/>
                  <a:pt x="0" y="21600"/>
                </a:cubicBezTo>
                <a:lnTo>
                  <a:pt x="21600" y="21600"/>
                </a:lnTo>
                <a:cubicBezTo>
                  <a:pt x="20519" y="17046"/>
                  <a:pt x="19464" y="12489"/>
                  <a:pt x="18436" y="7928"/>
                </a:cubicBezTo>
                <a:cubicBezTo>
                  <a:pt x="17554" y="4019"/>
                  <a:pt x="15450" y="0"/>
                  <a:pt x="10800" y="0"/>
                </a:cubicBezTo>
                <a:close/>
              </a:path>
            </a:pathLst>
          </a:custGeom>
          <a:solidFill>
            <a:schemeClr val="accent1">
              <a:lumMod val="75000"/>
              <a:alpha val="67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23" name="Freeform: Shape 4">
            <a:extLst>
              <a:ext uri="{FF2B5EF4-FFF2-40B4-BE49-F238E27FC236}">
                <a16:creationId xmlns:a16="http://schemas.microsoft.com/office/drawing/2014/main" id="{AB840EAF-1312-4722-BAD5-6CF56003504F}"/>
              </a:ext>
            </a:extLst>
          </p:cNvPr>
          <p:cNvSpPr>
            <a:spLocks/>
          </p:cNvSpPr>
          <p:nvPr/>
        </p:nvSpPr>
        <p:spPr bwMode="auto">
          <a:xfrm>
            <a:off x="2451275" y="4143201"/>
            <a:ext cx="1650436" cy="7957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5879" y="0"/>
                  <a:pt x="5931" y="11296"/>
                  <a:pt x="3163" y="17598"/>
                </a:cubicBezTo>
                <a:cubicBezTo>
                  <a:pt x="2360" y="19429"/>
                  <a:pt x="1260" y="20819"/>
                  <a:pt x="0" y="21600"/>
                </a:cubicBezTo>
                <a:lnTo>
                  <a:pt x="21600" y="21600"/>
                </a:lnTo>
                <a:cubicBezTo>
                  <a:pt x="20339" y="20819"/>
                  <a:pt x="19239" y="19429"/>
                  <a:pt x="18436" y="17598"/>
                </a:cubicBezTo>
                <a:cubicBezTo>
                  <a:pt x="15668" y="11296"/>
                  <a:pt x="15720" y="0"/>
                  <a:pt x="10800" y="0"/>
                </a:cubicBezTo>
                <a:close/>
              </a:path>
            </a:pathLst>
          </a:custGeom>
          <a:solidFill>
            <a:schemeClr val="accent1">
              <a:lumMod val="75000"/>
              <a:alpha val="67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24" name="Freeform: Shape 5">
            <a:extLst>
              <a:ext uri="{FF2B5EF4-FFF2-40B4-BE49-F238E27FC236}">
                <a16:creationId xmlns:a16="http://schemas.microsoft.com/office/drawing/2014/main" id="{9237F63E-4AB3-4A2A-934A-EB10A39084D8}"/>
              </a:ext>
            </a:extLst>
          </p:cNvPr>
          <p:cNvSpPr>
            <a:spLocks/>
          </p:cNvSpPr>
          <p:nvPr/>
        </p:nvSpPr>
        <p:spPr bwMode="auto">
          <a:xfrm>
            <a:off x="3522584" y="3610492"/>
            <a:ext cx="1650436" cy="13284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4" y="0"/>
                  <a:pt x="4243" y="5400"/>
                  <a:pt x="3163" y="10538"/>
                </a:cubicBezTo>
                <a:cubicBezTo>
                  <a:pt x="2368" y="14322"/>
                  <a:pt x="1309" y="18015"/>
                  <a:pt x="0" y="21600"/>
                </a:cubicBezTo>
                <a:lnTo>
                  <a:pt x="21600" y="21600"/>
                </a:lnTo>
                <a:cubicBezTo>
                  <a:pt x="20290" y="18015"/>
                  <a:pt x="19231" y="14322"/>
                  <a:pt x="18436" y="10538"/>
                </a:cubicBezTo>
                <a:cubicBezTo>
                  <a:pt x="17356" y="5400"/>
                  <a:pt x="15425" y="0"/>
                  <a:pt x="10800" y="0"/>
                </a:cubicBezTo>
                <a:close/>
              </a:path>
            </a:pathLst>
          </a:custGeom>
          <a:solidFill>
            <a:schemeClr val="accent1">
              <a:lumMod val="75000"/>
              <a:alpha val="67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25" name="Freeform: Shape 6">
            <a:extLst>
              <a:ext uri="{FF2B5EF4-FFF2-40B4-BE49-F238E27FC236}">
                <a16:creationId xmlns:a16="http://schemas.microsoft.com/office/drawing/2014/main" id="{8AE432D4-B863-4D02-B8C7-D150C123B6C7}"/>
              </a:ext>
            </a:extLst>
          </p:cNvPr>
          <p:cNvSpPr>
            <a:spLocks/>
          </p:cNvSpPr>
          <p:nvPr/>
        </p:nvSpPr>
        <p:spPr bwMode="auto">
          <a:xfrm>
            <a:off x="4636628" y="4057731"/>
            <a:ext cx="1650436" cy="8812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056" y="0"/>
                  <a:pt x="5367" y="9280"/>
                  <a:pt x="3163" y="15885"/>
                </a:cubicBezTo>
                <a:cubicBezTo>
                  <a:pt x="2408" y="18148"/>
                  <a:pt x="1324" y="20101"/>
                  <a:pt x="0" y="21600"/>
                </a:cubicBezTo>
                <a:lnTo>
                  <a:pt x="21600" y="21600"/>
                </a:lnTo>
                <a:cubicBezTo>
                  <a:pt x="20275" y="20101"/>
                  <a:pt x="19191" y="18148"/>
                  <a:pt x="18436" y="15885"/>
                </a:cubicBezTo>
                <a:cubicBezTo>
                  <a:pt x="16232" y="9280"/>
                  <a:pt x="15543" y="0"/>
                  <a:pt x="10800" y="0"/>
                </a:cubicBezTo>
                <a:close/>
              </a:path>
            </a:pathLst>
          </a:custGeom>
          <a:solidFill>
            <a:schemeClr val="accent1">
              <a:lumMod val="75000"/>
              <a:alpha val="67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BE8CB5A6-F40B-4EE8-94B2-6E8862E17872}"/>
              </a:ext>
            </a:extLst>
          </p:cNvPr>
          <p:cNvSpPr>
            <a:spLocks/>
          </p:cNvSpPr>
          <p:nvPr/>
        </p:nvSpPr>
        <p:spPr bwMode="auto">
          <a:xfrm>
            <a:off x="766946" y="5286716"/>
            <a:ext cx="584284" cy="198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Freeform: Shape 9">
            <a:extLst>
              <a:ext uri="{FF2B5EF4-FFF2-40B4-BE49-F238E27FC236}">
                <a16:creationId xmlns:a16="http://schemas.microsoft.com/office/drawing/2014/main" id="{03209D7B-E176-4683-92E9-EB44E6EEC6CE}"/>
              </a:ext>
            </a:extLst>
          </p:cNvPr>
          <p:cNvSpPr>
            <a:spLocks/>
          </p:cNvSpPr>
          <p:nvPr/>
        </p:nvSpPr>
        <p:spPr bwMode="auto">
          <a:xfrm>
            <a:off x="1874359" y="5286716"/>
            <a:ext cx="584284" cy="198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Freeform: Shape 10">
            <a:extLst>
              <a:ext uri="{FF2B5EF4-FFF2-40B4-BE49-F238E27FC236}">
                <a16:creationId xmlns:a16="http://schemas.microsoft.com/office/drawing/2014/main" id="{0A3B67A5-D8A1-4FFE-9B4D-3521A812852F}"/>
              </a:ext>
            </a:extLst>
          </p:cNvPr>
          <p:cNvSpPr>
            <a:spLocks/>
          </p:cNvSpPr>
          <p:nvPr/>
        </p:nvSpPr>
        <p:spPr bwMode="auto">
          <a:xfrm>
            <a:off x="2991351" y="5286716"/>
            <a:ext cx="585020" cy="198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Freeform: Shape 11">
            <a:extLst>
              <a:ext uri="{FF2B5EF4-FFF2-40B4-BE49-F238E27FC236}">
                <a16:creationId xmlns:a16="http://schemas.microsoft.com/office/drawing/2014/main" id="{AC6E4BA4-4F0E-4D42-A19A-E411AC7CC7DF}"/>
              </a:ext>
            </a:extLst>
          </p:cNvPr>
          <p:cNvSpPr>
            <a:spLocks/>
          </p:cNvSpPr>
          <p:nvPr/>
        </p:nvSpPr>
        <p:spPr bwMode="auto">
          <a:xfrm>
            <a:off x="4067818" y="5286716"/>
            <a:ext cx="584284" cy="198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: Shape 12">
            <a:extLst>
              <a:ext uri="{FF2B5EF4-FFF2-40B4-BE49-F238E27FC236}">
                <a16:creationId xmlns:a16="http://schemas.microsoft.com/office/drawing/2014/main" id="{D6E439C6-00AE-4F42-B6E7-C0A29E82B224}"/>
              </a:ext>
            </a:extLst>
          </p:cNvPr>
          <p:cNvSpPr>
            <a:spLocks/>
          </p:cNvSpPr>
          <p:nvPr/>
        </p:nvSpPr>
        <p:spPr bwMode="auto">
          <a:xfrm>
            <a:off x="5177440" y="5286716"/>
            <a:ext cx="584284" cy="198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ABB0B73-F3D6-4EC3-8CAC-EB2C219738EE}"/>
              </a:ext>
            </a:extLst>
          </p:cNvPr>
          <p:cNvGrpSpPr/>
          <p:nvPr/>
        </p:nvGrpSpPr>
        <p:grpSpPr>
          <a:xfrm>
            <a:off x="740056" y="3041923"/>
            <a:ext cx="586494" cy="658870"/>
            <a:chOff x="591284" y="1850701"/>
            <a:chExt cx="439871" cy="494152"/>
          </a:xfrm>
        </p:grpSpPr>
        <p:sp>
          <p:nvSpPr>
            <p:cNvPr id="32" name="Freeform: Shape 14">
              <a:extLst>
                <a:ext uri="{FF2B5EF4-FFF2-40B4-BE49-F238E27FC236}">
                  <a16:creationId xmlns:a16="http://schemas.microsoft.com/office/drawing/2014/main" id="{610FA3C8-9C48-41B8-9CFF-14912156B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84" y="1850701"/>
              <a:ext cx="439871" cy="49415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: Shape 15">
              <a:extLst>
                <a:ext uri="{FF2B5EF4-FFF2-40B4-BE49-F238E27FC236}">
                  <a16:creationId xmlns:a16="http://schemas.microsoft.com/office/drawing/2014/main" id="{FA82C826-265C-4B8B-AC4F-35F880079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57" y="2017958"/>
              <a:ext cx="236513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algn="ctr"/>
              <a:r>
                <a:rPr lang="id-ID" sz="2400" dirty="0">
                  <a:solidFill>
                    <a:srgbClr val="061033"/>
                  </a:solidFill>
                  <a:cs typeface="+mn-ea"/>
                  <a:sym typeface="+mn-lt"/>
                </a:rPr>
                <a:t>145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A54FCBF-265D-4B8B-B868-248470086B12}"/>
              </a:ext>
            </a:extLst>
          </p:cNvPr>
          <p:cNvGrpSpPr/>
          <p:nvPr/>
        </p:nvGrpSpPr>
        <p:grpSpPr>
          <a:xfrm>
            <a:off x="1788378" y="2224603"/>
            <a:ext cx="745192" cy="836821"/>
            <a:chOff x="1377526" y="1237711"/>
            <a:chExt cx="558894" cy="627616"/>
          </a:xfrm>
        </p:grpSpPr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2FEC6D6E-5334-4D90-9EBA-CB3D194E1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526" y="1237711"/>
              <a:ext cx="558894" cy="627616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912DD60E-916F-46F6-92DA-9E19FADC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535" y="1457621"/>
              <a:ext cx="334876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algn="ctr"/>
              <a:r>
                <a:rPr lang="id-ID" sz="2400" dirty="0">
                  <a:solidFill>
                    <a:srgbClr val="061033"/>
                  </a:solidFill>
                  <a:cs typeface="+mn-ea"/>
                  <a:sym typeface="+mn-lt"/>
                </a:rPr>
                <a:t>7.450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65C9279-B3F7-4607-B153-06691B53461F}"/>
              </a:ext>
            </a:extLst>
          </p:cNvPr>
          <p:cNvGrpSpPr/>
          <p:nvPr/>
        </p:nvGrpSpPr>
        <p:grpSpPr>
          <a:xfrm>
            <a:off x="3003139" y="3319457"/>
            <a:ext cx="519445" cy="583547"/>
            <a:chOff x="2288596" y="2079850"/>
            <a:chExt cx="389584" cy="437660"/>
          </a:xfrm>
        </p:grpSpPr>
        <p:sp>
          <p:nvSpPr>
            <p:cNvPr id="38" name="Freeform: Shape 18">
              <a:extLst>
                <a:ext uri="{FF2B5EF4-FFF2-40B4-BE49-F238E27FC236}">
                  <a16:creationId xmlns:a16="http://schemas.microsoft.com/office/drawing/2014/main" id="{79D5A5E9-23B0-49CB-8E52-23F74E314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596" y="2079850"/>
              <a:ext cx="389584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 dirty="0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: Shape 19">
              <a:extLst>
                <a:ext uri="{FF2B5EF4-FFF2-40B4-BE49-F238E27FC236}">
                  <a16:creationId xmlns:a16="http://schemas.microsoft.com/office/drawing/2014/main" id="{45FE0B8D-5C8C-4346-BD3A-D0B867E3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038" y="2231262"/>
              <a:ext cx="171306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algn="ctr"/>
              <a:r>
                <a:rPr lang="id-ID" sz="2400" dirty="0">
                  <a:solidFill>
                    <a:srgbClr val="061033"/>
                  </a:solidFill>
                  <a:cs typeface="+mn-ea"/>
                  <a:sym typeface="+mn-lt"/>
                </a:rPr>
                <a:t>80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466693-66AE-4B45-AEF9-FC2DB369BDE0}"/>
              </a:ext>
            </a:extLst>
          </p:cNvPr>
          <p:cNvGrpSpPr/>
          <p:nvPr/>
        </p:nvGrpSpPr>
        <p:grpSpPr>
          <a:xfrm>
            <a:off x="4032451" y="2845453"/>
            <a:ext cx="520181" cy="583547"/>
            <a:chOff x="3060580" y="1703349"/>
            <a:chExt cx="390136" cy="437660"/>
          </a:xfrm>
        </p:grpSpPr>
        <p:sp>
          <p:nvSpPr>
            <p:cNvPr id="41" name="Freeform: Shape 20">
              <a:extLst>
                <a:ext uri="{FF2B5EF4-FFF2-40B4-BE49-F238E27FC236}">
                  <a16:creationId xmlns:a16="http://schemas.microsoft.com/office/drawing/2014/main" id="{C15D5FBE-A57D-4C45-BF33-9FA2FCD20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580" y="1703349"/>
              <a:ext cx="390136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: Shape 21">
              <a:extLst>
                <a:ext uri="{FF2B5EF4-FFF2-40B4-BE49-F238E27FC236}">
                  <a16:creationId xmlns:a16="http://schemas.microsoft.com/office/drawing/2014/main" id="{3FD16CD8-8D73-4FA3-B1F1-C50C327CC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971" y="1825653"/>
              <a:ext cx="236513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algn="ctr"/>
              <a:r>
                <a:rPr lang="id-ID" sz="2400" dirty="0">
                  <a:solidFill>
                    <a:srgbClr val="061033"/>
                  </a:solidFill>
                  <a:cs typeface="+mn-ea"/>
                  <a:sym typeface="+mn-lt"/>
                </a:rPr>
                <a:t>300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B716875-E5FF-4CB1-BF05-5EDB98116047}"/>
              </a:ext>
            </a:extLst>
          </p:cNvPr>
          <p:cNvGrpSpPr/>
          <p:nvPr/>
        </p:nvGrpSpPr>
        <p:grpSpPr>
          <a:xfrm>
            <a:off x="5139864" y="3271182"/>
            <a:ext cx="519445" cy="584284"/>
            <a:chOff x="3891140" y="2022645"/>
            <a:chExt cx="389584" cy="438213"/>
          </a:xfrm>
        </p:grpSpPr>
        <p:sp>
          <p:nvSpPr>
            <p:cNvPr id="44" name="Freeform: Shape 22">
              <a:extLst>
                <a:ext uri="{FF2B5EF4-FFF2-40B4-BE49-F238E27FC236}">
                  <a16:creationId xmlns:a16="http://schemas.microsoft.com/office/drawing/2014/main" id="{25B6EAB3-8A08-4C0E-913C-B9EA5A6E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140" y="2022645"/>
              <a:ext cx="389584" cy="438213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 dirty="0">
                <a:solidFill>
                  <a:srgbClr val="061033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: Shape 23">
              <a:extLst>
                <a:ext uri="{FF2B5EF4-FFF2-40B4-BE49-F238E27FC236}">
                  <a16:creationId xmlns:a16="http://schemas.microsoft.com/office/drawing/2014/main" id="{6812421F-1461-4783-89D7-BB4BF6AC6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134" y="2153346"/>
              <a:ext cx="170754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algn="ctr"/>
              <a:r>
                <a:rPr lang="id-ID" sz="2400" dirty="0">
                  <a:solidFill>
                    <a:srgbClr val="061033"/>
                  </a:solidFill>
                  <a:cs typeface="+mn-ea"/>
                  <a:sym typeface="+mn-lt"/>
                </a:rPr>
                <a:t>65</a:t>
              </a:r>
            </a:p>
          </p:txBody>
        </p:sp>
      </p:grp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3A30CDBF-5CB3-4E93-98B2-EC5F7493FC99}"/>
              </a:ext>
            </a:extLst>
          </p:cNvPr>
          <p:cNvCxnSpPr>
            <a:cxnSpLocks/>
          </p:cNvCxnSpPr>
          <p:nvPr/>
        </p:nvCxnSpPr>
        <p:spPr>
          <a:xfrm>
            <a:off x="234239" y="5034840"/>
            <a:ext cx="6052825" cy="0"/>
          </a:xfrm>
          <a:prstGeom prst="lin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7158FB9-27FB-4A65-A57D-22251DF57A05}"/>
              </a:ext>
            </a:extLst>
          </p:cNvPr>
          <p:cNvGrpSpPr/>
          <p:nvPr/>
        </p:nvGrpSpPr>
        <p:grpSpPr>
          <a:xfrm>
            <a:off x="6089916" y="1576231"/>
            <a:ext cx="5810416" cy="782093"/>
            <a:chOff x="6173042" y="2149075"/>
            <a:chExt cx="5810416" cy="782093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4254ED1-B90F-48F3-A1D4-C8B54CE72E6B}"/>
                </a:ext>
              </a:extLst>
            </p:cNvPr>
            <p:cNvSpPr/>
            <p:nvPr/>
          </p:nvSpPr>
          <p:spPr>
            <a:xfrm>
              <a:off x="6173042" y="2149075"/>
              <a:ext cx="37529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、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C2DC1B7-FA2B-467B-B2AE-2A9146893C48}"/>
                </a:ext>
              </a:extLst>
            </p:cNvPr>
            <p:cNvSpPr/>
            <p:nvPr/>
          </p:nvSpPr>
          <p:spPr>
            <a:xfrm>
              <a:off x="7251769" y="2553757"/>
              <a:ext cx="4731689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C926E77-1464-41AA-81AF-28C0C9C5A5D3}"/>
              </a:ext>
            </a:extLst>
          </p:cNvPr>
          <p:cNvGrpSpPr/>
          <p:nvPr/>
        </p:nvGrpSpPr>
        <p:grpSpPr>
          <a:xfrm>
            <a:off x="6089916" y="2454558"/>
            <a:ext cx="5810416" cy="782093"/>
            <a:chOff x="6173042" y="2149075"/>
            <a:chExt cx="5810416" cy="782093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9432C3C-CB37-4634-868E-5DC27ED076A6}"/>
                </a:ext>
              </a:extLst>
            </p:cNvPr>
            <p:cNvSpPr/>
            <p:nvPr/>
          </p:nvSpPr>
          <p:spPr>
            <a:xfrm>
              <a:off x="6173042" y="2149075"/>
              <a:ext cx="37529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、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A641A30E-BE13-4108-A008-4AE3EC2DD8C0}"/>
                </a:ext>
              </a:extLst>
            </p:cNvPr>
            <p:cNvSpPr/>
            <p:nvPr/>
          </p:nvSpPr>
          <p:spPr>
            <a:xfrm>
              <a:off x="7251769" y="2553757"/>
              <a:ext cx="4731689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6D882F3-DBBF-40A2-9386-6AF3D7F9E285}"/>
              </a:ext>
            </a:extLst>
          </p:cNvPr>
          <p:cNvGrpSpPr/>
          <p:nvPr/>
        </p:nvGrpSpPr>
        <p:grpSpPr>
          <a:xfrm>
            <a:off x="6089916" y="3336220"/>
            <a:ext cx="5810416" cy="782093"/>
            <a:chOff x="6173042" y="2149075"/>
            <a:chExt cx="5810416" cy="782093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CAB67C7-843E-43C4-96FE-D0A61E53F8F6}"/>
                </a:ext>
              </a:extLst>
            </p:cNvPr>
            <p:cNvSpPr/>
            <p:nvPr/>
          </p:nvSpPr>
          <p:spPr>
            <a:xfrm>
              <a:off x="6173042" y="2149075"/>
              <a:ext cx="37529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、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A1B4AA4-7168-4883-9BA7-FF2CC46D9C15}"/>
                </a:ext>
              </a:extLst>
            </p:cNvPr>
            <p:cNvSpPr/>
            <p:nvPr/>
          </p:nvSpPr>
          <p:spPr>
            <a:xfrm>
              <a:off x="7251769" y="2553757"/>
              <a:ext cx="4731689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90675C9E-58EE-4D0A-9D7C-C4ECFE5F2421}"/>
              </a:ext>
            </a:extLst>
          </p:cNvPr>
          <p:cNvGrpSpPr/>
          <p:nvPr/>
        </p:nvGrpSpPr>
        <p:grpSpPr>
          <a:xfrm>
            <a:off x="6089916" y="4219216"/>
            <a:ext cx="5810416" cy="782093"/>
            <a:chOff x="6173042" y="2149075"/>
            <a:chExt cx="5810416" cy="782093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32C440A-7774-492F-A881-15F305D55664}"/>
                </a:ext>
              </a:extLst>
            </p:cNvPr>
            <p:cNvSpPr/>
            <p:nvPr/>
          </p:nvSpPr>
          <p:spPr>
            <a:xfrm>
              <a:off x="6173042" y="2149075"/>
              <a:ext cx="37529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、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CE95C63-DCF9-4052-A331-58DE70F04D0F}"/>
                </a:ext>
              </a:extLst>
            </p:cNvPr>
            <p:cNvSpPr/>
            <p:nvPr/>
          </p:nvSpPr>
          <p:spPr>
            <a:xfrm>
              <a:off x="7251769" y="2553757"/>
              <a:ext cx="4731689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78E8FF4-FB82-490E-A35B-7B51DC209A8B}"/>
              </a:ext>
            </a:extLst>
          </p:cNvPr>
          <p:cNvGrpSpPr/>
          <p:nvPr/>
        </p:nvGrpSpPr>
        <p:grpSpPr>
          <a:xfrm>
            <a:off x="6089916" y="5139354"/>
            <a:ext cx="5810416" cy="782093"/>
            <a:chOff x="6173042" y="2149075"/>
            <a:chExt cx="5810416" cy="782093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DA993623-0FDA-45A8-8E40-B5F058B76FDC}"/>
                </a:ext>
              </a:extLst>
            </p:cNvPr>
            <p:cNvSpPr/>
            <p:nvPr/>
          </p:nvSpPr>
          <p:spPr>
            <a:xfrm>
              <a:off x="6173042" y="2149075"/>
              <a:ext cx="37529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、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8424B587-7E35-437D-BE71-5A505BE086E8}"/>
                </a:ext>
              </a:extLst>
            </p:cNvPr>
            <p:cNvSpPr/>
            <p:nvPr/>
          </p:nvSpPr>
          <p:spPr>
            <a:xfrm>
              <a:off x="7251769" y="2553757"/>
              <a:ext cx="4731689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1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9A2C4A-9AF1-4754-AF8E-513F088738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" b="10160"/>
          <a:stretch/>
        </p:blipFill>
        <p:spPr>
          <a:xfrm>
            <a:off x="4561541" y="1561493"/>
            <a:ext cx="7630459" cy="5296507"/>
          </a:xfrm>
          <a:prstGeom prst="rect">
            <a:avLst/>
          </a:prstGeom>
        </p:spPr>
      </p:pic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43CFA27-AE44-4291-9283-56C52536185A}"/>
              </a:ext>
            </a:extLst>
          </p:cNvPr>
          <p:cNvCxnSpPr>
            <a:cxnSpLocks/>
          </p:cNvCxnSpPr>
          <p:nvPr/>
        </p:nvCxnSpPr>
        <p:spPr>
          <a:xfrm>
            <a:off x="860809" y="3888857"/>
            <a:ext cx="4219592" cy="0"/>
          </a:xfrm>
          <a:prstGeom prst="lin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8840298-F0FC-4105-8004-EC825BF27EB4}"/>
              </a:ext>
            </a:extLst>
          </p:cNvPr>
          <p:cNvGrpSpPr/>
          <p:nvPr/>
        </p:nvGrpSpPr>
        <p:grpSpPr>
          <a:xfrm>
            <a:off x="91962" y="2454213"/>
            <a:ext cx="6964767" cy="1841558"/>
            <a:chOff x="6417499" y="2149075"/>
            <a:chExt cx="4179248" cy="1841558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F402B51-9E50-43B0-BEA1-1F9F5DD1D6D4}"/>
                </a:ext>
              </a:extLst>
            </p:cNvPr>
            <p:cNvSpPr/>
            <p:nvPr/>
          </p:nvSpPr>
          <p:spPr>
            <a:xfrm>
              <a:off x="6417499" y="2149075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41AA7A29-9046-4CC2-B15D-0A70EC14E4CA}"/>
                </a:ext>
              </a:extLst>
            </p:cNvPr>
            <p:cNvSpPr/>
            <p:nvPr/>
          </p:nvSpPr>
          <p:spPr>
            <a:xfrm>
              <a:off x="6902848" y="2643726"/>
              <a:ext cx="3693899" cy="13469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title.Fill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title.Fill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846562B0-D1E6-46F3-BB14-7D9C479EF5D8}"/>
              </a:ext>
            </a:extLst>
          </p:cNvPr>
          <p:cNvGrpSpPr/>
          <p:nvPr/>
        </p:nvGrpSpPr>
        <p:grpSpPr>
          <a:xfrm>
            <a:off x="91963" y="4123109"/>
            <a:ext cx="6964766" cy="1808572"/>
            <a:chOff x="6417499" y="3638708"/>
            <a:chExt cx="4179248" cy="1808572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CBF65B4D-1F00-4377-93CE-1D965C0D8F0D}"/>
                </a:ext>
              </a:extLst>
            </p:cNvPr>
            <p:cNvSpPr/>
            <p:nvPr/>
          </p:nvSpPr>
          <p:spPr>
            <a:xfrm>
              <a:off x="6902848" y="4100373"/>
              <a:ext cx="3693899" cy="13469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title.Fill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title.Fill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1C0E3992-359D-4E13-8197-2331E59C4828}"/>
                </a:ext>
              </a:extLst>
            </p:cNvPr>
            <p:cNvSpPr/>
            <p:nvPr/>
          </p:nvSpPr>
          <p:spPr>
            <a:xfrm>
              <a:off x="6417499" y="3638708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2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47A6EB-EE65-49BF-9586-6A71204BE918}"/>
              </a:ext>
            </a:extLst>
          </p:cNvPr>
          <p:cNvSpPr/>
          <p:nvPr/>
        </p:nvSpPr>
        <p:spPr>
          <a:xfrm>
            <a:off x="215864" y="-517275"/>
            <a:ext cx="5371983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1300" spc="-4000" dirty="0">
                <a:solidFill>
                  <a:schemeClr val="bg1">
                    <a:alpha val="14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41300" spc="-4000" dirty="0">
              <a:solidFill>
                <a:schemeClr val="bg1">
                  <a:alpha val="1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任意形状 7">
            <a:extLst>
              <a:ext uri="{FF2B5EF4-FFF2-40B4-BE49-F238E27FC236}">
                <a16:creationId xmlns:a16="http://schemas.microsoft.com/office/drawing/2014/main" id="{DF74B02C-E9C1-4949-98E3-BABA32E3A1B3}"/>
              </a:ext>
            </a:extLst>
          </p:cNvPr>
          <p:cNvSpPr/>
          <p:nvPr/>
        </p:nvSpPr>
        <p:spPr>
          <a:xfrm flipH="1" flipV="1">
            <a:off x="10160" y="3044639"/>
            <a:ext cx="8707120" cy="2681078"/>
          </a:xfrm>
          <a:custGeom>
            <a:avLst/>
            <a:gdLst>
              <a:gd name="connsiteX0" fmla="*/ 0 w 12127042"/>
              <a:gd name="connsiteY0" fmla="*/ 1710702 h 2475488"/>
              <a:gd name="connsiteX1" fmla="*/ 1558977 w 12127042"/>
              <a:gd name="connsiteY1" fmla="*/ 406557 h 2475488"/>
              <a:gd name="connsiteX2" fmla="*/ 3297836 w 12127042"/>
              <a:gd name="connsiteY2" fmla="*/ 2415239 h 2475488"/>
              <a:gd name="connsiteX3" fmla="*/ 5471410 w 12127042"/>
              <a:gd name="connsiteY3" fmla="*/ 181705 h 2475488"/>
              <a:gd name="connsiteX4" fmla="*/ 7285219 w 12127042"/>
              <a:gd name="connsiteY4" fmla="*/ 2475200 h 2475488"/>
              <a:gd name="connsiteX5" fmla="*/ 9623685 w 12127042"/>
              <a:gd name="connsiteY5" fmla="*/ 1823 h 2475488"/>
              <a:gd name="connsiteX6" fmla="*/ 12127042 w 12127042"/>
              <a:gd name="connsiteY6" fmla="*/ 2040485 h 2475488"/>
              <a:gd name="connsiteX0" fmla="*/ 0 w 12127042"/>
              <a:gd name="connsiteY0" fmla="*/ 1529031 h 2376215"/>
              <a:gd name="connsiteX1" fmla="*/ 1558977 w 12127042"/>
              <a:gd name="connsiteY1" fmla="*/ 224886 h 2376215"/>
              <a:gd name="connsiteX2" fmla="*/ 3297836 w 12127042"/>
              <a:gd name="connsiteY2" fmla="*/ 2233568 h 2376215"/>
              <a:gd name="connsiteX3" fmla="*/ 5471410 w 12127042"/>
              <a:gd name="connsiteY3" fmla="*/ 34 h 2376215"/>
              <a:gd name="connsiteX4" fmla="*/ 7285219 w 12127042"/>
              <a:gd name="connsiteY4" fmla="*/ 2293529 h 2376215"/>
              <a:gd name="connsiteX5" fmla="*/ 12127042 w 12127042"/>
              <a:gd name="connsiteY5" fmla="*/ 1858814 h 2376215"/>
              <a:gd name="connsiteX0" fmla="*/ 0 w 7285219"/>
              <a:gd name="connsiteY0" fmla="*/ 1529031 h 2293528"/>
              <a:gd name="connsiteX1" fmla="*/ 1558977 w 7285219"/>
              <a:gd name="connsiteY1" fmla="*/ 224886 h 2293528"/>
              <a:gd name="connsiteX2" fmla="*/ 3297836 w 7285219"/>
              <a:gd name="connsiteY2" fmla="*/ 2233568 h 2293528"/>
              <a:gd name="connsiteX3" fmla="*/ 5471410 w 7285219"/>
              <a:gd name="connsiteY3" fmla="*/ 34 h 2293528"/>
              <a:gd name="connsiteX4" fmla="*/ 7285219 w 7285219"/>
              <a:gd name="connsiteY4" fmla="*/ 2293529 h 2293528"/>
              <a:gd name="connsiteX0" fmla="*/ 0 w 8457722"/>
              <a:gd name="connsiteY0" fmla="*/ 1529263 h 2403319"/>
              <a:gd name="connsiteX1" fmla="*/ 1558977 w 8457722"/>
              <a:gd name="connsiteY1" fmla="*/ 225118 h 2403319"/>
              <a:gd name="connsiteX2" fmla="*/ 3297836 w 8457722"/>
              <a:gd name="connsiteY2" fmla="*/ 2233800 h 2403319"/>
              <a:gd name="connsiteX3" fmla="*/ 5471410 w 8457722"/>
              <a:gd name="connsiteY3" fmla="*/ 266 h 2403319"/>
              <a:gd name="connsiteX4" fmla="*/ 8457722 w 8457722"/>
              <a:gd name="connsiteY4" fmla="*/ 2403319 h 2403319"/>
              <a:gd name="connsiteX0" fmla="*/ 0 w 8457722"/>
              <a:gd name="connsiteY0" fmla="*/ 1316943 h 2230071"/>
              <a:gd name="connsiteX1" fmla="*/ 1558977 w 8457722"/>
              <a:gd name="connsiteY1" fmla="*/ 12798 h 2230071"/>
              <a:gd name="connsiteX2" fmla="*/ 3297836 w 8457722"/>
              <a:gd name="connsiteY2" fmla="*/ 2021480 h 2230071"/>
              <a:gd name="connsiteX3" fmla="*/ 8457722 w 8457722"/>
              <a:gd name="connsiteY3" fmla="*/ 2190999 h 2230071"/>
              <a:gd name="connsiteX0" fmla="*/ 0 w 8457722"/>
              <a:gd name="connsiteY0" fmla="*/ 1351107 h 2969771"/>
              <a:gd name="connsiteX1" fmla="*/ 1558977 w 8457722"/>
              <a:gd name="connsiteY1" fmla="*/ 46962 h 2969771"/>
              <a:gd name="connsiteX2" fmla="*/ 4812802 w 8457722"/>
              <a:gd name="connsiteY2" fmla="*/ 2894362 h 2969771"/>
              <a:gd name="connsiteX3" fmla="*/ 8457722 w 8457722"/>
              <a:gd name="connsiteY3" fmla="*/ 2225163 h 2969771"/>
              <a:gd name="connsiteX0" fmla="*/ 0 w 8457722"/>
              <a:gd name="connsiteY0" fmla="*/ 1053279 h 2655607"/>
              <a:gd name="connsiteX1" fmla="*/ 2672627 w 8457722"/>
              <a:gd name="connsiteY1" fmla="*/ 65631 h 2655607"/>
              <a:gd name="connsiteX2" fmla="*/ 4812802 w 8457722"/>
              <a:gd name="connsiteY2" fmla="*/ 2596534 h 2655607"/>
              <a:gd name="connsiteX3" fmla="*/ 8457722 w 8457722"/>
              <a:gd name="connsiteY3" fmla="*/ 1927335 h 2655607"/>
              <a:gd name="connsiteX0" fmla="*/ 0 w 8608215"/>
              <a:gd name="connsiteY0" fmla="*/ 3962845 h 3962845"/>
              <a:gd name="connsiteX1" fmla="*/ 2823120 w 8608215"/>
              <a:gd name="connsiteY1" fmla="*/ 15948 h 3962845"/>
              <a:gd name="connsiteX2" fmla="*/ 4963295 w 8608215"/>
              <a:gd name="connsiteY2" fmla="*/ 2546851 h 3962845"/>
              <a:gd name="connsiteX3" fmla="*/ 8608215 w 8608215"/>
              <a:gd name="connsiteY3" fmla="*/ 1877652 h 3962845"/>
              <a:gd name="connsiteX0" fmla="*/ 0 w 8608215"/>
              <a:gd name="connsiteY0" fmla="*/ 3963709 h 3963709"/>
              <a:gd name="connsiteX1" fmla="*/ 2823120 w 8608215"/>
              <a:gd name="connsiteY1" fmla="*/ 16812 h 3963709"/>
              <a:gd name="connsiteX2" fmla="*/ 5314447 w 8608215"/>
              <a:gd name="connsiteY2" fmla="*/ 2516066 h 3963709"/>
              <a:gd name="connsiteX3" fmla="*/ 8608215 w 8608215"/>
              <a:gd name="connsiteY3" fmla="*/ 1878516 h 3963709"/>
              <a:gd name="connsiteX0" fmla="*/ 0 w 8598182"/>
              <a:gd name="connsiteY0" fmla="*/ 3966541 h 4175952"/>
              <a:gd name="connsiteX1" fmla="*/ 2823120 w 8598182"/>
              <a:gd name="connsiteY1" fmla="*/ 19644 h 4175952"/>
              <a:gd name="connsiteX2" fmla="*/ 5314447 w 8598182"/>
              <a:gd name="connsiteY2" fmla="*/ 2518898 h 4175952"/>
              <a:gd name="connsiteX3" fmla="*/ 8598182 w 8598182"/>
              <a:gd name="connsiteY3" fmla="*/ 4175953 h 4175952"/>
              <a:gd name="connsiteX0" fmla="*/ 0 w 8598182"/>
              <a:gd name="connsiteY0" fmla="*/ 3966541 h 4175954"/>
              <a:gd name="connsiteX1" fmla="*/ 2823120 w 8598182"/>
              <a:gd name="connsiteY1" fmla="*/ 19644 h 4175954"/>
              <a:gd name="connsiteX2" fmla="*/ 5314447 w 8598182"/>
              <a:gd name="connsiteY2" fmla="*/ 2518898 h 4175954"/>
              <a:gd name="connsiteX3" fmla="*/ 8598182 w 8598182"/>
              <a:gd name="connsiteY3" fmla="*/ 4175953 h 41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8182" h="4175954">
                <a:moveTo>
                  <a:pt x="0" y="3966541"/>
                </a:moveTo>
                <a:cubicBezTo>
                  <a:pt x="504669" y="3255757"/>
                  <a:pt x="1937379" y="260918"/>
                  <a:pt x="2823120" y="19644"/>
                </a:cubicBezTo>
                <a:cubicBezTo>
                  <a:pt x="3708861" y="-221630"/>
                  <a:pt x="4351937" y="1826180"/>
                  <a:pt x="5314447" y="2518898"/>
                </a:cubicBezTo>
                <a:cubicBezTo>
                  <a:pt x="6276957" y="3211616"/>
                  <a:pt x="7553304" y="342671"/>
                  <a:pt x="8598182" y="4175953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A87BA7-F124-4985-9786-927976046617}"/>
              </a:ext>
            </a:extLst>
          </p:cNvPr>
          <p:cNvSpPr/>
          <p:nvPr/>
        </p:nvSpPr>
        <p:spPr>
          <a:xfrm>
            <a:off x="675201" y="2490641"/>
            <a:ext cx="5464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387149"/>
      </p:ext>
    </p:extLst>
  </p:cSld>
  <p:clrMapOvr>
    <a:masterClrMapping/>
  </p:clrMapOvr>
  <p:transition spd="med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ïšḻïďê-Connector: Curved 21">
            <a:extLst>
              <a:ext uri="{FF2B5EF4-FFF2-40B4-BE49-F238E27FC236}">
                <a16:creationId xmlns:a16="http://schemas.microsoft.com/office/drawing/2014/main" id="{AD85CC9C-57DC-4E73-B7A4-E70C39E4AB93}"/>
              </a:ext>
            </a:extLst>
          </p:cNvPr>
          <p:cNvCxnSpPr>
            <a:stCxn id="11" idx="0"/>
          </p:cNvCxnSpPr>
          <p:nvPr/>
        </p:nvCxnSpPr>
        <p:spPr>
          <a:xfrm rot="5400000" flipH="1" flipV="1">
            <a:off x="1433988" y="3758865"/>
            <a:ext cx="1067242" cy="827569"/>
          </a:xfrm>
          <a:prstGeom prst="curvedConnector3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ïšḻïďê-Freeform: Shape 22">
            <a:extLst>
              <a:ext uri="{FF2B5EF4-FFF2-40B4-BE49-F238E27FC236}">
                <a16:creationId xmlns:a16="http://schemas.microsoft.com/office/drawing/2014/main" id="{6B540BCD-1B41-4D0F-908C-3A747626EA28}"/>
              </a:ext>
            </a:extLst>
          </p:cNvPr>
          <p:cNvSpPr/>
          <p:nvPr/>
        </p:nvSpPr>
        <p:spPr>
          <a:xfrm>
            <a:off x="3146936" y="2214462"/>
            <a:ext cx="2955851" cy="845092"/>
          </a:xfrm>
          <a:custGeom>
            <a:avLst/>
            <a:gdLst>
              <a:gd name="connsiteX0" fmla="*/ 0 w 2955851"/>
              <a:gd name="connsiteY0" fmla="*/ 845092 h 845092"/>
              <a:gd name="connsiteX1" fmla="*/ 935665 w 2955851"/>
              <a:gd name="connsiteY1" fmla="*/ 58282 h 845092"/>
              <a:gd name="connsiteX2" fmla="*/ 2955851 w 2955851"/>
              <a:gd name="connsiteY2" fmla="*/ 58282 h 84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845092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ïšḻïďê-Connector: Curved 23">
            <a:extLst>
              <a:ext uri="{FF2B5EF4-FFF2-40B4-BE49-F238E27FC236}">
                <a16:creationId xmlns:a16="http://schemas.microsoft.com/office/drawing/2014/main" id="{3AA5185B-0CBB-4352-A799-13D51EC1174A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10800000" flipH="1" flipV="1">
            <a:off x="6557343" y="2460206"/>
            <a:ext cx="986158" cy="1146923"/>
          </a:xfrm>
          <a:prstGeom prst="curvedConnector4">
            <a:avLst>
              <a:gd name="adj1" fmla="val -23181"/>
              <a:gd name="adj2" fmla="val 53346"/>
            </a:avLst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ïšḻïďê-Connector: Curved 24">
            <a:extLst>
              <a:ext uri="{FF2B5EF4-FFF2-40B4-BE49-F238E27FC236}">
                <a16:creationId xmlns:a16="http://schemas.microsoft.com/office/drawing/2014/main" id="{8F8B150D-D063-409E-8901-B7981D1C257A}"/>
              </a:ext>
            </a:extLst>
          </p:cNvPr>
          <p:cNvCxnSpPr>
            <a:stCxn id="9" idx="4"/>
          </p:cNvCxnSpPr>
          <p:nvPr/>
        </p:nvCxnSpPr>
        <p:spPr>
          <a:xfrm rot="16200000" flipH="1">
            <a:off x="7532337" y="4437001"/>
            <a:ext cx="882228" cy="859900"/>
          </a:xfrm>
          <a:prstGeom prst="curvedConnector3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1DFB21A-76FE-4EE7-A5B8-F5D2917FC6E6}"/>
              </a:ext>
            </a:extLst>
          </p:cNvPr>
          <p:cNvGrpSpPr/>
          <p:nvPr/>
        </p:nvGrpSpPr>
        <p:grpSpPr>
          <a:xfrm>
            <a:off x="8052201" y="5308065"/>
            <a:ext cx="651909" cy="651909"/>
            <a:chOff x="8052201" y="5308065"/>
            <a:chExt cx="651909" cy="651909"/>
          </a:xfrm>
        </p:grpSpPr>
        <p:sp>
          <p:nvSpPr>
            <p:cNvPr id="13" name="ïšḻïďê-Oval 9">
              <a:extLst>
                <a:ext uri="{FF2B5EF4-FFF2-40B4-BE49-F238E27FC236}">
                  <a16:creationId xmlns:a16="http://schemas.microsoft.com/office/drawing/2014/main" id="{56C58810-A5A3-4A64-BC93-E5F55D60341A}"/>
                </a:ext>
              </a:extLst>
            </p:cNvPr>
            <p:cNvSpPr/>
            <p:nvPr/>
          </p:nvSpPr>
          <p:spPr>
            <a:xfrm>
              <a:off x="8112342" y="5370758"/>
              <a:ext cx="531628" cy="531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ïšḻïďê-Arc 10">
              <a:extLst>
                <a:ext uri="{FF2B5EF4-FFF2-40B4-BE49-F238E27FC236}">
                  <a16:creationId xmlns:a16="http://schemas.microsoft.com/office/drawing/2014/main" id="{59132BAD-B867-4B62-82DB-F1DE7AED6440}"/>
                </a:ext>
              </a:extLst>
            </p:cNvPr>
            <p:cNvSpPr/>
            <p:nvPr/>
          </p:nvSpPr>
          <p:spPr>
            <a:xfrm>
              <a:off x="8052201" y="5308065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šḻïďê-Freeform: Shape 25">
              <a:extLst>
                <a:ext uri="{FF2B5EF4-FFF2-40B4-BE49-F238E27FC236}">
                  <a16:creationId xmlns:a16="http://schemas.microsoft.com/office/drawing/2014/main" id="{0CA7FEAC-F971-49C3-ADFD-7E0233781A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05897" y="5503447"/>
              <a:ext cx="344516" cy="219625"/>
            </a:xfrm>
            <a:custGeom>
              <a:avLst/>
              <a:gdLst>
                <a:gd name="connsiteX0" fmla="*/ 498968 w 603828"/>
                <a:gd name="connsiteY0" fmla="*/ 125959 h 384934"/>
                <a:gd name="connsiteX1" fmla="*/ 519009 w 603828"/>
                <a:gd name="connsiteY1" fmla="*/ 145894 h 384934"/>
                <a:gd name="connsiteX2" fmla="*/ 498968 w 603828"/>
                <a:gd name="connsiteY2" fmla="*/ 165829 h 384934"/>
                <a:gd name="connsiteX3" fmla="*/ 478927 w 603828"/>
                <a:gd name="connsiteY3" fmla="*/ 145894 h 384934"/>
                <a:gd name="connsiteX4" fmla="*/ 498968 w 603828"/>
                <a:gd name="connsiteY4" fmla="*/ 125959 h 384934"/>
                <a:gd name="connsiteX5" fmla="*/ 442339 w 603828"/>
                <a:gd name="connsiteY5" fmla="*/ 125959 h 384934"/>
                <a:gd name="connsiteX6" fmla="*/ 462415 w 603828"/>
                <a:gd name="connsiteY6" fmla="*/ 145894 h 384934"/>
                <a:gd name="connsiteX7" fmla="*/ 442339 w 603828"/>
                <a:gd name="connsiteY7" fmla="*/ 165829 h 384934"/>
                <a:gd name="connsiteX8" fmla="*/ 422263 w 603828"/>
                <a:gd name="connsiteY8" fmla="*/ 145894 h 384934"/>
                <a:gd name="connsiteX9" fmla="*/ 442339 w 603828"/>
                <a:gd name="connsiteY9" fmla="*/ 125959 h 384934"/>
                <a:gd name="connsiteX10" fmla="*/ 385711 w 603828"/>
                <a:gd name="connsiteY10" fmla="*/ 125959 h 384934"/>
                <a:gd name="connsiteX11" fmla="*/ 405752 w 603828"/>
                <a:gd name="connsiteY11" fmla="*/ 145894 h 384934"/>
                <a:gd name="connsiteX12" fmla="*/ 385711 w 603828"/>
                <a:gd name="connsiteY12" fmla="*/ 165829 h 384934"/>
                <a:gd name="connsiteX13" fmla="*/ 365670 w 603828"/>
                <a:gd name="connsiteY13" fmla="*/ 145894 h 384934"/>
                <a:gd name="connsiteX14" fmla="*/ 385711 w 603828"/>
                <a:gd name="connsiteY14" fmla="*/ 125959 h 384934"/>
                <a:gd name="connsiteX15" fmla="*/ 329117 w 603828"/>
                <a:gd name="connsiteY15" fmla="*/ 125959 h 384934"/>
                <a:gd name="connsiteX16" fmla="*/ 349158 w 603828"/>
                <a:gd name="connsiteY16" fmla="*/ 145894 h 384934"/>
                <a:gd name="connsiteX17" fmla="*/ 329117 w 603828"/>
                <a:gd name="connsiteY17" fmla="*/ 165829 h 384934"/>
                <a:gd name="connsiteX18" fmla="*/ 309076 w 603828"/>
                <a:gd name="connsiteY18" fmla="*/ 145894 h 384934"/>
                <a:gd name="connsiteX19" fmla="*/ 329117 w 603828"/>
                <a:gd name="connsiteY19" fmla="*/ 125959 h 384934"/>
                <a:gd name="connsiteX20" fmla="*/ 414024 w 603828"/>
                <a:gd name="connsiteY20" fmla="*/ 34369 h 384934"/>
                <a:gd name="connsiteX21" fmla="*/ 258464 w 603828"/>
                <a:gd name="connsiteY21" fmla="*/ 141601 h 384934"/>
                <a:gd name="connsiteX22" fmla="*/ 414024 w 603828"/>
                <a:gd name="connsiteY22" fmla="*/ 248832 h 384934"/>
                <a:gd name="connsiteX23" fmla="*/ 452914 w 603828"/>
                <a:gd name="connsiteY23" fmla="*/ 245395 h 384934"/>
                <a:gd name="connsiteX24" fmla="*/ 456011 w 603828"/>
                <a:gd name="connsiteY24" fmla="*/ 245224 h 384934"/>
                <a:gd name="connsiteX25" fmla="*/ 464443 w 603828"/>
                <a:gd name="connsiteY25" fmla="*/ 247458 h 384934"/>
                <a:gd name="connsiteX26" fmla="*/ 520025 w 603828"/>
                <a:gd name="connsiteY26" fmla="*/ 278905 h 384934"/>
                <a:gd name="connsiteX27" fmla="*/ 509872 w 603828"/>
                <a:gd name="connsiteY27" fmla="*/ 240240 h 384934"/>
                <a:gd name="connsiteX28" fmla="*/ 517444 w 603828"/>
                <a:gd name="connsiteY28" fmla="*/ 221337 h 384934"/>
                <a:gd name="connsiteX29" fmla="*/ 569412 w 603828"/>
                <a:gd name="connsiteY29" fmla="*/ 141601 h 384934"/>
                <a:gd name="connsiteX30" fmla="*/ 414024 w 603828"/>
                <a:gd name="connsiteY30" fmla="*/ 34369 h 384934"/>
                <a:gd name="connsiteX31" fmla="*/ 414024 w 603828"/>
                <a:gd name="connsiteY31" fmla="*/ 0 h 384934"/>
                <a:gd name="connsiteX32" fmla="*/ 546181 w 603828"/>
                <a:gd name="connsiteY32" fmla="*/ 39696 h 384934"/>
                <a:gd name="connsiteX33" fmla="*/ 603828 w 603828"/>
                <a:gd name="connsiteY33" fmla="*/ 141601 h 384934"/>
                <a:gd name="connsiteX34" fmla="*/ 546353 w 603828"/>
                <a:gd name="connsiteY34" fmla="*/ 243505 h 384934"/>
                <a:gd name="connsiteX35" fmla="*/ 563561 w 603828"/>
                <a:gd name="connsiteY35" fmla="*/ 309666 h 384934"/>
                <a:gd name="connsiteX36" fmla="*/ 557366 w 603828"/>
                <a:gd name="connsiteY36" fmla="*/ 327538 h 384934"/>
                <a:gd name="connsiteX37" fmla="*/ 546870 w 603828"/>
                <a:gd name="connsiteY37" fmla="*/ 331146 h 384934"/>
                <a:gd name="connsiteX38" fmla="*/ 538438 w 603828"/>
                <a:gd name="connsiteY38" fmla="*/ 328912 h 384934"/>
                <a:gd name="connsiteX39" fmla="*/ 452742 w 603828"/>
                <a:gd name="connsiteY39" fmla="*/ 280280 h 384934"/>
                <a:gd name="connsiteX40" fmla="*/ 414024 w 603828"/>
                <a:gd name="connsiteY40" fmla="*/ 283201 h 384934"/>
                <a:gd name="connsiteX41" fmla="*/ 347773 w 603828"/>
                <a:gd name="connsiteY41" fmla="*/ 274437 h 384934"/>
                <a:gd name="connsiteX42" fmla="*/ 322133 w 603828"/>
                <a:gd name="connsiteY42" fmla="*/ 297293 h 384934"/>
                <a:gd name="connsiteX43" fmla="*/ 189976 w 603828"/>
                <a:gd name="connsiteY43" fmla="*/ 336989 h 384934"/>
                <a:gd name="connsiteX44" fmla="*/ 151086 w 603828"/>
                <a:gd name="connsiteY44" fmla="*/ 334068 h 384934"/>
                <a:gd name="connsiteX45" fmla="*/ 65390 w 603828"/>
                <a:gd name="connsiteY45" fmla="*/ 382700 h 384934"/>
                <a:gd name="connsiteX46" fmla="*/ 56958 w 603828"/>
                <a:gd name="connsiteY46" fmla="*/ 384934 h 384934"/>
                <a:gd name="connsiteX47" fmla="*/ 46462 w 603828"/>
                <a:gd name="connsiteY47" fmla="*/ 381325 h 384934"/>
                <a:gd name="connsiteX48" fmla="*/ 40267 w 603828"/>
                <a:gd name="connsiteY48" fmla="*/ 363453 h 384934"/>
                <a:gd name="connsiteX49" fmla="*/ 57647 w 603828"/>
                <a:gd name="connsiteY49" fmla="*/ 297121 h 384934"/>
                <a:gd name="connsiteX50" fmla="*/ 0 w 603828"/>
                <a:gd name="connsiteY50" fmla="*/ 195388 h 384934"/>
                <a:gd name="connsiteX51" fmla="*/ 57647 w 603828"/>
                <a:gd name="connsiteY51" fmla="*/ 93312 h 384934"/>
                <a:gd name="connsiteX52" fmla="*/ 189976 w 603828"/>
                <a:gd name="connsiteY52" fmla="*/ 53616 h 384934"/>
                <a:gd name="connsiteX53" fmla="*/ 256055 w 603828"/>
                <a:gd name="connsiteY53" fmla="*/ 62552 h 384934"/>
                <a:gd name="connsiteX54" fmla="*/ 281867 w 603828"/>
                <a:gd name="connsiteY54" fmla="*/ 39696 h 384934"/>
                <a:gd name="connsiteX55" fmla="*/ 414024 w 603828"/>
                <a:gd name="connsiteY55" fmla="*/ 0 h 38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03828" h="384934">
                  <a:moveTo>
                    <a:pt x="498968" y="125959"/>
                  </a:moveTo>
                  <a:cubicBezTo>
                    <a:pt x="510036" y="125959"/>
                    <a:pt x="519009" y="134884"/>
                    <a:pt x="519009" y="145894"/>
                  </a:cubicBezTo>
                  <a:cubicBezTo>
                    <a:pt x="519009" y="156904"/>
                    <a:pt x="510036" y="165829"/>
                    <a:pt x="498968" y="165829"/>
                  </a:cubicBezTo>
                  <a:cubicBezTo>
                    <a:pt x="487900" y="165829"/>
                    <a:pt x="478927" y="156904"/>
                    <a:pt x="478927" y="145894"/>
                  </a:cubicBezTo>
                  <a:cubicBezTo>
                    <a:pt x="478927" y="134884"/>
                    <a:pt x="487900" y="125959"/>
                    <a:pt x="498968" y="125959"/>
                  </a:cubicBezTo>
                  <a:close/>
                  <a:moveTo>
                    <a:pt x="442339" y="125959"/>
                  </a:moveTo>
                  <a:cubicBezTo>
                    <a:pt x="453427" y="125959"/>
                    <a:pt x="462415" y="134884"/>
                    <a:pt x="462415" y="145894"/>
                  </a:cubicBezTo>
                  <a:cubicBezTo>
                    <a:pt x="462415" y="156904"/>
                    <a:pt x="453427" y="165829"/>
                    <a:pt x="442339" y="165829"/>
                  </a:cubicBezTo>
                  <a:cubicBezTo>
                    <a:pt x="431251" y="165829"/>
                    <a:pt x="422263" y="156904"/>
                    <a:pt x="422263" y="145894"/>
                  </a:cubicBezTo>
                  <a:cubicBezTo>
                    <a:pt x="422263" y="134884"/>
                    <a:pt x="431251" y="125959"/>
                    <a:pt x="442339" y="125959"/>
                  </a:cubicBezTo>
                  <a:close/>
                  <a:moveTo>
                    <a:pt x="385711" y="125959"/>
                  </a:moveTo>
                  <a:cubicBezTo>
                    <a:pt x="396779" y="125959"/>
                    <a:pt x="405752" y="134884"/>
                    <a:pt x="405752" y="145894"/>
                  </a:cubicBezTo>
                  <a:cubicBezTo>
                    <a:pt x="405752" y="156904"/>
                    <a:pt x="396779" y="165829"/>
                    <a:pt x="385711" y="165829"/>
                  </a:cubicBezTo>
                  <a:cubicBezTo>
                    <a:pt x="374643" y="165829"/>
                    <a:pt x="365670" y="156904"/>
                    <a:pt x="365670" y="145894"/>
                  </a:cubicBezTo>
                  <a:cubicBezTo>
                    <a:pt x="365670" y="134884"/>
                    <a:pt x="374643" y="125959"/>
                    <a:pt x="385711" y="125959"/>
                  </a:cubicBezTo>
                  <a:close/>
                  <a:moveTo>
                    <a:pt x="329117" y="125959"/>
                  </a:moveTo>
                  <a:cubicBezTo>
                    <a:pt x="340185" y="125959"/>
                    <a:pt x="349158" y="134884"/>
                    <a:pt x="349158" y="145894"/>
                  </a:cubicBezTo>
                  <a:cubicBezTo>
                    <a:pt x="349158" y="156904"/>
                    <a:pt x="340185" y="165829"/>
                    <a:pt x="329117" y="165829"/>
                  </a:cubicBezTo>
                  <a:cubicBezTo>
                    <a:pt x="318049" y="165829"/>
                    <a:pt x="309076" y="156904"/>
                    <a:pt x="309076" y="145894"/>
                  </a:cubicBezTo>
                  <a:cubicBezTo>
                    <a:pt x="309076" y="134884"/>
                    <a:pt x="318049" y="125959"/>
                    <a:pt x="329117" y="125959"/>
                  </a:cubicBezTo>
                  <a:close/>
                  <a:moveTo>
                    <a:pt x="414024" y="34369"/>
                  </a:moveTo>
                  <a:cubicBezTo>
                    <a:pt x="328328" y="34369"/>
                    <a:pt x="258464" y="82486"/>
                    <a:pt x="258464" y="141601"/>
                  </a:cubicBezTo>
                  <a:cubicBezTo>
                    <a:pt x="258464" y="200716"/>
                    <a:pt x="328328" y="248832"/>
                    <a:pt x="414024" y="248832"/>
                  </a:cubicBezTo>
                  <a:cubicBezTo>
                    <a:pt x="427102" y="248832"/>
                    <a:pt x="440180" y="247801"/>
                    <a:pt x="452914" y="245395"/>
                  </a:cubicBezTo>
                  <a:cubicBezTo>
                    <a:pt x="453946" y="245224"/>
                    <a:pt x="454979" y="245224"/>
                    <a:pt x="456011" y="245224"/>
                  </a:cubicBezTo>
                  <a:cubicBezTo>
                    <a:pt x="458937" y="245224"/>
                    <a:pt x="461862" y="245911"/>
                    <a:pt x="464443" y="247458"/>
                  </a:cubicBezTo>
                  <a:lnTo>
                    <a:pt x="520025" y="278905"/>
                  </a:lnTo>
                  <a:lnTo>
                    <a:pt x="509872" y="240240"/>
                  </a:lnTo>
                  <a:cubicBezTo>
                    <a:pt x="507980" y="233023"/>
                    <a:pt x="511077" y="225290"/>
                    <a:pt x="517444" y="221337"/>
                  </a:cubicBezTo>
                  <a:cubicBezTo>
                    <a:pt x="550483" y="200887"/>
                    <a:pt x="569412" y="171846"/>
                    <a:pt x="569412" y="141601"/>
                  </a:cubicBezTo>
                  <a:cubicBezTo>
                    <a:pt x="569412" y="82486"/>
                    <a:pt x="499720" y="34369"/>
                    <a:pt x="414024" y="34369"/>
                  </a:cubicBezTo>
                  <a:close/>
                  <a:moveTo>
                    <a:pt x="414024" y="0"/>
                  </a:moveTo>
                  <a:cubicBezTo>
                    <a:pt x="463755" y="0"/>
                    <a:pt x="510733" y="14091"/>
                    <a:pt x="546181" y="39696"/>
                  </a:cubicBezTo>
                  <a:cubicBezTo>
                    <a:pt x="583350" y="66504"/>
                    <a:pt x="603828" y="102764"/>
                    <a:pt x="603828" y="141601"/>
                  </a:cubicBezTo>
                  <a:cubicBezTo>
                    <a:pt x="603828" y="180266"/>
                    <a:pt x="583006" y="216869"/>
                    <a:pt x="546353" y="243505"/>
                  </a:cubicBezTo>
                  <a:lnTo>
                    <a:pt x="563561" y="309666"/>
                  </a:lnTo>
                  <a:cubicBezTo>
                    <a:pt x="565282" y="316368"/>
                    <a:pt x="562873" y="323413"/>
                    <a:pt x="557366" y="327538"/>
                  </a:cubicBezTo>
                  <a:cubicBezTo>
                    <a:pt x="554269" y="329943"/>
                    <a:pt x="550655" y="331146"/>
                    <a:pt x="546870" y="331146"/>
                  </a:cubicBezTo>
                  <a:cubicBezTo>
                    <a:pt x="543944" y="331146"/>
                    <a:pt x="541019" y="330459"/>
                    <a:pt x="538438" y="328912"/>
                  </a:cubicBezTo>
                  <a:lnTo>
                    <a:pt x="452742" y="280280"/>
                  </a:lnTo>
                  <a:cubicBezTo>
                    <a:pt x="440008" y="282342"/>
                    <a:pt x="427102" y="283201"/>
                    <a:pt x="414024" y="283201"/>
                  </a:cubicBezTo>
                  <a:cubicBezTo>
                    <a:pt x="390965" y="283201"/>
                    <a:pt x="368595" y="280280"/>
                    <a:pt x="347773" y="274437"/>
                  </a:cubicBezTo>
                  <a:cubicBezTo>
                    <a:pt x="340374" y="282686"/>
                    <a:pt x="331770" y="290247"/>
                    <a:pt x="322133" y="297293"/>
                  </a:cubicBezTo>
                  <a:cubicBezTo>
                    <a:pt x="286513" y="322898"/>
                    <a:pt x="239535" y="336989"/>
                    <a:pt x="189976" y="336989"/>
                  </a:cubicBezTo>
                  <a:cubicBezTo>
                    <a:pt x="176898" y="336989"/>
                    <a:pt x="163820" y="335958"/>
                    <a:pt x="151086" y="334068"/>
                  </a:cubicBezTo>
                  <a:lnTo>
                    <a:pt x="65390" y="382700"/>
                  </a:lnTo>
                  <a:cubicBezTo>
                    <a:pt x="62809" y="384075"/>
                    <a:pt x="59884" y="384934"/>
                    <a:pt x="56958" y="384934"/>
                  </a:cubicBezTo>
                  <a:cubicBezTo>
                    <a:pt x="53173" y="384934"/>
                    <a:pt x="49559" y="383731"/>
                    <a:pt x="46462" y="381325"/>
                  </a:cubicBezTo>
                  <a:cubicBezTo>
                    <a:pt x="40955" y="377201"/>
                    <a:pt x="38546" y="369983"/>
                    <a:pt x="40267" y="363453"/>
                  </a:cubicBezTo>
                  <a:lnTo>
                    <a:pt x="57647" y="297121"/>
                  </a:lnTo>
                  <a:cubicBezTo>
                    <a:pt x="20822" y="270657"/>
                    <a:pt x="0" y="234054"/>
                    <a:pt x="0" y="195388"/>
                  </a:cubicBezTo>
                  <a:cubicBezTo>
                    <a:pt x="0" y="156379"/>
                    <a:pt x="20477" y="120292"/>
                    <a:pt x="57647" y="93312"/>
                  </a:cubicBezTo>
                  <a:cubicBezTo>
                    <a:pt x="93267" y="67707"/>
                    <a:pt x="140245" y="53616"/>
                    <a:pt x="189976" y="53616"/>
                  </a:cubicBezTo>
                  <a:cubicBezTo>
                    <a:pt x="212863" y="53616"/>
                    <a:pt x="235233" y="56709"/>
                    <a:pt x="256055" y="62552"/>
                  </a:cubicBezTo>
                  <a:cubicBezTo>
                    <a:pt x="263454" y="54303"/>
                    <a:pt x="272058" y="46742"/>
                    <a:pt x="281867" y="39696"/>
                  </a:cubicBezTo>
                  <a:cubicBezTo>
                    <a:pt x="317315" y="14091"/>
                    <a:pt x="364293" y="0"/>
                    <a:pt x="414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BDC0618-8349-4EFC-9550-3D238B40BD51}"/>
              </a:ext>
            </a:extLst>
          </p:cNvPr>
          <p:cNvGrpSpPr/>
          <p:nvPr/>
        </p:nvGrpSpPr>
        <p:grpSpPr>
          <a:xfrm>
            <a:off x="7134147" y="3607130"/>
            <a:ext cx="818707" cy="818707"/>
            <a:chOff x="7134147" y="3607130"/>
            <a:chExt cx="818707" cy="818707"/>
          </a:xfrm>
        </p:grpSpPr>
        <p:sp>
          <p:nvSpPr>
            <p:cNvPr id="9" name="ïšḻïďê-Oval 5">
              <a:extLst>
                <a:ext uri="{FF2B5EF4-FFF2-40B4-BE49-F238E27FC236}">
                  <a16:creationId xmlns:a16="http://schemas.microsoft.com/office/drawing/2014/main" id="{7DCD4EBC-EAE7-4C68-B43E-5E1AA33E6A9E}"/>
                </a:ext>
              </a:extLst>
            </p:cNvPr>
            <p:cNvSpPr/>
            <p:nvPr/>
          </p:nvSpPr>
          <p:spPr>
            <a:xfrm>
              <a:off x="7134147" y="3607130"/>
              <a:ext cx="818707" cy="81870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ïšḻïďê-Freeform: Shape 26">
              <a:extLst>
                <a:ext uri="{FF2B5EF4-FFF2-40B4-BE49-F238E27FC236}">
                  <a16:creationId xmlns:a16="http://schemas.microsoft.com/office/drawing/2014/main" id="{B7392022-DE92-4DCA-9631-977B294587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69887" y="3831659"/>
              <a:ext cx="347226" cy="381053"/>
            </a:xfrm>
            <a:custGeom>
              <a:avLst/>
              <a:gdLst>
                <a:gd name="T0" fmla="*/ 6111 w 7506"/>
                <a:gd name="T1" fmla="*/ 5088 h 8249"/>
                <a:gd name="T2" fmla="*/ 5870 w 7506"/>
                <a:gd name="T3" fmla="*/ 6398 h 8249"/>
                <a:gd name="T4" fmla="*/ 5288 w 7506"/>
                <a:gd name="T5" fmla="*/ 5088 h 8249"/>
                <a:gd name="T6" fmla="*/ 5224 w 7506"/>
                <a:gd name="T7" fmla="*/ 4795 h 8249"/>
                <a:gd name="T8" fmla="*/ 4797 w 7506"/>
                <a:gd name="T9" fmla="*/ 4596 h 8249"/>
                <a:gd name="T10" fmla="*/ 3677 w 7506"/>
                <a:gd name="T11" fmla="*/ 3512 h 8249"/>
                <a:gd name="T12" fmla="*/ 3914 w 7506"/>
                <a:gd name="T13" fmla="*/ 3010 h 8249"/>
                <a:gd name="T14" fmla="*/ 3677 w 7506"/>
                <a:gd name="T15" fmla="*/ 2464 h 8249"/>
                <a:gd name="T16" fmla="*/ 3630 w 7506"/>
                <a:gd name="T17" fmla="*/ 1444 h 8249"/>
                <a:gd name="T18" fmla="*/ 0 w 7506"/>
                <a:gd name="T19" fmla="*/ 4842 h 8249"/>
                <a:gd name="T20" fmla="*/ 6813 w 7506"/>
                <a:gd name="T21" fmla="*/ 4842 h 8249"/>
                <a:gd name="T22" fmla="*/ 6362 w 7506"/>
                <a:gd name="T23" fmla="*/ 4795 h 8249"/>
                <a:gd name="T24" fmla="*/ 1802 w 7506"/>
                <a:gd name="T25" fmla="*/ 2908 h 8249"/>
                <a:gd name="T26" fmla="*/ 1923 w 7506"/>
                <a:gd name="T27" fmla="*/ 2335 h 8249"/>
                <a:gd name="T28" fmla="*/ 1728 w 7506"/>
                <a:gd name="T29" fmla="*/ 3394 h 8249"/>
                <a:gd name="T30" fmla="*/ 503 w 7506"/>
                <a:gd name="T31" fmla="*/ 4596 h 8249"/>
                <a:gd name="T32" fmla="*/ 944 w 7506"/>
                <a:gd name="T33" fmla="*/ 6399 h 8249"/>
                <a:gd name="T34" fmla="*/ 1644 w 7506"/>
                <a:gd name="T35" fmla="*/ 5088 h 8249"/>
                <a:gd name="T36" fmla="*/ 944 w 7506"/>
                <a:gd name="T37" fmla="*/ 6399 h 8249"/>
                <a:gd name="T38" fmla="*/ 1802 w 7506"/>
                <a:gd name="T39" fmla="*/ 6730 h 8249"/>
                <a:gd name="T40" fmla="*/ 1275 w 7506"/>
                <a:gd name="T41" fmla="*/ 6827 h 8249"/>
                <a:gd name="T42" fmla="*/ 2528 w 7506"/>
                <a:gd name="T43" fmla="*/ 7621 h 8249"/>
                <a:gd name="T44" fmla="*/ 3185 w 7506"/>
                <a:gd name="T45" fmla="*/ 6616 h 8249"/>
                <a:gd name="T46" fmla="*/ 3185 w 7506"/>
                <a:gd name="T47" fmla="*/ 6124 h 8249"/>
                <a:gd name="T48" fmla="*/ 2136 w 7506"/>
                <a:gd name="T49" fmla="*/ 5088 h 8249"/>
                <a:gd name="T50" fmla="*/ 3185 w 7506"/>
                <a:gd name="T51" fmla="*/ 6124 h 8249"/>
                <a:gd name="T52" fmla="*/ 2136 w 7506"/>
                <a:gd name="T53" fmla="*/ 4596 h 8249"/>
                <a:gd name="T54" fmla="*/ 3185 w 7506"/>
                <a:gd name="T55" fmla="*/ 3513 h 8249"/>
                <a:gd name="T56" fmla="*/ 3185 w 7506"/>
                <a:gd name="T57" fmla="*/ 4596 h 8249"/>
                <a:gd name="T58" fmla="*/ 2290 w 7506"/>
                <a:gd name="T59" fmla="*/ 2968 h 8249"/>
                <a:gd name="T60" fmla="*/ 3185 w 7506"/>
                <a:gd name="T61" fmla="*/ 1937 h 8249"/>
                <a:gd name="T62" fmla="*/ 4420 w 7506"/>
                <a:gd name="T63" fmla="*/ 7575 h 8249"/>
                <a:gd name="T64" fmla="*/ 3677 w 7506"/>
                <a:gd name="T65" fmla="*/ 6618 h 8249"/>
                <a:gd name="T66" fmla="*/ 4420 w 7506"/>
                <a:gd name="T67" fmla="*/ 7575 h 8249"/>
                <a:gd name="T68" fmla="*/ 3677 w 7506"/>
                <a:gd name="T69" fmla="*/ 6126 h 8249"/>
                <a:gd name="T70" fmla="*/ 4796 w 7506"/>
                <a:gd name="T71" fmla="*/ 5088 h 8249"/>
                <a:gd name="T72" fmla="*/ 5018 w 7506"/>
                <a:gd name="T73" fmla="*/ 7269 h 8249"/>
                <a:gd name="T74" fmla="*/ 5539 w 7506"/>
                <a:gd name="T75" fmla="*/ 6827 h 8249"/>
                <a:gd name="T76" fmla="*/ 5626 w 7506"/>
                <a:gd name="T77" fmla="*/ 97 h 8249"/>
                <a:gd name="T78" fmla="*/ 5680 w 7506"/>
                <a:gd name="T79" fmla="*/ 4609 h 8249"/>
                <a:gd name="T80" fmla="*/ 7506 w 7506"/>
                <a:gd name="T81" fmla="*/ 1802 h 8249"/>
                <a:gd name="T82" fmla="*/ 5793 w 7506"/>
                <a:gd name="T83" fmla="*/ 2707 h 8249"/>
                <a:gd name="T84" fmla="*/ 5793 w 7506"/>
                <a:gd name="T85" fmla="*/ 897 h 8249"/>
                <a:gd name="T86" fmla="*/ 5793 w 7506"/>
                <a:gd name="T87" fmla="*/ 2707 h 8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06" h="8249">
                  <a:moveTo>
                    <a:pt x="6362" y="4795"/>
                  </a:moveTo>
                  <a:cubicBezTo>
                    <a:pt x="6311" y="4921"/>
                    <a:pt x="6221" y="5021"/>
                    <a:pt x="6111" y="5088"/>
                  </a:cubicBezTo>
                  <a:lnTo>
                    <a:pt x="6310" y="5088"/>
                  </a:lnTo>
                  <a:cubicBezTo>
                    <a:pt x="6270" y="5567"/>
                    <a:pt x="6114" y="6013"/>
                    <a:pt x="5870" y="6398"/>
                  </a:cubicBezTo>
                  <a:cubicBezTo>
                    <a:pt x="5656" y="6345"/>
                    <a:pt x="5433" y="6300"/>
                    <a:pt x="5202" y="6262"/>
                  </a:cubicBezTo>
                  <a:cubicBezTo>
                    <a:pt x="5250" y="5883"/>
                    <a:pt x="5279" y="5490"/>
                    <a:pt x="5288" y="5088"/>
                  </a:cubicBezTo>
                  <a:lnTo>
                    <a:pt x="5475" y="5088"/>
                  </a:lnTo>
                  <a:cubicBezTo>
                    <a:pt x="5365" y="5021"/>
                    <a:pt x="5275" y="4921"/>
                    <a:pt x="5224" y="4795"/>
                  </a:cubicBezTo>
                  <a:cubicBezTo>
                    <a:pt x="5104" y="4502"/>
                    <a:pt x="4948" y="4274"/>
                    <a:pt x="4774" y="4064"/>
                  </a:cubicBezTo>
                  <a:cubicBezTo>
                    <a:pt x="4785" y="4239"/>
                    <a:pt x="4794" y="4417"/>
                    <a:pt x="4797" y="4596"/>
                  </a:cubicBezTo>
                  <a:lnTo>
                    <a:pt x="3677" y="4596"/>
                  </a:lnTo>
                  <a:lnTo>
                    <a:pt x="3677" y="3512"/>
                  </a:lnTo>
                  <a:cubicBezTo>
                    <a:pt x="3875" y="3508"/>
                    <a:pt x="4069" y="3497"/>
                    <a:pt x="4262" y="3483"/>
                  </a:cubicBezTo>
                  <a:cubicBezTo>
                    <a:pt x="4136" y="3337"/>
                    <a:pt x="4017" y="3182"/>
                    <a:pt x="3914" y="3010"/>
                  </a:cubicBezTo>
                  <a:cubicBezTo>
                    <a:pt x="3835" y="3013"/>
                    <a:pt x="3757" y="3018"/>
                    <a:pt x="3677" y="3020"/>
                  </a:cubicBezTo>
                  <a:lnTo>
                    <a:pt x="3677" y="2464"/>
                  </a:lnTo>
                  <a:cubicBezTo>
                    <a:pt x="3657" y="2393"/>
                    <a:pt x="3639" y="2320"/>
                    <a:pt x="3625" y="2243"/>
                  </a:cubicBezTo>
                  <a:cubicBezTo>
                    <a:pt x="3578" y="1976"/>
                    <a:pt x="3583" y="1706"/>
                    <a:pt x="3630" y="1444"/>
                  </a:cubicBezTo>
                  <a:cubicBezTo>
                    <a:pt x="3556" y="1439"/>
                    <a:pt x="3482" y="1436"/>
                    <a:pt x="3407" y="1436"/>
                  </a:cubicBezTo>
                  <a:cubicBezTo>
                    <a:pt x="1528" y="1436"/>
                    <a:pt x="0" y="2964"/>
                    <a:pt x="0" y="4842"/>
                  </a:cubicBezTo>
                  <a:cubicBezTo>
                    <a:pt x="0" y="6721"/>
                    <a:pt x="1528" y="8249"/>
                    <a:pt x="3407" y="8249"/>
                  </a:cubicBezTo>
                  <a:cubicBezTo>
                    <a:pt x="5285" y="8249"/>
                    <a:pt x="6813" y="6721"/>
                    <a:pt x="6813" y="4842"/>
                  </a:cubicBezTo>
                  <a:cubicBezTo>
                    <a:pt x="6813" y="4605"/>
                    <a:pt x="6789" y="4374"/>
                    <a:pt x="6743" y="4151"/>
                  </a:cubicBezTo>
                  <a:cubicBezTo>
                    <a:pt x="6597" y="4338"/>
                    <a:pt x="6465" y="4542"/>
                    <a:pt x="6362" y="4795"/>
                  </a:cubicBezTo>
                  <a:close/>
                  <a:moveTo>
                    <a:pt x="1923" y="2335"/>
                  </a:moveTo>
                  <a:cubicBezTo>
                    <a:pt x="1877" y="2517"/>
                    <a:pt x="1837" y="2708"/>
                    <a:pt x="1802" y="2908"/>
                  </a:cubicBezTo>
                  <a:cubicBezTo>
                    <a:pt x="1634" y="2882"/>
                    <a:pt x="1471" y="2852"/>
                    <a:pt x="1312" y="2819"/>
                  </a:cubicBezTo>
                  <a:cubicBezTo>
                    <a:pt x="1493" y="2632"/>
                    <a:pt x="1698" y="2469"/>
                    <a:pt x="1923" y="2335"/>
                  </a:cubicBezTo>
                  <a:close/>
                  <a:moveTo>
                    <a:pt x="970" y="3245"/>
                  </a:moveTo>
                  <a:cubicBezTo>
                    <a:pt x="1213" y="3304"/>
                    <a:pt x="1466" y="3354"/>
                    <a:pt x="1728" y="3394"/>
                  </a:cubicBezTo>
                  <a:cubicBezTo>
                    <a:pt x="1679" y="3782"/>
                    <a:pt x="1651" y="4184"/>
                    <a:pt x="1643" y="4596"/>
                  </a:cubicBezTo>
                  <a:lnTo>
                    <a:pt x="503" y="4596"/>
                  </a:lnTo>
                  <a:cubicBezTo>
                    <a:pt x="545" y="4100"/>
                    <a:pt x="711" y="3640"/>
                    <a:pt x="970" y="3245"/>
                  </a:cubicBezTo>
                  <a:close/>
                  <a:moveTo>
                    <a:pt x="944" y="6399"/>
                  </a:moveTo>
                  <a:cubicBezTo>
                    <a:pt x="700" y="6013"/>
                    <a:pt x="543" y="5567"/>
                    <a:pt x="503" y="5088"/>
                  </a:cubicBezTo>
                  <a:lnTo>
                    <a:pt x="1644" y="5088"/>
                  </a:lnTo>
                  <a:cubicBezTo>
                    <a:pt x="1653" y="5484"/>
                    <a:pt x="1681" y="5871"/>
                    <a:pt x="1728" y="6244"/>
                  </a:cubicBezTo>
                  <a:cubicBezTo>
                    <a:pt x="1455" y="6285"/>
                    <a:pt x="1193" y="6337"/>
                    <a:pt x="944" y="6399"/>
                  </a:cubicBezTo>
                  <a:close/>
                  <a:moveTo>
                    <a:pt x="1275" y="6827"/>
                  </a:moveTo>
                  <a:cubicBezTo>
                    <a:pt x="1445" y="6790"/>
                    <a:pt x="1620" y="6757"/>
                    <a:pt x="1802" y="6730"/>
                  </a:cubicBezTo>
                  <a:cubicBezTo>
                    <a:pt x="1841" y="6950"/>
                    <a:pt x="1886" y="7160"/>
                    <a:pt x="1938" y="7358"/>
                  </a:cubicBezTo>
                  <a:cubicBezTo>
                    <a:pt x="1691" y="7214"/>
                    <a:pt x="1468" y="7034"/>
                    <a:pt x="1275" y="6827"/>
                  </a:cubicBezTo>
                  <a:close/>
                  <a:moveTo>
                    <a:pt x="3185" y="7748"/>
                  </a:moveTo>
                  <a:cubicBezTo>
                    <a:pt x="2957" y="7730"/>
                    <a:pt x="2737" y="7688"/>
                    <a:pt x="2528" y="7621"/>
                  </a:cubicBezTo>
                  <a:cubicBezTo>
                    <a:pt x="2433" y="7336"/>
                    <a:pt x="2353" y="7018"/>
                    <a:pt x="2291" y="6669"/>
                  </a:cubicBezTo>
                  <a:cubicBezTo>
                    <a:pt x="2583" y="6640"/>
                    <a:pt x="2882" y="6622"/>
                    <a:pt x="3185" y="6616"/>
                  </a:cubicBezTo>
                  <a:lnTo>
                    <a:pt x="3185" y="7748"/>
                  </a:lnTo>
                  <a:close/>
                  <a:moveTo>
                    <a:pt x="3185" y="6124"/>
                  </a:moveTo>
                  <a:cubicBezTo>
                    <a:pt x="2857" y="6130"/>
                    <a:pt x="2533" y="6150"/>
                    <a:pt x="2216" y="6182"/>
                  </a:cubicBezTo>
                  <a:cubicBezTo>
                    <a:pt x="2172" y="5830"/>
                    <a:pt x="2145" y="5463"/>
                    <a:pt x="2136" y="5088"/>
                  </a:cubicBezTo>
                  <a:lnTo>
                    <a:pt x="3185" y="5088"/>
                  </a:lnTo>
                  <a:lnTo>
                    <a:pt x="3185" y="6124"/>
                  </a:lnTo>
                  <a:close/>
                  <a:moveTo>
                    <a:pt x="3185" y="4596"/>
                  </a:moveTo>
                  <a:lnTo>
                    <a:pt x="2136" y="4596"/>
                  </a:lnTo>
                  <a:cubicBezTo>
                    <a:pt x="2143" y="4205"/>
                    <a:pt x="2170" y="3823"/>
                    <a:pt x="2216" y="3455"/>
                  </a:cubicBezTo>
                  <a:cubicBezTo>
                    <a:pt x="2534" y="3488"/>
                    <a:pt x="2857" y="3507"/>
                    <a:pt x="3185" y="3513"/>
                  </a:cubicBezTo>
                  <a:lnTo>
                    <a:pt x="3185" y="4596"/>
                  </a:lnTo>
                  <a:lnTo>
                    <a:pt x="3185" y="4596"/>
                  </a:lnTo>
                  <a:close/>
                  <a:moveTo>
                    <a:pt x="3185" y="3021"/>
                  </a:moveTo>
                  <a:cubicBezTo>
                    <a:pt x="2882" y="3015"/>
                    <a:pt x="2583" y="2998"/>
                    <a:pt x="2290" y="2968"/>
                  </a:cubicBezTo>
                  <a:cubicBezTo>
                    <a:pt x="2349" y="2640"/>
                    <a:pt x="2423" y="2340"/>
                    <a:pt x="2510" y="2069"/>
                  </a:cubicBezTo>
                  <a:cubicBezTo>
                    <a:pt x="2725" y="2000"/>
                    <a:pt x="2951" y="1955"/>
                    <a:pt x="3185" y="1937"/>
                  </a:cubicBezTo>
                  <a:lnTo>
                    <a:pt x="3185" y="3021"/>
                  </a:lnTo>
                  <a:close/>
                  <a:moveTo>
                    <a:pt x="4420" y="7575"/>
                  </a:moveTo>
                  <a:cubicBezTo>
                    <a:pt x="4185" y="7662"/>
                    <a:pt x="3936" y="7720"/>
                    <a:pt x="3677" y="7744"/>
                  </a:cubicBezTo>
                  <a:lnTo>
                    <a:pt x="3677" y="6618"/>
                  </a:lnTo>
                  <a:cubicBezTo>
                    <a:pt x="4006" y="6625"/>
                    <a:pt x="4329" y="6647"/>
                    <a:pt x="4640" y="6682"/>
                  </a:cubicBezTo>
                  <a:cubicBezTo>
                    <a:pt x="4581" y="7006"/>
                    <a:pt x="4507" y="7305"/>
                    <a:pt x="4420" y="7575"/>
                  </a:cubicBezTo>
                  <a:close/>
                  <a:moveTo>
                    <a:pt x="4714" y="6196"/>
                  </a:moveTo>
                  <a:cubicBezTo>
                    <a:pt x="4379" y="6157"/>
                    <a:pt x="4032" y="6133"/>
                    <a:pt x="3677" y="6126"/>
                  </a:cubicBezTo>
                  <a:lnTo>
                    <a:pt x="3677" y="5088"/>
                  </a:lnTo>
                  <a:lnTo>
                    <a:pt x="4796" y="5088"/>
                  </a:lnTo>
                  <a:cubicBezTo>
                    <a:pt x="4787" y="5468"/>
                    <a:pt x="4760" y="5838"/>
                    <a:pt x="4714" y="6196"/>
                  </a:cubicBezTo>
                  <a:close/>
                  <a:moveTo>
                    <a:pt x="5018" y="7269"/>
                  </a:moveTo>
                  <a:cubicBezTo>
                    <a:pt x="5059" y="7103"/>
                    <a:pt x="5095" y="6929"/>
                    <a:pt x="5128" y="6748"/>
                  </a:cubicBezTo>
                  <a:cubicBezTo>
                    <a:pt x="5269" y="6771"/>
                    <a:pt x="5405" y="6798"/>
                    <a:pt x="5539" y="6827"/>
                  </a:cubicBezTo>
                  <a:cubicBezTo>
                    <a:pt x="5383" y="6994"/>
                    <a:pt x="5209" y="7143"/>
                    <a:pt x="5018" y="7269"/>
                  </a:cubicBezTo>
                  <a:close/>
                  <a:moveTo>
                    <a:pt x="5626" y="97"/>
                  </a:moveTo>
                  <a:cubicBezTo>
                    <a:pt x="4622" y="192"/>
                    <a:pt x="3935" y="1165"/>
                    <a:pt x="4110" y="2158"/>
                  </a:cubicBezTo>
                  <a:cubicBezTo>
                    <a:pt x="4288" y="3166"/>
                    <a:pt x="5218" y="3477"/>
                    <a:pt x="5680" y="4609"/>
                  </a:cubicBezTo>
                  <a:cubicBezTo>
                    <a:pt x="5721" y="4711"/>
                    <a:pt x="5865" y="4712"/>
                    <a:pt x="5906" y="4610"/>
                  </a:cubicBezTo>
                  <a:cubicBezTo>
                    <a:pt x="6418" y="3354"/>
                    <a:pt x="7506" y="3109"/>
                    <a:pt x="7506" y="1802"/>
                  </a:cubicBezTo>
                  <a:cubicBezTo>
                    <a:pt x="7506" y="801"/>
                    <a:pt x="6647" y="0"/>
                    <a:pt x="5626" y="97"/>
                  </a:cubicBezTo>
                  <a:close/>
                  <a:moveTo>
                    <a:pt x="5793" y="2707"/>
                  </a:moveTo>
                  <a:cubicBezTo>
                    <a:pt x="5293" y="2707"/>
                    <a:pt x="4888" y="2302"/>
                    <a:pt x="4888" y="1802"/>
                  </a:cubicBezTo>
                  <a:cubicBezTo>
                    <a:pt x="4888" y="1302"/>
                    <a:pt x="5293" y="897"/>
                    <a:pt x="5793" y="897"/>
                  </a:cubicBezTo>
                  <a:cubicBezTo>
                    <a:pt x="6293" y="897"/>
                    <a:pt x="6698" y="1302"/>
                    <a:pt x="6698" y="1802"/>
                  </a:cubicBezTo>
                  <a:cubicBezTo>
                    <a:pt x="6698" y="2302"/>
                    <a:pt x="6293" y="2707"/>
                    <a:pt x="5793" y="27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8DFAB4E-7D4C-4D94-B04D-C08F3D294572}"/>
              </a:ext>
            </a:extLst>
          </p:cNvPr>
          <p:cNvGrpSpPr/>
          <p:nvPr/>
        </p:nvGrpSpPr>
        <p:grpSpPr>
          <a:xfrm>
            <a:off x="1144471" y="4706270"/>
            <a:ext cx="818707" cy="818707"/>
            <a:chOff x="1144471" y="4706270"/>
            <a:chExt cx="818707" cy="818707"/>
          </a:xfrm>
        </p:grpSpPr>
        <p:sp>
          <p:nvSpPr>
            <p:cNvPr id="11" name="ïšḻïďê-Oval 7">
              <a:extLst>
                <a:ext uri="{FF2B5EF4-FFF2-40B4-BE49-F238E27FC236}">
                  <a16:creationId xmlns:a16="http://schemas.microsoft.com/office/drawing/2014/main" id="{CA1541B8-EB38-4F61-B0CA-658BA3E76012}"/>
                </a:ext>
              </a:extLst>
            </p:cNvPr>
            <p:cNvSpPr/>
            <p:nvPr/>
          </p:nvSpPr>
          <p:spPr>
            <a:xfrm>
              <a:off x="1144471" y="4706270"/>
              <a:ext cx="818707" cy="81870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ïšḻïďê-Freeform: Shape 27">
              <a:extLst>
                <a:ext uri="{FF2B5EF4-FFF2-40B4-BE49-F238E27FC236}">
                  <a16:creationId xmlns:a16="http://schemas.microsoft.com/office/drawing/2014/main" id="{C7F4EEAA-B6C0-483E-AE47-6E939F9435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03117" y="4874233"/>
              <a:ext cx="494838" cy="49483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5169" h="605169">
                  <a:moveTo>
                    <a:pt x="312675" y="538414"/>
                  </a:moveTo>
                  <a:lnTo>
                    <a:pt x="445903" y="538414"/>
                  </a:lnTo>
                  <a:cubicBezTo>
                    <a:pt x="445903" y="575407"/>
                    <a:pt x="416101" y="605169"/>
                    <a:pt x="379057" y="605169"/>
                  </a:cubicBezTo>
                  <a:cubicBezTo>
                    <a:pt x="342570" y="605169"/>
                    <a:pt x="312675" y="575407"/>
                    <a:pt x="312675" y="538414"/>
                  </a:cubicBezTo>
                  <a:close/>
                  <a:moveTo>
                    <a:pt x="379088" y="85384"/>
                  </a:moveTo>
                  <a:cubicBezTo>
                    <a:pt x="451787" y="85384"/>
                    <a:pt x="510930" y="144526"/>
                    <a:pt x="510930" y="217016"/>
                  </a:cubicBezTo>
                  <a:lnTo>
                    <a:pt x="510930" y="310734"/>
                  </a:lnTo>
                  <a:cubicBezTo>
                    <a:pt x="510930" y="396294"/>
                    <a:pt x="545005" y="453396"/>
                    <a:pt x="605169" y="513928"/>
                  </a:cubicBezTo>
                  <a:lnTo>
                    <a:pt x="152915" y="513928"/>
                  </a:lnTo>
                  <a:cubicBezTo>
                    <a:pt x="213079" y="453396"/>
                    <a:pt x="247247" y="396294"/>
                    <a:pt x="247247" y="310734"/>
                  </a:cubicBezTo>
                  <a:lnTo>
                    <a:pt x="247247" y="217016"/>
                  </a:lnTo>
                  <a:cubicBezTo>
                    <a:pt x="247247" y="144526"/>
                    <a:pt x="306390" y="85384"/>
                    <a:pt x="379088" y="85384"/>
                  </a:cubicBezTo>
                  <a:close/>
                  <a:moveTo>
                    <a:pt x="182329" y="24009"/>
                  </a:moveTo>
                  <a:cubicBezTo>
                    <a:pt x="175088" y="23823"/>
                    <a:pt x="169703" y="29663"/>
                    <a:pt x="169703" y="36430"/>
                  </a:cubicBezTo>
                  <a:lnTo>
                    <a:pt x="169703" y="182152"/>
                  </a:lnTo>
                  <a:cubicBezTo>
                    <a:pt x="169703" y="193461"/>
                    <a:pt x="183722" y="198837"/>
                    <a:pt x="191427" y="190587"/>
                  </a:cubicBezTo>
                  <a:lnTo>
                    <a:pt x="238587" y="139789"/>
                  </a:lnTo>
                  <a:cubicBezTo>
                    <a:pt x="243415" y="134968"/>
                    <a:pt x="242858" y="127275"/>
                    <a:pt x="238030" y="122454"/>
                  </a:cubicBezTo>
                  <a:cubicBezTo>
                    <a:pt x="233203" y="117634"/>
                    <a:pt x="225590" y="118190"/>
                    <a:pt x="220763" y="123010"/>
                  </a:cubicBezTo>
                  <a:lnTo>
                    <a:pt x="194769" y="150820"/>
                  </a:lnTo>
                  <a:lnTo>
                    <a:pt x="194769" y="36801"/>
                  </a:lnTo>
                  <a:cubicBezTo>
                    <a:pt x="194769" y="29942"/>
                    <a:pt x="189292" y="24102"/>
                    <a:pt x="182329" y="24009"/>
                  </a:cubicBezTo>
                  <a:close/>
                  <a:moveTo>
                    <a:pt x="181865" y="0"/>
                  </a:moveTo>
                  <a:cubicBezTo>
                    <a:pt x="240537" y="0"/>
                    <a:pt x="292432" y="27346"/>
                    <a:pt x="326224" y="70729"/>
                  </a:cubicBezTo>
                  <a:cubicBezTo>
                    <a:pt x="266067" y="92327"/>
                    <a:pt x="223177" y="149893"/>
                    <a:pt x="223177" y="217192"/>
                  </a:cubicBezTo>
                  <a:cubicBezTo>
                    <a:pt x="223177" y="217192"/>
                    <a:pt x="230139" y="326575"/>
                    <a:pt x="218906" y="360317"/>
                  </a:cubicBezTo>
                  <a:cubicBezTo>
                    <a:pt x="206838" y="362635"/>
                    <a:pt x="194862" y="364118"/>
                    <a:pt x="182329" y="364118"/>
                  </a:cubicBezTo>
                  <a:cubicBezTo>
                    <a:pt x="81881" y="364118"/>
                    <a:pt x="0" y="282451"/>
                    <a:pt x="0" y="182059"/>
                  </a:cubicBezTo>
                  <a:cubicBezTo>
                    <a:pt x="0" y="81667"/>
                    <a:pt x="81324" y="0"/>
                    <a:pt x="1818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66260B9-C9B0-4335-9E92-CA773ED7DB22}"/>
              </a:ext>
            </a:extLst>
          </p:cNvPr>
          <p:cNvGrpSpPr/>
          <p:nvPr/>
        </p:nvGrpSpPr>
        <p:grpSpPr>
          <a:xfrm>
            <a:off x="2319831" y="2934195"/>
            <a:ext cx="941832" cy="941832"/>
            <a:chOff x="2319831" y="2934195"/>
            <a:chExt cx="941832" cy="941832"/>
          </a:xfrm>
        </p:grpSpPr>
        <p:sp>
          <p:nvSpPr>
            <p:cNvPr id="10" name="ïšḻïďê-Oval 6">
              <a:extLst>
                <a:ext uri="{FF2B5EF4-FFF2-40B4-BE49-F238E27FC236}">
                  <a16:creationId xmlns:a16="http://schemas.microsoft.com/office/drawing/2014/main" id="{707D2A5B-BD51-4A3E-8B80-5C08EEB70112}"/>
                </a:ext>
              </a:extLst>
            </p:cNvPr>
            <p:cNvSpPr/>
            <p:nvPr/>
          </p:nvSpPr>
          <p:spPr>
            <a:xfrm>
              <a:off x="2381394" y="2995758"/>
              <a:ext cx="818707" cy="81870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šḻïďê-Arc 8">
              <a:extLst>
                <a:ext uri="{FF2B5EF4-FFF2-40B4-BE49-F238E27FC236}">
                  <a16:creationId xmlns:a16="http://schemas.microsoft.com/office/drawing/2014/main" id="{7CB0D552-5574-417F-B612-D876AD4D62EC}"/>
                </a:ext>
              </a:extLst>
            </p:cNvPr>
            <p:cNvSpPr/>
            <p:nvPr/>
          </p:nvSpPr>
          <p:spPr>
            <a:xfrm>
              <a:off x="2319831" y="2934195"/>
              <a:ext cx="941832" cy="941832"/>
            </a:xfrm>
            <a:prstGeom prst="arc">
              <a:avLst>
                <a:gd name="adj1" fmla="val 16200000"/>
                <a:gd name="adj2" fmla="val 12544473"/>
              </a:avLst>
            </a:prstGeom>
            <a:ln w="25400">
              <a:solidFill>
                <a:schemeClr val="accent1">
                  <a:lumMod val="50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ïšḻïďê-Freeform: Shape 28">
              <a:extLst>
                <a:ext uri="{FF2B5EF4-FFF2-40B4-BE49-F238E27FC236}">
                  <a16:creationId xmlns:a16="http://schemas.microsoft.com/office/drawing/2014/main" id="{A9FDAAE1-F66C-402E-B985-9D723539E3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32941" y="3257975"/>
              <a:ext cx="315611" cy="381053"/>
            </a:xfrm>
            <a:custGeom>
              <a:avLst/>
              <a:gdLst>
                <a:gd name="connsiteX0" fmla="*/ 0 w 501297"/>
                <a:gd name="connsiteY0" fmla="*/ 421417 h 605240"/>
                <a:gd name="connsiteX1" fmla="*/ 250649 w 501297"/>
                <a:gd name="connsiteY1" fmla="*/ 507860 h 605240"/>
                <a:gd name="connsiteX2" fmla="*/ 501297 w 501297"/>
                <a:gd name="connsiteY2" fmla="*/ 421417 h 605240"/>
                <a:gd name="connsiteX3" fmla="*/ 501297 w 501297"/>
                <a:gd name="connsiteY3" fmla="*/ 480894 h 605240"/>
                <a:gd name="connsiteX4" fmla="*/ 250649 w 501297"/>
                <a:gd name="connsiteY4" fmla="*/ 605240 h 605240"/>
                <a:gd name="connsiteX5" fmla="*/ 0 w 501297"/>
                <a:gd name="connsiteY5" fmla="*/ 480894 h 605240"/>
                <a:gd name="connsiteX6" fmla="*/ 0 w 501297"/>
                <a:gd name="connsiteY6" fmla="*/ 296939 h 605240"/>
                <a:gd name="connsiteX7" fmla="*/ 250649 w 501297"/>
                <a:gd name="connsiteY7" fmla="*/ 383379 h 605240"/>
                <a:gd name="connsiteX8" fmla="*/ 501297 w 501297"/>
                <a:gd name="connsiteY8" fmla="*/ 296939 h 605240"/>
                <a:gd name="connsiteX9" fmla="*/ 501297 w 501297"/>
                <a:gd name="connsiteY9" fmla="*/ 358960 h 605240"/>
                <a:gd name="connsiteX10" fmla="*/ 250649 w 501297"/>
                <a:gd name="connsiteY10" fmla="*/ 483302 h 605240"/>
                <a:gd name="connsiteX11" fmla="*/ 0 w 501297"/>
                <a:gd name="connsiteY11" fmla="*/ 358960 h 605240"/>
                <a:gd name="connsiteX12" fmla="*/ 0 w 501297"/>
                <a:gd name="connsiteY12" fmla="*/ 180083 h 605240"/>
                <a:gd name="connsiteX13" fmla="*/ 250649 w 501297"/>
                <a:gd name="connsiteY13" fmla="*/ 266533 h 605240"/>
                <a:gd name="connsiteX14" fmla="*/ 501297 w 501297"/>
                <a:gd name="connsiteY14" fmla="*/ 180083 h 605240"/>
                <a:gd name="connsiteX15" fmla="*/ 501297 w 501297"/>
                <a:gd name="connsiteY15" fmla="*/ 234470 h 605240"/>
                <a:gd name="connsiteX16" fmla="*/ 250649 w 501297"/>
                <a:gd name="connsiteY16" fmla="*/ 358825 h 605240"/>
                <a:gd name="connsiteX17" fmla="*/ 0 w 501297"/>
                <a:gd name="connsiteY17" fmla="*/ 234470 h 605240"/>
                <a:gd name="connsiteX18" fmla="*/ 250649 w 501297"/>
                <a:gd name="connsiteY18" fmla="*/ 0 h 605240"/>
                <a:gd name="connsiteX19" fmla="*/ 500944 w 501297"/>
                <a:gd name="connsiteY19" fmla="*/ 120909 h 605240"/>
                <a:gd name="connsiteX20" fmla="*/ 250649 w 501297"/>
                <a:gd name="connsiteY20" fmla="*/ 241969 h 605240"/>
                <a:gd name="connsiteX21" fmla="*/ 353 w 501297"/>
                <a:gd name="connsiteY21" fmla="*/ 120909 h 605240"/>
                <a:gd name="connsiteX22" fmla="*/ 250649 w 501297"/>
                <a:gd name="connsiteY22" fmla="*/ 0 h 60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1297" h="605240">
                  <a:moveTo>
                    <a:pt x="0" y="421417"/>
                  </a:moveTo>
                  <a:cubicBezTo>
                    <a:pt x="42925" y="472804"/>
                    <a:pt x="137782" y="507860"/>
                    <a:pt x="250649" y="507860"/>
                  </a:cubicBezTo>
                  <a:cubicBezTo>
                    <a:pt x="363515" y="507860"/>
                    <a:pt x="458372" y="472804"/>
                    <a:pt x="501297" y="421417"/>
                  </a:cubicBezTo>
                  <a:lnTo>
                    <a:pt x="501297" y="480894"/>
                  </a:lnTo>
                  <a:cubicBezTo>
                    <a:pt x="501297" y="548311"/>
                    <a:pt x="386629" y="605240"/>
                    <a:pt x="250649" y="605240"/>
                  </a:cubicBezTo>
                  <a:cubicBezTo>
                    <a:pt x="114668" y="605240"/>
                    <a:pt x="0" y="548311"/>
                    <a:pt x="0" y="480894"/>
                  </a:cubicBezTo>
                  <a:close/>
                  <a:moveTo>
                    <a:pt x="0" y="296939"/>
                  </a:moveTo>
                  <a:cubicBezTo>
                    <a:pt x="42925" y="348474"/>
                    <a:pt x="137782" y="383379"/>
                    <a:pt x="250649" y="383379"/>
                  </a:cubicBezTo>
                  <a:cubicBezTo>
                    <a:pt x="363515" y="383379"/>
                    <a:pt x="458372" y="348474"/>
                    <a:pt x="501297" y="296939"/>
                  </a:cubicBezTo>
                  <a:lnTo>
                    <a:pt x="501297" y="358960"/>
                  </a:lnTo>
                  <a:cubicBezTo>
                    <a:pt x="501297" y="426375"/>
                    <a:pt x="386629" y="483302"/>
                    <a:pt x="250649" y="483302"/>
                  </a:cubicBezTo>
                  <a:cubicBezTo>
                    <a:pt x="114668" y="483302"/>
                    <a:pt x="0" y="426375"/>
                    <a:pt x="0" y="358960"/>
                  </a:cubicBezTo>
                  <a:close/>
                  <a:moveTo>
                    <a:pt x="0" y="180083"/>
                  </a:moveTo>
                  <a:cubicBezTo>
                    <a:pt x="42925" y="231473"/>
                    <a:pt x="137782" y="266533"/>
                    <a:pt x="250649" y="266533"/>
                  </a:cubicBezTo>
                  <a:cubicBezTo>
                    <a:pt x="363515" y="266533"/>
                    <a:pt x="458372" y="231473"/>
                    <a:pt x="501297" y="180083"/>
                  </a:cubicBezTo>
                  <a:lnTo>
                    <a:pt x="501297" y="234470"/>
                  </a:lnTo>
                  <a:cubicBezTo>
                    <a:pt x="501297" y="301891"/>
                    <a:pt x="386629" y="358825"/>
                    <a:pt x="250649" y="358825"/>
                  </a:cubicBezTo>
                  <a:cubicBezTo>
                    <a:pt x="114668" y="358825"/>
                    <a:pt x="0" y="301891"/>
                    <a:pt x="0" y="234470"/>
                  </a:cubicBezTo>
                  <a:close/>
                  <a:moveTo>
                    <a:pt x="250649" y="0"/>
                  </a:moveTo>
                  <a:cubicBezTo>
                    <a:pt x="384199" y="0"/>
                    <a:pt x="497193" y="54986"/>
                    <a:pt x="500944" y="120909"/>
                  </a:cubicBezTo>
                  <a:cubicBezTo>
                    <a:pt x="497193" y="186833"/>
                    <a:pt x="384199" y="241969"/>
                    <a:pt x="250649" y="241969"/>
                  </a:cubicBezTo>
                  <a:cubicBezTo>
                    <a:pt x="117098" y="241969"/>
                    <a:pt x="4104" y="186833"/>
                    <a:pt x="353" y="120909"/>
                  </a:cubicBezTo>
                  <a:cubicBezTo>
                    <a:pt x="4104" y="54986"/>
                    <a:pt x="117098" y="0"/>
                    <a:pt x="250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33F08D1-DE81-40BD-9D0A-3DC5953ED9CB}"/>
              </a:ext>
            </a:extLst>
          </p:cNvPr>
          <p:cNvGrpSpPr/>
          <p:nvPr/>
        </p:nvGrpSpPr>
        <p:grpSpPr>
          <a:xfrm>
            <a:off x="6021272" y="1885059"/>
            <a:ext cx="651909" cy="651909"/>
            <a:chOff x="6021272" y="1885059"/>
            <a:chExt cx="651909" cy="651909"/>
          </a:xfrm>
        </p:grpSpPr>
        <p:sp>
          <p:nvSpPr>
            <p:cNvPr id="7" name="ïšḻïďê-Oval 3">
              <a:extLst>
                <a:ext uri="{FF2B5EF4-FFF2-40B4-BE49-F238E27FC236}">
                  <a16:creationId xmlns:a16="http://schemas.microsoft.com/office/drawing/2014/main" id="{94275AA0-8DCF-4499-9347-5FC8A2B7EE94}"/>
                </a:ext>
              </a:extLst>
            </p:cNvPr>
            <p:cNvSpPr/>
            <p:nvPr/>
          </p:nvSpPr>
          <p:spPr>
            <a:xfrm>
              <a:off x="6081413" y="1947752"/>
              <a:ext cx="531628" cy="53162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ïšḻïďê-Arc 4">
              <a:extLst>
                <a:ext uri="{FF2B5EF4-FFF2-40B4-BE49-F238E27FC236}">
                  <a16:creationId xmlns:a16="http://schemas.microsoft.com/office/drawing/2014/main" id="{DD715477-77E4-4B37-9842-C88D1A6A7A74}"/>
                </a:ext>
              </a:extLst>
            </p:cNvPr>
            <p:cNvSpPr/>
            <p:nvPr/>
          </p:nvSpPr>
          <p:spPr>
            <a:xfrm>
              <a:off x="6021272" y="1885059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25400">
              <a:solidFill>
                <a:schemeClr val="accent1">
                  <a:lumMod val="50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ïšḻïďê-Freeform: Shape 29">
              <a:extLst>
                <a:ext uri="{FF2B5EF4-FFF2-40B4-BE49-F238E27FC236}">
                  <a16:creationId xmlns:a16="http://schemas.microsoft.com/office/drawing/2014/main" id="{A07E6982-9F9F-4502-AB72-AEC640DF6E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6699" y="2037366"/>
              <a:ext cx="381053" cy="347293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606933" h="553162">
                  <a:moveTo>
                    <a:pt x="443700" y="443503"/>
                  </a:moveTo>
                  <a:cubicBezTo>
                    <a:pt x="461035" y="453606"/>
                    <a:pt x="477310" y="465825"/>
                    <a:pt x="492334" y="479775"/>
                  </a:cubicBezTo>
                  <a:cubicBezTo>
                    <a:pt x="460939" y="509024"/>
                    <a:pt x="424150" y="530383"/>
                    <a:pt x="384087" y="542506"/>
                  </a:cubicBezTo>
                  <a:cubicBezTo>
                    <a:pt x="407971" y="518838"/>
                    <a:pt x="428580" y="484875"/>
                    <a:pt x="443700" y="443503"/>
                  </a:cubicBezTo>
                  <a:close/>
                  <a:moveTo>
                    <a:pt x="163232" y="443503"/>
                  </a:moveTo>
                  <a:cubicBezTo>
                    <a:pt x="178352" y="484875"/>
                    <a:pt x="198865" y="518838"/>
                    <a:pt x="222845" y="542506"/>
                  </a:cubicBezTo>
                  <a:cubicBezTo>
                    <a:pt x="182686" y="530383"/>
                    <a:pt x="145897" y="509024"/>
                    <a:pt x="114598" y="479775"/>
                  </a:cubicBezTo>
                  <a:cubicBezTo>
                    <a:pt x="129622" y="465825"/>
                    <a:pt x="145897" y="453606"/>
                    <a:pt x="163232" y="443503"/>
                  </a:cubicBezTo>
                  <a:close/>
                  <a:moveTo>
                    <a:pt x="316062" y="405892"/>
                  </a:moveTo>
                  <a:cubicBezTo>
                    <a:pt x="353060" y="407528"/>
                    <a:pt x="388613" y="416377"/>
                    <a:pt x="421275" y="431672"/>
                  </a:cubicBezTo>
                  <a:cubicBezTo>
                    <a:pt x="397573" y="499968"/>
                    <a:pt x="359034" y="545563"/>
                    <a:pt x="316062" y="553162"/>
                  </a:cubicBezTo>
                  <a:close/>
                  <a:moveTo>
                    <a:pt x="290729" y="405892"/>
                  </a:moveTo>
                  <a:lnTo>
                    <a:pt x="290729" y="553162"/>
                  </a:lnTo>
                  <a:cubicBezTo>
                    <a:pt x="247883" y="545563"/>
                    <a:pt x="209369" y="499968"/>
                    <a:pt x="185587" y="431672"/>
                  </a:cubicBezTo>
                  <a:cubicBezTo>
                    <a:pt x="218227" y="416377"/>
                    <a:pt x="253852" y="407528"/>
                    <a:pt x="290729" y="405892"/>
                  </a:cubicBezTo>
                  <a:close/>
                  <a:moveTo>
                    <a:pt x="463924" y="364965"/>
                  </a:moveTo>
                  <a:lnTo>
                    <a:pt x="567205" y="364965"/>
                  </a:lnTo>
                  <a:lnTo>
                    <a:pt x="543818" y="416184"/>
                  </a:lnTo>
                  <a:cubicBezTo>
                    <a:pt x="534304" y="432408"/>
                    <a:pt x="523128" y="447695"/>
                    <a:pt x="510459" y="461780"/>
                  </a:cubicBezTo>
                  <a:cubicBezTo>
                    <a:pt x="492442" y="444859"/>
                    <a:pt x="472692" y="430534"/>
                    <a:pt x="451689" y="418708"/>
                  </a:cubicBezTo>
                  <a:close/>
                  <a:moveTo>
                    <a:pt x="316062" y="364965"/>
                  </a:moveTo>
                  <a:lnTo>
                    <a:pt x="438281" y="364965"/>
                  </a:lnTo>
                  <a:lnTo>
                    <a:pt x="428843" y="407092"/>
                  </a:lnTo>
                  <a:cubicBezTo>
                    <a:pt x="393689" y="391126"/>
                    <a:pt x="355646" y="381989"/>
                    <a:pt x="316062" y="380450"/>
                  </a:cubicBezTo>
                  <a:close/>
                  <a:moveTo>
                    <a:pt x="168651" y="364965"/>
                  </a:moveTo>
                  <a:lnTo>
                    <a:pt x="290729" y="364965"/>
                  </a:lnTo>
                  <a:lnTo>
                    <a:pt x="290729" y="380450"/>
                  </a:lnTo>
                  <a:cubicBezTo>
                    <a:pt x="251256" y="381989"/>
                    <a:pt x="213131" y="391126"/>
                    <a:pt x="178086" y="407092"/>
                  </a:cubicBezTo>
                  <a:close/>
                  <a:moveTo>
                    <a:pt x="39659" y="364965"/>
                  </a:moveTo>
                  <a:lnTo>
                    <a:pt x="143035" y="364965"/>
                  </a:lnTo>
                  <a:lnTo>
                    <a:pt x="155174" y="418708"/>
                  </a:lnTo>
                  <a:cubicBezTo>
                    <a:pt x="134171" y="430534"/>
                    <a:pt x="114421" y="444859"/>
                    <a:pt x="96501" y="461780"/>
                  </a:cubicBezTo>
                  <a:cubicBezTo>
                    <a:pt x="83832" y="447695"/>
                    <a:pt x="72632" y="432408"/>
                    <a:pt x="63094" y="416184"/>
                  </a:cubicBezTo>
                  <a:close/>
                  <a:moveTo>
                    <a:pt x="417814" y="222493"/>
                  </a:moveTo>
                  <a:lnTo>
                    <a:pt x="435824" y="283675"/>
                  </a:lnTo>
                  <a:lnTo>
                    <a:pt x="445648" y="252507"/>
                  </a:lnTo>
                  <a:lnTo>
                    <a:pt x="469822" y="252507"/>
                  </a:lnTo>
                  <a:lnTo>
                    <a:pt x="479550" y="283675"/>
                  </a:lnTo>
                  <a:lnTo>
                    <a:pt x="497657" y="222493"/>
                  </a:lnTo>
                  <a:lnTo>
                    <a:pt x="521831" y="229612"/>
                  </a:lnTo>
                  <a:lnTo>
                    <a:pt x="492167" y="330619"/>
                  </a:lnTo>
                  <a:lnTo>
                    <a:pt x="467992" y="330811"/>
                  </a:lnTo>
                  <a:lnTo>
                    <a:pt x="457687" y="298393"/>
                  </a:lnTo>
                  <a:lnTo>
                    <a:pt x="447478" y="330811"/>
                  </a:lnTo>
                  <a:lnTo>
                    <a:pt x="423304" y="330619"/>
                  </a:lnTo>
                  <a:lnTo>
                    <a:pt x="393543" y="229612"/>
                  </a:lnTo>
                  <a:close/>
                  <a:moveTo>
                    <a:pt x="263629" y="222493"/>
                  </a:moveTo>
                  <a:lnTo>
                    <a:pt x="281639" y="283675"/>
                  </a:lnTo>
                  <a:lnTo>
                    <a:pt x="291463" y="252507"/>
                  </a:lnTo>
                  <a:lnTo>
                    <a:pt x="315541" y="252507"/>
                  </a:lnTo>
                  <a:lnTo>
                    <a:pt x="325365" y="283675"/>
                  </a:lnTo>
                  <a:lnTo>
                    <a:pt x="343375" y="222493"/>
                  </a:lnTo>
                  <a:lnTo>
                    <a:pt x="367646" y="229612"/>
                  </a:lnTo>
                  <a:lnTo>
                    <a:pt x="337886" y="330619"/>
                  </a:lnTo>
                  <a:lnTo>
                    <a:pt x="313711" y="330811"/>
                  </a:lnTo>
                  <a:lnTo>
                    <a:pt x="303502" y="298393"/>
                  </a:lnTo>
                  <a:lnTo>
                    <a:pt x="293197" y="330811"/>
                  </a:lnTo>
                  <a:lnTo>
                    <a:pt x="269022" y="330619"/>
                  </a:lnTo>
                  <a:lnTo>
                    <a:pt x="239358" y="229612"/>
                  </a:lnTo>
                  <a:close/>
                  <a:moveTo>
                    <a:pt x="109302" y="222493"/>
                  </a:moveTo>
                  <a:lnTo>
                    <a:pt x="127312" y="283675"/>
                  </a:lnTo>
                  <a:lnTo>
                    <a:pt x="137136" y="252507"/>
                  </a:lnTo>
                  <a:lnTo>
                    <a:pt x="161214" y="252507"/>
                  </a:lnTo>
                  <a:lnTo>
                    <a:pt x="171038" y="283675"/>
                  </a:lnTo>
                  <a:lnTo>
                    <a:pt x="189048" y="222493"/>
                  </a:lnTo>
                  <a:lnTo>
                    <a:pt x="213319" y="229612"/>
                  </a:lnTo>
                  <a:lnTo>
                    <a:pt x="183655" y="330619"/>
                  </a:lnTo>
                  <a:lnTo>
                    <a:pt x="159384" y="330811"/>
                  </a:lnTo>
                  <a:lnTo>
                    <a:pt x="149175" y="298393"/>
                  </a:lnTo>
                  <a:lnTo>
                    <a:pt x="138966" y="330811"/>
                  </a:lnTo>
                  <a:lnTo>
                    <a:pt x="114792" y="330619"/>
                  </a:lnTo>
                  <a:lnTo>
                    <a:pt x="85031" y="229612"/>
                  </a:lnTo>
                  <a:close/>
                  <a:moveTo>
                    <a:pt x="25329" y="213374"/>
                  </a:moveTo>
                  <a:lnTo>
                    <a:pt x="25329" y="339668"/>
                  </a:lnTo>
                  <a:lnTo>
                    <a:pt x="581604" y="339668"/>
                  </a:lnTo>
                  <a:lnTo>
                    <a:pt x="581604" y="213374"/>
                  </a:lnTo>
                  <a:close/>
                  <a:moveTo>
                    <a:pt x="96501" y="91312"/>
                  </a:moveTo>
                  <a:cubicBezTo>
                    <a:pt x="114414" y="108145"/>
                    <a:pt x="134157" y="122573"/>
                    <a:pt x="155152" y="134404"/>
                  </a:cubicBezTo>
                  <a:cubicBezTo>
                    <a:pt x="150241" y="151333"/>
                    <a:pt x="146196" y="169320"/>
                    <a:pt x="143017" y="188173"/>
                  </a:cubicBezTo>
                  <a:lnTo>
                    <a:pt x="168635" y="188173"/>
                  </a:lnTo>
                  <a:cubicBezTo>
                    <a:pt x="171236" y="173456"/>
                    <a:pt x="174318" y="159413"/>
                    <a:pt x="178074" y="145947"/>
                  </a:cubicBezTo>
                  <a:cubicBezTo>
                    <a:pt x="213130" y="161914"/>
                    <a:pt x="251268" y="171052"/>
                    <a:pt x="290754" y="172687"/>
                  </a:cubicBezTo>
                  <a:lnTo>
                    <a:pt x="290754" y="188173"/>
                  </a:lnTo>
                  <a:lnTo>
                    <a:pt x="316083" y="188173"/>
                  </a:lnTo>
                  <a:lnTo>
                    <a:pt x="316083" y="172687"/>
                  </a:lnTo>
                  <a:cubicBezTo>
                    <a:pt x="355665" y="171052"/>
                    <a:pt x="393707" y="161914"/>
                    <a:pt x="428860" y="145947"/>
                  </a:cubicBezTo>
                  <a:cubicBezTo>
                    <a:pt x="432519" y="159413"/>
                    <a:pt x="435697" y="173456"/>
                    <a:pt x="438298" y="188173"/>
                  </a:cubicBezTo>
                  <a:lnTo>
                    <a:pt x="463916" y="188173"/>
                  </a:lnTo>
                  <a:cubicBezTo>
                    <a:pt x="460737" y="169320"/>
                    <a:pt x="456693" y="151333"/>
                    <a:pt x="451685" y="134404"/>
                  </a:cubicBezTo>
                  <a:cubicBezTo>
                    <a:pt x="472776" y="122573"/>
                    <a:pt x="492423" y="108145"/>
                    <a:pt x="510432" y="91312"/>
                  </a:cubicBezTo>
                  <a:cubicBezTo>
                    <a:pt x="535761" y="119399"/>
                    <a:pt x="555119" y="152487"/>
                    <a:pt x="567158" y="188173"/>
                  </a:cubicBezTo>
                  <a:lnTo>
                    <a:pt x="606933" y="188173"/>
                  </a:lnTo>
                  <a:lnTo>
                    <a:pt x="606933" y="364965"/>
                  </a:lnTo>
                  <a:lnTo>
                    <a:pt x="567205" y="364965"/>
                  </a:lnTo>
                  <a:lnTo>
                    <a:pt x="567205" y="364964"/>
                  </a:lnTo>
                  <a:lnTo>
                    <a:pt x="463925" y="364964"/>
                  </a:lnTo>
                  <a:lnTo>
                    <a:pt x="463924" y="364965"/>
                  </a:lnTo>
                  <a:lnTo>
                    <a:pt x="438281" y="364965"/>
                  </a:lnTo>
                  <a:lnTo>
                    <a:pt x="438281" y="364964"/>
                  </a:lnTo>
                  <a:lnTo>
                    <a:pt x="316062" y="364964"/>
                  </a:lnTo>
                  <a:lnTo>
                    <a:pt x="316062" y="364965"/>
                  </a:lnTo>
                  <a:lnTo>
                    <a:pt x="290729" y="364965"/>
                  </a:lnTo>
                  <a:lnTo>
                    <a:pt x="290729" y="364964"/>
                  </a:lnTo>
                  <a:lnTo>
                    <a:pt x="168651" y="364964"/>
                  </a:lnTo>
                  <a:lnTo>
                    <a:pt x="168651" y="364965"/>
                  </a:lnTo>
                  <a:lnTo>
                    <a:pt x="143035" y="364965"/>
                  </a:lnTo>
                  <a:lnTo>
                    <a:pt x="143035" y="364964"/>
                  </a:lnTo>
                  <a:lnTo>
                    <a:pt x="39658" y="364964"/>
                  </a:lnTo>
                  <a:lnTo>
                    <a:pt x="39659" y="364965"/>
                  </a:lnTo>
                  <a:lnTo>
                    <a:pt x="0" y="364965"/>
                  </a:lnTo>
                  <a:lnTo>
                    <a:pt x="0" y="188173"/>
                  </a:lnTo>
                  <a:lnTo>
                    <a:pt x="39679" y="188173"/>
                  </a:lnTo>
                  <a:cubicBezTo>
                    <a:pt x="51717" y="152487"/>
                    <a:pt x="71075" y="119399"/>
                    <a:pt x="96501" y="91312"/>
                  </a:cubicBezTo>
                  <a:close/>
                  <a:moveTo>
                    <a:pt x="384087" y="10655"/>
                  </a:moveTo>
                  <a:cubicBezTo>
                    <a:pt x="424150" y="22673"/>
                    <a:pt x="460939" y="44114"/>
                    <a:pt x="492334" y="73246"/>
                  </a:cubicBezTo>
                  <a:cubicBezTo>
                    <a:pt x="477310" y="87283"/>
                    <a:pt x="461035" y="99397"/>
                    <a:pt x="443700" y="109588"/>
                  </a:cubicBezTo>
                  <a:cubicBezTo>
                    <a:pt x="428580" y="68150"/>
                    <a:pt x="407971" y="34211"/>
                    <a:pt x="384087" y="10655"/>
                  </a:cubicBezTo>
                  <a:close/>
                  <a:moveTo>
                    <a:pt x="222845" y="10655"/>
                  </a:moveTo>
                  <a:cubicBezTo>
                    <a:pt x="198865" y="34211"/>
                    <a:pt x="178352" y="68150"/>
                    <a:pt x="163232" y="109588"/>
                  </a:cubicBezTo>
                  <a:cubicBezTo>
                    <a:pt x="145897" y="99397"/>
                    <a:pt x="129622" y="87283"/>
                    <a:pt x="114598" y="73246"/>
                  </a:cubicBezTo>
                  <a:cubicBezTo>
                    <a:pt x="145897" y="44114"/>
                    <a:pt x="182686" y="22673"/>
                    <a:pt x="222845" y="10655"/>
                  </a:cubicBezTo>
                  <a:close/>
                  <a:moveTo>
                    <a:pt x="316062" y="0"/>
                  </a:moveTo>
                  <a:cubicBezTo>
                    <a:pt x="358937" y="7501"/>
                    <a:pt x="397477" y="53178"/>
                    <a:pt x="421275" y="121358"/>
                  </a:cubicBezTo>
                  <a:cubicBezTo>
                    <a:pt x="388613" y="136744"/>
                    <a:pt x="353060" y="145494"/>
                    <a:pt x="316062" y="147129"/>
                  </a:cubicBezTo>
                  <a:close/>
                  <a:moveTo>
                    <a:pt x="290729" y="0"/>
                  </a:moveTo>
                  <a:lnTo>
                    <a:pt x="290729" y="147129"/>
                  </a:lnTo>
                  <a:cubicBezTo>
                    <a:pt x="253852" y="145494"/>
                    <a:pt x="218227" y="136744"/>
                    <a:pt x="185587" y="121358"/>
                  </a:cubicBezTo>
                  <a:cubicBezTo>
                    <a:pt x="209369" y="53178"/>
                    <a:pt x="247883" y="7501"/>
                    <a:pt x="290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47DB7E-8C76-4221-8353-7EF8D462B6F8}"/>
              </a:ext>
            </a:extLst>
          </p:cNvPr>
          <p:cNvGrpSpPr/>
          <p:nvPr/>
        </p:nvGrpSpPr>
        <p:grpSpPr>
          <a:xfrm>
            <a:off x="1938224" y="4653958"/>
            <a:ext cx="3367532" cy="1434451"/>
            <a:chOff x="2995688" y="1775782"/>
            <a:chExt cx="3367532" cy="1434451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D649347-F3CD-4D21-9B34-5AB1BB641609}"/>
                </a:ext>
              </a:extLst>
            </p:cNvPr>
            <p:cNvSpPr/>
            <p:nvPr/>
          </p:nvSpPr>
          <p:spPr>
            <a:xfrm>
              <a:off x="3099185" y="1775782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5E269C0-7ADD-4004-BD3D-46251940D734}"/>
                </a:ext>
              </a:extLst>
            </p:cNvPr>
            <p:cNvSpPr/>
            <p:nvPr/>
          </p:nvSpPr>
          <p:spPr>
            <a:xfrm>
              <a:off x="2995688" y="2256126"/>
              <a:ext cx="264687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B07873A-A29E-4613-AC9F-122F97B49A7E}"/>
              </a:ext>
            </a:extLst>
          </p:cNvPr>
          <p:cNvGrpSpPr/>
          <p:nvPr/>
        </p:nvGrpSpPr>
        <p:grpSpPr>
          <a:xfrm>
            <a:off x="3323226" y="2925888"/>
            <a:ext cx="3289815" cy="1443694"/>
            <a:chOff x="2995688" y="1766539"/>
            <a:chExt cx="3289815" cy="1443694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C01EC80-7624-4145-8919-2CBE046C0928}"/>
                </a:ext>
              </a:extLst>
            </p:cNvPr>
            <p:cNvSpPr/>
            <p:nvPr/>
          </p:nvSpPr>
          <p:spPr>
            <a:xfrm>
              <a:off x="3021468" y="1766539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1E04475-F58C-4EB5-AE19-40CF872EE890}"/>
                </a:ext>
              </a:extLst>
            </p:cNvPr>
            <p:cNvSpPr/>
            <p:nvPr/>
          </p:nvSpPr>
          <p:spPr>
            <a:xfrm>
              <a:off x="2995688" y="2256126"/>
              <a:ext cx="264687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0F006A3-DDAE-4A9C-A155-472FE57D5869}"/>
              </a:ext>
            </a:extLst>
          </p:cNvPr>
          <p:cNvGrpSpPr/>
          <p:nvPr/>
        </p:nvGrpSpPr>
        <p:grpSpPr>
          <a:xfrm>
            <a:off x="6697957" y="1595853"/>
            <a:ext cx="3264035" cy="1415669"/>
            <a:chOff x="2825316" y="1794564"/>
            <a:chExt cx="3264035" cy="1415669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8145E88-9B0F-4071-839F-AD91306D0AA9}"/>
                </a:ext>
              </a:extLst>
            </p:cNvPr>
            <p:cNvSpPr/>
            <p:nvPr/>
          </p:nvSpPr>
          <p:spPr>
            <a:xfrm>
              <a:off x="2825316" y="1794564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A1F87E15-955D-46D9-B551-588922E7069D}"/>
                </a:ext>
              </a:extLst>
            </p:cNvPr>
            <p:cNvSpPr/>
            <p:nvPr/>
          </p:nvSpPr>
          <p:spPr>
            <a:xfrm>
              <a:off x="2995688" y="2256126"/>
              <a:ext cx="264687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2E483BB-89BF-46A2-B4A0-8423526920FA}"/>
              </a:ext>
            </a:extLst>
          </p:cNvPr>
          <p:cNvGrpSpPr/>
          <p:nvPr/>
        </p:nvGrpSpPr>
        <p:grpSpPr>
          <a:xfrm>
            <a:off x="7927041" y="3512227"/>
            <a:ext cx="3264035" cy="1429976"/>
            <a:chOff x="2812070" y="1780257"/>
            <a:chExt cx="3264035" cy="1429976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DA5B108-F576-4667-AEE5-2D4D97CEE987}"/>
                </a:ext>
              </a:extLst>
            </p:cNvPr>
            <p:cNvSpPr/>
            <p:nvPr/>
          </p:nvSpPr>
          <p:spPr>
            <a:xfrm>
              <a:off x="2812070" y="1780257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327F8E4-B493-461E-A6E9-312CFDCF3599}"/>
                </a:ext>
              </a:extLst>
            </p:cNvPr>
            <p:cNvSpPr/>
            <p:nvPr/>
          </p:nvSpPr>
          <p:spPr>
            <a:xfrm>
              <a:off x="2995688" y="2256126"/>
              <a:ext cx="264687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B4F9EB0-9E33-41A4-A588-5D4CA3E5B20A}"/>
              </a:ext>
            </a:extLst>
          </p:cNvPr>
          <p:cNvGrpSpPr/>
          <p:nvPr/>
        </p:nvGrpSpPr>
        <p:grpSpPr>
          <a:xfrm>
            <a:off x="8659990" y="5149690"/>
            <a:ext cx="3308155" cy="1395909"/>
            <a:chOff x="2995688" y="1814324"/>
            <a:chExt cx="3308155" cy="1395909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38BE464-90D3-43C7-8646-948DE1794BA7}"/>
                </a:ext>
              </a:extLst>
            </p:cNvPr>
            <p:cNvSpPr/>
            <p:nvPr/>
          </p:nvSpPr>
          <p:spPr>
            <a:xfrm>
              <a:off x="3039808" y="1814324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5495C8E-79F3-466A-A741-3248D12B0763}"/>
                </a:ext>
              </a:extLst>
            </p:cNvPr>
            <p:cNvSpPr/>
            <p:nvPr/>
          </p:nvSpPr>
          <p:spPr>
            <a:xfrm>
              <a:off x="2995688" y="2256126"/>
              <a:ext cx="264687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7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DFA189B-E973-4C77-AD37-987219C7A143}"/>
              </a:ext>
            </a:extLst>
          </p:cNvPr>
          <p:cNvSpPr/>
          <p:nvPr/>
        </p:nvSpPr>
        <p:spPr>
          <a:xfrm>
            <a:off x="4289805" y="2273996"/>
            <a:ext cx="3111000" cy="3176265"/>
          </a:xfrm>
          <a:prstGeom prst="ellipse">
            <a:avLst/>
          </a:prstGeom>
          <a:noFill/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67" tIns="21484" rIns="42967" bIns="21484" spcCol="0" rtlCol="0" anchor="ctr"/>
          <a:lstStyle/>
          <a:p>
            <a:pPr algn="ctr"/>
            <a:endParaRPr lang="zh-CN" altLang="en-US" sz="1707">
              <a:solidFill>
                <a:srgbClr val="061033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0D9967B-3C68-4647-AC70-9CE6A13C61BE}"/>
              </a:ext>
            </a:extLst>
          </p:cNvPr>
          <p:cNvGrpSpPr/>
          <p:nvPr/>
        </p:nvGrpSpPr>
        <p:grpSpPr>
          <a:xfrm>
            <a:off x="4211597" y="2021338"/>
            <a:ext cx="1414091" cy="1443757"/>
            <a:chOff x="8223541" y="4032225"/>
            <a:chExt cx="2880320" cy="2880320"/>
          </a:xfrm>
          <a:solidFill>
            <a:schemeClr val="accent1">
              <a:lumMod val="50000"/>
            </a:schemeClr>
          </a:solidFill>
        </p:grpSpPr>
        <p:sp>
          <p:nvSpPr>
            <p:cNvPr id="8" name="泪滴形 7">
              <a:extLst>
                <a:ext uri="{FF2B5EF4-FFF2-40B4-BE49-F238E27FC236}">
                  <a16:creationId xmlns:a16="http://schemas.microsoft.com/office/drawing/2014/main" id="{9BA6D84F-8910-4975-AA6E-D1FF86D5BEE6}"/>
                </a:ext>
              </a:extLst>
            </p:cNvPr>
            <p:cNvSpPr/>
            <p:nvPr/>
          </p:nvSpPr>
          <p:spPr>
            <a:xfrm flipV="1">
              <a:off x="8223541" y="4032225"/>
              <a:ext cx="2880320" cy="288032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58">
              <a:extLst>
                <a:ext uri="{FF2B5EF4-FFF2-40B4-BE49-F238E27FC236}">
                  <a16:creationId xmlns:a16="http://schemas.microsoft.com/office/drawing/2014/main" id="{8D26258F-374A-41C5-8D33-994B30B6599B}"/>
                </a:ext>
              </a:extLst>
            </p:cNvPr>
            <p:cNvSpPr txBox="1"/>
            <p:nvPr/>
          </p:nvSpPr>
          <p:spPr>
            <a:xfrm>
              <a:off x="8691433" y="4900656"/>
              <a:ext cx="2196243" cy="1140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3116" dirty="0">
                  <a:solidFill>
                    <a:schemeClr val="bg1"/>
                  </a:solidFill>
                  <a:cs typeface="+mn-ea"/>
                  <a:sym typeface="+mn-lt"/>
                </a:rPr>
                <a:t>20%</a:t>
              </a:r>
              <a:endParaRPr lang="zh-CN" altLang="en-US" sz="3116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E22937C-A572-44A4-8971-EA60B0671E36}"/>
              </a:ext>
            </a:extLst>
          </p:cNvPr>
          <p:cNvGrpSpPr/>
          <p:nvPr/>
        </p:nvGrpSpPr>
        <p:grpSpPr>
          <a:xfrm>
            <a:off x="6097778" y="2021338"/>
            <a:ext cx="1414091" cy="1443757"/>
            <a:chOff x="12065445" y="4032225"/>
            <a:chExt cx="2880320" cy="2880320"/>
          </a:xfrm>
        </p:grpSpPr>
        <p:sp>
          <p:nvSpPr>
            <p:cNvPr id="11" name="泪滴形 10">
              <a:extLst>
                <a:ext uri="{FF2B5EF4-FFF2-40B4-BE49-F238E27FC236}">
                  <a16:creationId xmlns:a16="http://schemas.microsoft.com/office/drawing/2014/main" id="{5313920C-76DE-41BA-B450-CC989878F94E}"/>
                </a:ext>
              </a:extLst>
            </p:cNvPr>
            <p:cNvSpPr/>
            <p:nvPr/>
          </p:nvSpPr>
          <p:spPr>
            <a:xfrm flipH="1" flipV="1">
              <a:off x="12065445" y="4032225"/>
              <a:ext cx="2880320" cy="288032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63">
              <a:extLst>
                <a:ext uri="{FF2B5EF4-FFF2-40B4-BE49-F238E27FC236}">
                  <a16:creationId xmlns:a16="http://schemas.microsoft.com/office/drawing/2014/main" id="{2DC1142F-D329-44D5-A9EC-ED2170C20129}"/>
                </a:ext>
              </a:extLst>
            </p:cNvPr>
            <p:cNvSpPr txBox="1"/>
            <p:nvPr/>
          </p:nvSpPr>
          <p:spPr>
            <a:xfrm>
              <a:off x="12541498" y="4900656"/>
              <a:ext cx="2196243" cy="114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116" dirty="0">
                  <a:solidFill>
                    <a:schemeClr val="bg1"/>
                  </a:solidFill>
                  <a:cs typeface="+mn-ea"/>
                  <a:sym typeface="+mn-lt"/>
                </a:rPr>
                <a:t>10%</a:t>
              </a:r>
              <a:endParaRPr lang="zh-CN" altLang="en-US" sz="3116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FB1E41F-29C3-4477-A0AA-FE5917BC597A}"/>
              </a:ext>
            </a:extLst>
          </p:cNvPr>
          <p:cNvGrpSpPr/>
          <p:nvPr/>
        </p:nvGrpSpPr>
        <p:grpSpPr>
          <a:xfrm>
            <a:off x="6097778" y="3963109"/>
            <a:ext cx="1414091" cy="1443757"/>
            <a:chOff x="12065445" y="7906092"/>
            <a:chExt cx="2880320" cy="2880320"/>
          </a:xfrm>
          <a:solidFill>
            <a:schemeClr val="accent1">
              <a:lumMod val="50000"/>
            </a:schemeClr>
          </a:solidFill>
        </p:grpSpPr>
        <p:sp>
          <p:nvSpPr>
            <p:cNvPr id="14" name="泪滴形 13">
              <a:extLst>
                <a:ext uri="{FF2B5EF4-FFF2-40B4-BE49-F238E27FC236}">
                  <a16:creationId xmlns:a16="http://schemas.microsoft.com/office/drawing/2014/main" id="{7A86F538-E64F-42C5-95CC-7555197A375D}"/>
                </a:ext>
              </a:extLst>
            </p:cNvPr>
            <p:cNvSpPr/>
            <p:nvPr/>
          </p:nvSpPr>
          <p:spPr>
            <a:xfrm flipH="1">
              <a:off x="12065445" y="7906092"/>
              <a:ext cx="2880320" cy="288032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64">
              <a:extLst>
                <a:ext uri="{FF2B5EF4-FFF2-40B4-BE49-F238E27FC236}">
                  <a16:creationId xmlns:a16="http://schemas.microsoft.com/office/drawing/2014/main" id="{E4834566-77F8-4616-9BFB-C7C01594D1E9}"/>
                </a:ext>
              </a:extLst>
            </p:cNvPr>
            <p:cNvSpPr txBox="1"/>
            <p:nvPr/>
          </p:nvSpPr>
          <p:spPr>
            <a:xfrm>
              <a:off x="12437229" y="8775852"/>
              <a:ext cx="2282313" cy="11407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3116" dirty="0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  <a:endParaRPr lang="zh-CN" altLang="en-US" sz="3116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0FAA23-FCA6-4603-B3AB-E4B1BB5DFDD5}"/>
              </a:ext>
            </a:extLst>
          </p:cNvPr>
          <p:cNvGrpSpPr/>
          <p:nvPr/>
        </p:nvGrpSpPr>
        <p:grpSpPr>
          <a:xfrm>
            <a:off x="4211597" y="3963109"/>
            <a:ext cx="1414091" cy="1443757"/>
            <a:chOff x="8223541" y="7906092"/>
            <a:chExt cx="2880320" cy="2880320"/>
          </a:xfrm>
        </p:grpSpPr>
        <p:sp>
          <p:nvSpPr>
            <p:cNvPr id="17" name="泪滴形 16">
              <a:extLst>
                <a:ext uri="{FF2B5EF4-FFF2-40B4-BE49-F238E27FC236}">
                  <a16:creationId xmlns:a16="http://schemas.microsoft.com/office/drawing/2014/main" id="{AEF53DDC-2E3F-4940-9570-610C2125FB64}"/>
                </a:ext>
              </a:extLst>
            </p:cNvPr>
            <p:cNvSpPr/>
            <p:nvPr/>
          </p:nvSpPr>
          <p:spPr>
            <a:xfrm>
              <a:off x="8223541" y="7906092"/>
              <a:ext cx="2880320" cy="288032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65">
              <a:extLst>
                <a:ext uri="{FF2B5EF4-FFF2-40B4-BE49-F238E27FC236}">
                  <a16:creationId xmlns:a16="http://schemas.microsoft.com/office/drawing/2014/main" id="{5A519E5E-414B-44D8-82DE-25BCF360948B}"/>
                </a:ext>
              </a:extLst>
            </p:cNvPr>
            <p:cNvSpPr txBox="1"/>
            <p:nvPr/>
          </p:nvSpPr>
          <p:spPr>
            <a:xfrm>
              <a:off x="8532117" y="8799760"/>
              <a:ext cx="2263165" cy="114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116" dirty="0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  <a:endParaRPr lang="zh-CN" altLang="en-US" sz="3116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椭圆 18">
            <a:extLst>
              <a:ext uri="{FF2B5EF4-FFF2-40B4-BE49-F238E27FC236}">
                <a16:creationId xmlns:a16="http://schemas.microsoft.com/office/drawing/2014/main" id="{32FAAD0A-8C5C-446A-B878-32571F9164E5}"/>
              </a:ext>
            </a:extLst>
          </p:cNvPr>
          <p:cNvSpPr/>
          <p:nvPr/>
        </p:nvSpPr>
        <p:spPr>
          <a:xfrm>
            <a:off x="5536846" y="3385607"/>
            <a:ext cx="616913" cy="6298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67" tIns="21484" rIns="42967" bIns="21484" spcCol="0" rtlCol="0" anchor="ctr"/>
          <a:lstStyle/>
          <a:p>
            <a:pPr algn="ctr"/>
            <a:endParaRPr lang="zh-CN" altLang="en-US" sz="1707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5E3818C-479D-49AD-9471-1CE3C5323373}"/>
              </a:ext>
            </a:extLst>
          </p:cNvPr>
          <p:cNvGrpSpPr/>
          <p:nvPr/>
        </p:nvGrpSpPr>
        <p:grpSpPr>
          <a:xfrm>
            <a:off x="7552308" y="2206412"/>
            <a:ext cx="3264035" cy="1035681"/>
            <a:chOff x="2802409" y="1743665"/>
            <a:chExt cx="3264035" cy="1035681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4846F52-CF76-4766-BC91-2EDF517534DF}"/>
                </a:ext>
              </a:extLst>
            </p:cNvPr>
            <p:cNvSpPr/>
            <p:nvPr/>
          </p:nvSpPr>
          <p:spPr>
            <a:xfrm>
              <a:off x="2802409" y="1743665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3CECF86-1B56-43AF-9A6D-65BF471C0A7D}"/>
                </a:ext>
              </a:extLst>
            </p:cNvPr>
            <p:cNvSpPr/>
            <p:nvPr/>
          </p:nvSpPr>
          <p:spPr>
            <a:xfrm>
              <a:off x="2995688" y="2256126"/>
              <a:ext cx="26468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1E1D73C-38D2-4DD2-9E04-8C38B1C2F3DC}"/>
              </a:ext>
            </a:extLst>
          </p:cNvPr>
          <p:cNvGrpSpPr/>
          <p:nvPr/>
        </p:nvGrpSpPr>
        <p:grpSpPr>
          <a:xfrm>
            <a:off x="7552307" y="4199645"/>
            <a:ext cx="3264035" cy="984885"/>
            <a:chOff x="2802408" y="1794461"/>
            <a:chExt cx="3264035" cy="98488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AAEC6D9-04A7-4995-889D-079281BE8031}"/>
                </a:ext>
              </a:extLst>
            </p:cNvPr>
            <p:cNvSpPr/>
            <p:nvPr/>
          </p:nvSpPr>
          <p:spPr>
            <a:xfrm>
              <a:off x="2802408" y="1794461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67544EE-10D1-4991-B567-293164DCAEBA}"/>
                </a:ext>
              </a:extLst>
            </p:cNvPr>
            <p:cNvSpPr/>
            <p:nvPr/>
          </p:nvSpPr>
          <p:spPr>
            <a:xfrm>
              <a:off x="2995688" y="2256126"/>
              <a:ext cx="26468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26B4789-A13B-44CA-85BD-2BCB12959C37}"/>
              </a:ext>
            </a:extLst>
          </p:cNvPr>
          <p:cNvGrpSpPr/>
          <p:nvPr/>
        </p:nvGrpSpPr>
        <p:grpSpPr>
          <a:xfrm>
            <a:off x="1000963" y="2243004"/>
            <a:ext cx="3264035" cy="999089"/>
            <a:chOff x="2852179" y="1780257"/>
            <a:chExt cx="3264035" cy="99908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A5FAD91-71A7-40C2-91E6-99B6541500E7}"/>
                </a:ext>
              </a:extLst>
            </p:cNvPr>
            <p:cNvSpPr/>
            <p:nvPr/>
          </p:nvSpPr>
          <p:spPr>
            <a:xfrm>
              <a:off x="2852179" y="1780257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CBE050F-C395-4DDE-A9F6-362B6A3FCA0A}"/>
                </a:ext>
              </a:extLst>
            </p:cNvPr>
            <p:cNvSpPr/>
            <p:nvPr/>
          </p:nvSpPr>
          <p:spPr>
            <a:xfrm>
              <a:off x="2995688" y="2256126"/>
              <a:ext cx="26468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20A8417-8A73-4124-82CF-DB4CD28D01F0}"/>
              </a:ext>
            </a:extLst>
          </p:cNvPr>
          <p:cNvGrpSpPr/>
          <p:nvPr/>
        </p:nvGrpSpPr>
        <p:grpSpPr>
          <a:xfrm>
            <a:off x="1000963" y="4185441"/>
            <a:ext cx="3264035" cy="999089"/>
            <a:chOff x="2852179" y="1780257"/>
            <a:chExt cx="3264035" cy="99908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5E8B449-0424-451D-80F9-EFE9D9823F4B}"/>
                </a:ext>
              </a:extLst>
            </p:cNvPr>
            <p:cNvSpPr/>
            <p:nvPr/>
          </p:nvSpPr>
          <p:spPr>
            <a:xfrm>
              <a:off x="2852179" y="1780257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7D74C44-0680-44D3-9A32-512F36C486AA}"/>
                </a:ext>
              </a:extLst>
            </p:cNvPr>
            <p:cNvSpPr/>
            <p:nvPr/>
          </p:nvSpPr>
          <p:spPr>
            <a:xfrm>
              <a:off x="2995688" y="2256126"/>
              <a:ext cx="26468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9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F43B4E5-57CC-4824-B008-7000D28DA29D}"/>
              </a:ext>
            </a:extLst>
          </p:cNvPr>
          <p:cNvGrpSpPr/>
          <p:nvPr/>
        </p:nvGrpSpPr>
        <p:grpSpPr>
          <a:xfrm>
            <a:off x="531800" y="1626931"/>
            <a:ext cx="5411800" cy="4509654"/>
            <a:chOff x="531800" y="1626931"/>
            <a:chExt cx="5411800" cy="450965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C6951CA-D9CE-44A1-8E6A-17DC1A187140}"/>
                </a:ext>
              </a:extLst>
            </p:cNvPr>
            <p:cNvSpPr/>
            <p:nvPr/>
          </p:nvSpPr>
          <p:spPr>
            <a:xfrm>
              <a:off x="797230" y="1626931"/>
              <a:ext cx="5146370" cy="4509654"/>
            </a:xfrm>
            <a:prstGeom prst="rect">
              <a:avLst/>
            </a:prstGeom>
            <a:solidFill>
              <a:schemeClr val="accent1">
                <a:lumMod val="5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FEF825EF-52AF-4FFC-9E6A-C1FE9920445F}"/>
                </a:ext>
              </a:extLst>
            </p:cNvPr>
            <p:cNvGrpSpPr/>
            <p:nvPr/>
          </p:nvGrpSpPr>
          <p:grpSpPr>
            <a:xfrm>
              <a:off x="531800" y="2207727"/>
              <a:ext cx="5217038" cy="1195227"/>
              <a:chOff x="6417499" y="2149075"/>
              <a:chExt cx="5217038" cy="1195227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5A61B71-600B-4079-835D-4DEC5C5D82BC}"/>
                  </a:ext>
                </a:extLst>
              </p:cNvPr>
              <p:cNvSpPr/>
              <p:nvPr/>
            </p:nvSpPr>
            <p:spPr>
              <a:xfrm>
                <a:off x="6417499" y="2149075"/>
                <a:ext cx="3264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33458BD-4779-4762-9246-479FF49C6A96}"/>
                  </a:ext>
                </a:extLst>
              </p:cNvPr>
              <p:cNvSpPr/>
              <p:nvPr/>
            </p:nvSpPr>
            <p:spPr>
              <a:xfrm>
                <a:off x="6902848" y="2643726"/>
                <a:ext cx="4731689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176C722-BEBC-4B68-85B0-BB78DBD53D2E}"/>
                </a:ext>
              </a:extLst>
            </p:cNvPr>
            <p:cNvGrpSpPr/>
            <p:nvPr/>
          </p:nvGrpSpPr>
          <p:grpSpPr>
            <a:xfrm>
              <a:off x="531800" y="3876623"/>
              <a:ext cx="5217038" cy="1162241"/>
              <a:chOff x="6417499" y="3638708"/>
              <a:chExt cx="5217038" cy="1162241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B1C40B7-A8C1-4858-A14A-055FFC02EE6A}"/>
                  </a:ext>
                </a:extLst>
              </p:cNvPr>
              <p:cNvSpPr/>
              <p:nvPr/>
            </p:nvSpPr>
            <p:spPr>
              <a:xfrm>
                <a:off x="6902848" y="4100373"/>
                <a:ext cx="4731689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4A39829-9FA3-4E6B-AABC-8CF8BBE8AEFF}"/>
                  </a:ext>
                </a:extLst>
              </p:cNvPr>
              <p:cNvSpPr/>
              <p:nvPr/>
            </p:nvSpPr>
            <p:spPr>
              <a:xfrm>
                <a:off x="6417499" y="3638708"/>
                <a:ext cx="3264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CD27DB9-895F-4957-BBF8-8061A0C611D1}"/>
              </a:ext>
            </a:extLst>
          </p:cNvPr>
          <p:cNvGrpSpPr/>
          <p:nvPr/>
        </p:nvGrpSpPr>
        <p:grpSpPr>
          <a:xfrm>
            <a:off x="5475462" y="2204060"/>
            <a:ext cx="6136890" cy="3666793"/>
            <a:chOff x="5475462" y="2204060"/>
            <a:chExt cx="6136890" cy="366679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22E97B2-DFA3-4D95-A492-88D87201E8C3}"/>
                </a:ext>
              </a:extLst>
            </p:cNvPr>
            <p:cNvGrpSpPr/>
            <p:nvPr/>
          </p:nvGrpSpPr>
          <p:grpSpPr>
            <a:xfrm flipH="1">
              <a:off x="5475462" y="2204060"/>
              <a:ext cx="4989562" cy="3666793"/>
              <a:chOff x="3005799" y="1987564"/>
              <a:chExt cx="4989561" cy="3666793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373B2DAF-CA63-4E34-92FB-972001F43722}"/>
                  </a:ext>
                </a:extLst>
              </p:cNvPr>
              <p:cNvSpPr/>
              <p:nvPr/>
            </p:nvSpPr>
            <p:spPr bwMode="auto">
              <a:xfrm rot="5400000">
                <a:off x="3544015" y="2098211"/>
                <a:ext cx="1346370" cy="1598998"/>
              </a:xfrm>
              <a:custGeom>
                <a:avLst/>
                <a:gdLst>
                  <a:gd name="T0" fmla="*/ 0 w 581"/>
                  <a:gd name="T1" fmla="*/ 690 h 690"/>
                  <a:gd name="T2" fmla="*/ 0 w 581"/>
                  <a:gd name="T3" fmla="*/ 328 h 690"/>
                  <a:gd name="T4" fmla="*/ 128 w 581"/>
                  <a:gd name="T5" fmla="*/ 200 h 690"/>
                  <a:gd name="T6" fmla="*/ 382 w 581"/>
                  <a:gd name="T7" fmla="*/ 200 h 690"/>
                  <a:gd name="T8" fmla="*/ 581 w 581"/>
                  <a:gd name="T9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690">
                    <a:moveTo>
                      <a:pt x="0" y="690"/>
                    </a:moveTo>
                    <a:cubicBezTo>
                      <a:pt x="0" y="328"/>
                      <a:pt x="0" y="328"/>
                      <a:pt x="0" y="328"/>
                    </a:cubicBezTo>
                    <a:cubicBezTo>
                      <a:pt x="0" y="257"/>
                      <a:pt x="57" y="200"/>
                      <a:pt x="128" y="200"/>
                    </a:cubicBezTo>
                    <a:cubicBezTo>
                      <a:pt x="382" y="200"/>
                      <a:pt x="382" y="200"/>
                      <a:pt x="382" y="200"/>
                    </a:cubicBezTo>
                    <a:cubicBezTo>
                      <a:pt x="492" y="200"/>
                      <a:pt x="581" y="111"/>
                      <a:pt x="581" y="0"/>
                    </a:cubicBezTo>
                  </a:path>
                </a:pathLst>
              </a:custGeom>
              <a:noFill/>
              <a:ln w="1809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865F3533-6ED6-43E0-8AA4-C7A9443FAF23}"/>
                  </a:ext>
                </a:extLst>
              </p:cNvPr>
              <p:cNvSpPr/>
              <p:nvPr/>
            </p:nvSpPr>
            <p:spPr bwMode="auto">
              <a:xfrm rot="5400000">
                <a:off x="3518557" y="3845066"/>
                <a:ext cx="1346370" cy="1649915"/>
              </a:xfrm>
              <a:custGeom>
                <a:avLst/>
                <a:gdLst>
                  <a:gd name="T0" fmla="*/ 581 w 581"/>
                  <a:gd name="T1" fmla="*/ 712 h 712"/>
                  <a:gd name="T2" fmla="*/ 581 w 581"/>
                  <a:gd name="T3" fmla="*/ 328 h 712"/>
                  <a:gd name="T4" fmla="*/ 453 w 581"/>
                  <a:gd name="T5" fmla="*/ 200 h 712"/>
                  <a:gd name="T6" fmla="*/ 200 w 581"/>
                  <a:gd name="T7" fmla="*/ 200 h 712"/>
                  <a:gd name="T8" fmla="*/ 0 w 581"/>
                  <a:gd name="T9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712">
                    <a:moveTo>
                      <a:pt x="581" y="712"/>
                    </a:moveTo>
                    <a:cubicBezTo>
                      <a:pt x="581" y="328"/>
                      <a:pt x="581" y="328"/>
                      <a:pt x="581" y="328"/>
                    </a:cubicBezTo>
                    <a:cubicBezTo>
                      <a:pt x="581" y="257"/>
                      <a:pt x="524" y="200"/>
                      <a:pt x="453" y="200"/>
                    </a:cubicBezTo>
                    <a:cubicBezTo>
                      <a:pt x="200" y="200"/>
                      <a:pt x="200" y="200"/>
                      <a:pt x="200" y="200"/>
                    </a:cubicBezTo>
                    <a:cubicBezTo>
                      <a:pt x="90" y="200"/>
                      <a:pt x="0" y="111"/>
                      <a:pt x="0" y="0"/>
                    </a:cubicBezTo>
                  </a:path>
                </a:pathLst>
              </a:custGeom>
              <a:noFill/>
              <a:ln w="1809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EFB7B673-F908-4557-955D-22477B56206B}"/>
                  </a:ext>
                </a:extLst>
              </p:cNvPr>
              <p:cNvSpPr/>
              <p:nvPr/>
            </p:nvSpPr>
            <p:spPr bwMode="auto">
              <a:xfrm rot="5400000">
                <a:off x="5102867" y="1656602"/>
                <a:ext cx="1495205" cy="4289780"/>
              </a:xfrm>
              <a:custGeom>
                <a:avLst/>
                <a:gdLst>
                  <a:gd name="T0" fmla="*/ 0 w 645"/>
                  <a:gd name="T1" fmla="*/ 1852 h 1852"/>
                  <a:gd name="T2" fmla="*/ 0 w 645"/>
                  <a:gd name="T3" fmla="*/ 1691 h 1852"/>
                  <a:gd name="T4" fmla="*/ 65 w 645"/>
                  <a:gd name="T5" fmla="*/ 1625 h 1852"/>
                  <a:gd name="T6" fmla="*/ 208 w 645"/>
                  <a:gd name="T7" fmla="*/ 1625 h 1852"/>
                  <a:gd name="T8" fmla="*/ 407 w 645"/>
                  <a:gd name="T9" fmla="*/ 1426 h 1852"/>
                  <a:gd name="T10" fmla="*/ 407 w 645"/>
                  <a:gd name="T11" fmla="*/ 1405 h 1852"/>
                  <a:gd name="T12" fmla="*/ 407 w 645"/>
                  <a:gd name="T13" fmla="*/ 676 h 1852"/>
                  <a:gd name="T14" fmla="*/ 495 w 645"/>
                  <a:gd name="T15" fmla="*/ 587 h 1852"/>
                  <a:gd name="T16" fmla="*/ 556 w 645"/>
                  <a:gd name="T17" fmla="*/ 587 h 1852"/>
                  <a:gd name="T18" fmla="*/ 645 w 645"/>
                  <a:gd name="T19" fmla="*/ 499 h 1852"/>
                  <a:gd name="T20" fmla="*/ 633 w 645"/>
                  <a:gd name="T21" fmla="*/ 454 h 1852"/>
                  <a:gd name="T22" fmla="*/ 319 w 645"/>
                  <a:gd name="T23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1852">
                    <a:moveTo>
                      <a:pt x="0" y="1852"/>
                    </a:moveTo>
                    <a:cubicBezTo>
                      <a:pt x="0" y="1691"/>
                      <a:pt x="0" y="1691"/>
                      <a:pt x="0" y="1691"/>
                    </a:cubicBezTo>
                    <a:cubicBezTo>
                      <a:pt x="0" y="1655"/>
                      <a:pt x="29" y="1625"/>
                      <a:pt x="65" y="1625"/>
                    </a:cubicBezTo>
                    <a:cubicBezTo>
                      <a:pt x="208" y="1625"/>
                      <a:pt x="208" y="1625"/>
                      <a:pt x="208" y="1625"/>
                    </a:cubicBezTo>
                    <a:cubicBezTo>
                      <a:pt x="318" y="1625"/>
                      <a:pt x="407" y="1536"/>
                      <a:pt x="407" y="1426"/>
                    </a:cubicBezTo>
                    <a:cubicBezTo>
                      <a:pt x="407" y="1405"/>
                      <a:pt x="407" y="1405"/>
                      <a:pt x="407" y="1405"/>
                    </a:cubicBezTo>
                    <a:cubicBezTo>
                      <a:pt x="407" y="676"/>
                      <a:pt x="407" y="676"/>
                      <a:pt x="407" y="676"/>
                    </a:cubicBezTo>
                    <a:cubicBezTo>
                      <a:pt x="407" y="627"/>
                      <a:pt x="446" y="587"/>
                      <a:pt x="495" y="587"/>
                    </a:cubicBezTo>
                    <a:cubicBezTo>
                      <a:pt x="556" y="587"/>
                      <a:pt x="556" y="587"/>
                      <a:pt x="556" y="587"/>
                    </a:cubicBezTo>
                    <a:cubicBezTo>
                      <a:pt x="605" y="587"/>
                      <a:pt x="645" y="548"/>
                      <a:pt x="645" y="499"/>
                    </a:cubicBezTo>
                    <a:cubicBezTo>
                      <a:pt x="645" y="482"/>
                      <a:pt x="640" y="467"/>
                      <a:pt x="633" y="454"/>
                    </a:cubicBezTo>
                    <a:cubicBezTo>
                      <a:pt x="319" y="0"/>
                      <a:pt x="319" y="0"/>
                      <a:pt x="319" y="0"/>
                    </a:cubicBezTo>
                  </a:path>
                </a:pathLst>
              </a:custGeom>
              <a:noFill/>
              <a:ln w="1809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01D7616-5D93-4B45-882B-C3202D3D8588}"/>
                  </a:ext>
                </a:extLst>
              </p:cNvPr>
              <p:cNvSpPr/>
              <p:nvPr/>
            </p:nvSpPr>
            <p:spPr bwMode="auto">
              <a:xfrm rot="5400000">
                <a:off x="3055895" y="1988054"/>
                <a:ext cx="482735" cy="481756"/>
              </a:xfrm>
              <a:prstGeom prst="ellipse">
                <a:avLst/>
              </a:prstGeom>
              <a:solidFill>
                <a:schemeClr val="bg2"/>
              </a:solidFill>
              <a:ln w="1047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5A159EFB-09F4-4FE6-BFF3-144087C0AE81}"/>
                  </a:ext>
                </a:extLst>
              </p:cNvPr>
              <p:cNvSpPr/>
              <p:nvPr/>
            </p:nvSpPr>
            <p:spPr bwMode="auto">
              <a:xfrm rot="5400000">
                <a:off x="3005207" y="5070839"/>
                <a:ext cx="584110" cy="582925"/>
              </a:xfrm>
              <a:prstGeom prst="ellipse">
                <a:avLst/>
              </a:prstGeom>
              <a:solidFill>
                <a:schemeClr val="bg2"/>
              </a:solidFill>
              <a:ln w="1047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75CABB84-F699-403A-800A-9216426923CA}"/>
                  </a:ext>
                </a:extLst>
              </p:cNvPr>
              <p:cNvSpPr/>
              <p:nvPr/>
            </p:nvSpPr>
            <p:spPr bwMode="auto">
              <a:xfrm rot="5400000">
                <a:off x="5102867" y="1624289"/>
                <a:ext cx="1495205" cy="4289780"/>
              </a:xfrm>
              <a:custGeom>
                <a:avLst/>
                <a:gdLst>
                  <a:gd name="T0" fmla="*/ 645 w 645"/>
                  <a:gd name="T1" fmla="*/ 1852 h 1852"/>
                  <a:gd name="T2" fmla="*/ 645 w 645"/>
                  <a:gd name="T3" fmla="*/ 1691 h 1852"/>
                  <a:gd name="T4" fmla="*/ 579 w 645"/>
                  <a:gd name="T5" fmla="*/ 1625 h 1852"/>
                  <a:gd name="T6" fmla="*/ 437 w 645"/>
                  <a:gd name="T7" fmla="*/ 1625 h 1852"/>
                  <a:gd name="T8" fmla="*/ 237 w 645"/>
                  <a:gd name="T9" fmla="*/ 1426 h 1852"/>
                  <a:gd name="T10" fmla="*/ 238 w 645"/>
                  <a:gd name="T11" fmla="*/ 1405 h 1852"/>
                  <a:gd name="T12" fmla="*/ 238 w 645"/>
                  <a:gd name="T13" fmla="*/ 676 h 1852"/>
                  <a:gd name="T14" fmla="*/ 149 w 645"/>
                  <a:gd name="T15" fmla="*/ 587 h 1852"/>
                  <a:gd name="T16" fmla="*/ 88 w 645"/>
                  <a:gd name="T17" fmla="*/ 587 h 1852"/>
                  <a:gd name="T18" fmla="*/ 0 w 645"/>
                  <a:gd name="T19" fmla="*/ 499 h 1852"/>
                  <a:gd name="T20" fmla="*/ 12 w 645"/>
                  <a:gd name="T21" fmla="*/ 454 h 1852"/>
                  <a:gd name="T22" fmla="*/ 325 w 645"/>
                  <a:gd name="T23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1852">
                    <a:moveTo>
                      <a:pt x="645" y="1852"/>
                    </a:moveTo>
                    <a:cubicBezTo>
                      <a:pt x="645" y="1691"/>
                      <a:pt x="645" y="1691"/>
                      <a:pt x="645" y="1691"/>
                    </a:cubicBezTo>
                    <a:cubicBezTo>
                      <a:pt x="645" y="1655"/>
                      <a:pt x="615" y="1625"/>
                      <a:pt x="579" y="1625"/>
                    </a:cubicBezTo>
                    <a:cubicBezTo>
                      <a:pt x="437" y="1625"/>
                      <a:pt x="437" y="1625"/>
                      <a:pt x="437" y="1625"/>
                    </a:cubicBezTo>
                    <a:cubicBezTo>
                      <a:pt x="327" y="1625"/>
                      <a:pt x="237" y="1536"/>
                      <a:pt x="237" y="1426"/>
                    </a:cubicBezTo>
                    <a:cubicBezTo>
                      <a:pt x="238" y="1405"/>
                      <a:pt x="238" y="1405"/>
                      <a:pt x="238" y="1405"/>
                    </a:cubicBezTo>
                    <a:cubicBezTo>
                      <a:pt x="238" y="676"/>
                      <a:pt x="238" y="676"/>
                      <a:pt x="238" y="676"/>
                    </a:cubicBezTo>
                    <a:cubicBezTo>
                      <a:pt x="238" y="627"/>
                      <a:pt x="198" y="587"/>
                      <a:pt x="149" y="587"/>
                    </a:cubicBezTo>
                    <a:cubicBezTo>
                      <a:pt x="88" y="587"/>
                      <a:pt x="88" y="587"/>
                      <a:pt x="88" y="587"/>
                    </a:cubicBezTo>
                    <a:cubicBezTo>
                      <a:pt x="39" y="587"/>
                      <a:pt x="0" y="548"/>
                      <a:pt x="0" y="499"/>
                    </a:cubicBezTo>
                    <a:cubicBezTo>
                      <a:pt x="0" y="482"/>
                      <a:pt x="4" y="467"/>
                      <a:pt x="12" y="454"/>
                    </a:cubicBezTo>
                    <a:cubicBezTo>
                      <a:pt x="325" y="0"/>
                      <a:pt x="325" y="0"/>
                      <a:pt x="325" y="0"/>
                    </a:cubicBezTo>
                  </a:path>
                </a:pathLst>
              </a:custGeom>
              <a:noFill/>
              <a:ln w="180975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9A46310-A535-4A23-918B-9CD34A29C885}"/>
                  </a:ext>
                </a:extLst>
              </p:cNvPr>
              <p:cNvSpPr/>
              <p:nvPr/>
            </p:nvSpPr>
            <p:spPr bwMode="auto">
              <a:xfrm rot="5400000">
                <a:off x="3460274" y="4381626"/>
                <a:ext cx="260094" cy="260094"/>
              </a:xfrm>
              <a:prstGeom prst="ellipse">
                <a:avLst/>
              </a:prstGeom>
              <a:solidFill>
                <a:schemeClr val="bg2"/>
              </a:solidFill>
              <a:ln w="5715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42AC4F08-E412-4175-B3AC-E8254C5BA0A1}"/>
                  </a:ext>
                </a:extLst>
              </p:cNvPr>
              <p:cNvSpPr/>
              <p:nvPr/>
            </p:nvSpPr>
            <p:spPr bwMode="auto">
              <a:xfrm rot="5400000">
                <a:off x="3460274" y="2923957"/>
                <a:ext cx="260094" cy="260094"/>
              </a:xfrm>
              <a:prstGeom prst="ellipse">
                <a:avLst/>
              </a:prstGeom>
              <a:solidFill>
                <a:schemeClr val="bg2"/>
              </a:solidFill>
              <a:ln w="5715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2A05AC8-2178-4AAE-AD20-99D1010698AD}"/>
                </a:ext>
              </a:extLst>
            </p:cNvPr>
            <p:cNvSpPr/>
            <p:nvPr/>
          </p:nvSpPr>
          <p:spPr>
            <a:xfrm>
              <a:off x="9765243" y="3728917"/>
              <a:ext cx="1847109" cy="584775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3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ight Triangle 64">
            <a:extLst>
              <a:ext uri="{FF2B5EF4-FFF2-40B4-BE49-F238E27FC236}">
                <a16:creationId xmlns:a16="http://schemas.microsoft.com/office/drawing/2014/main" id="{7A42DC20-7059-451B-A1D7-A63A04DC284E}"/>
              </a:ext>
            </a:extLst>
          </p:cNvPr>
          <p:cNvSpPr/>
          <p:nvPr/>
        </p:nvSpPr>
        <p:spPr>
          <a:xfrm rot="8100000" flipH="1">
            <a:off x="3956145" y="2680138"/>
            <a:ext cx="285642" cy="28564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>
              <a:lnSpc>
                <a:spcPct val="120000"/>
              </a:lnSpc>
            </a:pPr>
            <a:endParaRPr lang="en-GB" sz="1327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ight Triangle 65">
            <a:extLst>
              <a:ext uri="{FF2B5EF4-FFF2-40B4-BE49-F238E27FC236}">
                <a16:creationId xmlns:a16="http://schemas.microsoft.com/office/drawing/2014/main" id="{28C2D94E-9008-4350-928D-6C8EAFF1AE37}"/>
              </a:ext>
            </a:extLst>
          </p:cNvPr>
          <p:cNvSpPr/>
          <p:nvPr/>
        </p:nvSpPr>
        <p:spPr>
          <a:xfrm rot="8100000" flipH="1">
            <a:off x="3956145" y="4009874"/>
            <a:ext cx="285642" cy="28564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>
              <a:lnSpc>
                <a:spcPct val="120000"/>
              </a:lnSpc>
            </a:pPr>
            <a:endParaRPr lang="en-GB" sz="1327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ight Triangle 66">
            <a:extLst>
              <a:ext uri="{FF2B5EF4-FFF2-40B4-BE49-F238E27FC236}">
                <a16:creationId xmlns:a16="http://schemas.microsoft.com/office/drawing/2014/main" id="{DBDCA221-EFB8-46DF-B4C1-6EAFAA385E99}"/>
              </a:ext>
            </a:extLst>
          </p:cNvPr>
          <p:cNvSpPr/>
          <p:nvPr/>
        </p:nvSpPr>
        <p:spPr>
          <a:xfrm rot="13500000">
            <a:off x="8809236" y="3356747"/>
            <a:ext cx="285642" cy="28564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>
              <a:lnSpc>
                <a:spcPct val="120000"/>
              </a:lnSpc>
            </a:pPr>
            <a:endParaRPr lang="en-GB" sz="1327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ight Triangle 67">
            <a:extLst>
              <a:ext uri="{FF2B5EF4-FFF2-40B4-BE49-F238E27FC236}">
                <a16:creationId xmlns:a16="http://schemas.microsoft.com/office/drawing/2014/main" id="{6747EC99-6371-4443-ACD4-A291E12F3078}"/>
              </a:ext>
            </a:extLst>
          </p:cNvPr>
          <p:cNvSpPr/>
          <p:nvPr/>
        </p:nvSpPr>
        <p:spPr>
          <a:xfrm rot="13500000">
            <a:off x="8815228" y="4710619"/>
            <a:ext cx="285642" cy="28564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>
              <a:lnSpc>
                <a:spcPct val="120000"/>
              </a:lnSpc>
            </a:pPr>
            <a:endParaRPr lang="en-GB" sz="1327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06D7E4B6-BD64-41E2-A291-A50ABA327D7E}"/>
              </a:ext>
            </a:extLst>
          </p:cNvPr>
          <p:cNvGrpSpPr/>
          <p:nvPr/>
        </p:nvGrpSpPr>
        <p:grpSpPr>
          <a:xfrm>
            <a:off x="0" y="2147887"/>
            <a:ext cx="10223954" cy="3355144"/>
            <a:chOff x="-743744" y="1412054"/>
            <a:chExt cx="11471330" cy="3764489"/>
          </a:xfrm>
          <a:solidFill>
            <a:schemeClr val="accent1">
              <a:lumMod val="50000"/>
            </a:schemeClr>
          </a:solidFill>
        </p:grpSpPr>
        <p:grpSp>
          <p:nvGrpSpPr>
            <p:cNvPr id="40" name="Group 12">
              <a:extLst>
                <a:ext uri="{FF2B5EF4-FFF2-40B4-BE49-F238E27FC236}">
                  <a16:creationId xmlns:a16="http://schemas.microsoft.com/office/drawing/2014/main" id="{4D813A88-7C82-46F8-BD5F-49FD4738F214}"/>
                </a:ext>
              </a:extLst>
            </p:cNvPr>
            <p:cNvGrpSpPr/>
            <p:nvPr/>
          </p:nvGrpSpPr>
          <p:grpSpPr>
            <a:xfrm flipH="1">
              <a:off x="3996395" y="1453806"/>
              <a:ext cx="6731191" cy="1290795"/>
              <a:chOff x="2251867" y="3768352"/>
              <a:chExt cx="8959212" cy="1718048"/>
            </a:xfrm>
            <a:grpFill/>
          </p:grpSpPr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2E6C03E6-4631-4071-9E5E-F6E679910F59}"/>
                  </a:ext>
                </a:extLst>
              </p:cNvPr>
              <p:cNvSpPr/>
              <p:nvPr/>
            </p:nvSpPr>
            <p:spPr>
              <a:xfrm>
                <a:off x="6850964" y="4965895"/>
                <a:ext cx="3758423" cy="520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Block Arc 22">
                <a:extLst>
                  <a:ext uri="{FF2B5EF4-FFF2-40B4-BE49-F238E27FC236}">
                    <a16:creationId xmlns:a16="http://schemas.microsoft.com/office/drawing/2014/main" id="{40E71682-C8E9-49AB-B017-D9D0C8A180E2}"/>
                  </a:ext>
                </a:extLst>
              </p:cNvPr>
              <p:cNvSpPr/>
              <p:nvPr/>
            </p:nvSpPr>
            <p:spPr>
              <a:xfrm rot="5400000">
                <a:off x="9824283" y="4099604"/>
                <a:ext cx="1530948" cy="1242644"/>
              </a:xfrm>
              <a:prstGeom prst="blockArc">
                <a:avLst>
                  <a:gd name="adj1" fmla="val 10800000"/>
                  <a:gd name="adj2" fmla="val 56368"/>
                  <a:gd name="adj3" fmla="val 418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Rectangle 23">
                <a:extLst>
                  <a:ext uri="{FF2B5EF4-FFF2-40B4-BE49-F238E27FC236}">
                    <a16:creationId xmlns:a16="http://schemas.microsoft.com/office/drawing/2014/main" id="{56F32EBA-2A2C-4522-A1DE-73FB8D7338A1}"/>
                  </a:ext>
                </a:extLst>
              </p:cNvPr>
              <p:cNvSpPr/>
              <p:nvPr/>
            </p:nvSpPr>
            <p:spPr>
              <a:xfrm>
                <a:off x="2898984" y="3955451"/>
                <a:ext cx="7710406" cy="520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Isosceles Triangle 24">
                <a:extLst>
                  <a:ext uri="{FF2B5EF4-FFF2-40B4-BE49-F238E27FC236}">
                    <a16:creationId xmlns:a16="http://schemas.microsoft.com/office/drawing/2014/main" id="{4CF17CCA-339F-4F03-A5D7-ADC1C2D5486A}"/>
                  </a:ext>
                </a:extLst>
              </p:cNvPr>
              <p:cNvSpPr/>
              <p:nvPr/>
            </p:nvSpPr>
            <p:spPr>
              <a:xfrm rot="16200000" flipH="1">
                <a:off x="2128073" y="3892146"/>
                <a:ext cx="894704" cy="64711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34">
              <a:extLst>
                <a:ext uri="{FF2B5EF4-FFF2-40B4-BE49-F238E27FC236}">
                  <a16:creationId xmlns:a16="http://schemas.microsoft.com/office/drawing/2014/main" id="{7DA2CE8F-6E8C-456A-A7EC-CF4664C3A368}"/>
                </a:ext>
              </a:extLst>
            </p:cNvPr>
            <p:cNvGrpSpPr/>
            <p:nvPr/>
          </p:nvGrpSpPr>
          <p:grpSpPr>
            <a:xfrm>
              <a:off x="5900354" y="2212965"/>
              <a:ext cx="3277689" cy="1290795"/>
              <a:chOff x="6868106" y="3768351"/>
              <a:chExt cx="4362603" cy="1718048"/>
            </a:xfrm>
            <a:grpFill/>
          </p:grpSpPr>
          <p:sp>
            <p:nvSpPr>
              <p:cNvPr id="36" name="Rectangle 36">
                <a:extLst>
                  <a:ext uri="{FF2B5EF4-FFF2-40B4-BE49-F238E27FC236}">
                    <a16:creationId xmlns:a16="http://schemas.microsoft.com/office/drawing/2014/main" id="{9E89C985-CED4-438A-8EE1-D6F15C0C723D}"/>
                  </a:ext>
                </a:extLst>
              </p:cNvPr>
              <p:cNvSpPr/>
              <p:nvPr/>
            </p:nvSpPr>
            <p:spPr>
              <a:xfrm>
                <a:off x="6868106" y="4965896"/>
                <a:ext cx="3758422" cy="5205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Block Arc 37">
                <a:extLst>
                  <a:ext uri="{FF2B5EF4-FFF2-40B4-BE49-F238E27FC236}">
                    <a16:creationId xmlns:a16="http://schemas.microsoft.com/office/drawing/2014/main" id="{470826EA-FDDF-4F5E-AA42-9C70FC95AEBD}"/>
                  </a:ext>
                </a:extLst>
              </p:cNvPr>
              <p:cNvSpPr/>
              <p:nvPr/>
            </p:nvSpPr>
            <p:spPr>
              <a:xfrm rot="5400000">
                <a:off x="9843913" y="4099603"/>
                <a:ext cx="1530948" cy="1242644"/>
              </a:xfrm>
              <a:prstGeom prst="blockArc">
                <a:avLst>
                  <a:gd name="adj1" fmla="val 10800000"/>
                  <a:gd name="adj2" fmla="val 56368"/>
                  <a:gd name="adj3" fmla="val 418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Rectangle 38">
                <a:extLst>
                  <a:ext uri="{FF2B5EF4-FFF2-40B4-BE49-F238E27FC236}">
                    <a16:creationId xmlns:a16="http://schemas.microsoft.com/office/drawing/2014/main" id="{6CB3D756-CD0F-472F-BD0F-5EB12C852626}"/>
                  </a:ext>
                </a:extLst>
              </p:cNvPr>
              <p:cNvSpPr/>
              <p:nvPr/>
            </p:nvSpPr>
            <p:spPr>
              <a:xfrm>
                <a:off x="8711198" y="3955451"/>
                <a:ext cx="1915330" cy="5205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Isosceles Triangle 39">
                <a:extLst>
                  <a:ext uri="{FF2B5EF4-FFF2-40B4-BE49-F238E27FC236}">
                    <a16:creationId xmlns:a16="http://schemas.microsoft.com/office/drawing/2014/main" id="{87E49AEE-ADFD-415C-8FAE-A37B031DA3B9}"/>
                  </a:ext>
                </a:extLst>
              </p:cNvPr>
              <p:cNvSpPr/>
              <p:nvPr/>
            </p:nvSpPr>
            <p:spPr>
              <a:xfrm rot="16200000" flipH="1">
                <a:off x="7940290" y="3892145"/>
                <a:ext cx="894703" cy="647115"/>
              </a:xfrm>
              <a:prstGeom prst="triangle">
                <a:avLst/>
              </a:prstGeom>
              <a:grpFill/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43">
              <a:extLst>
                <a:ext uri="{FF2B5EF4-FFF2-40B4-BE49-F238E27FC236}">
                  <a16:creationId xmlns:a16="http://schemas.microsoft.com/office/drawing/2014/main" id="{C7D328A1-8A1C-4165-BC6D-6F310F3F8183}"/>
                </a:ext>
              </a:extLst>
            </p:cNvPr>
            <p:cNvGrpSpPr/>
            <p:nvPr/>
          </p:nvGrpSpPr>
          <p:grpSpPr>
            <a:xfrm flipH="1">
              <a:off x="3996165" y="2972127"/>
              <a:ext cx="3276053" cy="1290795"/>
              <a:chOff x="6850964" y="3768351"/>
              <a:chExt cx="4360426" cy="1718048"/>
            </a:xfrm>
            <a:grpFill/>
          </p:grpSpPr>
          <p:sp>
            <p:nvSpPr>
              <p:cNvPr id="32" name="Rectangle 45">
                <a:extLst>
                  <a:ext uri="{FF2B5EF4-FFF2-40B4-BE49-F238E27FC236}">
                    <a16:creationId xmlns:a16="http://schemas.microsoft.com/office/drawing/2014/main" id="{B555A623-5062-466E-9870-6E62A089C242}"/>
                  </a:ext>
                </a:extLst>
              </p:cNvPr>
              <p:cNvSpPr/>
              <p:nvPr/>
            </p:nvSpPr>
            <p:spPr>
              <a:xfrm>
                <a:off x="6850964" y="4965895"/>
                <a:ext cx="3758423" cy="520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Block Arc 46">
                <a:extLst>
                  <a:ext uri="{FF2B5EF4-FFF2-40B4-BE49-F238E27FC236}">
                    <a16:creationId xmlns:a16="http://schemas.microsoft.com/office/drawing/2014/main" id="{1EF7E45F-10C9-4CFD-97EC-5495BA474E58}"/>
                  </a:ext>
                </a:extLst>
              </p:cNvPr>
              <p:cNvSpPr/>
              <p:nvPr/>
            </p:nvSpPr>
            <p:spPr>
              <a:xfrm rot="5400000">
                <a:off x="9824594" y="4099602"/>
                <a:ext cx="1530948" cy="1242644"/>
              </a:xfrm>
              <a:prstGeom prst="blockArc">
                <a:avLst>
                  <a:gd name="adj1" fmla="val 10800000"/>
                  <a:gd name="adj2" fmla="val 56368"/>
                  <a:gd name="adj3" fmla="val 418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Rectangle 47">
                <a:extLst>
                  <a:ext uri="{FF2B5EF4-FFF2-40B4-BE49-F238E27FC236}">
                    <a16:creationId xmlns:a16="http://schemas.microsoft.com/office/drawing/2014/main" id="{B63B85EB-B7D4-4FA0-9D99-275E7A73846D}"/>
                  </a:ext>
                </a:extLst>
              </p:cNvPr>
              <p:cNvSpPr/>
              <p:nvPr/>
            </p:nvSpPr>
            <p:spPr>
              <a:xfrm>
                <a:off x="8694057" y="3955451"/>
                <a:ext cx="1915330" cy="520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Isosceles Triangle 48">
                <a:extLst>
                  <a:ext uri="{FF2B5EF4-FFF2-40B4-BE49-F238E27FC236}">
                    <a16:creationId xmlns:a16="http://schemas.microsoft.com/office/drawing/2014/main" id="{8B7090FA-5738-4A0A-93B9-5AA7F5B5E335}"/>
                  </a:ext>
                </a:extLst>
              </p:cNvPr>
              <p:cNvSpPr/>
              <p:nvPr/>
            </p:nvSpPr>
            <p:spPr>
              <a:xfrm rot="16200000" flipH="1">
                <a:off x="7923148" y="3892145"/>
                <a:ext cx="894704" cy="647115"/>
              </a:xfrm>
              <a:prstGeom prst="triangle">
                <a:avLst/>
              </a:prstGeom>
              <a:grp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52">
              <a:extLst>
                <a:ext uri="{FF2B5EF4-FFF2-40B4-BE49-F238E27FC236}">
                  <a16:creationId xmlns:a16="http://schemas.microsoft.com/office/drawing/2014/main" id="{0B6D6E5E-B24C-4411-9A0E-E1F55EF3B2C0}"/>
                </a:ext>
              </a:extLst>
            </p:cNvPr>
            <p:cNvGrpSpPr/>
            <p:nvPr/>
          </p:nvGrpSpPr>
          <p:grpSpPr>
            <a:xfrm>
              <a:off x="5900354" y="3731289"/>
              <a:ext cx="3277689" cy="1290796"/>
              <a:chOff x="6868106" y="3768350"/>
              <a:chExt cx="4362601" cy="1718050"/>
            </a:xfrm>
            <a:grpFill/>
          </p:grpSpPr>
          <p:sp>
            <p:nvSpPr>
              <p:cNvPr id="28" name="Rectangle 54">
                <a:extLst>
                  <a:ext uri="{FF2B5EF4-FFF2-40B4-BE49-F238E27FC236}">
                    <a16:creationId xmlns:a16="http://schemas.microsoft.com/office/drawing/2014/main" id="{E6368FF1-AC8C-4AFC-9DC4-C40E33DD784A}"/>
                  </a:ext>
                </a:extLst>
              </p:cNvPr>
              <p:cNvSpPr/>
              <p:nvPr/>
            </p:nvSpPr>
            <p:spPr>
              <a:xfrm>
                <a:off x="6868106" y="4965895"/>
                <a:ext cx="3758423" cy="520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Block Arc 55">
                <a:extLst>
                  <a:ext uri="{FF2B5EF4-FFF2-40B4-BE49-F238E27FC236}">
                    <a16:creationId xmlns:a16="http://schemas.microsoft.com/office/drawing/2014/main" id="{04D6FE1C-9D11-4FDF-9BE0-B3355BCBFF90}"/>
                  </a:ext>
                </a:extLst>
              </p:cNvPr>
              <p:cNvSpPr/>
              <p:nvPr/>
            </p:nvSpPr>
            <p:spPr>
              <a:xfrm rot="5400000">
                <a:off x="9843911" y="4099604"/>
                <a:ext cx="1530948" cy="1242644"/>
              </a:xfrm>
              <a:prstGeom prst="blockArc">
                <a:avLst>
                  <a:gd name="adj1" fmla="val 10800000"/>
                  <a:gd name="adj2" fmla="val 56368"/>
                  <a:gd name="adj3" fmla="val 418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Rectangle 56">
                <a:extLst>
                  <a:ext uri="{FF2B5EF4-FFF2-40B4-BE49-F238E27FC236}">
                    <a16:creationId xmlns:a16="http://schemas.microsoft.com/office/drawing/2014/main" id="{BBDAA3CF-9ED8-4F41-BC28-0EB4F1F94BBD}"/>
                  </a:ext>
                </a:extLst>
              </p:cNvPr>
              <p:cNvSpPr/>
              <p:nvPr/>
            </p:nvSpPr>
            <p:spPr>
              <a:xfrm>
                <a:off x="8711199" y="3955451"/>
                <a:ext cx="1915330" cy="520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Isosceles Triangle 57">
                <a:extLst>
                  <a:ext uri="{FF2B5EF4-FFF2-40B4-BE49-F238E27FC236}">
                    <a16:creationId xmlns:a16="http://schemas.microsoft.com/office/drawing/2014/main" id="{C7E9B1A5-1E27-4C58-96C8-7D999FCE20C1}"/>
                  </a:ext>
                </a:extLst>
              </p:cNvPr>
              <p:cNvSpPr/>
              <p:nvPr/>
            </p:nvSpPr>
            <p:spPr>
              <a:xfrm rot="16200000" flipH="1">
                <a:off x="7940290" y="3892145"/>
                <a:ext cx="894704" cy="647114"/>
              </a:xfrm>
              <a:prstGeom prst="triangle">
                <a:avLst/>
              </a:prstGeom>
              <a:grpFill/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59">
              <a:extLst>
                <a:ext uri="{FF2B5EF4-FFF2-40B4-BE49-F238E27FC236}">
                  <a16:creationId xmlns:a16="http://schemas.microsoft.com/office/drawing/2014/main" id="{D5D9304C-8A6B-4682-9B06-BF5F30F71EF8}"/>
                </a:ext>
              </a:extLst>
            </p:cNvPr>
            <p:cNvGrpSpPr/>
            <p:nvPr/>
          </p:nvGrpSpPr>
          <p:grpSpPr>
            <a:xfrm>
              <a:off x="-743744" y="4504338"/>
              <a:ext cx="7082837" cy="672205"/>
              <a:chOff x="-2527342" y="5137684"/>
              <a:chExt cx="9427254" cy="894704"/>
            </a:xfrm>
            <a:grpFill/>
          </p:grpSpPr>
          <p:sp>
            <p:nvSpPr>
              <p:cNvPr id="26" name="Rectangle 61">
                <a:extLst>
                  <a:ext uri="{FF2B5EF4-FFF2-40B4-BE49-F238E27FC236}">
                    <a16:creationId xmlns:a16="http://schemas.microsoft.com/office/drawing/2014/main" id="{2B6F1267-5E16-488C-967A-1F1795141E12}"/>
                  </a:ext>
                </a:extLst>
              </p:cNvPr>
              <p:cNvSpPr/>
              <p:nvPr/>
            </p:nvSpPr>
            <p:spPr>
              <a:xfrm>
                <a:off x="-2527342" y="5306300"/>
                <a:ext cx="8780139" cy="5120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Isosceles Triangle 62">
                <a:extLst>
                  <a:ext uri="{FF2B5EF4-FFF2-40B4-BE49-F238E27FC236}">
                    <a16:creationId xmlns:a16="http://schemas.microsoft.com/office/drawing/2014/main" id="{90DDF7D2-B3F8-42FE-BD46-F8DE0C76F1A6}"/>
                  </a:ext>
                </a:extLst>
              </p:cNvPr>
              <p:cNvSpPr/>
              <p:nvPr/>
            </p:nvSpPr>
            <p:spPr>
              <a:xfrm rot="5400000">
                <a:off x="6129003" y="5261478"/>
                <a:ext cx="894704" cy="647115"/>
              </a:xfrm>
              <a:prstGeom prst="triangle">
                <a:avLst/>
              </a:prstGeom>
              <a:grp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327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Oval 51">
              <a:extLst>
                <a:ext uri="{FF2B5EF4-FFF2-40B4-BE49-F238E27FC236}">
                  <a16:creationId xmlns:a16="http://schemas.microsoft.com/office/drawing/2014/main" id="{41606B1E-7899-44D8-B9AB-CB4010C4E33C}"/>
                </a:ext>
              </a:extLst>
            </p:cNvPr>
            <p:cNvSpPr/>
            <p:nvPr/>
          </p:nvSpPr>
          <p:spPr>
            <a:xfrm>
              <a:off x="7840008" y="1412054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327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53">
              <a:extLst>
                <a:ext uri="{FF2B5EF4-FFF2-40B4-BE49-F238E27FC236}">
                  <a16:creationId xmlns:a16="http://schemas.microsoft.com/office/drawing/2014/main" id="{003E5642-E4CE-4603-80F8-06786941C025}"/>
                </a:ext>
              </a:extLst>
            </p:cNvPr>
            <p:cNvSpPr/>
            <p:nvPr/>
          </p:nvSpPr>
          <p:spPr>
            <a:xfrm>
              <a:off x="7933973" y="1504109"/>
              <a:ext cx="567771" cy="56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327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70">
              <a:extLst>
                <a:ext uri="{FF2B5EF4-FFF2-40B4-BE49-F238E27FC236}">
                  <a16:creationId xmlns:a16="http://schemas.microsoft.com/office/drawing/2014/main" id="{AC566D4F-98DA-4A5A-9624-CA503ABF9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7947" y="1642032"/>
              <a:ext cx="277795" cy="288100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2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3884C3F-DC57-4715-9DF2-2379E6CF3C85}"/>
              </a:ext>
            </a:extLst>
          </p:cNvPr>
          <p:cNvGrpSpPr/>
          <p:nvPr/>
        </p:nvGrpSpPr>
        <p:grpSpPr>
          <a:xfrm>
            <a:off x="920490" y="2352858"/>
            <a:ext cx="3264035" cy="1214533"/>
            <a:chOff x="2852179" y="1780257"/>
            <a:chExt cx="3264035" cy="1214533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6958F5C-853E-4DD2-82DF-D1527970207E}"/>
                </a:ext>
              </a:extLst>
            </p:cNvPr>
            <p:cNvSpPr/>
            <p:nvPr/>
          </p:nvSpPr>
          <p:spPr>
            <a:xfrm>
              <a:off x="2852179" y="1780257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7C38B95-7395-408B-8960-F1990A8C03DB}"/>
                </a:ext>
              </a:extLst>
            </p:cNvPr>
            <p:cNvSpPr/>
            <p:nvPr/>
          </p:nvSpPr>
          <p:spPr>
            <a:xfrm>
              <a:off x="2995688" y="2256126"/>
              <a:ext cx="26468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DF8C57C8-4E15-47D9-A099-C15AEEF65ED6}"/>
              </a:ext>
            </a:extLst>
          </p:cNvPr>
          <p:cNvGrpSpPr/>
          <p:nvPr/>
        </p:nvGrpSpPr>
        <p:grpSpPr>
          <a:xfrm>
            <a:off x="920490" y="3653150"/>
            <a:ext cx="3264035" cy="1214533"/>
            <a:chOff x="2852179" y="1780257"/>
            <a:chExt cx="3264035" cy="1214533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89D0073-5485-4AD8-84D2-27C678AC767C}"/>
                </a:ext>
              </a:extLst>
            </p:cNvPr>
            <p:cNvSpPr/>
            <p:nvPr/>
          </p:nvSpPr>
          <p:spPr>
            <a:xfrm>
              <a:off x="2852179" y="1780257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0818C8A8-1372-4475-84AE-9ED74A2582FA}"/>
                </a:ext>
              </a:extLst>
            </p:cNvPr>
            <p:cNvSpPr/>
            <p:nvPr/>
          </p:nvSpPr>
          <p:spPr>
            <a:xfrm>
              <a:off x="2995688" y="2256126"/>
              <a:ext cx="26468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CD234918-3D55-476A-9963-7C82E0EBBCC2}"/>
              </a:ext>
            </a:extLst>
          </p:cNvPr>
          <p:cNvSpPr/>
          <p:nvPr/>
        </p:nvSpPr>
        <p:spPr>
          <a:xfrm>
            <a:off x="8869939" y="3270210"/>
            <a:ext cx="326403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63DED55-B0B7-4422-9251-7BEEE1BB826B}"/>
              </a:ext>
            </a:extLst>
          </p:cNvPr>
          <p:cNvSpPr/>
          <p:nvPr/>
        </p:nvSpPr>
        <p:spPr>
          <a:xfrm>
            <a:off x="8869939" y="4605702"/>
            <a:ext cx="326403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C6E67A9-04FC-419B-A33F-FEE107D9E5D4}"/>
              </a:ext>
            </a:extLst>
          </p:cNvPr>
          <p:cNvSpPr/>
          <p:nvPr/>
        </p:nvSpPr>
        <p:spPr>
          <a:xfrm>
            <a:off x="1834046" y="6078075"/>
            <a:ext cx="852390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title.Fill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in the description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4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7">
            <a:extLst>
              <a:ext uri="{FF2B5EF4-FFF2-40B4-BE49-F238E27FC236}">
                <a16:creationId xmlns:a16="http://schemas.microsoft.com/office/drawing/2014/main" id="{330AAA39-ECB1-4881-B150-B04904C8F2B8}"/>
              </a:ext>
            </a:extLst>
          </p:cNvPr>
          <p:cNvSpPr/>
          <p:nvPr/>
        </p:nvSpPr>
        <p:spPr>
          <a:xfrm flipH="1">
            <a:off x="3397434" y="2094793"/>
            <a:ext cx="8794566" cy="1542997"/>
          </a:xfrm>
          <a:custGeom>
            <a:avLst/>
            <a:gdLst>
              <a:gd name="connsiteX0" fmla="*/ 0 w 12127042"/>
              <a:gd name="connsiteY0" fmla="*/ 1710702 h 2475488"/>
              <a:gd name="connsiteX1" fmla="*/ 1558977 w 12127042"/>
              <a:gd name="connsiteY1" fmla="*/ 406557 h 2475488"/>
              <a:gd name="connsiteX2" fmla="*/ 3297836 w 12127042"/>
              <a:gd name="connsiteY2" fmla="*/ 2415239 h 2475488"/>
              <a:gd name="connsiteX3" fmla="*/ 5471410 w 12127042"/>
              <a:gd name="connsiteY3" fmla="*/ 181705 h 2475488"/>
              <a:gd name="connsiteX4" fmla="*/ 7285219 w 12127042"/>
              <a:gd name="connsiteY4" fmla="*/ 2475200 h 2475488"/>
              <a:gd name="connsiteX5" fmla="*/ 9623685 w 12127042"/>
              <a:gd name="connsiteY5" fmla="*/ 1823 h 2475488"/>
              <a:gd name="connsiteX6" fmla="*/ 12127042 w 12127042"/>
              <a:gd name="connsiteY6" fmla="*/ 2040485 h 2475488"/>
              <a:gd name="connsiteX0" fmla="*/ 0 w 12127042"/>
              <a:gd name="connsiteY0" fmla="*/ 1529031 h 2376215"/>
              <a:gd name="connsiteX1" fmla="*/ 1558977 w 12127042"/>
              <a:gd name="connsiteY1" fmla="*/ 224886 h 2376215"/>
              <a:gd name="connsiteX2" fmla="*/ 3297836 w 12127042"/>
              <a:gd name="connsiteY2" fmla="*/ 2233568 h 2376215"/>
              <a:gd name="connsiteX3" fmla="*/ 5471410 w 12127042"/>
              <a:gd name="connsiteY3" fmla="*/ 34 h 2376215"/>
              <a:gd name="connsiteX4" fmla="*/ 7285219 w 12127042"/>
              <a:gd name="connsiteY4" fmla="*/ 2293529 h 2376215"/>
              <a:gd name="connsiteX5" fmla="*/ 12127042 w 12127042"/>
              <a:gd name="connsiteY5" fmla="*/ 1858814 h 2376215"/>
              <a:gd name="connsiteX0" fmla="*/ 0 w 7285219"/>
              <a:gd name="connsiteY0" fmla="*/ 1529031 h 2293528"/>
              <a:gd name="connsiteX1" fmla="*/ 1558977 w 7285219"/>
              <a:gd name="connsiteY1" fmla="*/ 224886 h 2293528"/>
              <a:gd name="connsiteX2" fmla="*/ 3297836 w 7285219"/>
              <a:gd name="connsiteY2" fmla="*/ 2233568 h 2293528"/>
              <a:gd name="connsiteX3" fmla="*/ 5471410 w 7285219"/>
              <a:gd name="connsiteY3" fmla="*/ 34 h 2293528"/>
              <a:gd name="connsiteX4" fmla="*/ 7285219 w 7285219"/>
              <a:gd name="connsiteY4" fmla="*/ 2293529 h 2293528"/>
              <a:gd name="connsiteX0" fmla="*/ 0 w 8457722"/>
              <a:gd name="connsiteY0" fmla="*/ 1529263 h 2403319"/>
              <a:gd name="connsiteX1" fmla="*/ 1558977 w 8457722"/>
              <a:gd name="connsiteY1" fmla="*/ 225118 h 2403319"/>
              <a:gd name="connsiteX2" fmla="*/ 3297836 w 8457722"/>
              <a:gd name="connsiteY2" fmla="*/ 2233800 h 2403319"/>
              <a:gd name="connsiteX3" fmla="*/ 5471410 w 8457722"/>
              <a:gd name="connsiteY3" fmla="*/ 266 h 2403319"/>
              <a:gd name="connsiteX4" fmla="*/ 8457722 w 8457722"/>
              <a:gd name="connsiteY4" fmla="*/ 2403319 h 240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7722" h="2403319">
                <a:moveTo>
                  <a:pt x="0" y="1529263"/>
                </a:moveTo>
                <a:cubicBezTo>
                  <a:pt x="504669" y="818479"/>
                  <a:pt x="1009338" y="107695"/>
                  <a:pt x="1558977" y="225118"/>
                </a:cubicBezTo>
                <a:cubicBezTo>
                  <a:pt x="2108616" y="342541"/>
                  <a:pt x="2645764" y="2271275"/>
                  <a:pt x="3297836" y="2233800"/>
                </a:cubicBezTo>
                <a:cubicBezTo>
                  <a:pt x="3949908" y="2196325"/>
                  <a:pt x="4611429" y="-27987"/>
                  <a:pt x="5471410" y="266"/>
                </a:cubicBezTo>
                <a:cubicBezTo>
                  <a:pt x="6331391" y="28519"/>
                  <a:pt x="7348450" y="2093522"/>
                  <a:pt x="8457722" y="2403319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1689B16-D196-4DF6-930B-2A2ECF5620DD}"/>
              </a:ext>
            </a:extLst>
          </p:cNvPr>
          <p:cNvSpPr/>
          <p:nvPr/>
        </p:nvSpPr>
        <p:spPr>
          <a:xfrm>
            <a:off x="4115493" y="3169228"/>
            <a:ext cx="259772" cy="259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905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19A3AE5-EA13-44E0-94FF-C788827C02EB}"/>
              </a:ext>
            </a:extLst>
          </p:cNvPr>
          <p:cNvSpPr/>
          <p:nvPr/>
        </p:nvSpPr>
        <p:spPr>
          <a:xfrm>
            <a:off x="3587510" y="3666728"/>
            <a:ext cx="210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48F6870-E6F5-40A7-A324-A663438444F9}"/>
              </a:ext>
            </a:extLst>
          </p:cNvPr>
          <p:cNvSpPr/>
          <p:nvPr/>
        </p:nvSpPr>
        <p:spPr>
          <a:xfrm>
            <a:off x="5403955" y="1517049"/>
            <a:ext cx="210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A02352D-5626-417F-B960-ECB9506817E7}"/>
              </a:ext>
            </a:extLst>
          </p:cNvPr>
          <p:cNvSpPr/>
          <p:nvPr/>
        </p:nvSpPr>
        <p:spPr>
          <a:xfrm>
            <a:off x="6135844" y="2017407"/>
            <a:ext cx="259772" cy="259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905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FB2FF40-CF82-45F0-ACD8-35D4E65B5A31}"/>
              </a:ext>
            </a:extLst>
          </p:cNvPr>
          <p:cNvSpPr/>
          <p:nvPr/>
        </p:nvSpPr>
        <p:spPr>
          <a:xfrm>
            <a:off x="8526935" y="3392486"/>
            <a:ext cx="259772" cy="259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905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EC36673-3D8B-4E78-9124-EE987E40E4B9}"/>
              </a:ext>
            </a:extLst>
          </p:cNvPr>
          <p:cNvSpPr/>
          <p:nvPr/>
        </p:nvSpPr>
        <p:spPr>
          <a:xfrm>
            <a:off x="10252641" y="2147293"/>
            <a:ext cx="259772" cy="259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905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96B83B-8F3E-4991-B29C-1E2230C120CA}"/>
              </a:ext>
            </a:extLst>
          </p:cNvPr>
          <p:cNvSpPr/>
          <p:nvPr/>
        </p:nvSpPr>
        <p:spPr>
          <a:xfrm>
            <a:off x="7795047" y="3652258"/>
            <a:ext cx="210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1E9D6CB-238D-49E4-8B72-8562019CF23D}"/>
              </a:ext>
            </a:extLst>
          </p:cNvPr>
          <p:cNvSpPr/>
          <p:nvPr/>
        </p:nvSpPr>
        <p:spPr>
          <a:xfrm>
            <a:off x="9650638" y="1510477"/>
            <a:ext cx="210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25009B2-FBF6-4803-9B89-812DFF4FFE6C}"/>
              </a:ext>
            </a:extLst>
          </p:cNvPr>
          <p:cNvSpPr/>
          <p:nvPr/>
        </p:nvSpPr>
        <p:spPr>
          <a:xfrm>
            <a:off x="454059" y="2114895"/>
            <a:ext cx="274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CONTENES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6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47A6EB-EE65-49BF-9586-6A71204BE918}"/>
              </a:ext>
            </a:extLst>
          </p:cNvPr>
          <p:cNvSpPr/>
          <p:nvPr/>
        </p:nvSpPr>
        <p:spPr>
          <a:xfrm>
            <a:off x="215864" y="-517275"/>
            <a:ext cx="5371983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1300" spc="-4000" dirty="0">
                <a:solidFill>
                  <a:schemeClr val="bg1">
                    <a:alpha val="14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41300" spc="-4000" dirty="0">
              <a:solidFill>
                <a:schemeClr val="bg1">
                  <a:alpha val="1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任意形状 7">
            <a:extLst>
              <a:ext uri="{FF2B5EF4-FFF2-40B4-BE49-F238E27FC236}">
                <a16:creationId xmlns:a16="http://schemas.microsoft.com/office/drawing/2014/main" id="{DF74B02C-E9C1-4949-98E3-BABA32E3A1B3}"/>
              </a:ext>
            </a:extLst>
          </p:cNvPr>
          <p:cNvSpPr/>
          <p:nvPr/>
        </p:nvSpPr>
        <p:spPr>
          <a:xfrm flipH="1" flipV="1">
            <a:off x="10160" y="3044639"/>
            <a:ext cx="8707120" cy="2681078"/>
          </a:xfrm>
          <a:custGeom>
            <a:avLst/>
            <a:gdLst>
              <a:gd name="connsiteX0" fmla="*/ 0 w 12127042"/>
              <a:gd name="connsiteY0" fmla="*/ 1710702 h 2475488"/>
              <a:gd name="connsiteX1" fmla="*/ 1558977 w 12127042"/>
              <a:gd name="connsiteY1" fmla="*/ 406557 h 2475488"/>
              <a:gd name="connsiteX2" fmla="*/ 3297836 w 12127042"/>
              <a:gd name="connsiteY2" fmla="*/ 2415239 h 2475488"/>
              <a:gd name="connsiteX3" fmla="*/ 5471410 w 12127042"/>
              <a:gd name="connsiteY3" fmla="*/ 181705 h 2475488"/>
              <a:gd name="connsiteX4" fmla="*/ 7285219 w 12127042"/>
              <a:gd name="connsiteY4" fmla="*/ 2475200 h 2475488"/>
              <a:gd name="connsiteX5" fmla="*/ 9623685 w 12127042"/>
              <a:gd name="connsiteY5" fmla="*/ 1823 h 2475488"/>
              <a:gd name="connsiteX6" fmla="*/ 12127042 w 12127042"/>
              <a:gd name="connsiteY6" fmla="*/ 2040485 h 2475488"/>
              <a:gd name="connsiteX0" fmla="*/ 0 w 12127042"/>
              <a:gd name="connsiteY0" fmla="*/ 1529031 h 2376215"/>
              <a:gd name="connsiteX1" fmla="*/ 1558977 w 12127042"/>
              <a:gd name="connsiteY1" fmla="*/ 224886 h 2376215"/>
              <a:gd name="connsiteX2" fmla="*/ 3297836 w 12127042"/>
              <a:gd name="connsiteY2" fmla="*/ 2233568 h 2376215"/>
              <a:gd name="connsiteX3" fmla="*/ 5471410 w 12127042"/>
              <a:gd name="connsiteY3" fmla="*/ 34 h 2376215"/>
              <a:gd name="connsiteX4" fmla="*/ 7285219 w 12127042"/>
              <a:gd name="connsiteY4" fmla="*/ 2293529 h 2376215"/>
              <a:gd name="connsiteX5" fmla="*/ 12127042 w 12127042"/>
              <a:gd name="connsiteY5" fmla="*/ 1858814 h 2376215"/>
              <a:gd name="connsiteX0" fmla="*/ 0 w 7285219"/>
              <a:gd name="connsiteY0" fmla="*/ 1529031 h 2293528"/>
              <a:gd name="connsiteX1" fmla="*/ 1558977 w 7285219"/>
              <a:gd name="connsiteY1" fmla="*/ 224886 h 2293528"/>
              <a:gd name="connsiteX2" fmla="*/ 3297836 w 7285219"/>
              <a:gd name="connsiteY2" fmla="*/ 2233568 h 2293528"/>
              <a:gd name="connsiteX3" fmla="*/ 5471410 w 7285219"/>
              <a:gd name="connsiteY3" fmla="*/ 34 h 2293528"/>
              <a:gd name="connsiteX4" fmla="*/ 7285219 w 7285219"/>
              <a:gd name="connsiteY4" fmla="*/ 2293529 h 2293528"/>
              <a:gd name="connsiteX0" fmla="*/ 0 w 8457722"/>
              <a:gd name="connsiteY0" fmla="*/ 1529263 h 2403319"/>
              <a:gd name="connsiteX1" fmla="*/ 1558977 w 8457722"/>
              <a:gd name="connsiteY1" fmla="*/ 225118 h 2403319"/>
              <a:gd name="connsiteX2" fmla="*/ 3297836 w 8457722"/>
              <a:gd name="connsiteY2" fmla="*/ 2233800 h 2403319"/>
              <a:gd name="connsiteX3" fmla="*/ 5471410 w 8457722"/>
              <a:gd name="connsiteY3" fmla="*/ 266 h 2403319"/>
              <a:gd name="connsiteX4" fmla="*/ 8457722 w 8457722"/>
              <a:gd name="connsiteY4" fmla="*/ 2403319 h 2403319"/>
              <a:gd name="connsiteX0" fmla="*/ 0 w 8457722"/>
              <a:gd name="connsiteY0" fmla="*/ 1316943 h 2230071"/>
              <a:gd name="connsiteX1" fmla="*/ 1558977 w 8457722"/>
              <a:gd name="connsiteY1" fmla="*/ 12798 h 2230071"/>
              <a:gd name="connsiteX2" fmla="*/ 3297836 w 8457722"/>
              <a:gd name="connsiteY2" fmla="*/ 2021480 h 2230071"/>
              <a:gd name="connsiteX3" fmla="*/ 8457722 w 8457722"/>
              <a:gd name="connsiteY3" fmla="*/ 2190999 h 2230071"/>
              <a:gd name="connsiteX0" fmla="*/ 0 w 8457722"/>
              <a:gd name="connsiteY0" fmla="*/ 1351107 h 2969771"/>
              <a:gd name="connsiteX1" fmla="*/ 1558977 w 8457722"/>
              <a:gd name="connsiteY1" fmla="*/ 46962 h 2969771"/>
              <a:gd name="connsiteX2" fmla="*/ 4812802 w 8457722"/>
              <a:gd name="connsiteY2" fmla="*/ 2894362 h 2969771"/>
              <a:gd name="connsiteX3" fmla="*/ 8457722 w 8457722"/>
              <a:gd name="connsiteY3" fmla="*/ 2225163 h 2969771"/>
              <a:gd name="connsiteX0" fmla="*/ 0 w 8457722"/>
              <a:gd name="connsiteY0" fmla="*/ 1053279 h 2655607"/>
              <a:gd name="connsiteX1" fmla="*/ 2672627 w 8457722"/>
              <a:gd name="connsiteY1" fmla="*/ 65631 h 2655607"/>
              <a:gd name="connsiteX2" fmla="*/ 4812802 w 8457722"/>
              <a:gd name="connsiteY2" fmla="*/ 2596534 h 2655607"/>
              <a:gd name="connsiteX3" fmla="*/ 8457722 w 8457722"/>
              <a:gd name="connsiteY3" fmla="*/ 1927335 h 2655607"/>
              <a:gd name="connsiteX0" fmla="*/ 0 w 8608215"/>
              <a:gd name="connsiteY0" fmla="*/ 3962845 h 3962845"/>
              <a:gd name="connsiteX1" fmla="*/ 2823120 w 8608215"/>
              <a:gd name="connsiteY1" fmla="*/ 15948 h 3962845"/>
              <a:gd name="connsiteX2" fmla="*/ 4963295 w 8608215"/>
              <a:gd name="connsiteY2" fmla="*/ 2546851 h 3962845"/>
              <a:gd name="connsiteX3" fmla="*/ 8608215 w 8608215"/>
              <a:gd name="connsiteY3" fmla="*/ 1877652 h 3962845"/>
              <a:gd name="connsiteX0" fmla="*/ 0 w 8608215"/>
              <a:gd name="connsiteY0" fmla="*/ 3963709 h 3963709"/>
              <a:gd name="connsiteX1" fmla="*/ 2823120 w 8608215"/>
              <a:gd name="connsiteY1" fmla="*/ 16812 h 3963709"/>
              <a:gd name="connsiteX2" fmla="*/ 5314447 w 8608215"/>
              <a:gd name="connsiteY2" fmla="*/ 2516066 h 3963709"/>
              <a:gd name="connsiteX3" fmla="*/ 8608215 w 8608215"/>
              <a:gd name="connsiteY3" fmla="*/ 1878516 h 3963709"/>
              <a:gd name="connsiteX0" fmla="*/ 0 w 8598182"/>
              <a:gd name="connsiteY0" fmla="*/ 3966541 h 4175952"/>
              <a:gd name="connsiteX1" fmla="*/ 2823120 w 8598182"/>
              <a:gd name="connsiteY1" fmla="*/ 19644 h 4175952"/>
              <a:gd name="connsiteX2" fmla="*/ 5314447 w 8598182"/>
              <a:gd name="connsiteY2" fmla="*/ 2518898 h 4175952"/>
              <a:gd name="connsiteX3" fmla="*/ 8598182 w 8598182"/>
              <a:gd name="connsiteY3" fmla="*/ 4175953 h 4175952"/>
              <a:gd name="connsiteX0" fmla="*/ 0 w 8598182"/>
              <a:gd name="connsiteY0" fmla="*/ 3966541 h 4175954"/>
              <a:gd name="connsiteX1" fmla="*/ 2823120 w 8598182"/>
              <a:gd name="connsiteY1" fmla="*/ 19644 h 4175954"/>
              <a:gd name="connsiteX2" fmla="*/ 5314447 w 8598182"/>
              <a:gd name="connsiteY2" fmla="*/ 2518898 h 4175954"/>
              <a:gd name="connsiteX3" fmla="*/ 8598182 w 8598182"/>
              <a:gd name="connsiteY3" fmla="*/ 4175953 h 41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8182" h="4175954">
                <a:moveTo>
                  <a:pt x="0" y="3966541"/>
                </a:moveTo>
                <a:cubicBezTo>
                  <a:pt x="504669" y="3255757"/>
                  <a:pt x="1937379" y="260918"/>
                  <a:pt x="2823120" y="19644"/>
                </a:cubicBezTo>
                <a:cubicBezTo>
                  <a:pt x="3708861" y="-221630"/>
                  <a:pt x="4351937" y="1826180"/>
                  <a:pt x="5314447" y="2518898"/>
                </a:cubicBezTo>
                <a:cubicBezTo>
                  <a:pt x="6276957" y="3211616"/>
                  <a:pt x="7553304" y="342671"/>
                  <a:pt x="8598182" y="4175953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A87BA7-F124-4985-9786-927976046617}"/>
              </a:ext>
            </a:extLst>
          </p:cNvPr>
          <p:cNvSpPr/>
          <p:nvPr/>
        </p:nvSpPr>
        <p:spPr>
          <a:xfrm>
            <a:off x="675201" y="2490641"/>
            <a:ext cx="5464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088697"/>
      </p:ext>
    </p:extLst>
  </p:cSld>
  <p:clrMapOvr>
    <a:masterClrMapping/>
  </p:clrMapOvr>
  <p:transition spd="med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6B5D52-7450-49F9-A2DC-065DAE368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9" y="1793771"/>
            <a:ext cx="6336767" cy="409664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269A390-5E90-4C32-9464-CB58A82310F5}"/>
              </a:ext>
            </a:extLst>
          </p:cNvPr>
          <p:cNvGrpSpPr/>
          <p:nvPr/>
        </p:nvGrpSpPr>
        <p:grpSpPr>
          <a:xfrm>
            <a:off x="7045630" y="707725"/>
            <a:ext cx="5146370" cy="1612768"/>
            <a:chOff x="7045630" y="707725"/>
            <a:chExt cx="5146370" cy="161276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393F230-A91A-4A92-8E42-FBC4F467552B}"/>
                </a:ext>
              </a:extLst>
            </p:cNvPr>
            <p:cNvSpPr/>
            <p:nvPr/>
          </p:nvSpPr>
          <p:spPr>
            <a:xfrm>
              <a:off x="7045630" y="1062513"/>
              <a:ext cx="5146370" cy="1257980"/>
            </a:xfrm>
            <a:prstGeom prst="rect">
              <a:avLst/>
            </a:prstGeom>
            <a:solidFill>
              <a:schemeClr val="accent1">
                <a:lumMod val="5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DE74595-CDAC-499D-B6E5-BE3EFE3516C5}"/>
                </a:ext>
              </a:extLst>
            </p:cNvPr>
            <p:cNvGrpSpPr/>
            <p:nvPr/>
          </p:nvGrpSpPr>
          <p:grpSpPr>
            <a:xfrm>
              <a:off x="7265549" y="765778"/>
              <a:ext cx="4731689" cy="1294476"/>
              <a:chOff x="6902848" y="1482030"/>
              <a:chExt cx="4731689" cy="1294476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C730820-0C70-49C3-8A2B-798B2524A3DF}"/>
                  </a:ext>
                </a:extLst>
              </p:cNvPr>
              <p:cNvSpPr/>
              <p:nvPr/>
            </p:nvSpPr>
            <p:spPr>
              <a:xfrm>
                <a:off x="7083041" y="1482030"/>
                <a:ext cx="2105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5B31638-95B0-44D4-B0EF-55A2924A5E76}"/>
                  </a:ext>
                </a:extLst>
              </p:cNvPr>
              <p:cNvSpPr/>
              <p:nvPr/>
            </p:nvSpPr>
            <p:spPr>
              <a:xfrm>
                <a:off x="6902848" y="2075930"/>
                <a:ext cx="4731689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8B0552C1-179B-4B51-BDE5-ADCC641502B1}"/>
                </a:ext>
              </a:extLst>
            </p:cNvPr>
            <p:cNvSpPr/>
            <p:nvPr/>
          </p:nvSpPr>
          <p:spPr>
            <a:xfrm>
              <a:off x="7265549" y="707725"/>
              <a:ext cx="2466092" cy="5773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B84EA7A-0FA4-4ECE-9819-D08470D2116A}"/>
              </a:ext>
            </a:extLst>
          </p:cNvPr>
          <p:cNvGrpSpPr/>
          <p:nvPr/>
        </p:nvGrpSpPr>
        <p:grpSpPr>
          <a:xfrm>
            <a:off x="7045630" y="2617228"/>
            <a:ext cx="5146370" cy="1612768"/>
            <a:chOff x="7045630" y="2617228"/>
            <a:chExt cx="5146370" cy="1612768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6F35324-50EA-4585-8E94-8BE2D1A38206}"/>
                </a:ext>
              </a:extLst>
            </p:cNvPr>
            <p:cNvSpPr/>
            <p:nvPr/>
          </p:nvSpPr>
          <p:spPr>
            <a:xfrm>
              <a:off x="7045630" y="2972016"/>
              <a:ext cx="5146370" cy="1257980"/>
            </a:xfrm>
            <a:prstGeom prst="rect">
              <a:avLst/>
            </a:prstGeom>
            <a:solidFill>
              <a:schemeClr val="accent1">
                <a:lumMod val="5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269DB84-F45E-4DE8-83E4-0469FDC83D38}"/>
                </a:ext>
              </a:extLst>
            </p:cNvPr>
            <p:cNvGrpSpPr/>
            <p:nvPr/>
          </p:nvGrpSpPr>
          <p:grpSpPr>
            <a:xfrm>
              <a:off x="7265549" y="2675281"/>
              <a:ext cx="4731689" cy="1294476"/>
              <a:chOff x="6902848" y="1482030"/>
              <a:chExt cx="4731689" cy="1294476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319D344-A6B0-4821-83C1-B6EA4175FC7B}"/>
                  </a:ext>
                </a:extLst>
              </p:cNvPr>
              <p:cNvSpPr/>
              <p:nvPr/>
            </p:nvSpPr>
            <p:spPr>
              <a:xfrm>
                <a:off x="7083041" y="1482030"/>
                <a:ext cx="2105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9A64B55-C3D1-4887-BA42-F02EEA88AA9C}"/>
                  </a:ext>
                </a:extLst>
              </p:cNvPr>
              <p:cNvSpPr/>
              <p:nvPr/>
            </p:nvSpPr>
            <p:spPr>
              <a:xfrm>
                <a:off x="6902848" y="2075930"/>
                <a:ext cx="4731689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8B7B2C9-CB66-4481-8033-9CEAA67BC173}"/>
                </a:ext>
              </a:extLst>
            </p:cNvPr>
            <p:cNvSpPr/>
            <p:nvPr/>
          </p:nvSpPr>
          <p:spPr>
            <a:xfrm>
              <a:off x="7265549" y="2617228"/>
              <a:ext cx="2466092" cy="5773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95D93FD-8545-4F42-A66E-5E8F72531BDA}"/>
              </a:ext>
            </a:extLst>
          </p:cNvPr>
          <p:cNvGrpSpPr/>
          <p:nvPr/>
        </p:nvGrpSpPr>
        <p:grpSpPr>
          <a:xfrm>
            <a:off x="7045630" y="4526731"/>
            <a:ext cx="5146370" cy="1612768"/>
            <a:chOff x="7045630" y="4526731"/>
            <a:chExt cx="5146370" cy="1612768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AB11664-52EE-47A2-B7D2-F0F2AA103DF1}"/>
                </a:ext>
              </a:extLst>
            </p:cNvPr>
            <p:cNvSpPr/>
            <p:nvPr/>
          </p:nvSpPr>
          <p:spPr>
            <a:xfrm>
              <a:off x="7045630" y="4881519"/>
              <a:ext cx="5146370" cy="1257980"/>
            </a:xfrm>
            <a:prstGeom prst="rect">
              <a:avLst/>
            </a:prstGeom>
            <a:solidFill>
              <a:schemeClr val="accent1">
                <a:lumMod val="5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B8648EF-6D52-4276-A236-BFCB82118F9E}"/>
                </a:ext>
              </a:extLst>
            </p:cNvPr>
            <p:cNvGrpSpPr/>
            <p:nvPr/>
          </p:nvGrpSpPr>
          <p:grpSpPr>
            <a:xfrm>
              <a:off x="7265549" y="4584784"/>
              <a:ext cx="4731689" cy="1294476"/>
              <a:chOff x="6902848" y="1482030"/>
              <a:chExt cx="4731689" cy="1294476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C0D98F9-6FA6-4823-B30F-1D3BAC01B994}"/>
                  </a:ext>
                </a:extLst>
              </p:cNvPr>
              <p:cNvSpPr/>
              <p:nvPr/>
            </p:nvSpPr>
            <p:spPr>
              <a:xfrm>
                <a:off x="7083041" y="1482030"/>
                <a:ext cx="2105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AC3D233A-30BA-446C-8F92-2DCC05558C3C}"/>
                  </a:ext>
                </a:extLst>
              </p:cNvPr>
              <p:cNvSpPr/>
              <p:nvPr/>
            </p:nvSpPr>
            <p:spPr>
              <a:xfrm>
                <a:off x="6902848" y="2075930"/>
                <a:ext cx="4731689" cy="700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B305833-45A4-4F79-9F26-5DEA533C6C01}"/>
                </a:ext>
              </a:extLst>
            </p:cNvPr>
            <p:cNvSpPr/>
            <p:nvPr/>
          </p:nvSpPr>
          <p:spPr>
            <a:xfrm>
              <a:off x="7265549" y="4526731"/>
              <a:ext cx="2466092" cy="5773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3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Sḷïḑe">
            <a:extLst>
              <a:ext uri="{FF2B5EF4-FFF2-40B4-BE49-F238E27FC236}">
                <a16:creationId xmlns:a16="http://schemas.microsoft.com/office/drawing/2014/main" id="{F6BC47EB-906F-4F6E-8500-CBDEDF16A89F}"/>
              </a:ext>
            </a:extLst>
          </p:cNvPr>
          <p:cNvSpPr/>
          <p:nvPr/>
        </p:nvSpPr>
        <p:spPr>
          <a:xfrm>
            <a:off x="0" y="3116952"/>
            <a:ext cx="12192000" cy="931854"/>
          </a:xfrm>
          <a:prstGeom prst="rect">
            <a:avLst/>
          </a:prstGeom>
          <a:solidFill>
            <a:schemeClr val="accent1">
              <a:lumMod val="50000"/>
              <a:alpha val="38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5AAFD29-7A81-4C8D-BE90-570CE32F0339}"/>
              </a:ext>
            </a:extLst>
          </p:cNvPr>
          <p:cNvGrpSpPr/>
          <p:nvPr/>
        </p:nvGrpSpPr>
        <p:grpSpPr>
          <a:xfrm>
            <a:off x="1590442" y="1784056"/>
            <a:ext cx="873090" cy="2716681"/>
            <a:chOff x="1590442" y="1784056"/>
            <a:chExt cx="873090" cy="2716681"/>
          </a:xfrm>
        </p:grpSpPr>
        <p:sp>
          <p:nvSpPr>
            <p:cNvPr id="9" name="ïṧ1îḑê">
              <a:extLst>
                <a:ext uri="{FF2B5EF4-FFF2-40B4-BE49-F238E27FC236}">
                  <a16:creationId xmlns:a16="http://schemas.microsoft.com/office/drawing/2014/main" id="{F9382013-3FA2-48E3-B95A-8B3667F14DBD}"/>
                </a:ext>
              </a:extLst>
            </p:cNvPr>
            <p:cNvSpPr/>
            <p:nvPr/>
          </p:nvSpPr>
          <p:spPr>
            <a:xfrm>
              <a:off x="1590442" y="1784056"/>
              <a:ext cx="873090" cy="8449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kumimoji="1" lang="en-US" altLang="zh-CN" sz="2400" dirty="0">
                  <a:solidFill>
                    <a:schemeClr val="lt1"/>
                  </a:solidFill>
                  <a:cs typeface="+mn-ea"/>
                  <a:sym typeface="+mn-lt"/>
                </a:rPr>
                <a:t>01</a:t>
              </a:r>
              <a:endParaRPr kumimoji="1" lang="zh-CN" altLang="en-US"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2538CB3-6D61-4BDB-96C7-031234A36BE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2026987" y="2628982"/>
              <a:ext cx="0" cy="1871755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ïṣļïḑé">
              <a:extLst>
                <a:ext uri="{FF2B5EF4-FFF2-40B4-BE49-F238E27FC236}">
                  <a16:creationId xmlns:a16="http://schemas.microsoft.com/office/drawing/2014/main" id="{7C75C904-6418-4CAB-A6D8-49441E64AE9F}"/>
                </a:ext>
              </a:extLst>
            </p:cNvPr>
            <p:cNvSpPr/>
            <p:nvPr/>
          </p:nvSpPr>
          <p:spPr>
            <a:xfrm>
              <a:off x="1712206" y="3268098"/>
              <a:ext cx="629562" cy="62956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ŝlîḍè">
              <a:extLst>
                <a:ext uri="{FF2B5EF4-FFF2-40B4-BE49-F238E27FC236}">
                  <a16:creationId xmlns:a16="http://schemas.microsoft.com/office/drawing/2014/main" id="{5B5A7912-5038-43F3-8C56-E154ADCA394A}"/>
                </a:ext>
              </a:extLst>
            </p:cNvPr>
            <p:cNvSpPr/>
            <p:nvPr/>
          </p:nvSpPr>
          <p:spPr>
            <a:xfrm>
              <a:off x="1850772" y="3429449"/>
              <a:ext cx="352430" cy="306859"/>
            </a:xfrm>
            <a:custGeom>
              <a:avLst/>
              <a:gdLst>
                <a:gd name="connsiteX0" fmla="*/ 24839 w 606022"/>
                <a:gd name="connsiteY0" fmla="*/ 154651 h 527661"/>
                <a:gd name="connsiteX1" fmla="*/ 187786 w 606022"/>
                <a:gd name="connsiteY1" fmla="*/ 154651 h 527661"/>
                <a:gd name="connsiteX2" fmla="*/ 212625 w 606022"/>
                <a:gd name="connsiteY2" fmla="*/ 179452 h 527661"/>
                <a:gd name="connsiteX3" fmla="*/ 212625 w 606022"/>
                <a:gd name="connsiteY3" fmla="*/ 336196 h 527661"/>
                <a:gd name="connsiteX4" fmla="*/ 186792 w 606022"/>
                <a:gd name="connsiteY4" fmla="*/ 360997 h 527661"/>
                <a:gd name="connsiteX5" fmla="*/ 167914 w 606022"/>
                <a:gd name="connsiteY5" fmla="*/ 351076 h 527661"/>
                <a:gd name="connsiteX6" fmla="*/ 157978 w 606022"/>
                <a:gd name="connsiteY6" fmla="*/ 503852 h 527661"/>
                <a:gd name="connsiteX7" fmla="*/ 132145 w 606022"/>
                <a:gd name="connsiteY7" fmla="*/ 527661 h 527661"/>
                <a:gd name="connsiteX8" fmla="*/ 80480 w 606022"/>
                <a:gd name="connsiteY8" fmla="*/ 527661 h 527661"/>
                <a:gd name="connsiteX9" fmla="*/ 54647 w 606022"/>
                <a:gd name="connsiteY9" fmla="*/ 503852 h 527661"/>
                <a:gd name="connsiteX10" fmla="*/ 44711 w 606022"/>
                <a:gd name="connsiteY10" fmla="*/ 352069 h 527661"/>
                <a:gd name="connsiteX11" fmla="*/ 25833 w 606022"/>
                <a:gd name="connsiteY11" fmla="*/ 360997 h 527661"/>
                <a:gd name="connsiteX12" fmla="*/ 994 w 606022"/>
                <a:gd name="connsiteY12" fmla="*/ 336196 h 527661"/>
                <a:gd name="connsiteX13" fmla="*/ 0 w 606022"/>
                <a:gd name="connsiteY13" fmla="*/ 179452 h 527661"/>
                <a:gd name="connsiteX14" fmla="*/ 24839 w 606022"/>
                <a:gd name="connsiteY14" fmla="*/ 154651 h 527661"/>
                <a:gd name="connsiteX15" fmla="*/ 331782 w 606022"/>
                <a:gd name="connsiteY15" fmla="*/ 130920 h 527661"/>
                <a:gd name="connsiteX16" fmla="*/ 444021 w 606022"/>
                <a:gd name="connsiteY16" fmla="*/ 130920 h 527661"/>
                <a:gd name="connsiteX17" fmla="*/ 469846 w 606022"/>
                <a:gd name="connsiteY17" fmla="*/ 157678 h 527661"/>
                <a:gd name="connsiteX18" fmla="*/ 444021 w 606022"/>
                <a:gd name="connsiteY18" fmla="*/ 184435 h 527661"/>
                <a:gd name="connsiteX19" fmla="*/ 331782 w 606022"/>
                <a:gd name="connsiteY19" fmla="*/ 184435 h 527661"/>
                <a:gd name="connsiteX20" fmla="*/ 305957 w 606022"/>
                <a:gd name="connsiteY20" fmla="*/ 157678 h 527661"/>
                <a:gd name="connsiteX21" fmla="*/ 331782 w 606022"/>
                <a:gd name="connsiteY21" fmla="*/ 130920 h 527661"/>
                <a:gd name="connsiteX22" fmla="*/ 503213 w 606022"/>
                <a:gd name="connsiteY22" fmla="*/ 73423 h 527661"/>
                <a:gd name="connsiteX23" fmla="*/ 529572 w 606022"/>
                <a:gd name="connsiteY23" fmla="*/ 99703 h 527661"/>
                <a:gd name="connsiteX24" fmla="*/ 503213 w 606022"/>
                <a:gd name="connsiteY24" fmla="*/ 125983 h 527661"/>
                <a:gd name="connsiteX25" fmla="*/ 476854 w 606022"/>
                <a:gd name="connsiteY25" fmla="*/ 99703 h 527661"/>
                <a:gd name="connsiteX26" fmla="*/ 503213 w 606022"/>
                <a:gd name="connsiteY26" fmla="*/ 73423 h 527661"/>
                <a:gd name="connsiteX27" fmla="*/ 287128 w 606022"/>
                <a:gd name="connsiteY27" fmla="*/ 52570 h 527661"/>
                <a:gd name="connsiteX28" fmla="*/ 282160 w 606022"/>
                <a:gd name="connsiteY28" fmla="*/ 57530 h 527661"/>
                <a:gd name="connsiteX29" fmla="*/ 282160 w 606022"/>
                <a:gd name="connsiteY29" fmla="*/ 221192 h 527661"/>
                <a:gd name="connsiteX30" fmla="*/ 287128 w 606022"/>
                <a:gd name="connsiteY30" fmla="*/ 226152 h 527661"/>
                <a:gd name="connsiteX31" fmla="*/ 547409 w 606022"/>
                <a:gd name="connsiteY31" fmla="*/ 226152 h 527661"/>
                <a:gd name="connsiteX32" fmla="*/ 551383 w 606022"/>
                <a:gd name="connsiteY32" fmla="*/ 221192 h 527661"/>
                <a:gd name="connsiteX33" fmla="*/ 551383 w 606022"/>
                <a:gd name="connsiteY33" fmla="*/ 57530 h 527661"/>
                <a:gd name="connsiteX34" fmla="*/ 547409 w 606022"/>
                <a:gd name="connsiteY34" fmla="*/ 52570 h 527661"/>
                <a:gd name="connsiteX35" fmla="*/ 287128 w 606022"/>
                <a:gd name="connsiteY35" fmla="*/ 0 h 527661"/>
                <a:gd name="connsiteX36" fmla="*/ 547409 w 606022"/>
                <a:gd name="connsiteY36" fmla="*/ 0 h 527661"/>
                <a:gd name="connsiteX37" fmla="*/ 606022 w 606022"/>
                <a:gd name="connsiteY37" fmla="*/ 57530 h 527661"/>
                <a:gd name="connsiteX38" fmla="*/ 606022 w 606022"/>
                <a:gd name="connsiteY38" fmla="*/ 221192 h 527661"/>
                <a:gd name="connsiteX39" fmla="*/ 547409 w 606022"/>
                <a:gd name="connsiteY39" fmla="*/ 278722 h 527661"/>
                <a:gd name="connsiteX40" fmla="*/ 287128 w 606022"/>
                <a:gd name="connsiteY40" fmla="*/ 278722 h 527661"/>
                <a:gd name="connsiteX41" fmla="*/ 229508 w 606022"/>
                <a:gd name="connsiteY41" fmla="*/ 221192 h 527661"/>
                <a:gd name="connsiteX42" fmla="*/ 229508 w 606022"/>
                <a:gd name="connsiteY42" fmla="*/ 57530 h 527661"/>
                <a:gd name="connsiteX43" fmla="*/ 287128 w 606022"/>
                <a:gd name="connsiteY43" fmla="*/ 0 h 527661"/>
                <a:gd name="connsiteX44" fmla="*/ 106313 w 606022"/>
                <a:gd name="connsiteY44" fmla="*/ 0 h 527661"/>
                <a:gd name="connsiteX45" fmla="*/ 175835 w 606022"/>
                <a:gd name="connsiteY45" fmla="*/ 68964 h 527661"/>
                <a:gd name="connsiteX46" fmla="*/ 106313 w 606022"/>
                <a:gd name="connsiteY46" fmla="*/ 137928 h 527661"/>
                <a:gd name="connsiteX47" fmla="*/ 36791 w 606022"/>
                <a:gd name="connsiteY47" fmla="*/ 68964 h 527661"/>
                <a:gd name="connsiteX48" fmla="*/ 106313 w 606022"/>
                <a:gd name="connsiteY48" fmla="*/ 0 h 5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6022" h="527661">
                  <a:moveTo>
                    <a:pt x="24839" y="154651"/>
                  </a:moveTo>
                  <a:cubicBezTo>
                    <a:pt x="35769" y="154651"/>
                    <a:pt x="187786" y="154651"/>
                    <a:pt x="187786" y="154651"/>
                  </a:cubicBezTo>
                  <a:cubicBezTo>
                    <a:pt x="201696" y="154651"/>
                    <a:pt x="212625" y="166556"/>
                    <a:pt x="212625" y="179452"/>
                  </a:cubicBezTo>
                  <a:lnTo>
                    <a:pt x="212625" y="336196"/>
                  </a:lnTo>
                  <a:cubicBezTo>
                    <a:pt x="211631" y="350084"/>
                    <a:pt x="200702" y="360997"/>
                    <a:pt x="186792" y="360997"/>
                  </a:cubicBezTo>
                  <a:cubicBezTo>
                    <a:pt x="178843" y="360997"/>
                    <a:pt x="171888" y="357029"/>
                    <a:pt x="167914" y="351076"/>
                  </a:cubicBezTo>
                  <a:lnTo>
                    <a:pt x="157978" y="503852"/>
                  </a:lnTo>
                  <a:cubicBezTo>
                    <a:pt x="156985" y="517741"/>
                    <a:pt x="146055" y="527661"/>
                    <a:pt x="132145" y="527661"/>
                  </a:cubicBezTo>
                  <a:lnTo>
                    <a:pt x="80480" y="527661"/>
                  </a:lnTo>
                  <a:cubicBezTo>
                    <a:pt x="66570" y="527661"/>
                    <a:pt x="55640" y="517741"/>
                    <a:pt x="54647" y="503852"/>
                  </a:cubicBezTo>
                  <a:lnTo>
                    <a:pt x="44711" y="352069"/>
                  </a:lnTo>
                  <a:cubicBezTo>
                    <a:pt x="40737" y="357029"/>
                    <a:pt x="33782" y="360997"/>
                    <a:pt x="25833" y="360997"/>
                  </a:cubicBezTo>
                  <a:cubicBezTo>
                    <a:pt x="11923" y="360997"/>
                    <a:pt x="994" y="350084"/>
                    <a:pt x="994" y="336196"/>
                  </a:cubicBezTo>
                  <a:lnTo>
                    <a:pt x="0" y="179452"/>
                  </a:lnTo>
                  <a:cubicBezTo>
                    <a:pt x="0" y="165564"/>
                    <a:pt x="10929" y="154651"/>
                    <a:pt x="24839" y="154651"/>
                  </a:cubicBezTo>
                  <a:close/>
                  <a:moveTo>
                    <a:pt x="331782" y="130920"/>
                  </a:moveTo>
                  <a:lnTo>
                    <a:pt x="444021" y="130920"/>
                  </a:lnTo>
                  <a:cubicBezTo>
                    <a:pt x="458920" y="130920"/>
                    <a:pt x="469846" y="142812"/>
                    <a:pt x="469846" y="157678"/>
                  </a:cubicBezTo>
                  <a:cubicBezTo>
                    <a:pt x="469846" y="172543"/>
                    <a:pt x="458920" y="184435"/>
                    <a:pt x="444021" y="184435"/>
                  </a:cubicBezTo>
                  <a:lnTo>
                    <a:pt x="331782" y="184435"/>
                  </a:lnTo>
                  <a:cubicBezTo>
                    <a:pt x="317876" y="184435"/>
                    <a:pt x="305957" y="172543"/>
                    <a:pt x="305957" y="157678"/>
                  </a:cubicBezTo>
                  <a:cubicBezTo>
                    <a:pt x="305957" y="142812"/>
                    <a:pt x="317876" y="130920"/>
                    <a:pt x="331782" y="130920"/>
                  </a:cubicBezTo>
                  <a:close/>
                  <a:moveTo>
                    <a:pt x="503213" y="73423"/>
                  </a:moveTo>
                  <a:cubicBezTo>
                    <a:pt x="517771" y="73423"/>
                    <a:pt x="529572" y="85189"/>
                    <a:pt x="529572" y="99703"/>
                  </a:cubicBezTo>
                  <a:cubicBezTo>
                    <a:pt x="529572" y="114217"/>
                    <a:pt x="517771" y="125983"/>
                    <a:pt x="503213" y="125983"/>
                  </a:cubicBezTo>
                  <a:cubicBezTo>
                    <a:pt x="488655" y="125983"/>
                    <a:pt x="476854" y="114217"/>
                    <a:pt x="476854" y="99703"/>
                  </a:cubicBezTo>
                  <a:cubicBezTo>
                    <a:pt x="476854" y="85189"/>
                    <a:pt x="488655" y="73423"/>
                    <a:pt x="503213" y="73423"/>
                  </a:cubicBezTo>
                  <a:close/>
                  <a:moveTo>
                    <a:pt x="287128" y="52570"/>
                  </a:moveTo>
                  <a:cubicBezTo>
                    <a:pt x="285141" y="52570"/>
                    <a:pt x="282160" y="54554"/>
                    <a:pt x="282160" y="57530"/>
                  </a:cubicBezTo>
                  <a:lnTo>
                    <a:pt x="282160" y="221192"/>
                  </a:lnTo>
                  <a:cubicBezTo>
                    <a:pt x="282160" y="224168"/>
                    <a:pt x="285141" y="226152"/>
                    <a:pt x="287128" y="226152"/>
                  </a:cubicBezTo>
                  <a:lnTo>
                    <a:pt x="547409" y="226152"/>
                  </a:lnTo>
                  <a:cubicBezTo>
                    <a:pt x="550389" y="226152"/>
                    <a:pt x="551383" y="224168"/>
                    <a:pt x="551383" y="221192"/>
                  </a:cubicBezTo>
                  <a:lnTo>
                    <a:pt x="551383" y="57530"/>
                  </a:lnTo>
                  <a:cubicBezTo>
                    <a:pt x="551383" y="54554"/>
                    <a:pt x="550389" y="52570"/>
                    <a:pt x="547409" y="52570"/>
                  </a:cubicBezTo>
                  <a:close/>
                  <a:moveTo>
                    <a:pt x="287128" y="0"/>
                  </a:moveTo>
                  <a:lnTo>
                    <a:pt x="547409" y="0"/>
                  </a:lnTo>
                  <a:cubicBezTo>
                    <a:pt x="579199" y="0"/>
                    <a:pt x="606022" y="25789"/>
                    <a:pt x="606022" y="57530"/>
                  </a:cubicBezTo>
                  <a:lnTo>
                    <a:pt x="606022" y="221192"/>
                  </a:lnTo>
                  <a:cubicBezTo>
                    <a:pt x="606022" y="252933"/>
                    <a:pt x="579199" y="278722"/>
                    <a:pt x="547409" y="278722"/>
                  </a:cubicBezTo>
                  <a:lnTo>
                    <a:pt x="287128" y="278722"/>
                  </a:lnTo>
                  <a:cubicBezTo>
                    <a:pt x="255337" y="278722"/>
                    <a:pt x="229508" y="252933"/>
                    <a:pt x="229508" y="221192"/>
                  </a:cubicBezTo>
                  <a:lnTo>
                    <a:pt x="229508" y="57530"/>
                  </a:lnTo>
                  <a:cubicBezTo>
                    <a:pt x="229508" y="25789"/>
                    <a:pt x="255337" y="0"/>
                    <a:pt x="287128" y="0"/>
                  </a:cubicBezTo>
                  <a:close/>
                  <a:moveTo>
                    <a:pt x="106313" y="0"/>
                  </a:moveTo>
                  <a:cubicBezTo>
                    <a:pt x="144709" y="0"/>
                    <a:pt x="175835" y="30876"/>
                    <a:pt x="175835" y="68964"/>
                  </a:cubicBezTo>
                  <a:cubicBezTo>
                    <a:pt x="175835" y="107052"/>
                    <a:pt x="144709" y="137928"/>
                    <a:pt x="106313" y="137928"/>
                  </a:cubicBezTo>
                  <a:cubicBezTo>
                    <a:pt x="67917" y="137928"/>
                    <a:pt x="36791" y="107052"/>
                    <a:pt x="36791" y="68964"/>
                  </a:cubicBezTo>
                  <a:cubicBezTo>
                    <a:pt x="36791" y="30876"/>
                    <a:pt x="67917" y="0"/>
                    <a:pt x="106313" y="0"/>
                  </a:cubicBezTo>
                  <a:close/>
                </a:path>
              </a:pathLst>
            </a:custGeom>
            <a:solidFill>
              <a:schemeClr val="bg1"/>
            </a:solidFill>
            <a:ln w="1905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2F090AE-7D1F-4E3C-AED9-FD4E70DD5332}"/>
              </a:ext>
            </a:extLst>
          </p:cNvPr>
          <p:cNvGrpSpPr/>
          <p:nvPr/>
        </p:nvGrpSpPr>
        <p:grpSpPr>
          <a:xfrm>
            <a:off x="4298884" y="1784056"/>
            <a:ext cx="873090" cy="2716681"/>
            <a:chOff x="4298884" y="1784056"/>
            <a:chExt cx="873090" cy="2716681"/>
          </a:xfrm>
        </p:grpSpPr>
        <p:sp>
          <p:nvSpPr>
            <p:cNvPr id="14" name="iŝ1iḍê">
              <a:extLst>
                <a:ext uri="{FF2B5EF4-FFF2-40B4-BE49-F238E27FC236}">
                  <a16:creationId xmlns:a16="http://schemas.microsoft.com/office/drawing/2014/main" id="{703BE08A-D038-4390-81B3-EE619CA10694}"/>
                </a:ext>
              </a:extLst>
            </p:cNvPr>
            <p:cNvSpPr/>
            <p:nvPr/>
          </p:nvSpPr>
          <p:spPr>
            <a:xfrm>
              <a:off x="4298884" y="1784056"/>
              <a:ext cx="873090" cy="8449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kumimoji="1" lang="en-US" altLang="zh-CN" sz="2400" dirty="0">
                  <a:solidFill>
                    <a:schemeClr val="lt1"/>
                  </a:solidFill>
                  <a:cs typeface="+mn-ea"/>
                  <a:sym typeface="+mn-lt"/>
                </a:rPr>
                <a:t>02</a:t>
              </a:r>
              <a:endParaRPr kumimoji="1" lang="zh-CN" altLang="en-US"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37447C9-CCC4-4075-9AF3-3672DE2A8911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4735429" y="2628982"/>
              <a:ext cx="0" cy="1871755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íṣľïdê">
              <a:extLst>
                <a:ext uri="{FF2B5EF4-FFF2-40B4-BE49-F238E27FC236}">
                  <a16:creationId xmlns:a16="http://schemas.microsoft.com/office/drawing/2014/main" id="{6D7BA981-8AA2-4986-ABC8-ECE3AEEBCDCA}"/>
                </a:ext>
              </a:extLst>
            </p:cNvPr>
            <p:cNvSpPr/>
            <p:nvPr/>
          </p:nvSpPr>
          <p:spPr>
            <a:xfrm>
              <a:off x="4420648" y="3268098"/>
              <a:ext cx="629562" cy="6295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$1îďè">
              <a:extLst>
                <a:ext uri="{FF2B5EF4-FFF2-40B4-BE49-F238E27FC236}">
                  <a16:creationId xmlns:a16="http://schemas.microsoft.com/office/drawing/2014/main" id="{DF9D0FAA-3F35-4F27-9F6D-48C1F966F3B4}"/>
                </a:ext>
              </a:extLst>
            </p:cNvPr>
            <p:cNvSpPr/>
            <p:nvPr/>
          </p:nvSpPr>
          <p:spPr>
            <a:xfrm>
              <a:off x="4560632" y="3406664"/>
              <a:ext cx="349594" cy="352430"/>
            </a:xfrm>
            <a:custGeom>
              <a:avLst/>
              <a:gdLst>
                <a:gd name="connsiteX0" fmla="*/ 24905 w 565449"/>
                <a:gd name="connsiteY0" fmla="*/ 197064 h 570035"/>
                <a:gd name="connsiteX1" fmla="*/ 187249 w 565449"/>
                <a:gd name="connsiteY1" fmla="*/ 197064 h 570035"/>
                <a:gd name="connsiteX2" fmla="*/ 212154 w 565449"/>
                <a:gd name="connsiteY2" fmla="*/ 222850 h 570035"/>
                <a:gd name="connsiteX3" fmla="*/ 212154 w 565449"/>
                <a:gd name="connsiteY3" fmla="*/ 378484 h 570035"/>
                <a:gd name="connsiteX4" fmla="*/ 187249 w 565449"/>
                <a:gd name="connsiteY4" fmla="*/ 403349 h 570035"/>
                <a:gd name="connsiteX5" fmla="*/ 167879 w 565449"/>
                <a:gd name="connsiteY5" fmla="*/ 394140 h 570035"/>
                <a:gd name="connsiteX6" fmla="*/ 157732 w 565449"/>
                <a:gd name="connsiteY6" fmla="*/ 546091 h 570035"/>
                <a:gd name="connsiteX7" fmla="*/ 131905 w 565449"/>
                <a:gd name="connsiteY7" fmla="*/ 570035 h 570035"/>
                <a:gd name="connsiteX8" fmla="*/ 80250 w 565449"/>
                <a:gd name="connsiteY8" fmla="*/ 570035 h 570035"/>
                <a:gd name="connsiteX9" fmla="*/ 54422 w 565449"/>
                <a:gd name="connsiteY9" fmla="*/ 546091 h 570035"/>
                <a:gd name="connsiteX10" fmla="*/ 45198 w 565449"/>
                <a:gd name="connsiteY10" fmla="*/ 394140 h 570035"/>
                <a:gd name="connsiteX11" fmla="*/ 25827 w 565449"/>
                <a:gd name="connsiteY11" fmla="*/ 403349 h 570035"/>
                <a:gd name="connsiteX12" fmla="*/ 0 w 565449"/>
                <a:gd name="connsiteY12" fmla="*/ 378484 h 570035"/>
                <a:gd name="connsiteX13" fmla="*/ 0 w 565449"/>
                <a:gd name="connsiteY13" fmla="*/ 222850 h 570035"/>
                <a:gd name="connsiteX14" fmla="*/ 24905 w 565449"/>
                <a:gd name="connsiteY14" fmla="*/ 197064 h 570035"/>
                <a:gd name="connsiteX15" fmla="*/ 445512 w 565449"/>
                <a:gd name="connsiteY15" fmla="*/ 95801 h 570035"/>
                <a:gd name="connsiteX16" fmla="*/ 428905 w 565449"/>
                <a:gd name="connsiteY16" fmla="*/ 112382 h 570035"/>
                <a:gd name="connsiteX17" fmla="*/ 445512 w 565449"/>
                <a:gd name="connsiteY17" fmla="*/ 128041 h 570035"/>
                <a:gd name="connsiteX18" fmla="*/ 461196 w 565449"/>
                <a:gd name="connsiteY18" fmla="*/ 112382 h 570035"/>
                <a:gd name="connsiteX19" fmla="*/ 445512 w 565449"/>
                <a:gd name="connsiteY19" fmla="*/ 95801 h 570035"/>
                <a:gd name="connsiteX20" fmla="*/ 393846 w 565449"/>
                <a:gd name="connsiteY20" fmla="*/ 95801 h 570035"/>
                <a:gd name="connsiteX21" fmla="*/ 377240 w 565449"/>
                <a:gd name="connsiteY21" fmla="*/ 112382 h 570035"/>
                <a:gd name="connsiteX22" fmla="*/ 393846 w 565449"/>
                <a:gd name="connsiteY22" fmla="*/ 128041 h 570035"/>
                <a:gd name="connsiteX23" fmla="*/ 409530 w 565449"/>
                <a:gd name="connsiteY23" fmla="*/ 112382 h 570035"/>
                <a:gd name="connsiteX24" fmla="*/ 393846 w 565449"/>
                <a:gd name="connsiteY24" fmla="*/ 95801 h 570035"/>
                <a:gd name="connsiteX25" fmla="*/ 342181 w 565449"/>
                <a:gd name="connsiteY25" fmla="*/ 95801 h 570035"/>
                <a:gd name="connsiteX26" fmla="*/ 326497 w 565449"/>
                <a:gd name="connsiteY26" fmla="*/ 112382 h 570035"/>
                <a:gd name="connsiteX27" fmla="*/ 342181 w 565449"/>
                <a:gd name="connsiteY27" fmla="*/ 128041 h 570035"/>
                <a:gd name="connsiteX28" fmla="*/ 358788 w 565449"/>
                <a:gd name="connsiteY28" fmla="*/ 112382 h 570035"/>
                <a:gd name="connsiteX29" fmla="*/ 342181 w 565449"/>
                <a:gd name="connsiteY29" fmla="*/ 95801 h 570035"/>
                <a:gd name="connsiteX30" fmla="*/ 106004 w 565449"/>
                <a:gd name="connsiteY30" fmla="*/ 42312 h 570035"/>
                <a:gd name="connsiteX31" fmla="*/ 175169 w 565449"/>
                <a:gd name="connsiteY31" fmla="*/ 111403 h 570035"/>
                <a:gd name="connsiteX32" fmla="*/ 106004 w 565449"/>
                <a:gd name="connsiteY32" fmla="*/ 180494 h 570035"/>
                <a:gd name="connsiteX33" fmla="*/ 36839 w 565449"/>
                <a:gd name="connsiteY33" fmla="*/ 111403 h 570035"/>
                <a:gd name="connsiteX34" fmla="*/ 106004 w 565449"/>
                <a:gd name="connsiteY34" fmla="*/ 42312 h 570035"/>
                <a:gd name="connsiteX35" fmla="*/ 400304 w 565449"/>
                <a:gd name="connsiteY35" fmla="*/ 0 h 570035"/>
                <a:gd name="connsiteX36" fmla="*/ 565449 w 565449"/>
                <a:gd name="connsiteY36" fmla="*/ 112382 h 570035"/>
                <a:gd name="connsiteX37" fmla="*/ 400304 w 565449"/>
                <a:gd name="connsiteY37" fmla="*/ 223842 h 570035"/>
                <a:gd name="connsiteX38" fmla="*/ 264683 w 565449"/>
                <a:gd name="connsiteY38" fmla="*/ 176863 h 570035"/>
                <a:gd name="connsiteX39" fmla="*/ 257302 w 565449"/>
                <a:gd name="connsiteY39" fmla="*/ 173178 h 570035"/>
                <a:gd name="connsiteX40" fmla="*/ 213940 w 565449"/>
                <a:gd name="connsiteY40" fmla="*/ 164888 h 570035"/>
                <a:gd name="connsiteX41" fmla="*/ 203791 w 565449"/>
                <a:gd name="connsiteY41" fmla="*/ 155676 h 570035"/>
                <a:gd name="connsiteX42" fmla="*/ 206559 w 565449"/>
                <a:gd name="connsiteY42" fmla="*/ 141859 h 570035"/>
                <a:gd name="connsiteX43" fmla="*/ 231469 w 565449"/>
                <a:gd name="connsiteY43" fmla="*/ 114224 h 570035"/>
                <a:gd name="connsiteX44" fmla="*/ 235160 w 565449"/>
                <a:gd name="connsiteY44" fmla="*/ 105933 h 570035"/>
                <a:gd name="connsiteX45" fmla="*/ 400304 w 565449"/>
                <a:gd name="connsiteY45" fmla="*/ 0 h 57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65449" h="570035">
                  <a:moveTo>
                    <a:pt x="24905" y="197064"/>
                  </a:moveTo>
                  <a:cubicBezTo>
                    <a:pt x="35974" y="197064"/>
                    <a:pt x="187249" y="197064"/>
                    <a:pt x="187249" y="197064"/>
                  </a:cubicBezTo>
                  <a:cubicBezTo>
                    <a:pt x="201085" y="197064"/>
                    <a:pt x="212154" y="209036"/>
                    <a:pt x="212154" y="222850"/>
                  </a:cubicBezTo>
                  <a:lnTo>
                    <a:pt x="212154" y="378484"/>
                  </a:lnTo>
                  <a:cubicBezTo>
                    <a:pt x="212154" y="392298"/>
                    <a:pt x="200163" y="403349"/>
                    <a:pt x="187249" y="403349"/>
                  </a:cubicBezTo>
                  <a:cubicBezTo>
                    <a:pt x="178948" y="403349"/>
                    <a:pt x="172491" y="399666"/>
                    <a:pt x="167879" y="394140"/>
                  </a:cubicBezTo>
                  <a:lnTo>
                    <a:pt x="157732" y="546091"/>
                  </a:lnTo>
                  <a:cubicBezTo>
                    <a:pt x="156810" y="559905"/>
                    <a:pt x="145741" y="570035"/>
                    <a:pt x="131905" y="570035"/>
                  </a:cubicBezTo>
                  <a:lnTo>
                    <a:pt x="80250" y="570035"/>
                  </a:lnTo>
                  <a:cubicBezTo>
                    <a:pt x="66414" y="570035"/>
                    <a:pt x="55345" y="559905"/>
                    <a:pt x="54422" y="546091"/>
                  </a:cubicBezTo>
                  <a:lnTo>
                    <a:pt x="45198" y="394140"/>
                  </a:lnTo>
                  <a:cubicBezTo>
                    <a:pt x="40586" y="399666"/>
                    <a:pt x="33206" y="403349"/>
                    <a:pt x="25827" y="403349"/>
                  </a:cubicBezTo>
                  <a:cubicBezTo>
                    <a:pt x="11991" y="403349"/>
                    <a:pt x="922" y="392298"/>
                    <a:pt x="0" y="378484"/>
                  </a:cubicBezTo>
                  <a:lnTo>
                    <a:pt x="0" y="222850"/>
                  </a:lnTo>
                  <a:cubicBezTo>
                    <a:pt x="0" y="209036"/>
                    <a:pt x="11069" y="197064"/>
                    <a:pt x="24905" y="197064"/>
                  </a:cubicBezTo>
                  <a:close/>
                  <a:moveTo>
                    <a:pt x="445512" y="95801"/>
                  </a:moveTo>
                  <a:cubicBezTo>
                    <a:pt x="436286" y="95801"/>
                    <a:pt x="428905" y="103170"/>
                    <a:pt x="428905" y="112382"/>
                  </a:cubicBezTo>
                  <a:cubicBezTo>
                    <a:pt x="428905" y="120672"/>
                    <a:pt x="436286" y="128041"/>
                    <a:pt x="445512" y="128041"/>
                  </a:cubicBezTo>
                  <a:cubicBezTo>
                    <a:pt x="453815" y="128041"/>
                    <a:pt x="461196" y="120672"/>
                    <a:pt x="461196" y="112382"/>
                  </a:cubicBezTo>
                  <a:cubicBezTo>
                    <a:pt x="461196" y="103170"/>
                    <a:pt x="453815" y="95801"/>
                    <a:pt x="445512" y="95801"/>
                  </a:cubicBezTo>
                  <a:close/>
                  <a:moveTo>
                    <a:pt x="393846" y="95801"/>
                  </a:moveTo>
                  <a:cubicBezTo>
                    <a:pt x="384620" y="95801"/>
                    <a:pt x="377240" y="103170"/>
                    <a:pt x="377240" y="112382"/>
                  </a:cubicBezTo>
                  <a:cubicBezTo>
                    <a:pt x="377240" y="120672"/>
                    <a:pt x="384620" y="128041"/>
                    <a:pt x="393846" y="128041"/>
                  </a:cubicBezTo>
                  <a:cubicBezTo>
                    <a:pt x="403072" y="128041"/>
                    <a:pt x="409530" y="120672"/>
                    <a:pt x="409530" y="112382"/>
                  </a:cubicBezTo>
                  <a:cubicBezTo>
                    <a:pt x="409530" y="103170"/>
                    <a:pt x="403072" y="95801"/>
                    <a:pt x="393846" y="95801"/>
                  </a:cubicBezTo>
                  <a:close/>
                  <a:moveTo>
                    <a:pt x="342181" y="95801"/>
                  </a:moveTo>
                  <a:cubicBezTo>
                    <a:pt x="332955" y="95801"/>
                    <a:pt x="326497" y="103170"/>
                    <a:pt x="326497" y="112382"/>
                  </a:cubicBezTo>
                  <a:cubicBezTo>
                    <a:pt x="326497" y="120672"/>
                    <a:pt x="332955" y="128041"/>
                    <a:pt x="342181" y="128041"/>
                  </a:cubicBezTo>
                  <a:cubicBezTo>
                    <a:pt x="351407" y="128041"/>
                    <a:pt x="357865" y="120672"/>
                    <a:pt x="358788" y="112382"/>
                  </a:cubicBezTo>
                  <a:cubicBezTo>
                    <a:pt x="358788" y="103170"/>
                    <a:pt x="351407" y="95801"/>
                    <a:pt x="342181" y="95801"/>
                  </a:cubicBezTo>
                  <a:close/>
                  <a:moveTo>
                    <a:pt x="106004" y="42312"/>
                  </a:moveTo>
                  <a:cubicBezTo>
                    <a:pt x="144203" y="42312"/>
                    <a:pt x="175169" y="73245"/>
                    <a:pt x="175169" y="111403"/>
                  </a:cubicBezTo>
                  <a:cubicBezTo>
                    <a:pt x="175169" y="149561"/>
                    <a:pt x="144203" y="180494"/>
                    <a:pt x="106004" y="180494"/>
                  </a:cubicBezTo>
                  <a:cubicBezTo>
                    <a:pt x="67805" y="180494"/>
                    <a:pt x="36839" y="149561"/>
                    <a:pt x="36839" y="111403"/>
                  </a:cubicBezTo>
                  <a:cubicBezTo>
                    <a:pt x="36839" y="73245"/>
                    <a:pt x="67805" y="42312"/>
                    <a:pt x="106004" y="42312"/>
                  </a:cubicBezTo>
                  <a:close/>
                  <a:moveTo>
                    <a:pt x="400304" y="0"/>
                  </a:moveTo>
                  <a:cubicBezTo>
                    <a:pt x="491642" y="0"/>
                    <a:pt x="565449" y="50664"/>
                    <a:pt x="565449" y="112382"/>
                  </a:cubicBezTo>
                  <a:cubicBezTo>
                    <a:pt x="565449" y="174099"/>
                    <a:pt x="491642" y="223842"/>
                    <a:pt x="400304" y="223842"/>
                  </a:cubicBezTo>
                  <a:cubicBezTo>
                    <a:pt x="344026" y="223842"/>
                    <a:pt x="295128" y="205419"/>
                    <a:pt x="264683" y="176863"/>
                  </a:cubicBezTo>
                  <a:cubicBezTo>
                    <a:pt x="262838" y="175021"/>
                    <a:pt x="260070" y="173178"/>
                    <a:pt x="257302" y="173178"/>
                  </a:cubicBezTo>
                  <a:lnTo>
                    <a:pt x="213940" y="164888"/>
                  </a:lnTo>
                  <a:cubicBezTo>
                    <a:pt x="209327" y="163967"/>
                    <a:pt x="205637" y="160282"/>
                    <a:pt x="203791" y="155676"/>
                  </a:cubicBezTo>
                  <a:cubicBezTo>
                    <a:pt x="201946" y="151070"/>
                    <a:pt x="202869" y="145543"/>
                    <a:pt x="206559" y="141859"/>
                  </a:cubicBezTo>
                  <a:lnTo>
                    <a:pt x="231469" y="114224"/>
                  </a:lnTo>
                  <a:cubicBezTo>
                    <a:pt x="233315" y="111460"/>
                    <a:pt x="234237" y="108697"/>
                    <a:pt x="235160" y="105933"/>
                  </a:cubicBezTo>
                  <a:cubicBezTo>
                    <a:pt x="239773" y="46979"/>
                    <a:pt x="311735" y="0"/>
                    <a:pt x="400304" y="0"/>
                  </a:cubicBezTo>
                  <a:close/>
                </a:path>
              </a:pathLst>
            </a:custGeom>
            <a:solidFill>
              <a:schemeClr val="bg1"/>
            </a:solidFill>
            <a:ln w="1905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2CBD514B-6CF0-44E2-A77B-FCD533D286DC}"/>
              </a:ext>
            </a:extLst>
          </p:cNvPr>
          <p:cNvGrpSpPr/>
          <p:nvPr/>
        </p:nvGrpSpPr>
        <p:grpSpPr>
          <a:xfrm>
            <a:off x="7007326" y="1784056"/>
            <a:ext cx="873090" cy="2716681"/>
            <a:chOff x="7007326" y="1784056"/>
            <a:chExt cx="873090" cy="2716681"/>
          </a:xfrm>
        </p:grpSpPr>
        <p:sp>
          <p:nvSpPr>
            <p:cNvPr id="19" name="iş1ïḓê">
              <a:extLst>
                <a:ext uri="{FF2B5EF4-FFF2-40B4-BE49-F238E27FC236}">
                  <a16:creationId xmlns:a16="http://schemas.microsoft.com/office/drawing/2014/main" id="{D11CE974-3C42-4A5E-95DE-EEC821C13960}"/>
                </a:ext>
              </a:extLst>
            </p:cNvPr>
            <p:cNvSpPr/>
            <p:nvPr/>
          </p:nvSpPr>
          <p:spPr>
            <a:xfrm>
              <a:off x="7007326" y="1784056"/>
              <a:ext cx="873090" cy="8449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kumimoji="1" lang="en-US" altLang="zh-CN" sz="2400" dirty="0">
                  <a:solidFill>
                    <a:schemeClr val="lt1"/>
                  </a:solidFill>
                  <a:cs typeface="+mn-ea"/>
                  <a:sym typeface="+mn-lt"/>
                </a:rPr>
                <a:t>03</a:t>
              </a:r>
              <a:endParaRPr kumimoji="1" lang="zh-CN" altLang="en-US"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C97DB22-6D05-4C5C-9518-27F2180AEC8D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7443871" y="2628982"/>
              <a:ext cx="0" cy="1871755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îṧlídê">
              <a:extLst>
                <a:ext uri="{FF2B5EF4-FFF2-40B4-BE49-F238E27FC236}">
                  <a16:creationId xmlns:a16="http://schemas.microsoft.com/office/drawing/2014/main" id="{C262BEF0-90C4-466A-AE27-CA7D298990EA}"/>
                </a:ext>
              </a:extLst>
            </p:cNvPr>
            <p:cNvSpPr/>
            <p:nvPr/>
          </p:nvSpPr>
          <p:spPr>
            <a:xfrm>
              <a:off x="7129090" y="3268098"/>
              <a:ext cx="629562" cy="62956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iSḻïḍè">
              <a:extLst>
                <a:ext uri="{FF2B5EF4-FFF2-40B4-BE49-F238E27FC236}">
                  <a16:creationId xmlns:a16="http://schemas.microsoft.com/office/drawing/2014/main" id="{46ABC417-E605-41B0-8612-965D2CA5C800}"/>
                </a:ext>
              </a:extLst>
            </p:cNvPr>
            <p:cNvSpPr/>
            <p:nvPr/>
          </p:nvSpPr>
          <p:spPr>
            <a:xfrm>
              <a:off x="7267656" y="3429449"/>
              <a:ext cx="352430" cy="306859"/>
            </a:xfrm>
            <a:custGeom>
              <a:avLst/>
              <a:gdLst>
                <a:gd name="connsiteX0" fmla="*/ 24839 w 606022"/>
                <a:gd name="connsiteY0" fmla="*/ 154651 h 527661"/>
                <a:gd name="connsiteX1" fmla="*/ 187786 w 606022"/>
                <a:gd name="connsiteY1" fmla="*/ 154651 h 527661"/>
                <a:gd name="connsiteX2" fmla="*/ 212625 w 606022"/>
                <a:gd name="connsiteY2" fmla="*/ 179452 h 527661"/>
                <a:gd name="connsiteX3" fmla="*/ 212625 w 606022"/>
                <a:gd name="connsiteY3" fmla="*/ 336196 h 527661"/>
                <a:gd name="connsiteX4" fmla="*/ 186792 w 606022"/>
                <a:gd name="connsiteY4" fmla="*/ 360997 h 527661"/>
                <a:gd name="connsiteX5" fmla="*/ 167914 w 606022"/>
                <a:gd name="connsiteY5" fmla="*/ 351076 h 527661"/>
                <a:gd name="connsiteX6" fmla="*/ 157978 w 606022"/>
                <a:gd name="connsiteY6" fmla="*/ 503852 h 527661"/>
                <a:gd name="connsiteX7" fmla="*/ 132145 w 606022"/>
                <a:gd name="connsiteY7" fmla="*/ 527661 h 527661"/>
                <a:gd name="connsiteX8" fmla="*/ 80480 w 606022"/>
                <a:gd name="connsiteY8" fmla="*/ 527661 h 527661"/>
                <a:gd name="connsiteX9" fmla="*/ 54647 w 606022"/>
                <a:gd name="connsiteY9" fmla="*/ 503852 h 527661"/>
                <a:gd name="connsiteX10" fmla="*/ 44711 w 606022"/>
                <a:gd name="connsiteY10" fmla="*/ 352069 h 527661"/>
                <a:gd name="connsiteX11" fmla="*/ 25833 w 606022"/>
                <a:gd name="connsiteY11" fmla="*/ 360997 h 527661"/>
                <a:gd name="connsiteX12" fmla="*/ 994 w 606022"/>
                <a:gd name="connsiteY12" fmla="*/ 336196 h 527661"/>
                <a:gd name="connsiteX13" fmla="*/ 0 w 606022"/>
                <a:gd name="connsiteY13" fmla="*/ 179452 h 527661"/>
                <a:gd name="connsiteX14" fmla="*/ 24839 w 606022"/>
                <a:gd name="connsiteY14" fmla="*/ 154651 h 527661"/>
                <a:gd name="connsiteX15" fmla="*/ 331782 w 606022"/>
                <a:gd name="connsiteY15" fmla="*/ 130920 h 527661"/>
                <a:gd name="connsiteX16" fmla="*/ 444021 w 606022"/>
                <a:gd name="connsiteY16" fmla="*/ 130920 h 527661"/>
                <a:gd name="connsiteX17" fmla="*/ 469846 w 606022"/>
                <a:gd name="connsiteY17" fmla="*/ 157678 h 527661"/>
                <a:gd name="connsiteX18" fmla="*/ 444021 w 606022"/>
                <a:gd name="connsiteY18" fmla="*/ 184435 h 527661"/>
                <a:gd name="connsiteX19" fmla="*/ 331782 w 606022"/>
                <a:gd name="connsiteY19" fmla="*/ 184435 h 527661"/>
                <a:gd name="connsiteX20" fmla="*/ 305957 w 606022"/>
                <a:gd name="connsiteY20" fmla="*/ 157678 h 527661"/>
                <a:gd name="connsiteX21" fmla="*/ 331782 w 606022"/>
                <a:gd name="connsiteY21" fmla="*/ 130920 h 527661"/>
                <a:gd name="connsiteX22" fmla="*/ 503213 w 606022"/>
                <a:gd name="connsiteY22" fmla="*/ 73423 h 527661"/>
                <a:gd name="connsiteX23" fmla="*/ 529572 w 606022"/>
                <a:gd name="connsiteY23" fmla="*/ 99703 h 527661"/>
                <a:gd name="connsiteX24" fmla="*/ 503213 w 606022"/>
                <a:gd name="connsiteY24" fmla="*/ 125983 h 527661"/>
                <a:gd name="connsiteX25" fmla="*/ 476854 w 606022"/>
                <a:gd name="connsiteY25" fmla="*/ 99703 h 527661"/>
                <a:gd name="connsiteX26" fmla="*/ 503213 w 606022"/>
                <a:gd name="connsiteY26" fmla="*/ 73423 h 527661"/>
                <a:gd name="connsiteX27" fmla="*/ 287128 w 606022"/>
                <a:gd name="connsiteY27" fmla="*/ 52570 h 527661"/>
                <a:gd name="connsiteX28" fmla="*/ 282160 w 606022"/>
                <a:gd name="connsiteY28" fmla="*/ 57530 h 527661"/>
                <a:gd name="connsiteX29" fmla="*/ 282160 w 606022"/>
                <a:gd name="connsiteY29" fmla="*/ 221192 h 527661"/>
                <a:gd name="connsiteX30" fmla="*/ 287128 w 606022"/>
                <a:gd name="connsiteY30" fmla="*/ 226152 h 527661"/>
                <a:gd name="connsiteX31" fmla="*/ 547409 w 606022"/>
                <a:gd name="connsiteY31" fmla="*/ 226152 h 527661"/>
                <a:gd name="connsiteX32" fmla="*/ 551383 w 606022"/>
                <a:gd name="connsiteY32" fmla="*/ 221192 h 527661"/>
                <a:gd name="connsiteX33" fmla="*/ 551383 w 606022"/>
                <a:gd name="connsiteY33" fmla="*/ 57530 h 527661"/>
                <a:gd name="connsiteX34" fmla="*/ 547409 w 606022"/>
                <a:gd name="connsiteY34" fmla="*/ 52570 h 527661"/>
                <a:gd name="connsiteX35" fmla="*/ 287128 w 606022"/>
                <a:gd name="connsiteY35" fmla="*/ 0 h 527661"/>
                <a:gd name="connsiteX36" fmla="*/ 547409 w 606022"/>
                <a:gd name="connsiteY36" fmla="*/ 0 h 527661"/>
                <a:gd name="connsiteX37" fmla="*/ 606022 w 606022"/>
                <a:gd name="connsiteY37" fmla="*/ 57530 h 527661"/>
                <a:gd name="connsiteX38" fmla="*/ 606022 w 606022"/>
                <a:gd name="connsiteY38" fmla="*/ 221192 h 527661"/>
                <a:gd name="connsiteX39" fmla="*/ 547409 w 606022"/>
                <a:gd name="connsiteY39" fmla="*/ 278722 h 527661"/>
                <a:gd name="connsiteX40" fmla="*/ 287128 w 606022"/>
                <a:gd name="connsiteY40" fmla="*/ 278722 h 527661"/>
                <a:gd name="connsiteX41" fmla="*/ 229508 w 606022"/>
                <a:gd name="connsiteY41" fmla="*/ 221192 h 527661"/>
                <a:gd name="connsiteX42" fmla="*/ 229508 w 606022"/>
                <a:gd name="connsiteY42" fmla="*/ 57530 h 527661"/>
                <a:gd name="connsiteX43" fmla="*/ 287128 w 606022"/>
                <a:gd name="connsiteY43" fmla="*/ 0 h 527661"/>
                <a:gd name="connsiteX44" fmla="*/ 106313 w 606022"/>
                <a:gd name="connsiteY44" fmla="*/ 0 h 527661"/>
                <a:gd name="connsiteX45" fmla="*/ 175835 w 606022"/>
                <a:gd name="connsiteY45" fmla="*/ 68964 h 527661"/>
                <a:gd name="connsiteX46" fmla="*/ 106313 w 606022"/>
                <a:gd name="connsiteY46" fmla="*/ 137928 h 527661"/>
                <a:gd name="connsiteX47" fmla="*/ 36791 w 606022"/>
                <a:gd name="connsiteY47" fmla="*/ 68964 h 527661"/>
                <a:gd name="connsiteX48" fmla="*/ 106313 w 606022"/>
                <a:gd name="connsiteY48" fmla="*/ 0 h 5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6022" h="527661">
                  <a:moveTo>
                    <a:pt x="24839" y="154651"/>
                  </a:moveTo>
                  <a:cubicBezTo>
                    <a:pt x="35769" y="154651"/>
                    <a:pt x="187786" y="154651"/>
                    <a:pt x="187786" y="154651"/>
                  </a:cubicBezTo>
                  <a:cubicBezTo>
                    <a:pt x="201696" y="154651"/>
                    <a:pt x="212625" y="166556"/>
                    <a:pt x="212625" y="179452"/>
                  </a:cubicBezTo>
                  <a:lnTo>
                    <a:pt x="212625" y="336196"/>
                  </a:lnTo>
                  <a:cubicBezTo>
                    <a:pt x="211631" y="350084"/>
                    <a:pt x="200702" y="360997"/>
                    <a:pt x="186792" y="360997"/>
                  </a:cubicBezTo>
                  <a:cubicBezTo>
                    <a:pt x="178843" y="360997"/>
                    <a:pt x="171888" y="357029"/>
                    <a:pt x="167914" y="351076"/>
                  </a:cubicBezTo>
                  <a:lnTo>
                    <a:pt x="157978" y="503852"/>
                  </a:lnTo>
                  <a:cubicBezTo>
                    <a:pt x="156985" y="517741"/>
                    <a:pt x="146055" y="527661"/>
                    <a:pt x="132145" y="527661"/>
                  </a:cubicBezTo>
                  <a:lnTo>
                    <a:pt x="80480" y="527661"/>
                  </a:lnTo>
                  <a:cubicBezTo>
                    <a:pt x="66570" y="527661"/>
                    <a:pt x="55640" y="517741"/>
                    <a:pt x="54647" y="503852"/>
                  </a:cubicBezTo>
                  <a:lnTo>
                    <a:pt x="44711" y="352069"/>
                  </a:lnTo>
                  <a:cubicBezTo>
                    <a:pt x="40737" y="357029"/>
                    <a:pt x="33782" y="360997"/>
                    <a:pt x="25833" y="360997"/>
                  </a:cubicBezTo>
                  <a:cubicBezTo>
                    <a:pt x="11923" y="360997"/>
                    <a:pt x="994" y="350084"/>
                    <a:pt x="994" y="336196"/>
                  </a:cubicBezTo>
                  <a:lnTo>
                    <a:pt x="0" y="179452"/>
                  </a:lnTo>
                  <a:cubicBezTo>
                    <a:pt x="0" y="165564"/>
                    <a:pt x="10929" y="154651"/>
                    <a:pt x="24839" y="154651"/>
                  </a:cubicBezTo>
                  <a:close/>
                  <a:moveTo>
                    <a:pt x="331782" y="130920"/>
                  </a:moveTo>
                  <a:lnTo>
                    <a:pt x="444021" y="130920"/>
                  </a:lnTo>
                  <a:cubicBezTo>
                    <a:pt x="458920" y="130920"/>
                    <a:pt x="469846" y="142812"/>
                    <a:pt x="469846" y="157678"/>
                  </a:cubicBezTo>
                  <a:cubicBezTo>
                    <a:pt x="469846" y="172543"/>
                    <a:pt x="458920" y="184435"/>
                    <a:pt x="444021" y="184435"/>
                  </a:cubicBezTo>
                  <a:lnTo>
                    <a:pt x="331782" y="184435"/>
                  </a:lnTo>
                  <a:cubicBezTo>
                    <a:pt x="317876" y="184435"/>
                    <a:pt x="305957" y="172543"/>
                    <a:pt x="305957" y="157678"/>
                  </a:cubicBezTo>
                  <a:cubicBezTo>
                    <a:pt x="305957" y="142812"/>
                    <a:pt x="317876" y="130920"/>
                    <a:pt x="331782" y="130920"/>
                  </a:cubicBezTo>
                  <a:close/>
                  <a:moveTo>
                    <a:pt x="503213" y="73423"/>
                  </a:moveTo>
                  <a:cubicBezTo>
                    <a:pt x="517771" y="73423"/>
                    <a:pt x="529572" y="85189"/>
                    <a:pt x="529572" y="99703"/>
                  </a:cubicBezTo>
                  <a:cubicBezTo>
                    <a:pt x="529572" y="114217"/>
                    <a:pt x="517771" y="125983"/>
                    <a:pt x="503213" y="125983"/>
                  </a:cubicBezTo>
                  <a:cubicBezTo>
                    <a:pt x="488655" y="125983"/>
                    <a:pt x="476854" y="114217"/>
                    <a:pt x="476854" y="99703"/>
                  </a:cubicBezTo>
                  <a:cubicBezTo>
                    <a:pt x="476854" y="85189"/>
                    <a:pt x="488655" y="73423"/>
                    <a:pt x="503213" y="73423"/>
                  </a:cubicBezTo>
                  <a:close/>
                  <a:moveTo>
                    <a:pt x="287128" y="52570"/>
                  </a:moveTo>
                  <a:cubicBezTo>
                    <a:pt x="285141" y="52570"/>
                    <a:pt x="282160" y="54554"/>
                    <a:pt x="282160" y="57530"/>
                  </a:cubicBezTo>
                  <a:lnTo>
                    <a:pt x="282160" y="221192"/>
                  </a:lnTo>
                  <a:cubicBezTo>
                    <a:pt x="282160" y="224168"/>
                    <a:pt x="285141" y="226152"/>
                    <a:pt x="287128" y="226152"/>
                  </a:cubicBezTo>
                  <a:lnTo>
                    <a:pt x="547409" y="226152"/>
                  </a:lnTo>
                  <a:cubicBezTo>
                    <a:pt x="550389" y="226152"/>
                    <a:pt x="551383" y="224168"/>
                    <a:pt x="551383" y="221192"/>
                  </a:cubicBezTo>
                  <a:lnTo>
                    <a:pt x="551383" y="57530"/>
                  </a:lnTo>
                  <a:cubicBezTo>
                    <a:pt x="551383" y="54554"/>
                    <a:pt x="550389" y="52570"/>
                    <a:pt x="547409" y="52570"/>
                  </a:cubicBezTo>
                  <a:close/>
                  <a:moveTo>
                    <a:pt x="287128" y="0"/>
                  </a:moveTo>
                  <a:lnTo>
                    <a:pt x="547409" y="0"/>
                  </a:lnTo>
                  <a:cubicBezTo>
                    <a:pt x="579199" y="0"/>
                    <a:pt x="606022" y="25789"/>
                    <a:pt x="606022" y="57530"/>
                  </a:cubicBezTo>
                  <a:lnTo>
                    <a:pt x="606022" y="221192"/>
                  </a:lnTo>
                  <a:cubicBezTo>
                    <a:pt x="606022" y="252933"/>
                    <a:pt x="579199" y="278722"/>
                    <a:pt x="547409" y="278722"/>
                  </a:cubicBezTo>
                  <a:lnTo>
                    <a:pt x="287128" y="278722"/>
                  </a:lnTo>
                  <a:cubicBezTo>
                    <a:pt x="255337" y="278722"/>
                    <a:pt x="229508" y="252933"/>
                    <a:pt x="229508" y="221192"/>
                  </a:cubicBezTo>
                  <a:lnTo>
                    <a:pt x="229508" y="57530"/>
                  </a:lnTo>
                  <a:cubicBezTo>
                    <a:pt x="229508" y="25789"/>
                    <a:pt x="255337" y="0"/>
                    <a:pt x="287128" y="0"/>
                  </a:cubicBezTo>
                  <a:close/>
                  <a:moveTo>
                    <a:pt x="106313" y="0"/>
                  </a:moveTo>
                  <a:cubicBezTo>
                    <a:pt x="144709" y="0"/>
                    <a:pt x="175835" y="30876"/>
                    <a:pt x="175835" y="68964"/>
                  </a:cubicBezTo>
                  <a:cubicBezTo>
                    <a:pt x="175835" y="107052"/>
                    <a:pt x="144709" y="137928"/>
                    <a:pt x="106313" y="137928"/>
                  </a:cubicBezTo>
                  <a:cubicBezTo>
                    <a:pt x="67917" y="137928"/>
                    <a:pt x="36791" y="107052"/>
                    <a:pt x="36791" y="68964"/>
                  </a:cubicBezTo>
                  <a:cubicBezTo>
                    <a:pt x="36791" y="30876"/>
                    <a:pt x="67917" y="0"/>
                    <a:pt x="106313" y="0"/>
                  </a:cubicBezTo>
                  <a:close/>
                </a:path>
              </a:pathLst>
            </a:custGeom>
            <a:solidFill>
              <a:schemeClr val="bg1"/>
            </a:solidFill>
            <a:ln w="1905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B5DC421-F961-4F3D-B49B-2BC2EDAC97CE}"/>
              </a:ext>
            </a:extLst>
          </p:cNvPr>
          <p:cNvGrpSpPr/>
          <p:nvPr/>
        </p:nvGrpSpPr>
        <p:grpSpPr>
          <a:xfrm>
            <a:off x="9715768" y="1784056"/>
            <a:ext cx="873090" cy="2716681"/>
            <a:chOff x="9715768" y="1784056"/>
            <a:chExt cx="873090" cy="2716681"/>
          </a:xfrm>
        </p:grpSpPr>
        <p:sp>
          <p:nvSpPr>
            <p:cNvPr id="24" name="îśļiḓe">
              <a:extLst>
                <a:ext uri="{FF2B5EF4-FFF2-40B4-BE49-F238E27FC236}">
                  <a16:creationId xmlns:a16="http://schemas.microsoft.com/office/drawing/2014/main" id="{A9C3EF14-6642-46BB-8012-CE5AF11486D8}"/>
                </a:ext>
              </a:extLst>
            </p:cNvPr>
            <p:cNvSpPr/>
            <p:nvPr/>
          </p:nvSpPr>
          <p:spPr>
            <a:xfrm>
              <a:off x="9715768" y="1784056"/>
              <a:ext cx="873090" cy="8449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kumimoji="1" lang="en-US" altLang="zh-CN" sz="2400" dirty="0">
                  <a:solidFill>
                    <a:schemeClr val="lt1"/>
                  </a:solidFill>
                  <a:cs typeface="+mn-ea"/>
                  <a:sym typeface="+mn-lt"/>
                </a:rPr>
                <a:t>04</a:t>
              </a:r>
              <a:endParaRPr kumimoji="1" lang="zh-CN" altLang="en-US"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648A622E-DC03-4891-BE6E-DC96CFEB825D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10152313" y="2628982"/>
              <a:ext cx="0" cy="1871755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ïṣļide">
              <a:extLst>
                <a:ext uri="{FF2B5EF4-FFF2-40B4-BE49-F238E27FC236}">
                  <a16:creationId xmlns:a16="http://schemas.microsoft.com/office/drawing/2014/main" id="{4C086D29-C1EA-469D-B1F2-2D5622789999}"/>
                </a:ext>
              </a:extLst>
            </p:cNvPr>
            <p:cNvSpPr/>
            <p:nvPr/>
          </p:nvSpPr>
          <p:spPr>
            <a:xfrm>
              <a:off x="9837532" y="3268098"/>
              <a:ext cx="629562" cy="6295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iṣlîdè">
              <a:extLst>
                <a:ext uri="{FF2B5EF4-FFF2-40B4-BE49-F238E27FC236}">
                  <a16:creationId xmlns:a16="http://schemas.microsoft.com/office/drawing/2014/main" id="{04C54C40-44F6-43C5-BA69-2386CC5EA504}"/>
                </a:ext>
              </a:extLst>
            </p:cNvPr>
            <p:cNvSpPr/>
            <p:nvPr/>
          </p:nvSpPr>
          <p:spPr>
            <a:xfrm>
              <a:off x="9977516" y="3406664"/>
              <a:ext cx="349594" cy="352430"/>
            </a:xfrm>
            <a:custGeom>
              <a:avLst/>
              <a:gdLst>
                <a:gd name="connsiteX0" fmla="*/ 24905 w 565449"/>
                <a:gd name="connsiteY0" fmla="*/ 197064 h 570035"/>
                <a:gd name="connsiteX1" fmla="*/ 187249 w 565449"/>
                <a:gd name="connsiteY1" fmla="*/ 197064 h 570035"/>
                <a:gd name="connsiteX2" fmla="*/ 212154 w 565449"/>
                <a:gd name="connsiteY2" fmla="*/ 222850 h 570035"/>
                <a:gd name="connsiteX3" fmla="*/ 212154 w 565449"/>
                <a:gd name="connsiteY3" fmla="*/ 378484 h 570035"/>
                <a:gd name="connsiteX4" fmla="*/ 187249 w 565449"/>
                <a:gd name="connsiteY4" fmla="*/ 403349 h 570035"/>
                <a:gd name="connsiteX5" fmla="*/ 167879 w 565449"/>
                <a:gd name="connsiteY5" fmla="*/ 394140 h 570035"/>
                <a:gd name="connsiteX6" fmla="*/ 157732 w 565449"/>
                <a:gd name="connsiteY6" fmla="*/ 546091 h 570035"/>
                <a:gd name="connsiteX7" fmla="*/ 131905 w 565449"/>
                <a:gd name="connsiteY7" fmla="*/ 570035 h 570035"/>
                <a:gd name="connsiteX8" fmla="*/ 80250 w 565449"/>
                <a:gd name="connsiteY8" fmla="*/ 570035 h 570035"/>
                <a:gd name="connsiteX9" fmla="*/ 54422 w 565449"/>
                <a:gd name="connsiteY9" fmla="*/ 546091 h 570035"/>
                <a:gd name="connsiteX10" fmla="*/ 45198 w 565449"/>
                <a:gd name="connsiteY10" fmla="*/ 394140 h 570035"/>
                <a:gd name="connsiteX11" fmla="*/ 25827 w 565449"/>
                <a:gd name="connsiteY11" fmla="*/ 403349 h 570035"/>
                <a:gd name="connsiteX12" fmla="*/ 0 w 565449"/>
                <a:gd name="connsiteY12" fmla="*/ 378484 h 570035"/>
                <a:gd name="connsiteX13" fmla="*/ 0 w 565449"/>
                <a:gd name="connsiteY13" fmla="*/ 222850 h 570035"/>
                <a:gd name="connsiteX14" fmla="*/ 24905 w 565449"/>
                <a:gd name="connsiteY14" fmla="*/ 197064 h 570035"/>
                <a:gd name="connsiteX15" fmla="*/ 445512 w 565449"/>
                <a:gd name="connsiteY15" fmla="*/ 95801 h 570035"/>
                <a:gd name="connsiteX16" fmla="*/ 428905 w 565449"/>
                <a:gd name="connsiteY16" fmla="*/ 112382 h 570035"/>
                <a:gd name="connsiteX17" fmla="*/ 445512 w 565449"/>
                <a:gd name="connsiteY17" fmla="*/ 128041 h 570035"/>
                <a:gd name="connsiteX18" fmla="*/ 461196 w 565449"/>
                <a:gd name="connsiteY18" fmla="*/ 112382 h 570035"/>
                <a:gd name="connsiteX19" fmla="*/ 445512 w 565449"/>
                <a:gd name="connsiteY19" fmla="*/ 95801 h 570035"/>
                <a:gd name="connsiteX20" fmla="*/ 393846 w 565449"/>
                <a:gd name="connsiteY20" fmla="*/ 95801 h 570035"/>
                <a:gd name="connsiteX21" fmla="*/ 377240 w 565449"/>
                <a:gd name="connsiteY21" fmla="*/ 112382 h 570035"/>
                <a:gd name="connsiteX22" fmla="*/ 393846 w 565449"/>
                <a:gd name="connsiteY22" fmla="*/ 128041 h 570035"/>
                <a:gd name="connsiteX23" fmla="*/ 409530 w 565449"/>
                <a:gd name="connsiteY23" fmla="*/ 112382 h 570035"/>
                <a:gd name="connsiteX24" fmla="*/ 393846 w 565449"/>
                <a:gd name="connsiteY24" fmla="*/ 95801 h 570035"/>
                <a:gd name="connsiteX25" fmla="*/ 342181 w 565449"/>
                <a:gd name="connsiteY25" fmla="*/ 95801 h 570035"/>
                <a:gd name="connsiteX26" fmla="*/ 326497 w 565449"/>
                <a:gd name="connsiteY26" fmla="*/ 112382 h 570035"/>
                <a:gd name="connsiteX27" fmla="*/ 342181 w 565449"/>
                <a:gd name="connsiteY27" fmla="*/ 128041 h 570035"/>
                <a:gd name="connsiteX28" fmla="*/ 358788 w 565449"/>
                <a:gd name="connsiteY28" fmla="*/ 112382 h 570035"/>
                <a:gd name="connsiteX29" fmla="*/ 342181 w 565449"/>
                <a:gd name="connsiteY29" fmla="*/ 95801 h 570035"/>
                <a:gd name="connsiteX30" fmla="*/ 106004 w 565449"/>
                <a:gd name="connsiteY30" fmla="*/ 42312 h 570035"/>
                <a:gd name="connsiteX31" fmla="*/ 175169 w 565449"/>
                <a:gd name="connsiteY31" fmla="*/ 111403 h 570035"/>
                <a:gd name="connsiteX32" fmla="*/ 106004 w 565449"/>
                <a:gd name="connsiteY32" fmla="*/ 180494 h 570035"/>
                <a:gd name="connsiteX33" fmla="*/ 36839 w 565449"/>
                <a:gd name="connsiteY33" fmla="*/ 111403 h 570035"/>
                <a:gd name="connsiteX34" fmla="*/ 106004 w 565449"/>
                <a:gd name="connsiteY34" fmla="*/ 42312 h 570035"/>
                <a:gd name="connsiteX35" fmla="*/ 400304 w 565449"/>
                <a:gd name="connsiteY35" fmla="*/ 0 h 570035"/>
                <a:gd name="connsiteX36" fmla="*/ 565449 w 565449"/>
                <a:gd name="connsiteY36" fmla="*/ 112382 h 570035"/>
                <a:gd name="connsiteX37" fmla="*/ 400304 w 565449"/>
                <a:gd name="connsiteY37" fmla="*/ 223842 h 570035"/>
                <a:gd name="connsiteX38" fmla="*/ 264683 w 565449"/>
                <a:gd name="connsiteY38" fmla="*/ 176863 h 570035"/>
                <a:gd name="connsiteX39" fmla="*/ 257302 w 565449"/>
                <a:gd name="connsiteY39" fmla="*/ 173178 h 570035"/>
                <a:gd name="connsiteX40" fmla="*/ 213940 w 565449"/>
                <a:gd name="connsiteY40" fmla="*/ 164888 h 570035"/>
                <a:gd name="connsiteX41" fmla="*/ 203791 w 565449"/>
                <a:gd name="connsiteY41" fmla="*/ 155676 h 570035"/>
                <a:gd name="connsiteX42" fmla="*/ 206559 w 565449"/>
                <a:gd name="connsiteY42" fmla="*/ 141859 h 570035"/>
                <a:gd name="connsiteX43" fmla="*/ 231469 w 565449"/>
                <a:gd name="connsiteY43" fmla="*/ 114224 h 570035"/>
                <a:gd name="connsiteX44" fmla="*/ 235160 w 565449"/>
                <a:gd name="connsiteY44" fmla="*/ 105933 h 570035"/>
                <a:gd name="connsiteX45" fmla="*/ 400304 w 565449"/>
                <a:gd name="connsiteY45" fmla="*/ 0 h 57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65449" h="570035">
                  <a:moveTo>
                    <a:pt x="24905" y="197064"/>
                  </a:moveTo>
                  <a:cubicBezTo>
                    <a:pt x="35974" y="197064"/>
                    <a:pt x="187249" y="197064"/>
                    <a:pt x="187249" y="197064"/>
                  </a:cubicBezTo>
                  <a:cubicBezTo>
                    <a:pt x="201085" y="197064"/>
                    <a:pt x="212154" y="209036"/>
                    <a:pt x="212154" y="222850"/>
                  </a:cubicBezTo>
                  <a:lnTo>
                    <a:pt x="212154" y="378484"/>
                  </a:lnTo>
                  <a:cubicBezTo>
                    <a:pt x="212154" y="392298"/>
                    <a:pt x="200163" y="403349"/>
                    <a:pt x="187249" y="403349"/>
                  </a:cubicBezTo>
                  <a:cubicBezTo>
                    <a:pt x="178948" y="403349"/>
                    <a:pt x="172491" y="399666"/>
                    <a:pt x="167879" y="394140"/>
                  </a:cubicBezTo>
                  <a:lnTo>
                    <a:pt x="157732" y="546091"/>
                  </a:lnTo>
                  <a:cubicBezTo>
                    <a:pt x="156810" y="559905"/>
                    <a:pt x="145741" y="570035"/>
                    <a:pt x="131905" y="570035"/>
                  </a:cubicBezTo>
                  <a:lnTo>
                    <a:pt x="80250" y="570035"/>
                  </a:lnTo>
                  <a:cubicBezTo>
                    <a:pt x="66414" y="570035"/>
                    <a:pt x="55345" y="559905"/>
                    <a:pt x="54422" y="546091"/>
                  </a:cubicBezTo>
                  <a:lnTo>
                    <a:pt x="45198" y="394140"/>
                  </a:lnTo>
                  <a:cubicBezTo>
                    <a:pt x="40586" y="399666"/>
                    <a:pt x="33206" y="403349"/>
                    <a:pt x="25827" y="403349"/>
                  </a:cubicBezTo>
                  <a:cubicBezTo>
                    <a:pt x="11991" y="403349"/>
                    <a:pt x="922" y="392298"/>
                    <a:pt x="0" y="378484"/>
                  </a:cubicBezTo>
                  <a:lnTo>
                    <a:pt x="0" y="222850"/>
                  </a:lnTo>
                  <a:cubicBezTo>
                    <a:pt x="0" y="209036"/>
                    <a:pt x="11069" y="197064"/>
                    <a:pt x="24905" y="197064"/>
                  </a:cubicBezTo>
                  <a:close/>
                  <a:moveTo>
                    <a:pt x="445512" y="95801"/>
                  </a:moveTo>
                  <a:cubicBezTo>
                    <a:pt x="436286" y="95801"/>
                    <a:pt x="428905" y="103170"/>
                    <a:pt x="428905" y="112382"/>
                  </a:cubicBezTo>
                  <a:cubicBezTo>
                    <a:pt x="428905" y="120672"/>
                    <a:pt x="436286" y="128041"/>
                    <a:pt x="445512" y="128041"/>
                  </a:cubicBezTo>
                  <a:cubicBezTo>
                    <a:pt x="453815" y="128041"/>
                    <a:pt x="461196" y="120672"/>
                    <a:pt x="461196" y="112382"/>
                  </a:cubicBezTo>
                  <a:cubicBezTo>
                    <a:pt x="461196" y="103170"/>
                    <a:pt x="453815" y="95801"/>
                    <a:pt x="445512" y="95801"/>
                  </a:cubicBezTo>
                  <a:close/>
                  <a:moveTo>
                    <a:pt x="393846" y="95801"/>
                  </a:moveTo>
                  <a:cubicBezTo>
                    <a:pt x="384620" y="95801"/>
                    <a:pt x="377240" y="103170"/>
                    <a:pt x="377240" y="112382"/>
                  </a:cubicBezTo>
                  <a:cubicBezTo>
                    <a:pt x="377240" y="120672"/>
                    <a:pt x="384620" y="128041"/>
                    <a:pt x="393846" y="128041"/>
                  </a:cubicBezTo>
                  <a:cubicBezTo>
                    <a:pt x="403072" y="128041"/>
                    <a:pt x="409530" y="120672"/>
                    <a:pt x="409530" y="112382"/>
                  </a:cubicBezTo>
                  <a:cubicBezTo>
                    <a:pt x="409530" y="103170"/>
                    <a:pt x="403072" y="95801"/>
                    <a:pt x="393846" y="95801"/>
                  </a:cubicBezTo>
                  <a:close/>
                  <a:moveTo>
                    <a:pt x="342181" y="95801"/>
                  </a:moveTo>
                  <a:cubicBezTo>
                    <a:pt x="332955" y="95801"/>
                    <a:pt x="326497" y="103170"/>
                    <a:pt x="326497" y="112382"/>
                  </a:cubicBezTo>
                  <a:cubicBezTo>
                    <a:pt x="326497" y="120672"/>
                    <a:pt x="332955" y="128041"/>
                    <a:pt x="342181" y="128041"/>
                  </a:cubicBezTo>
                  <a:cubicBezTo>
                    <a:pt x="351407" y="128041"/>
                    <a:pt x="357865" y="120672"/>
                    <a:pt x="358788" y="112382"/>
                  </a:cubicBezTo>
                  <a:cubicBezTo>
                    <a:pt x="358788" y="103170"/>
                    <a:pt x="351407" y="95801"/>
                    <a:pt x="342181" y="95801"/>
                  </a:cubicBezTo>
                  <a:close/>
                  <a:moveTo>
                    <a:pt x="106004" y="42312"/>
                  </a:moveTo>
                  <a:cubicBezTo>
                    <a:pt x="144203" y="42312"/>
                    <a:pt x="175169" y="73245"/>
                    <a:pt x="175169" y="111403"/>
                  </a:cubicBezTo>
                  <a:cubicBezTo>
                    <a:pt x="175169" y="149561"/>
                    <a:pt x="144203" y="180494"/>
                    <a:pt x="106004" y="180494"/>
                  </a:cubicBezTo>
                  <a:cubicBezTo>
                    <a:pt x="67805" y="180494"/>
                    <a:pt x="36839" y="149561"/>
                    <a:pt x="36839" y="111403"/>
                  </a:cubicBezTo>
                  <a:cubicBezTo>
                    <a:pt x="36839" y="73245"/>
                    <a:pt x="67805" y="42312"/>
                    <a:pt x="106004" y="42312"/>
                  </a:cubicBezTo>
                  <a:close/>
                  <a:moveTo>
                    <a:pt x="400304" y="0"/>
                  </a:moveTo>
                  <a:cubicBezTo>
                    <a:pt x="491642" y="0"/>
                    <a:pt x="565449" y="50664"/>
                    <a:pt x="565449" y="112382"/>
                  </a:cubicBezTo>
                  <a:cubicBezTo>
                    <a:pt x="565449" y="174099"/>
                    <a:pt x="491642" y="223842"/>
                    <a:pt x="400304" y="223842"/>
                  </a:cubicBezTo>
                  <a:cubicBezTo>
                    <a:pt x="344026" y="223842"/>
                    <a:pt x="295128" y="205419"/>
                    <a:pt x="264683" y="176863"/>
                  </a:cubicBezTo>
                  <a:cubicBezTo>
                    <a:pt x="262838" y="175021"/>
                    <a:pt x="260070" y="173178"/>
                    <a:pt x="257302" y="173178"/>
                  </a:cubicBezTo>
                  <a:lnTo>
                    <a:pt x="213940" y="164888"/>
                  </a:lnTo>
                  <a:cubicBezTo>
                    <a:pt x="209327" y="163967"/>
                    <a:pt x="205637" y="160282"/>
                    <a:pt x="203791" y="155676"/>
                  </a:cubicBezTo>
                  <a:cubicBezTo>
                    <a:pt x="201946" y="151070"/>
                    <a:pt x="202869" y="145543"/>
                    <a:pt x="206559" y="141859"/>
                  </a:cubicBezTo>
                  <a:lnTo>
                    <a:pt x="231469" y="114224"/>
                  </a:lnTo>
                  <a:cubicBezTo>
                    <a:pt x="233315" y="111460"/>
                    <a:pt x="234237" y="108697"/>
                    <a:pt x="235160" y="105933"/>
                  </a:cubicBezTo>
                  <a:cubicBezTo>
                    <a:pt x="239773" y="46979"/>
                    <a:pt x="311735" y="0"/>
                    <a:pt x="400304" y="0"/>
                  </a:cubicBezTo>
                  <a:close/>
                </a:path>
              </a:pathLst>
            </a:custGeom>
            <a:solidFill>
              <a:schemeClr val="bg1"/>
            </a:solidFill>
            <a:ln w="1905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7F9CD8F-C120-433A-888E-5A76C65837AC}"/>
              </a:ext>
            </a:extLst>
          </p:cNvPr>
          <p:cNvGrpSpPr/>
          <p:nvPr/>
        </p:nvGrpSpPr>
        <p:grpSpPr>
          <a:xfrm>
            <a:off x="797230" y="4729879"/>
            <a:ext cx="2468337" cy="1931292"/>
            <a:chOff x="1017149" y="4481312"/>
            <a:chExt cx="2468337" cy="1931292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DBCAB0C9-BC71-4BB5-9A99-0EE229B45421}"/>
                </a:ext>
              </a:extLst>
            </p:cNvPr>
            <p:cNvCxnSpPr/>
            <p:nvPr/>
          </p:nvCxnSpPr>
          <p:spPr>
            <a:xfrm>
              <a:off x="1017149" y="4942977"/>
              <a:ext cx="2468337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  <a:alpha val="7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E75CA62-4031-4F22-95DB-4F4EECA157CA}"/>
                </a:ext>
              </a:extLst>
            </p:cNvPr>
            <p:cNvSpPr/>
            <p:nvPr/>
          </p:nvSpPr>
          <p:spPr>
            <a:xfrm>
              <a:off x="1198465" y="4481312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AC43E3A-15D3-400E-AD0F-213D1A1693F9}"/>
                </a:ext>
              </a:extLst>
            </p:cNvPr>
            <p:cNvSpPr/>
            <p:nvPr/>
          </p:nvSpPr>
          <p:spPr>
            <a:xfrm>
              <a:off x="1438401" y="5027609"/>
              <a:ext cx="162583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BCBEAE3-721A-4390-B265-9AD03AF9CCDB}"/>
              </a:ext>
            </a:extLst>
          </p:cNvPr>
          <p:cNvGrpSpPr/>
          <p:nvPr/>
        </p:nvGrpSpPr>
        <p:grpSpPr>
          <a:xfrm>
            <a:off x="3501260" y="4729879"/>
            <a:ext cx="2468337" cy="1931292"/>
            <a:chOff x="1017149" y="4481312"/>
            <a:chExt cx="2468337" cy="1931292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0C84F190-D12A-49F6-9925-87CF1E5C1B90}"/>
                </a:ext>
              </a:extLst>
            </p:cNvPr>
            <p:cNvCxnSpPr/>
            <p:nvPr/>
          </p:nvCxnSpPr>
          <p:spPr>
            <a:xfrm>
              <a:off x="1017149" y="4942977"/>
              <a:ext cx="2468337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  <a:alpha val="7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40DB5BE-36EB-4472-AA5E-B1297F267C0C}"/>
                </a:ext>
              </a:extLst>
            </p:cNvPr>
            <p:cNvSpPr/>
            <p:nvPr/>
          </p:nvSpPr>
          <p:spPr>
            <a:xfrm>
              <a:off x="1198465" y="4481312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40AD3BD-B8BC-481D-BECD-4ABE968887B1}"/>
                </a:ext>
              </a:extLst>
            </p:cNvPr>
            <p:cNvSpPr/>
            <p:nvPr/>
          </p:nvSpPr>
          <p:spPr>
            <a:xfrm>
              <a:off x="1438401" y="5027609"/>
              <a:ext cx="162583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5F43A12-6D48-4E2E-8141-46DB1264F11E}"/>
              </a:ext>
            </a:extLst>
          </p:cNvPr>
          <p:cNvGrpSpPr/>
          <p:nvPr/>
        </p:nvGrpSpPr>
        <p:grpSpPr>
          <a:xfrm>
            <a:off x="6209702" y="4729879"/>
            <a:ext cx="2468337" cy="1931292"/>
            <a:chOff x="1017149" y="4481312"/>
            <a:chExt cx="2468337" cy="1931292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1402AFFB-DA79-4F32-AA20-3C33F5786FFF}"/>
                </a:ext>
              </a:extLst>
            </p:cNvPr>
            <p:cNvCxnSpPr/>
            <p:nvPr/>
          </p:nvCxnSpPr>
          <p:spPr>
            <a:xfrm>
              <a:off x="1017149" y="4942977"/>
              <a:ext cx="2468337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  <a:alpha val="7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75B1E77-2B7F-441A-A921-EAB97BD458B2}"/>
                </a:ext>
              </a:extLst>
            </p:cNvPr>
            <p:cNvSpPr/>
            <p:nvPr/>
          </p:nvSpPr>
          <p:spPr>
            <a:xfrm>
              <a:off x="1198465" y="4481312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5BE4E52-BF1C-4004-A018-5F825EF42C09}"/>
                </a:ext>
              </a:extLst>
            </p:cNvPr>
            <p:cNvSpPr/>
            <p:nvPr/>
          </p:nvSpPr>
          <p:spPr>
            <a:xfrm>
              <a:off x="1438401" y="5027609"/>
              <a:ext cx="162583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3F24AB2-99B5-43EC-8550-7CEA5575C79C}"/>
              </a:ext>
            </a:extLst>
          </p:cNvPr>
          <p:cNvGrpSpPr/>
          <p:nvPr/>
        </p:nvGrpSpPr>
        <p:grpSpPr>
          <a:xfrm>
            <a:off x="8926435" y="4729879"/>
            <a:ext cx="2468337" cy="1931292"/>
            <a:chOff x="1017149" y="4481312"/>
            <a:chExt cx="2468337" cy="1931292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C4DBFEF4-1EAC-49A0-895A-3DA2965D1D38}"/>
                </a:ext>
              </a:extLst>
            </p:cNvPr>
            <p:cNvCxnSpPr/>
            <p:nvPr/>
          </p:nvCxnSpPr>
          <p:spPr>
            <a:xfrm>
              <a:off x="1017149" y="4942977"/>
              <a:ext cx="2468337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  <a:alpha val="7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1777D229-067C-4340-B932-3433146B762F}"/>
                </a:ext>
              </a:extLst>
            </p:cNvPr>
            <p:cNvSpPr/>
            <p:nvPr/>
          </p:nvSpPr>
          <p:spPr>
            <a:xfrm>
              <a:off x="1198465" y="4481312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DFC413C-720C-4579-9E1D-2C66837C2D45}"/>
                </a:ext>
              </a:extLst>
            </p:cNvPr>
            <p:cNvSpPr/>
            <p:nvPr/>
          </p:nvSpPr>
          <p:spPr>
            <a:xfrm>
              <a:off x="1438401" y="5027609"/>
              <a:ext cx="162583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9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247F306-24C6-4ABA-9011-5AE7745EB8E1}"/>
              </a:ext>
            </a:extLst>
          </p:cNvPr>
          <p:cNvGrpSpPr/>
          <p:nvPr/>
        </p:nvGrpSpPr>
        <p:grpSpPr>
          <a:xfrm>
            <a:off x="1017149" y="1932250"/>
            <a:ext cx="10280675" cy="3096950"/>
            <a:chOff x="1017149" y="1932250"/>
            <a:chExt cx="10280675" cy="3096950"/>
          </a:xfrm>
        </p:grpSpPr>
        <p:cxnSp>
          <p:nvCxnSpPr>
            <p:cNvPr id="6" name="千图设计师MC：ID 29795607库_直接连接符 3">
              <a:extLst>
                <a:ext uri="{FF2B5EF4-FFF2-40B4-BE49-F238E27FC236}">
                  <a16:creationId xmlns:a16="http://schemas.microsoft.com/office/drawing/2014/main" id="{48952FD1-D1D5-4B9C-B3A5-568A391A4302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11293590" y="3671272"/>
              <a:ext cx="0" cy="10462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千图设计师MC：ID 29795607库_直接连接符 4">
              <a:extLst>
                <a:ext uri="{FF2B5EF4-FFF2-40B4-BE49-F238E27FC236}">
                  <a16:creationId xmlns:a16="http://schemas.microsoft.com/office/drawing/2014/main" id="{4F6ED511-8384-480F-B15F-6ADC657E8724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>
              <a:off x="1017149" y="1970299"/>
              <a:ext cx="3016" cy="27944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千图设计师MC：ID 29795607库_直接连接符 5">
              <a:extLst>
                <a:ext uri="{FF2B5EF4-FFF2-40B4-BE49-F238E27FC236}">
                  <a16:creationId xmlns:a16="http://schemas.microsoft.com/office/drawing/2014/main" id="{DEA844DE-58BD-4A4C-A619-8E4B2F01138D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 flipH="1">
              <a:off x="3005984" y="1932250"/>
              <a:ext cx="12053" cy="27944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千图设计师MC：ID 29795607库_直接连接符 6">
              <a:extLst>
                <a:ext uri="{FF2B5EF4-FFF2-40B4-BE49-F238E27FC236}">
                  <a16:creationId xmlns:a16="http://schemas.microsoft.com/office/drawing/2014/main" id="{B9E21124-6439-4E30-AF1D-7803E2ABF778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 flipH="1">
              <a:off x="5107115" y="2730868"/>
              <a:ext cx="9957" cy="199587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千图设计师MC：ID 29795607库_直接连接符 7">
              <a:extLst>
                <a:ext uri="{FF2B5EF4-FFF2-40B4-BE49-F238E27FC236}">
                  <a16:creationId xmlns:a16="http://schemas.microsoft.com/office/drawing/2014/main" id="{81CAFE9F-C0D0-4E72-BD49-3EF7BCC26E8D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7208423" y="3133521"/>
              <a:ext cx="1" cy="163127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千图设计师MC：ID 29795607库_直接连接符 8">
              <a:extLst>
                <a:ext uri="{FF2B5EF4-FFF2-40B4-BE49-F238E27FC236}">
                  <a16:creationId xmlns:a16="http://schemas.microsoft.com/office/drawing/2014/main" id="{668BE1D3-F711-4467-A97C-17CEF2049CDD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9303924" y="3613951"/>
              <a:ext cx="0" cy="11508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千图设计师MC：ID 29795607库_矩形 9">
              <a:extLst>
                <a:ext uri="{FF2B5EF4-FFF2-40B4-BE49-F238E27FC236}">
                  <a16:creationId xmlns:a16="http://schemas.microsoft.com/office/drawing/2014/main" id="{CC42D416-E12F-4F68-8C44-B5233643A1F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0164" y="4562652"/>
              <a:ext cx="3386493" cy="4665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千图设计师MC：ID 29795607库_矩形 10">
              <a:extLst>
                <a:ext uri="{FF2B5EF4-FFF2-40B4-BE49-F238E27FC236}">
                  <a16:creationId xmlns:a16="http://schemas.microsoft.com/office/drawing/2014/main" id="{EE32660A-8A09-4838-A720-5A130ABB2BB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65747" y="4562652"/>
              <a:ext cx="3386493" cy="4665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千图设计师MC：ID 29795607库_矩形 11">
              <a:extLst>
                <a:ext uri="{FF2B5EF4-FFF2-40B4-BE49-F238E27FC236}">
                  <a16:creationId xmlns:a16="http://schemas.microsoft.com/office/drawing/2014/main" id="{DE761FEF-7018-4822-9285-6FF95D8E064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915948" y="4562652"/>
              <a:ext cx="3381876" cy="4665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千图设计师MC：ID 29795607库_Arrow: Pentagon 13">
              <a:extLst>
                <a:ext uri="{FF2B5EF4-FFF2-40B4-BE49-F238E27FC236}">
                  <a16:creationId xmlns:a16="http://schemas.microsoft.com/office/drawing/2014/main" id="{17109BC6-BDC9-4E12-B601-B692E6CA655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17149" y="1932250"/>
              <a:ext cx="2493080" cy="30109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Add title text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千图设计师MC：ID 29795607库_Arrow: Pentagon 14">
              <a:extLst>
                <a:ext uri="{FF2B5EF4-FFF2-40B4-BE49-F238E27FC236}">
                  <a16:creationId xmlns:a16="http://schemas.microsoft.com/office/drawing/2014/main" id="{49159A25-DC63-4DC9-B2E0-B73F7D93802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555150" y="2315879"/>
              <a:ext cx="1979555" cy="30109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Add title text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7" name="千图设计师MC：ID 29795607库_Arrow: Pentagon 15">
              <a:extLst>
                <a:ext uri="{FF2B5EF4-FFF2-40B4-BE49-F238E27FC236}">
                  <a16:creationId xmlns:a16="http://schemas.microsoft.com/office/drawing/2014/main" id="{1C34AC2B-CA10-424F-8EED-06757313DAD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555150" y="2730867"/>
              <a:ext cx="4653273" cy="301091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Add title text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8" name="千图设计师MC：ID 29795607库_Arrow: Pentagon 16">
              <a:extLst>
                <a:ext uri="{FF2B5EF4-FFF2-40B4-BE49-F238E27FC236}">
                  <a16:creationId xmlns:a16="http://schemas.microsoft.com/office/drawing/2014/main" id="{FAAE6CD8-087C-47A1-A1DE-989903E0AEE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50651" y="3133521"/>
              <a:ext cx="3785495" cy="30109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Add title text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9" name="千图设计师MC：ID 29795607库_Arrow: Pentagon 17">
              <a:extLst>
                <a:ext uri="{FF2B5EF4-FFF2-40B4-BE49-F238E27FC236}">
                  <a16:creationId xmlns:a16="http://schemas.microsoft.com/office/drawing/2014/main" id="{80C6060D-4ABA-422D-81A3-D75D7BF40AF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972908" y="3520203"/>
              <a:ext cx="4324916" cy="301091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D34D8AC-9270-4A2B-9209-532089316CEB}"/>
              </a:ext>
            </a:extLst>
          </p:cNvPr>
          <p:cNvGrpSpPr/>
          <p:nvPr/>
        </p:nvGrpSpPr>
        <p:grpSpPr>
          <a:xfrm>
            <a:off x="1081392" y="5138394"/>
            <a:ext cx="3264035" cy="1069517"/>
            <a:chOff x="619300" y="4481312"/>
            <a:chExt cx="3264035" cy="1069517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F2BA931-B304-4ACD-A5C9-9AA998161A79}"/>
                </a:ext>
              </a:extLst>
            </p:cNvPr>
            <p:cNvCxnSpPr/>
            <p:nvPr/>
          </p:nvCxnSpPr>
          <p:spPr>
            <a:xfrm>
              <a:off x="1017149" y="4942977"/>
              <a:ext cx="2468337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  <a:alpha val="7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170865F-8D6D-460C-9250-87EFE0EB934F}"/>
                </a:ext>
              </a:extLst>
            </p:cNvPr>
            <p:cNvSpPr/>
            <p:nvPr/>
          </p:nvSpPr>
          <p:spPr>
            <a:xfrm>
              <a:off x="619300" y="4481312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6A68001-D1D2-4B42-AADC-A54B092A9476}"/>
                </a:ext>
              </a:extLst>
            </p:cNvPr>
            <p:cNvSpPr/>
            <p:nvPr/>
          </p:nvSpPr>
          <p:spPr>
            <a:xfrm>
              <a:off x="1438401" y="5027609"/>
              <a:ext cx="16258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352E77-FEE5-4159-93B2-FACF6A2AAE0E}"/>
              </a:ext>
            </a:extLst>
          </p:cNvPr>
          <p:cNvGrpSpPr/>
          <p:nvPr/>
        </p:nvGrpSpPr>
        <p:grpSpPr>
          <a:xfrm>
            <a:off x="4483937" y="5138394"/>
            <a:ext cx="3264035" cy="1069517"/>
            <a:chOff x="619300" y="4481312"/>
            <a:chExt cx="3264035" cy="1069517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1560DD96-F4DF-4864-BBF2-15531B37F6CC}"/>
                </a:ext>
              </a:extLst>
            </p:cNvPr>
            <p:cNvCxnSpPr/>
            <p:nvPr/>
          </p:nvCxnSpPr>
          <p:spPr>
            <a:xfrm>
              <a:off x="1017149" y="4942977"/>
              <a:ext cx="2468337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  <a:alpha val="7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7AFD54F-028D-4393-B3E8-624817F4F7D0}"/>
                </a:ext>
              </a:extLst>
            </p:cNvPr>
            <p:cNvSpPr/>
            <p:nvPr/>
          </p:nvSpPr>
          <p:spPr>
            <a:xfrm>
              <a:off x="619300" y="4481312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FE4D54E-42B2-4008-A381-E35AF8DE95A3}"/>
                </a:ext>
              </a:extLst>
            </p:cNvPr>
            <p:cNvSpPr/>
            <p:nvPr/>
          </p:nvSpPr>
          <p:spPr>
            <a:xfrm>
              <a:off x="1438401" y="5027609"/>
              <a:ext cx="16258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A86AD17-4ACA-4A0A-812A-75252E558B40}"/>
              </a:ext>
            </a:extLst>
          </p:cNvPr>
          <p:cNvGrpSpPr/>
          <p:nvPr/>
        </p:nvGrpSpPr>
        <p:grpSpPr>
          <a:xfrm>
            <a:off x="8009430" y="5138394"/>
            <a:ext cx="3264035" cy="1069517"/>
            <a:chOff x="619300" y="4481312"/>
            <a:chExt cx="3264035" cy="1069517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A0F5B09-23E6-41EA-AF12-55AE081444D8}"/>
                </a:ext>
              </a:extLst>
            </p:cNvPr>
            <p:cNvCxnSpPr/>
            <p:nvPr/>
          </p:nvCxnSpPr>
          <p:spPr>
            <a:xfrm>
              <a:off x="1017149" y="4942977"/>
              <a:ext cx="2468337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  <a:alpha val="7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0EDDFB1-40B0-43C2-A3B1-FB6C3E624159}"/>
                </a:ext>
              </a:extLst>
            </p:cNvPr>
            <p:cNvSpPr/>
            <p:nvPr/>
          </p:nvSpPr>
          <p:spPr>
            <a:xfrm>
              <a:off x="619300" y="4481312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5A01BA1D-59E5-43BD-8B03-215EB253661A}"/>
                </a:ext>
              </a:extLst>
            </p:cNvPr>
            <p:cNvSpPr/>
            <p:nvPr/>
          </p:nvSpPr>
          <p:spPr>
            <a:xfrm>
              <a:off x="1438401" y="5027609"/>
              <a:ext cx="16258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1D3465ED-FAAE-4FA1-8EDB-E7A9176645D0}"/>
              </a:ext>
            </a:extLst>
          </p:cNvPr>
          <p:cNvSpPr/>
          <p:nvPr/>
        </p:nvSpPr>
        <p:spPr bwMode="auto">
          <a:xfrm>
            <a:off x="8189225" y="1727567"/>
            <a:ext cx="702517" cy="694482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A518ED2A-5807-48EE-A658-2380F3F32A82}"/>
              </a:ext>
            </a:extLst>
          </p:cNvPr>
          <p:cNvSpPr/>
          <p:nvPr/>
        </p:nvSpPr>
        <p:spPr bwMode="auto">
          <a:xfrm>
            <a:off x="8189225" y="2826458"/>
            <a:ext cx="702517" cy="692365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9A2E2ED2-6914-4B6F-AE6F-E9E94D001F4F}"/>
              </a:ext>
            </a:extLst>
          </p:cNvPr>
          <p:cNvSpPr/>
          <p:nvPr/>
        </p:nvSpPr>
        <p:spPr bwMode="auto">
          <a:xfrm>
            <a:off x="8189225" y="3923228"/>
            <a:ext cx="702517" cy="694482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91B8C458-A622-4D7C-BB48-7E3019DAD41F}"/>
              </a:ext>
            </a:extLst>
          </p:cNvPr>
          <p:cNvSpPr/>
          <p:nvPr/>
        </p:nvSpPr>
        <p:spPr bwMode="auto">
          <a:xfrm>
            <a:off x="6363107" y="2076925"/>
            <a:ext cx="1826120" cy="3209857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BD793402-739A-42B7-8570-3E0856823A1C}"/>
              </a:ext>
            </a:extLst>
          </p:cNvPr>
          <p:cNvSpPr/>
          <p:nvPr/>
        </p:nvSpPr>
        <p:spPr bwMode="auto">
          <a:xfrm>
            <a:off x="6811701" y="3173699"/>
            <a:ext cx="1377526" cy="2113085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7BCB8EB6-134B-4449-BAEC-1200F299150E}"/>
              </a:ext>
            </a:extLst>
          </p:cNvPr>
          <p:cNvSpPr/>
          <p:nvPr/>
        </p:nvSpPr>
        <p:spPr bwMode="auto">
          <a:xfrm>
            <a:off x="7277224" y="4270470"/>
            <a:ext cx="912003" cy="1016314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D0FE3A6A-4F25-4DED-80EE-ABC856E76202}"/>
              </a:ext>
            </a:extLst>
          </p:cNvPr>
          <p:cNvSpPr/>
          <p:nvPr/>
        </p:nvSpPr>
        <p:spPr bwMode="auto">
          <a:xfrm>
            <a:off x="3352018" y="1727567"/>
            <a:ext cx="702517" cy="694482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4D749DFA-F11F-4229-B61C-A198EEEA26AD}"/>
              </a:ext>
            </a:extLst>
          </p:cNvPr>
          <p:cNvSpPr/>
          <p:nvPr/>
        </p:nvSpPr>
        <p:spPr bwMode="auto">
          <a:xfrm>
            <a:off x="3352018" y="2826458"/>
            <a:ext cx="702517" cy="692365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236E9833-BE78-4AAD-8BE5-F5E727297F5C}"/>
              </a:ext>
            </a:extLst>
          </p:cNvPr>
          <p:cNvSpPr/>
          <p:nvPr/>
        </p:nvSpPr>
        <p:spPr bwMode="auto">
          <a:xfrm>
            <a:off x="3352018" y="3923228"/>
            <a:ext cx="702517" cy="694482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A2F11BC1-AB17-4E56-A585-676B3D8A8876}"/>
              </a:ext>
            </a:extLst>
          </p:cNvPr>
          <p:cNvSpPr/>
          <p:nvPr/>
        </p:nvSpPr>
        <p:spPr bwMode="auto">
          <a:xfrm>
            <a:off x="4054534" y="2076925"/>
            <a:ext cx="1826119" cy="3209857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B68D3D47-35D6-419D-9072-DBC4111596E1}"/>
              </a:ext>
            </a:extLst>
          </p:cNvPr>
          <p:cNvSpPr/>
          <p:nvPr/>
        </p:nvSpPr>
        <p:spPr bwMode="auto">
          <a:xfrm>
            <a:off x="4054534" y="3173699"/>
            <a:ext cx="1377524" cy="2113085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2299EAEC-045B-4DCA-8A29-C98E7527AFCC}"/>
              </a:ext>
            </a:extLst>
          </p:cNvPr>
          <p:cNvSpPr/>
          <p:nvPr/>
        </p:nvSpPr>
        <p:spPr bwMode="auto">
          <a:xfrm>
            <a:off x="4054534" y="4270470"/>
            <a:ext cx="914118" cy="1016314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8734D41C-6278-4388-AE5A-B812758F9027}"/>
              </a:ext>
            </a:extLst>
          </p:cNvPr>
          <p:cNvSpPr>
            <a:spLocks noEditPoints="1"/>
          </p:cNvSpPr>
          <p:nvPr/>
        </p:nvSpPr>
        <p:spPr bwMode="auto">
          <a:xfrm>
            <a:off x="3533995" y="1918128"/>
            <a:ext cx="338562" cy="313363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D5C68374-BDBB-4622-8635-12F681EFFCC4}"/>
              </a:ext>
            </a:extLst>
          </p:cNvPr>
          <p:cNvSpPr>
            <a:spLocks noEditPoints="1"/>
          </p:cNvSpPr>
          <p:nvPr/>
        </p:nvSpPr>
        <p:spPr bwMode="auto">
          <a:xfrm>
            <a:off x="8426220" y="3010665"/>
            <a:ext cx="230645" cy="326067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69620E97-AF84-44ED-8948-D4E9E95F8A65}"/>
              </a:ext>
            </a:extLst>
          </p:cNvPr>
          <p:cNvSpPr>
            <a:spLocks noEditPoints="1"/>
          </p:cNvSpPr>
          <p:nvPr/>
        </p:nvSpPr>
        <p:spPr bwMode="auto">
          <a:xfrm>
            <a:off x="8390247" y="1886367"/>
            <a:ext cx="294127" cy="374767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66A5DDCE-A395-4193-8C44-A874BA8B5F57}"/>
              </a:ext>
            </a:extLst>
          </p:cNvPr>
          <p:cNvSpPr>
            <a:spLocks noEditPoints="1"/>
          </p:cNvSpPr>
          <p:nvPr/>
        </p:nvSpPr>
        <p:spPr bwMode="auto">
          <a:xfrm>
            <a:off x="8415640" y="4103201"/>
            <a:ext cx="249690" cy="336653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E38360BF-1D0F-4CF9-9833-92167E9041FB}"/>
              </a:ext>
            </a:extLst>
          </p:cNvPr>
          <p:cNvSpPr>
            <a:spLocks noEditPoints="1"/>
          </p:cNvSpPr>
          <p:nvPr/>
        </p:nvSpPr>
        <p:spPr bwMode="auto">
          <a:xfrm>
            <a:off x="3557272" y="3004313"/>
            <a:ext cx="294127" cy="338771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Freeform 38">
            <a:extLst>
              <a:ext uri="{FF2B5EF4-FFF2-40B4-BE49-F238E27FC236}">
                <a16:creationId xmlns:a16="http://schemas.microsoft.com/office/drawing/2014/main" id="{A713A2AD-BB87-46A9-9FA3-B683957C0770}"/>
              </a:ext>
            </a:extLst>
          </p:cNvPr>
          <p:cNvSpPr>
            <a:spLocks noEditPoints="1"/>
          </p:cNvSpPr>
          <p:nvPr/>
        </p:nvSpPr>
        <p:spPr bwMode="auto">
          <a:xfrm>
            <a:off x="3565737" y="4105318"/>
            <a:ext cx="277198" cy="330302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399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14B7FFB-1491-446A-AB94-529FF5B1B21E}"/>
              </a:ext>
            </a:extLst>
          </p:cNvPr>
          <p:cNvGrpSpPr/>
          <p:nvPr/>
        </p:nvGrpSpPr>
        <p:grpSpPr>
          <a:xfrm>
            <a:off x="1493921" y="5286781"/>
            <a:ext cx="9204158" cy="751647"/>
            <a:chOff x="1493921" y="5286781"/>
            <a:chExt cx="9204158" cy="75164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14338EC-F229-45F8-9AEA-1B2C0635105D}"/>
                </a:ext>
              </a:extLst>
            </p:cNvPr>
            <p:cNvSpPr/>
            <p:nvPr/>
          </p:nvSpPr>
          <p:spPr>
            <a:xfrm>
              <a:off x="1493921" y="5286781"/>
              <a:ext cx="9204158" cy="75164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3AADF8A-8663-43EB-BBBC-9F517C7CC1DD}"/>
                </a:ext>
              </a:extLst>
            </p:cNvPr>
            <p:cNvSpPr/>
            <p:nvPr/>
          </p:nvSpPr>
          <p:spPr>
            <a:xfrm>
              <a:off x="1834046" y="5477938"/>
              <a:ext cx="85239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title.Fill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in the description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790A3CD-2E55-4389-B183-8BF605660E73}"/>
              </a:ext>
            </a:extLst>
          </p:cNvPr>
          <p:cNvGrpSpPr/>
          <p:nvPr/>
        </p:nvGrpSpPr>
        <p:grpSpPr>
          <a:xfrm>
            <a:off x="577312" y="1684209"/>
            <a:ext cx="2646877" cy="1214533"/>
            <a:chOff x="2995688" y="1780257"/>
            <a:chExt cx="2646877" cy="1214533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02C53EA-6715-4F6E-93CD-1B46D8C28285}"/>
                </a:ext>
              </a:extLst>
            </p:cNvPr>
            <p:cNvSpPr/>
            <p:nvPr/>
          </p:nvSpPr>
          <p:spPr>
            <a:xfrm>
              <a:off x="3431344" y="1780257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52F4F15-310A-4A0D-A31C-157BDA39081F}"/>
                </a:ext>
              </a:extLst>
            </p:cNvPr>
            <p:cNvSpPr/>
            <p:nvPr/>
          </p:nvSpPr>
          <p:spPr>
            <a:xfrm>
              <a:off x="2995688" y="2256126"/>
              <a:ext cx="26468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269BDF4-20D5-48F2-B33D-117F2DF83478}"/>
              </a:ext>
            </a:extLst>
          </p:cNvPr>
          <p:cNvGrpSpPr/>
          <p:nvPr/>
        </p:nvGrpSpPr>
        <p:grpSpPr>
          <a:xfrm>
            <a:off x="577312" y="2754783"/>
            <a:ext cx="2646877" cy="1214533"/>
            <a:chOff x="2995688" y="1780257"/>
            <a:chExt cx="2646877" cy="121453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BAA20D6-DDE6-4A49-A23A-37EBB49915F1}"/>
                </a:ext>
              </a:extLst>
            </p:cNvPr>
            <p:cNvSpPr/>
            <p:nvPr/>
          </p:nvSpPr>
          <p:spPr>
            <a:xfrm>
              <a:off x="3431344" y="1780257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F8F4FDD-A294-4364-97F2-AA787A4DB281}"/>
                </a:ext>
              </a:extLst>
            </p:cNvPr>
            <p:cNvSpPr/>
            <p:nvPr/>
          </p:nvSpPr>
          <p:spPr>
            <a:xfrm>
              <a:off x="2995688" y="2256126"/>
              <a:ext cx="26468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8F72467-2923-4888-BC74-0A4D4060A3C9}"/>
              </a:ext>
            </a:extLst>
          </p:cNvPr>
          <p:cNvGrpSpPr/>
          <p:nvPr/>
        </p:nvGrpSpPr>
        <p:grpSpPr>
          <a:xfrm>
            <a:off x="577312" y="3854336"/>
            <a:ext cx="2646877" cy="1214533"/>
            <a:chOff x="2995688" y="1780257"/>
            <a:chExt cx="2646877" cy="1214533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7E9EEDF-2CD4-489B-B380-E794BD53F65B}"/>
                </a:ext>
              </a:extLst>
            </p:cNvPr>
            <p:cNvSpPr/>
            <p:nvPr/>
          </p:nvSpPr>
          <p:spPr>
            <a:xfrm>
              <a:off x="3431344" y="1780257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F55022B-4093-4B14-98E4-1D1ACD504DEA}"/>
                </a:ext>
              </a:extLst>
            </p:cNvPr>
            <p:cNvSpPr/>
            <p:nvPr/>
          </p:nvSpPr>
          <p:spPr>
            <a:xfrm>
              <a:off x="2995688" y="2256126"/>
              <a:ext cx="26468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197B462-56F6-46A6-BBD4-F57957737C08}"/>
              </a:ext>
            </a:extLst>
          </p:cNvPr>
          <p:cNvGrpSpPr/>
          <p:nvPr/>
        </p:nvGrpSpPr>
        <p:grpSpPr>
          <a:xfrm>
            <a:off x="9026432" y="1684209"/>
            <a:ext cx="2646877" cy="1214533"/>
            <a:chOff x="2995688" y="1780257"/>
            <a:chExt cx="2646877" cy="121453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1B1E42F-CE8D-446A-95C3-D2847BFFD087}"/>
                </a:ext>
              </a:extLst>
            </p:cNvPr>
            <p:cNvSpPr/>
            <p:nvPr/>
          </p:nvSpPr>
          <p:spPr>
            <a:xfrm>
              <a:off x="3101055" y="1780257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9FB5D2D-BE95-4DA8-A56F-DEC92DE11AD0}"/>
                </a:ext>
              </a:extLst>
            </p:cNvPr>
            <p:cNvSpPr/>
            <p:nvPr/>
          </p:nvSpPr>
          <p:spPr>
            <a:xfrm>
              <a:off x="2995688" y="2256126"/>
              <a:ext cx="26468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3B67056-25A2-49A9-9E00-9F482A587C00}"/>
              </a:ext>
            </a:extLst>
          </p:cNvPr>
          <p:cNvGrpSpPr/>
          <p:nvPr/>
        </p:nvGrpSpPr>
        <p:grpSpPr>
          <a:xfrm>
            <a:off x="9026432" y="2754783"/>
            <a:ext cx="2646877" cy="1214533"/>
            <a:chOff x="2995688" y="1780257"/>
            <a:chExt cx="2646877" cy="121453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109F8B2-D252-45BF-9202-8328746AAB71}"/>
                </a:ext>
              </a:extLst>
            </p:cNvPr>
            <p:cNvSpPr/>
            <p:nvPr/>
          </p:nvSpPr>
          <p:spPr>
            <a:xfrm>
              <a:off x="3101055" y="1780257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BDEBF93-1428-44BE-BB1B-EF9F29824C28}"/>
                </a:ext>
              </a:extLst>
            </p:cNvPr>
            <p:cNvSpPr/>
            <p:nvPr/>
          </p:nvSpPr>
          <p:spPr>
            <a:xfrm>
              <a:off x="2995688" y="2256126"/>
              <a:ext cx="26468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301DF7D-46AD-4651-85AD-341FA51D4626}"/>
              </a:ext>
            </a:extLst>
          </p:cNvPr>
          <p:cNvGrpSpPr/>
          <p:nvPr/>
        </p:nvGrpSpPr>
        <p:grpSpPr>
          <a:xfrm>
            <a:off x="9026432" y="3854336"/>
            <a:ext cx="2646877" cy="1214533"/>
            <a:chOff x="2995688" y="1780257"/>
            <a:chExt cx="2646877" cy="1214533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49DD38B-7180-4D3D-879B-BCD233C86461}"/>
                </a:ext>
              </a:extLst>
            </p:cNvPr>
            <p:cNvSpPr/>
            <p:nvPr/>
          </p:nvSpPr>
          <p:spPr>
            <a:xfrm>
              <a:off x="3101055" y="1780257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1C05463-AF93-4483-A179-09E738022839}"/>
                </a:ext>
              </a:extLst>
            </p:cNvPr>
            <p:cNvSpPr/>
            <p:nvPr/>
          </p:nvSpPr>
          <p:spPr>
            <a:xfrm>
              <a:off x="2995688" y="2256126"/>
              <a:ext cx="26468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9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1C51631-8DBA-4DFE-BA80-090AC2D0F5F5}"/>
              </a:ext>
            </a:extLst>
          </p:cNvPr>
          <p:cNvSpPr txBox="1"/>
          <p:nvPr/>
        </p:nvSpPr>
        <p:spPr>
          <a:xfrm>
            <a:off x="5225036" y="2233624"/>
            <a:ext cx="5531002" cy="156966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1800000"/>
            </a:lightRig>
          </a:scene3d>
        </p:spPr>
        <p:txBody>
          <a:bodyPr wrap="square" rtlCol="0">
            <a:spAutoFit/>
            <a:sp3d extrusionH="69850" prstMaterial="matte">
              <a:bevelB w="63500"/>
            </a:sp3d>
          </a:bodyPr>
          <a:lstStyle>
            <a:defPPr>
              <a:defRPr lang="zh-CN"/>
            </a:defPPr>
            <a:lvl1pPr>
              <a:defRPr sz="9600">
                <a:gradFill flip="none" rotWithShape="1">
                  <a:gsLst>
                    <a:gs pos="0">
                      <a:srgbClr val="071220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pPr algn="dist"/>
            <a:r>
              <a:rPr lang="en-US" altLang="zh-CN" b="1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Thanks </a:t>
            </a:r>
            <a:endParaRPr lang="zh-CN" altLang="en-US" b="1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FA43D36-CADF-4620-BB97-3EC68CF2F864}"/>
              </a:ext>
            </a:extLst>
          </p:cNvPr>
          <p:cNvSpPr/>
          <p:nvPr/>
        </p:nvSpPr>
        <p:spPr>
          <a:xfrm>
            <a:off x="3325091" y="3839546"/>
            <a:ext cx="7430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THANKS FOR WATCHING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8B4B6B9-CEFA-45E8-97B3-90AB1412F5DA}"/>
              </a:ext>
            </a:extLst>
          </p:cNvPr>
          <p:cNvGrpSpPr/>
          <p:nvPr/>
        </p:nvGrpSpPr>
        <p:grpSpPr>
          <a:xfrm>
            <a:off x="8758791" y="4965445"/>
            <a:ext cx="1997247" cy="379496"/>
            <a:chOff x="8758791" y="4873547"/>
            <a:chExt cx="1997247" cy="379496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759DD2B7-D32D-408C-9DDE-EE11ACD6F289}"/>
                </a:ext>
              </a:extLst>
            </p:cNvPr>
            <p:cNvSpPr/>
            <p:nvPr/>
          </p:nvSpPr>
          <p:spPr>
            <a:xfrm>
              <a:off x="8873836" y="4883726"/>
              <a:ext cx="1776846" cy="369317"/>
            </a:xfrm>
            <a:prstGeom prst="roundRect">
              <a:avLst>
                <a:gd name="adj" fmla="val 345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C11BED2-6023-4364-8244-CE87B43245D3}"/>
                </a:ext>
              </a:extLst>
            </p:cNvPr>
            <p:cNvSpPr/>
            <p:nvPr/>
          </p:nvSpPr>
          <p:spPr>
            <a:xfrm>
              <a:off x="8758791" y="4873547"/>
              <a:ext cx="19972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www.jpppt.com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54A5E59-231F-4535-AD76-51888D61855D}"/>
              </a:ext>
            </a:extLst>
          </p:cNvPr>
          <p:cNvSpPr/>
          <p:nvPr/>
        </p:nvSpPr>
        <p:spPr>
          <a:xfrm>
            <a:off x="711983" y="4546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7036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47A6EB-EE65-49BF-9586-6A71204BE918}"/>
              </a:ext>
            </a:extLst>
          </p:cNvPr>
          <p:cNvSpPr/>
          <p:nvPr/>
        </p:nvSpPr>
        <p:spPr>
          <a:xfrm>
            <a:off x="215864" y="-517275"/>
            <a:ext cx="6397905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1300" dirty="0">
                <a:solidFill>
                  <a:schemeClr val="bg1">
                    <a:alpha val="14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1300" dirty="0">
              <a:solidFill>
                <a:schemeClr val="bg1">
                  <a:alpha val="1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任意形状 7">
            <a:extLst>
              <a:ext uri="{FF2B5EF4-FFF2-40B4-BE49-F238E27FC236}">
                <a16:creationId xmlns:a16="http://schemas.microsoft.com/office/drawing/2014/main" id="{DF74B02C-E9C1-4949-98E3-BABA32E3A1B3}"/>
              </a:ext>
            </a:extLst>
          </p:cNvPr>
          <p:cNvSpPr/>
          <p:nvPr/>
        </p:nvSpPr>
        <p:spPr>
          <a:xfrm flipH="1" flipV="1">
            <a:off x="10160" y="3044639"/>
            <a:ext cx="8707120" cy="2681078"/>
          </a:xfrm>
          <a:custGeom>
            <a:avLst/>
            <a:gdLst>
              <a:gd name="connsiteX0" fmla="*/ 0 w 12127042"/>
              <a:gd name="connsiteY0" fmla="*/ 1710702 h 2475488"/>
              <a:gd name="connsiteX1" fmla="*/ 1558977 w 12127042"/>
              <a:gd name="connsiteY1" fmla="*/ 406557 h 2475488"/>
              <a:gd name="connsiteX2" fmla="*/ 3297836 w 12127042"/>
              <a:gd name="connsiteY2" fmla="*/ 2415239 h 2475488"/>
              <a:gd name="connsiteX3" fmla="*/ 5471410 w 12127042"/>
              <a:gd name="connsiteY3" fmla="*/ 181705 h 2475488"/>
              <a:gd name="connsiteX4" fmla="*/ 7285219 w 12127042"/>
              <a:gd name="connsiteY4" fmla="*/ 2475200 h 2475488"/>
              <a:gd name="connsiteX5" fmla="*/ 9623685 w 12127042"/>
              <a:gd name="connsiteY5" fmla="*/ 1823 h 2475488"/>
              <a:gd name="connsiteX6" fmla="*/ 12127042 w 12127042"/>
              <a:gd name="connsiteY6" fmla="*/ 2040485 h 2475488"/>
              <a:gd name="connsiteX0" fmla="*/ 0 w 12127042"/>
              <a:gd name="connsiteY0" fmla="*/ 1529031 h 2376215"/>
              <a:gd name="connsiteX1" fmla="*/ 1558977 w 12127042"/>
              <a:gd name="connsiteY1" fmla="*/ 224886 h 2376215"/>
              <a:gd name="connsiteX2" fmla="*/ 3297836 w 12127042"/>
              <a:gd name="connsiteY2" fmla="*/ 2233568 h 2376215"/>
              <a:gd name="connsiteX3" fmla="*/ 5471410 w 12127042"/>
              <a:gd name="connsiteY3" fmla="*/ 34 h 2376215"/>
              <a:gd name="connsiteX4" fmla="*/ 7285219 w 12127042"/>
              <a:gd name="connsiteY4" fmla="*/ 2293529 h 2376215"/>
              <a:gd name="connsiteX5" fmla="*/ 12127042 w 12127042"/>
              <a:gd name="connsiteY5" fmla="*/ 1858814 h 2376215"/>
              <a:gd name="connsiteX0" fmla="*/ 0 w 7285219"/>
              <a:gd name="connsiteY0" fmla="*/ 1529031 h 2293528"/>
              <a:gd name="connsiteX1" fmla="*/ 1558977 w 7285219"/>
              <a:gd name="connsiteY1" fmla="*/ 224886 h 2293528"/>
              <a:gd name="connsiteX2" fmla="*/ 3297836 w 7285219"/>
              <a:gd name="connsiteY2" fmla="*/ 2233568 h 2293528"/>
              <a:gd name="connsiteX3" fmla="*/ 5471410 w 7285219"/>
              <a:gd name="connsiteY3" fmla="*/ 34 h 2293528"/>
              <a:gd name="connsiteX4" fmla="*/ 7285219 w 7285219"/>
              <a:gd name="connsiteY4" fmla="*/ 2293529 h 2293528"/>
              <a:gd name="connsiteX0" fmla="*/ 0 w 8457722"/>
              <a:gd name="connsiteY0" fmla="*/ 1529263 h 2403319"/>
              <a:gd name="connsiteX1" fmla="*/ 1558977 w 8457722"/>
              <a:gd name="connsiteY1" fmla="*/ 225118 h 2403319"/>
              <a:gd name="connsiteX2" fmla="*/ 3297836 w 8457722"/>
              <a:gd name="connsiteY2" fmla="*/ 2233800 h 2403319"/>
              <a:gd name="connsiteX3" fmla="*/ 5471410 w 8457722"/>
              <a:gd name="connsiteY3" fmla="*/ 266 h 2403319"/>
              <a:gd name="connsiteX4" fmla="*/ 8457722 w 8457722"/>
              <a:gd name="connsiteY4" fmla="*/ 2403319 h 2403319"/>
              <a:gd name="connsiteX0" fmla="*/ 0 w 8457722"/>
              <a:gd name="connsiteY0" fmla="*/ 1316943 h 2230071"/>
              <a:gd name="connsiteX1" fmla="*/ 1558977 w 8457722"/>
              <a:gd name="connsiteY1" fmla="*/ 12798 h 2230071"/>
              <a:gd name="connsiteX2" fmla="*/ 3297836 w 8457722"/>
              <a:gd name="connsiteY2" fmla="*/ 2021480 h 2230071"/>
              <a:gd name="connsiteX3" fmla="*/ 8457722 w 8457722"/>
              <a:gd name="connsiteY3" fmla="*/ 2190999 h 2230071"/>
              <a:gd name="connsiteX0" fmla="*/ 0 w 8457722"/>
              <a:gd name="connsiteY0" fmla="*/ 1351107 h 2969771"/>
              <a:gd name="connsiteX1" fmla="*/ 1558977 w 8457722"/>
              <a:gd name="connsiteY1" fmla="*/ 46962 h 2969771"/>
              <a:gd name="connsiteX2" fmla="*/ 4812802 w 8457722"/>
              <a:gd name="connsiteY2" fmla="*/ 2894362 h 2969771"/>
              <a:gd name="connsiteX3" fmla="*/ 8457722 w 8457722"/>
              <a:gd name="connsiteY3" fmla="*/ 2225163 h 2969771"/>
              <a:gd name="connsiteX0" fmla="*/ 0 w 8457722"/>
              <a:gd name="connsiteY0" fmla="*/ 1053279 h 2655607"/>
              <a:gd name="connsiteX1" fmla="*/ 2672627 w 8457722"/>
              <a:gd name="connsiteY1" fmla="*/ 65631 h 2655607"/>
              <a:gd name="connsiteX2" fmla="*/ 4812802 w 8457722"/>
              <a:gd name="connsiteY2" fmla="*/ 2596534 h 2655607"/>
              <a:gd name="connsiteX3" fmla="*/ 8457722 w 8457722"/>
              <a:gd name="connsiteY3" fmla="*/ 1927335 h 2655607"/>
              <a:gd name="connsiteX0" fmla="*/ 0 w 8608215"/>
              <a:gd name="connsiteY0" fmla="*/ 3962845 h 3962845"/>
              <a:gd name="connsiteX1" fmla="*/ 2823120 w 8608215"/>
              <a:gd name="connsiteY1" fmla="*/ 15948 h 3962845"/>
              <a:gd name="connsiteX2" fmla="*/ 4963295 w 8608215"/>
              <a:gd name="connsiteY2" fmla="*/ 2546851 h 3962845"/>
              <a:gd name="connsiteX3" fmla="*/ 8608215 w 8608215"/>
              <a:gd name="connsiteY3" fmla="*/ 1877652 h 3962845"/>
              <a:gd name="connsiteX0" fmla="*/ 0 w 8608215"/>
              <a:gd name="connsiteY0" fmla="*/ 3963709 h 3963709"/>
              <a:gd name="connsiteX1" fmla="*/ 2823120 w 8608215"/>
              <a:gd name="connsiteY1" fmla="*/ 16812 h 3963709"/>
              <a:gd name="connsiteX2" fmla="*/ 5314447 w 8608215"/>
              <a:gd name="connsiteY2" fmla="*/ 2516066 h 3963709"/>
              <a:gd name="connsiteX3" fmla="*/ 8608215 w 8608215"/>
              <a:gd name="connsiteY3" fmla="*/ 1878516 h 3963709"/>
              <a:gd name="connsiteX0" fmla="*/ 0 w 8598182"/>
              <a:gd name="connsiteY0" fmla="*/ 3966541 h 4175952"/>
              <a:gd name="connsiteX1" fmla="*/ 2823120 w 8598182"/>
              <a:gd name="connsiteY1" fmla="*/ 19644 h 4175952"/>
              <a:gd name="connsiteX2" fmla="*/ 5314447 w 8598182"/>
              <a:gd name="connsiteY2" fmla="*/ 2518898 h 4175952"/>
              <a:gd name="connsiteX3" fmla="*/ 8598182 w 8598182"/>
              <a:gd name="connsiteY3" fmla="*/ 4175953 h 4175952"/>
              <a:gd name="connsiteX0" fmla="*/ 0 w 8598182"/>
              <a:gd name="connsiteY0" fmla="*/ 3966541 h 4175954"/>
              <a:gd name="connsiteX1" fmla="*/ 2823120 w 8598182"/>
              <a:gd name="connsiteY1" fmla="*/ 19644 h 4175954"/>
              <a:gd name="connsiteX2" fmla="*/ 5314447 w 8598182"/>
              <a:gd name="connsiteY2" fmla="*/ 2518898 h 4175954"/>
              <a:gd name="connsiteX3" fmla="*/ 8598182 w 8598182"/>
              <a:gd name="connsiteY3" fmla="*/ 4175953 h 41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8182" h="4175954">
                <a:moveTo>
                  <a:pt x="0" y="3966541"/>
                </a:moveTo>
                <a:cubicBezTo>
                  <a:pt x="504669" y="3255757"/>
                  <a:pt x="1937379" y="260918"/>
                  <a:pt x="2823120" y="19644"/>
                </a:cubicBezTo>
                <a:cubicBezTo>
                  <a:pt x="3708861" y="-221630"/>
                  <a:pt x="4351937" y="1826180"/>
                  <a:pt x="5314447" y="2518898"/>
                </a:cubicBezTo>
                <a:cubicBezTo>
                  <a:pt x="6276957" y="3211616"/>
                  <a:pt x="7553304" y="342671"/>
                  <a:pt x="8598182" y="4175953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A87BA7-F124-4985-9786-927976046617}"/>
              </a:ext>
            </a:extLst>
          </p:cNvPr>
          <p:cNvSpPr/>
          <p:nvPr/>
        </p:nvSpPr>
        <p:spPr>
          <a:xfrm>
            <a:off x="675201" y="2490641"/>
            <a:ext cx="5464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918401"/>
      </p:ext>
    </p:extLst>
  </p:cSld>
  <p:clrMapOvr>
    <a:masterClrMapping/>
  </p:clrMapOvr>
  <p:transition spd="med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1BAAF58-27C1-4FAB-AA6A-4DDE28B83F38}"/>
              </a:ext>
            </a:extLst>
          </p:cNvPr>
          <p:cNvCxnSpPr>
            <a:cxnSpLocks/>
          </p:cNvCxnSpPr>
          <p:nvPr/>
        </p:nvCxnSpPr>
        <p:spPr>
          <a:xfrm>
            <a:off x="1420171" y="5820087"/>
            <a:ext cx="9195333" cy="0"/>
          </a:xfrm>
          <a:prstGeom prst="lin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2ECEB9D5-BB4C-4ED4-9C7C-805B4338E811}"/>
              </a:ext>
            </a:extLst>
          </p:cNvPr>
          <p:cNvGrpSpPr/>
          <p:nvPr/>
        </p:nvGrpSpPr>
        <p:grpSpPr>
          <a:xfrm>
            <a:off x="8873489" y="1402268"/>
            <a:ext cx="1739900" cy="4245473"/>
            <a:chOff x="8599905" y="1402268"/>
            <a:chExt cx="1739900" cy="4245473"/>
          </a:xfrm>
        </p:grpSpPr>
        <p:sp>
          <p:nvSpPr>
            <p:cNvPr id="35" name="íṧḻiďe">
              <a:extLst>
                <a:ext uri="{FF2B5EF4-FFF2-40B4-BE49-F238E27FC236}">
                  <a16:creationId xmlns:a16="http://schemas.microsoft.com/office/drawing/2014/main" id="{DDE87808-F17A-4822-9CEF-E96F2F3F2EA6}"/>
                </a:ext>
              </a:extLst>
            </p:cNvPr>
            <p:cNvSpPr txBox="1"/>
            <p:nvPr/>
          </p:nvSpPr>
          <p:spPr bwMode="auto">
            <a:xfrm>
              <a:off x="8599906" y="1798218"/>
              <a:ext cx="1739899" cy="3849523"/>
            </a:xfrm>
            <a:prstGeom prst="rect">
              <a:avLst/>
            </a:prstGeom>
            <a:solidFill>
              <a:schemeClr val="accent1">
                <a:lumMod val="50000"/>
                <a:alpha val="44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rmAutofit/>
            </a:bodyPr>
            <a:lstStyle>
              <a:defPPr>
                <a:defRPr lang="zh-CN"/>
              </a:defPPr>
              <a:lvl1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  <a:defRPr sz="12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endParaRPr lang="en-US" altLang="zh-CN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íṧļide">
              <a:extLst>
                <a:ext uri="{FF2B5EF4-FFF2-40B4-BE49-F238E27FC236}">
                  <a16:creationId xmlns:a16="http://schemas.microsoft.com/office/drawing/2014/main" id="{0A6DB5E7-A429-41B3-A17C-BFB25874505A}"/>
                </a:ext>
              </a:extLst>
            </p:cNvPr>
            <p:cNvSpPr txBox="1"/>
            <p:nvPr/>
          </p:nvSpPr>
          <p:spPr bwMode="auto">
            <a:xfrm>
              <a:off x="8599905" y="1402268"/>
              <a:ext cx="1739899" cy="39595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lvl1pPr eaLnBrk="0" hangingPunct="0">
                <a:defRPr sz="1900">
                  <a:solidFill>
                    <a:schemeClr val="tx1"/>
                  </a:solidFill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</a:defRPr>
              </a:lvl5pPr>
              <a:lvl6pPr marL="25146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6pPr>
              <a:lvl7pPr marL="29718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7pPr>
              <a:lvl8pPr marL="34290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8pPr>
              <a:lvl9pPr marL="38862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E1672D81-9B1F-4AD2-9F23-BFC7AB03234A}"/>
                </a:ext>
              </a:extLst>
            </p:cNvPr>
            <p:cNvGrpSpPr/>
            <p:nvPr/>
          </p:nvGrpSpPr>
          <p:grpSpPr>
            <a:xfrm>
              <a:off x="8742461" y="3990187"/>
              <a:ext cx="1454785" cy="1265740"/>
              <a:chOff x="8742461" y="3363155"/>
              <a:chExt cx="1454785" cy="1265740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9328123E-720B-425F-B208-048A1700881D}"/>
                  </a:ext>
                </a:extLst>
              </p:cNvPr>
              <p:cNvSpPr/>
              <p:nvPr/>
            </p:nvSpPr>
            <p:spPr>
              <a:xfrm>
                <a:off x="8742461" y="4105675"/>
                <a:ext cx="1454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</p:txBody>
          </p: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7ED13E58-1ACF-46F7-AFB7-FE175DFEA5B6}"/>
                  </a:ext>
                </a:extLst>
              </p:cNvPr>
              <p:cNvGrpSpPr/>
              <p:nvPr/>
            </p:nvGrpSpPr>
            <p:grpSpPr>
              <a:xfrm>
                <a:off x="9181095" y="3363155"/>
                <a:ext cx="577516" cy="577516"/>
                <a:chOff x="9181095" y="2282544"/>
                <a:chExt cx="577516" cy="577516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7005DA6B-1999-45E6-9896-1228EB9BF8AF}"/>
                    </a:ext>
                  </a:extLst>
                </p:cNvPr>
                <p:cNvSpPr/>
                <p:nvPr/>
              </p:nvSpPr>
              <p:spPr>
                <a:xfrm>
                  <a:off x="9181095" y="2282544"/>
                  <a:ext cx="577516" cy="5775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black-squares-blocks-scheme_39985">
                  <a:extLst>
                    <a:ext uri="{FF2B5EF4-FFF2-40B4-BE49-F238E27FC236}">
                      <a16:creationId xmlns:a16="http://schemas.microsoft.com/office/drawing/2014/main" id="{193626AB-8E96-4273-BF77-F04F8F2A26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317432" y="2445140"/>
                  <a:ext cx="304842" cy="252323"/>
                </a:xfrm>
                <a:custGeom>
                  <a:avLst/>
                  <a:gdLst>
                    <a:gd name="T0" fmla="*/ 1362 w 1362"/>
                    <a:gd name="T1" fmla="*/ 0 h 1129"/>
                    <a:gd name="T2" fmla="*/ 1362 w 1362"/>
                    <a:gd name="T3" fmla="*/ 329 h 1129"/>
                    <a:gd name="T4" fmla="*/ 1033 w 1362"/>
                    <a:gd name="T5" fmla="*/ 329 h 1129"/>
                    <a:gd name="T6" fmla="*/ 1033 w 1362"/>
                    <a:gd name="T7" fmla="*/ 0 h 1129"/>
                    <a:gd name="T8" fmla="*/ 1362 w 1362"/>
                    <a:gd name="T9" fmla="*/ 0 h 1129"/>
                    <a:gd name="T10" fmla="*/ 1033 w 1362"/>
                    <a:gd name="T11" fmla="*/ 1129 h 1129"/>
                    <a:gd name="T12" fmla="*/ 1362 w 1362"/>
                    <a:gd name="T13" fmla="*/ 1129 h 1129"/>
                    <a:gd name="T14" fmla="*/ 1362 w 1362"/>
                    <a:gd name="T15" fmla="*/ 800 h 1129"/>
                    <a:gd name="T16" fmla="*/ 1033 w 1362"/>
                    <a:gd name="T17" fmla="*/ 800 h 1129"/>
                    <a:gd name="T18" fmla="*/ 1033 w 1362"/>
                    <a:gd name="T19" fmla="*/ 1129 h 1129"/>
                    <a:gd name="T20" fmla="*/ 0 w 1362"/>
                    <a:gd name="T21" fmla="*/ 1129 h 1129"/>
                    <a:gd name="T22" fmla="*/ 329 w 1362"/>
                    <a:gd name="T23" fmla="*/ 1129 h 1129"/>
                    <a:gd name="T24" fmla="*/ 329 w 1362"/>
                    <a:gd name="T25" fmla="*/ 800 h 1129"/>
                    <a:gd name="T26" fmla="*/ 0 w 1362"/>
                    <a:gd name="T27" fmla="*/ 800 h 1129"/>
                    <a:gd name="T28" fmla="*/ 0 w 1362"/>
                    <a:gd name="T29" fmla="*/ 1129 h 1129"/>
                    <a:gd name="T30" fmla="*/ 517 w 1362"/>
                    <a:gd name="T31" fmla="*/ 727 h 1129"/>
                    <a:gd name="T32" fmla="*/ 846 w 1362"/>
                    <a:gd name="T33" fmla="*/ 727 h 1129"/>
                    <a:gd name="T34" fmla="*/ 846 w 1362"/>
                    <a:gd name="T35" fmla="*/ 398 h 1129"/>
                    <a:gd name="T36" fmla="*/ 517 w 1362"/>
                    <a:gd name="T37" fmla="*/ 398 h 1129"/>
                    <a:gd name="T38" fmla="*/ 517 w 1362"/>
                    <a:gd name="T39" fmla="*/ 727 h 1129"/>
                    <a:gd name="T40" fmla="*/ 1154 w 1362"/>
                    <a:gd name="T41" fmla="*/ 752 h 1129"/>
                    <a:gd name="T42" fmla="*/ 1221 w 1362"/>
                    <a:gd name="T43" fmla="*/ 752 h 1129"/>
                    <a:gd name="T44" fmla="*/ 1221 w 1362"/>
                    <a:gd name="T45" fmla="*/ 378 h 1129"/>
                    <a:gd name="T46" fmla="*/ 1154 w 1362"/>
                    <a:gd name="T47" fmla="*/ 378 h 1129"/>
                    <a:gd name="T48" fmla="*/ 1154 w 1362"/>
                    <a:gd name="T49" fmla="*/ 529 h 1129"/>
                    <a:gd name="T50" fmla="*/ 904 w 1362"/>
                    <a:gd name="T51" fmla="*/ 529 h 1129"/>
                    <a:gd name="T52" fmla="*/ 904 w 1362"/>
                    <a:gd name="T53" fmla="*/ 595 h 1129"/>
                    <a:gd name="T54" fmla="*/ 1154 w 1362"/>
                    <a:gd name="T55" fmla="*/ 595 h 1129"/>
                    <a:gd name="T56" fmla="*/ 1154 w 1362"/>
                    <a:gd name="T57" fmla="*/ 752 h 1129"/>
                    <a:gd name="T58" fmla="*/ 164 w 1362"/>
                    <a:gd name="T59" fmla="*/ 529 h 1129"/>
                    <a:gd name="T60" fmla="*/ 131 w 1362"/>
                    <a:gd name="T61" fmla="*/ 529 h 1129"/>
                    <a:gd name="T62" fmla="*/ 131 w 1362"/>
                    <a:gd name="T63" fmla="*/ 752 h 1129"/>
                    <a:gd name="T64" fmla="*/ 198 w 1362"/>
                    <a:gd name="T65" fmla="*/ 752 h 1129"/>
                    <a:gd name="T66" fmla="*/ 198 w 1362"/>
                    <a:gd name="T67" fmla="*/ 595 h 1129"/>
                    <a:gd name="T68" fmla="*/ 474 w 1362"/>
                    <a:gd name="T69" fmla="*/ 595 h 1129"/>
                    <a:gd name="T70" fmla="*/ 474 w 1362"/>
                    <a:gd name="T71" fmla="*/ 529 h 1129"/>
                    <a:gd name="T72" fmla="*/ 164 w 1362"/>
                    <a:gd name="T73" fmla="*/ 529 h 1129"/>
                    <a:gd name="T74" fmla="*/ 164 w 1362"/>
                    <a:gd name="T75" fmla="*/ 5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62" h="1129">
                      <a:moveTo>
                        <a:pt x="1362" y="0"/>
                      </a:moveTo>
                      <a:lnTo>
                        <a:pt x="1362" y="329"/>
                      </a:lnTo>
                      <a:lnTo>
                        <a:pt x="1033" y="329"/>
                      </a:lnTo>
                      <a:lnTo>
                        <a:pt x="1033" y="0"/>
                      </a:lnTo>
                      <a:lnTo>
                        <a:pt x="1362" y="0"/>
                      </a:lnTo>
                      <a:close/>
                      <a:moveTo>
                        <a:pt x="1033" y="1129"/>
                      </a:moveTo>
                      <a:lnTo>
                        <a:pt x="1362" y="1129"/>
                      </a:lnTo>
                      <a:lnTo>
                        <a:pt x="1362" y="800"/>
                      </a:lnTo>
                      <a:lnTo>
                        <a:pt x="1033" y="800"/>
                      </a:lnTo>
                      <a:lnTo>
                        <a:pt x="1033" y="1129"/>
                      </a:lnTo>
                      <a:close/>
                      <a:moveTo>
                        <a:pt x="0" y="1129"/>
                      </a:moveTo>
                      <a:lnTo>
                        <a:pt x="329" y="1129"/>
                      </a:lnTo>
                      <a:lnTo>
                        <a:pt x="329" y="800"/>
                      </a:lnTo>
                      <a:lnTo>
                        <a:pt x="0" y="800"/>
                      </a:lnTo>
                      <a:lnTo>
                        <a:pt x="0" y="1129"/>
                      </a:lnTo>
                      <a:close/>
                      <a:moveTo>
                        <a:pt x="517" y="727"/>
                      </a:moveTo>
                      <a:lnTo>
                        <a:pt x="846" y="727"/>
                      </a:lnTo>
                      <a:lnTo>
                        <a:pt x="846" y="398"/>
                      </a:lnTo>
                      <a:lnTo>
                        <a:pt x="517" y="398"/>
                      </a:lnTo>
                      <a:lnTo>
                        <a:pt x="517" y="727"/>
                      </a:lnTo>
                      <a:close/>
                      <a:moveTo>
                        <a:pt x="1154" y="752"/>
                      </a:moveTo>
                      <a:lnTo>
                        <a:pt x="1221" y="752"/>
                      </a:lnTo>
                      <a:lnTo>
                        <a:pt x="1221" y="378"/>
                      </a:lnTo>
                      <a:lnTo>
                        <a:pt x="1154" y="378"/>
                      </a:lnTo>
                      <a:lnTo>
                        <a:pt x="1154" y="529"/>
                      </a:lnTo>
                      <a:lnTo>
                        <a:pt x="904" y="529"/>
                      </a:lnTo>
                      <a:lnTo>
                        <a:pt x="904" y="595"/>
                      </a:lnTo>
                      <a:lnTo>
                        <a:pt x="1154" y="595"/>
                      </a:lnTo>
                      <a:lnTo>
                        <a:pt x="1154" y="752"/>
                      </a:lnTo>
                      <a:close/>
                      <a:moveTo>
                        <a:pt x="164" y="529"/>
                      </a:moveTo>
                      <a:lnTo>
                        <a:pt x="131" y="529"/>
                      </a:lnTo>
                      <a:lnTo>
                        <a:pt x="131" y="752"/>
                      </a:lnTo>
                      <a:lnTo>
                        <a:pt x="198" y="752"/>
                      </a:lnTo>
                      <a:lnTo>
                        <a:pt x="198" y="595"/>
                      </a:lnTo>
                      <a:lnTo>
                        <a:pt x="474" y="595"/>
                      </a:lnTo>
                      <a:lnTo>
                        <a:pt x="474" y="529"/>
                      </a:lnTo>
                      <a:lnTo>
                        <a:pt x="164" y="529"/>
                      </a:lnTo>
                      <a:lnTo>
                        <a:pt x="164" y="5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C6A0490B-3FF9-4B4A-8DA1-92963D15F914}"/>
              </a:ext>
            </a:extLst>
          </p:cNvPr>
          <p:cNvGrpSpPr/>
          <p:nvPr/>
        </p:nvGrpSpPr>
        <p:grpSpPr>
          <a:xfrm>
            <a:off x="7049770" y="1842530"/>
            <a:ext cx="1739900" cy="3805205"/>
            <a:chOff x="6776186" y="1842530"/>
            <a:chExt cx="1739900" cy="3805205"/>
          </a:xfrm>
        </p:grpSpPr>
        <p:sp>
          <p:nvSpPr>
            <p:cNvPr id="33" name="îṣ1îdé">
              <a:extLst>
                <a:ext uri="{FF2B5EF4-FFF2-40B4-BE49-F238E27FC236}">
                  <a16:creationId xmlns:a16="http://schemas.microsoft.com/office/drawing/2014/main" id="{38A22F0E-D222-4893-A9A2-B7CCA4075351}"/>
                </a:ext>
              </a:extLst>
            </p:cNvPr>
            <p:cNvSpPr txBox="1"/>
            <p:nvPr/>
          </p:nvSpPr>
          <p:spPr bwMode="auto">
            <a:xfrm>
              <a:off x="6776187" y="2238481"/>
              <a:ext cx="1739899" cy="3409254"/>
            </a:xfrm>
            <a:prstGeom prst="rect">
              <a:avLst/>
            </a:prstGeom>
            <a:solidFill>
              <a:schemeClr val="accent1">
                <a:lumMod val="50000"/>
                <a:alpha val="44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rmAutofit/>
            </a:bodyPr>
            <a:lstStyle>
              <a:defPPr>
                <a:defRPr lang="zh-CN"/>
              </a:defPPr>
              <a:lvl1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  <a:defRPr sz="12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endParaRPr lang="en-US" altLang="zh-CN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îŝľíḑé">
              <a:extLst>
                <a:ext uri="{FF2B5EF4-FFF2-40B4-BE49-F238E27FC236}">
                  <a16:creationId xmlns:a16="http://schemas.microsoft.com/office/drawing/2014/main" id="{37B6919B-DDE6-4386-92BF-90AEF9A18745}"/>
                </a:ext>
              </a:extLst>
            </p:cNvPr>
            <p:cNvSpPr txBox="1"/>
            <p:nvPr/>
          </p:nvSpPr>
          <p:spPr bwMode="auto">
            <a:xfrm>
              <a:off x="6776186" y="1842530"/>
              <a:ext cx="1739899" cy="3959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lvl1pPr eaLnBrk="0" hangingPunct="0">
                <a:defRPr sz="1900">
                  <a:solidFill>
                    <a:schemeClr val="tx1"/>
                  </a:solidFill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</a:defRPr>
              </a:lvl5pPr>
              <a:lvl6pPr marL="25146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6pPr>
              <a:lvl7pPr marL="29718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7pPr>
              <a:lvl8pPr marL="34290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8pPr>
              <a:lvl9pPr marL="38862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2021</a:t>
              </a: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DB1D3FA8-C518-457A-9A1D-21E2DB01F92D}"/>
                </a:ext>
              </a:extLst>
            </p:cNvPr>
            <p:cNvGrpSpPr/>
            <p:nvPr/>
          </p:nvGrpSpPr>
          <p:grpSpPr>
            <a:xfrm>
              <a:off x="6918742" y="3990187"/>
              <a:ext cx="1454785" cy="1265740"/>
              <a:chOff x="8742461" y="3363155"/>
              <a:chExt cx="1454785" cy="1265740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41462278-38AB-4547-8EF0-1849D1C353D1}"/>
                  </a:ext>
                </a:extLst>
              </p:cNvPr>
              <p:cNvSpPr/>
              <p:nvPr/>
            </p:nvSpPr>
            <p:spPr>
              <a:xfrm>
                <a:off x="8742461" y="4105675"/>
                <a:ext cx="1454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</p:txBody>
          </p: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9DA57BF5-2A16-40BF-BA9F-C2AF0AF8E945}"/>
                  </a:ext>
                </a:extLst>
              </p:cNvPr>
              <p:cNvGrpSpPr/>
              <p:nvPr/>
            </p:nvGrpSpPr>
            <p:grpSpPr>
              <a:xfrm>
                <a:off x="9181095" y="3363155"/>
                <a:ext cx="577516" cy="577516"/>
                <a:chOff x="9181095" y="2282544"/>
                <a:chExt cx="577516" cy="577516"/>
              </a:xfrm>
            </p:grpSpPr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7C8D893D-1B21-4BDD-BF7D-77194D620A68}"/>
                    </a:ext>
                  </a:extLst>
                </p:cNvPr>
                <p:cNvSpPr/>
                <p:nvPr/>
              </p:nvSpPr>
              <p:spPr>
                <a:xfrm>
                  <a:off x="9181095" y="2282544"/>
                  <a:ext cx="577516" cy="5775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black-squares-blocks-scheme_39985">
                  <a:extLst>
                    <a:ext uri="{FF2B5EF4-FFF2-40B4-BE49-F238E27FC236}">
                      <a16:creationId xmlns:a16="http://schemas.microsoft.com/office/drawing/2014/main" id="{4E742103-0F68-40E0-AC34-A4357C4128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317432" y="2445140"/>
                  <a:ext cx="304842" cy="252323"/>
                </a:xfrm>
                <a:custGeom>
                  <a:avLst/>
                  <a:gdLst>
                    <a:gd name="T0" fmla="*/ 1362 w 1362"/>
                    <a:gd name="T1" fmla="*/ 0 h 1129"/>
                    <a:gd name="T2" fmla="*/ 1362 w 1362"/>
                    <a:gd name="T3" fmla="*/ 329 h 1129"/>
                    <a:gd name="T4" fmla="*/ 1033 w 1362"/>
                    <a:gd name="T5" fmla="*/ 329 h 1129"/>
                    <a:gd name="T6" fmla="*/ 1033 w 1362"/>
                    <a:gd name="T7" fmla="*/ 0 h 1129"/>
                    <a:gd name="T8" fmla="*/ 1362 w 1362"/>
                    <a:gd name="T9" fmla="*/ 0 h 1129"/>
                    <a:gd name="T10" fmla="*/ 1033 w 1362"/>
                    <a:gd name="T11" fmla="*/ 1129 h 1129"/>
                    <a:gd name="T12" fmla="*/ 1362 w 1362"/>
                    <a:gd name="T13" fmla="*/ 1129 h 1129"/>
                    <a:gd name="T14" fmla="*/ 1362 w 1362"/>
                    <a:gd name="T15" fmla="*/ 800 h 1129"/>
                    <a:gd name="T16" fmla="*/ 1033 w 1362"/>
                    <a:gd name="T17" fmla="*/ 800 h 1129"/>
                    <a:gd name="T18" fmla="*/ 1033 w 1362"/>
                    <a:gd name="T19" fmla="*/ 1129 h 1129"/>
                    <a:gd name="T20" fmla="*/ 0 w 1362"/>
                    <a:gd name="T21" fmla="*/ 1129 h 1129"/>
                    <a:gd name="T22" fmla="*/ 329 w 1362"/>
                    <a:gd name="T23" fmla="*/ 1129 h 1129"/>
                    <a:gd name="T24" fmla="*/ 329 w 1362"/>
                    <a:gd name="T25" fmla="*/ 800 h 1129"/>
                    <a:gd name="T26" fmla="*/ 0 w 1362"/>
                    <a:gd name="T27" fmla="*/ 800 h 1129"/>
                    <a:gd name="T28" fmla="*/ 0 w 1362"/>
                    <a:gd name="T29" fmla="*/ 1129 h 1129"/>
                    <a:gd name="T30" fmla="*/ 517 w 1362"/>
                    <a:gd name="T31" fmla="*/ 727 h 1129"/>
                    <a:gd name="T32" fmla="*/ 846 w 1362"/>
                    <a:gd name="T33" fmla="*/ 727 h 1129"/>
                    <a:gd name="T34" fmla="*/ 846 w 1362"/>
                    <a:gd name="T35" fmla="*/ 398 h 1129"/>
                    <a:gd name="T36" fmla="*/ 517 w 1362"/>
                    <a:gd name="T37" fmla="*/ 398 h 1129"/>
                    <a:gd name="T38" fmla="*/ 517 w 1362"/>
                    <a:gd name="T39" fmla="*/ 727 h 1129"/>
                    <a:gd name="T40" fmla="*/ 1154 w 1362"/>
                    <a:gd name="T41" fmla="*/ 752 h 1129"/>
                    <a:gd name="T42" fmla="*/ 1221 w 1362"/>
                    <a:gd name="T43" fmla="*/ 752 h 1129"/>
                    <a:gd name="T44" fmla="*/ 1221 w 1362"/>
                    <a:gd name="T45" fmla="*/ 378 h 1129"/>
                    <a:gd name="T46" fmla="*/ 1154 w 1362"/>
                    <a:gd name="T47" fmla="*/ 378 h 1129"/>
                    <a:gd name="T48" fmla="*/ 1154 w 1362"/>
                    <a:gd name="T49" fmla="*/ 529 h 1129"/>
                    <a:gd name="T50" fmla="*/ 904 w 1362"/>
                    <a:gd name="T51" fmla="*/ 529 h 1129"/>
                    <a:gd name="T52" fmla="*/ 904 w 1362"/>
                    <a:gd name="T53" fmla="*/ 595 h 1129"/>
                    <a:gd name="T54" fmla="*/ 1154 w 1362"/>
                    <a:gd name="T55" fmla="*/ 595 h 1129"/>
                    <a:gd name="T56" fmla="*/ 1154 w 1362"/>
                    <a:gd name="T57" fmla="*/ 752 h 1129"/>
                    <a:gd name="T58" fmla="*/ 164 w 1362"/>
                    <a:gd name="T59" fmla="*/ 529 h 1129"/>
                    <a:gd name="T60" fmla="*/ 131 w 1362"/>
                    <a:gd name="T61" fmla="*/ 529 h 1129"/>
                    <a:gd name="T62" fmla="*/ 131 w 1362"/>
                    <a:gd name="T63" fmla="*/ 752 h 1129"/>
                    <a:gd name="T64" fmla="*/ 198 w 1362"/>
                    <a:gd name="T65" fmla="*/ 752 h 1129"/>
                    <a:gd name="T66" fmla="*/ 198 w 1362"/>
                    <a:gd name="T67" fmla="*/ 595 h 1129"/>
                    <a:gd name="T68" fmla="*/ 474 w 1362"/>
                    <a:gd name="T69" fmla="*/ 595 h 1129"/>
                    <a:gd name="T70" fmla="*/ 474 w 1362"/>
                    <a:gd name="T71" fmla="*/ 529 h 1129"/>
                    <a:gd name="T72" fmla="*/ 164 w 1362"/>
                    <a:gd name="T73" fmla="*/ 529 h 1129"/>
                    <a:gd name="T74" fmla="*/ 164 w 1362"/>
                    <a:gd name="T75" fmla="*/ 5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62" h="1129">
                      <a:moveTo>
                        <a:pt x="1362" y="0"/>
                      </a:moveTo>
                      <a:lnTo>
                        <a:pt x="1362" y="329"/>
                      </a:lnTo>
                      <a:lnTo>
                        <a:pt x="1033" y="329"/>
                      </a:lnTo>
                      <a:lnTo>
                        <a:pt x="1033" y="0"/>
                      </a:lnTo>
                      <a:lnTo>
                        <a:pt x="1362" y="0"/>
                      </a:lnTo>
                      <a:close/>
                      <a:moveTo>
                        <a:pt x="1033" y="1129"/>
                      </a:moveTo>
                      <a:lnTo>
                        <a:pt x="1362" y="1129"/>
                      </a:lnTo>
                      <a:lnTo>
                        <a:pt x="1362" y="800"/>
                      </a:lnTo>
                      <a:lnTo>
                        <a:pt x="1033" y="800"/>
                      </a:lnTo>
                      <a:lnTo>
                        <a:pt x="1033" y="1129"/>
                      </a:lnTo>
                      <a:close/>
                      <a:moveTo>
                        <a:pt x="0" y="1129"/>
                      </a:moveTo>
                      <a:lnTo>
                        <a:pt x="329" y="1129"/>
                      </a:lnTo>
                      <a:lnTo>
                        <a:pt x="329" y="800"/>
                      </a:lnTo>
                      <a:lnTo>
                        <a:pt x="0" y="800"/>
                      </a:lnTo>
                      <a:lnTo>
                        <a:pt x="0" y="1129"/>
                      </a:lnTo>
                      <a:close/>
                      <a:moveTo>
                        <a:pt x="517" y="727"/>
                      </a:moveTo>
                      <a:lnTo>
                        <a:pt x="846" y="727"/>
                      </a:lnTo>
                      <a:lnTo>
                        <a:pt x="846" y="398"/>
                      </a:lnTo>
                      <a:lnTo>
                        <a:pt x="517" y="398"/>
                      </a:lnTo>
                      <a:lnTo>
                        <a:pt x="517" y="727"/>
                      </a:lnTo>
                      <a:close/>
                      <a:moveTo>
                        <a:pt x="1154" y="752"/>
                      </a:moveTo>
                      <a:lnTo>
                        <a:pt x="1221" y="752"/>
                      </a:lnTo>
                      <a:lnTo>
                        <a:pt x="1221" y="378"/>
                      </a:lnTo>
                      <a:lnTo>
                        <a:pt x="1154" y="378"/>
                      </a:lnTo>
                      <a:lnTo>
                        <a:pt x="1154" y="529"/>
                      </a:lnTo>
                      <a:lnTo>
                        <a:pt x="904" y="529"/>
                      </a:lnTo>
                      <a:lnTo>
                        <a:pt x="904" y="595"/>
                      </a:lnTo>
                      <a:lnTo>
                        <a:pt x="1154" y="595"/>
                      </a:lnTo>
                      <a:lnTo>
                        <a:pt x="1154" y="752"/>
                      </a:lnTo>
                      <a:close/>
                      <a:moveTo>
                        <a:pt x="164" y="529"/>
                      </a:moveTo>
                      <a:lnTo>
                        <a:pt x="131" y="529"/>
                      </a:lnTo>
                      <a:lnTo>
                        <a:pt x="131" y="752"/>
                      </a:lnTo>
                      <a:lnTo>
                        <a:pt x="198" y="752"/>
                      </a:lnTo>
                      <a:lnTo>
                        <a:pt x="198" y="595"/>
                      </a:lnTo>
                      <a:lnTo>
                        <a:pt x="474" y="595"/>
                      </a:lnTo>
                      <a:lnTo>
                        <a:pt x="474" y="529"/>
                      </a:lnTo>
                      <a:lnTo>
                        <a:pt x="164" y="529"/>
                      </a:lnTo>
                      <a:lnTo>
                        <a:pt x="164" y="5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8594AA9B-9089-4274-A8F4-6231504B02EF}"/>
              </a:ext>
            </a:extLst>
          </p:cNvPr>
          <p:cNvGrpSpPr/>
          <p:nvPr/>
        </p:nvGrpSpPr>
        <p:grpSpPr>
          <a:xfrm>
            <a:off x="5226050" y="2296229"/>
            <a:ext cx="1739900" cy="3351508"/>
            <a:chOff x="4952466" y="2296229"/>
            <a:chExt cx="1739900" cy="3351508"/>
          </a:xfrm>
        </p:grpSpPr>
        <p:sp>
          <p:nvSpPr>
            <p:cNvPr id="31" name="iš1ïde">
              <a:extLst>
                <a:ext uri="{FF2B5EF4-FFF2-40B4-BE49-F238E27FC236}">
                  <a16:creationId xmlns:a16="http://schemas.microsoft.com/office/drawing/2014/main" id="{D96AC3AA-E788-41B4-A1BD-8DFC9851AD5F}"/>
                </a:ext>
              </a:extLst>
            </p:cNvPr>
            <p:cNvSpPr txBox="1"/>
            <p:nvPr/>
          </p:nvSpPr>
          <p:spPr bwMode="auto">
            <a:xfrm>
              <a:off x="4952467" y="2692180"/>
              <a:ext cx="1739899" cy="2955557"/>
            </a:xfrm>
            <a:prstGeom prst="rect">
              <a:avLst/>
            </a:prstGeom>
            <a:solidFill>
              <a:schemeClr val="accent1">
                <a:lumMod val="50000"/>
                <a:alpha val="44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rmAutofit/>
            </a:bodyPr>
            <a:lstStyle>
              <a:defPPr>
                <a:defRPr lang="zh-CN"/>
              </a:defPPr>
              <a:lvl1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  <a:defRPr sz="12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endParaRPr lang="en-US" altLang="zh-CN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iṩļîḍe">
              <a:extLst>
                <a:ext uri="{FF2B5EF4-FFF2-40B4-BE49-F238E27FC236}">
                  <a16:creationId xmlns:a16="http://schemas.microsoft.com/office/drawing/2014/main" id="{28D4E960-AA87-42EE-BD54-D72C187802B9}"/>
                </a:ext>
              </a:extLst>
            </p:cNvPr>
            <p:cNvSpPr txBox="1"/>
            <p:nvPr/>
          </p:nvSpPr>
          <p:spPr bwMode="auto">
            <a:xfrm>
              <a:off x="4952466" y="2296229"/>
              <a:ext cx="1739899" cy="3959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lvl1pPr eaLnBrk="0" hangingPunct="0">
                <a:defRPr sz="1900">
                  <a:solidFill>
                    <a:schemeClr val="tx1"/>
                  </a:solidFill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</a:defRPr>
              </a:lvl5pPr>
              <a:lvl6pPr marL="25146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6pPr>
              <a:lvl7pPr marL="29718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7pPr>
              <a:lvl8pPr marL="34290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8pPr>
              <a:lvl9pPr marL="38862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2018</a:t>
              </a: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98E76FE-47AA-4486-A5A3-82DF882B822A}"/>
                </a:ext>
              </a:extLst>
            </p:cNvPr>
            <p:cNvGrpSpPr/>
            <p:nvPr/>
          </p:nvGrpSpPr>
          <p:grpSpPr>
            <a:xfrm>
              <a:off x="5089093" y="3990187"/>
              <a:ext cx="1454785" cy="1265740"/>
              <a:chOff x="8742461" y="3363155"/>
              <a:chExt cx="1454785" cy="1265740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4A194095-8BBC-4106-9283-E2D3F6A01FB0}"/>
                  </a:ext>
                </a:extLst>
              </p:cNvPr>
              <p:cNvSpPr/>
              <p:nvPr/>
            </p:nvSpPr>
            <p:spPr>
              <a:xfrm>
                <a:off x="8742461" y="4105675"/>
                <a:ext cx="1454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</p:txBody>
          </p: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D0ADC10B-5CEF-462C-AED2-7BE9D339D71A}"/>
                  </a:ext>
                </a:extLst>
              </p:cNvPr>
              <p:cNvGrpSpPr/>
              <p:nvPr/>
            </p:nvGrpSpPr>
            <p:grpSpPr>
              <a:xfrm>
                <a:off x="9181095" y="3363155"/>
                <a:ext cx="577516" cy="577516"/>
                <a:chOff x="9181095" y="2282544"/>
                <a:chExt cx="577516" cy="577516"/>
              </a:xfrm>
            </p:grpSpPr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38347CB7-82DC-4CF1-A249-5ABE9F9B8B6B}"/>
                    </a:ext>
                  </a:extLst>
                </p:cNvPr>
                <p:cNvSpPr/>
                <p:nvPr/>
              </p:nvSpPr>
              <p:spPr>
                <a:xfrm>
                  <a:off x="9181095" y="2282544"/>
                  <a:ext cx="577516" cy="5775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black-squares-blocks-scheme_39985">
                  <a:extLst>
                    <a:ext uri="{FF2B5EF4-FFF2-40B4-BE49-F238E27FC236}">
                      <a16:creationId xmlns:a16="http://schemas.microsoft.com/office/drawing/2014/main" id="{038FAD7A-00A2-4594-B5B3-E154CB159B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317432" y="2445140"/>
                  <a:ext cx="304842" cy="252323"/>
                </a:xfrm>
                <a:custGeom>
                  <a:avLst/>
                  <a:gdLst>
                    <a:gd name="T0" fmla="*/ 1362 w 1362"/>
                    <a:gd name="T1" fmla="*/ 0 h 1129"/>
                    <a:gd name="T2" fmla="*/ 1362 w 1362"/>
                    <a:gd name="T3" fmla="*/ 329 h 1129"/>
                    <a:gd name="T4" fmla="*/ 1033 w 1362"/>
                    <a:gd name="T5" fmla="*/ 329 h 1129"/>
                    <a:gd name="T6" fmla="*/ 1033 w 1362"/>
                    <a:gd name="T7" fmla="*/ 0 h 1129"/>
                    <a:gd name="T8" fmla="*/ 1362 w 1362"/>
                    <a:gd name="T9" fmla="*/ 0 h 1129"/>
                    <a:gd name="T10" fmla="*/ 1033 w 1362"/>
                    <a:gd name="T11" fmla="*/ 1129 h 1129"/>
                    <a:gd name="T12" fmla="*/ 1362 w 1362"/>
                    <a:gd name="T13" fmla="*/ 1129 h 1129"/>
                    <a:gd name="T14" fmla="*/ 1362 w 1362"/>
                    <a:gd name="T15" fmla="*/ 800 h 1129"/>
                    <a:gd name="T16" fmla="*/ 1033 w 1362"/>
                    <a:gd name="T17" fmla="*/ 800 h 1129"/>
                    <a:gd name="T18" fmla="*/ 1033 w 1362"/>
                    <a:gd name="T19" fmla="*/ 1129 h 1129"/>
                    <a:gd name="T20" fmla="*/ 0 w 1362"/>
                    <a:gd name="T21" fmla="*/ 1129 h 1129"/>
                    <a:gd name="T22" fmla="*/ 329 w 1362"/>
                    <a:gd name="T23" fmla="*/ 1129 h 1129"/>
                    <a:gd name="T24" fmla="*/ 329 w 1362"/>
                    <a:gd name="T25" fmla="*/ 800 h 1129"/>
                    <a:gd name="T26" fmla="*/ 0 w 1362"/>
                    <a:gd name="T27" fmla="*/ 800 h 1129"/>
                    <a:gd name="T28" fmla="*/ 0 w 1362"/>
                    <a:gd name="T29" fmla="*/ 1129 h 1129"/>
                    <a:gd name="T30" fmla="*/ 517 w 1362"/>
                    <a:gd name="T31" fmla="*/ 727 h 1129"/>
                    <a:gd name="T32" fmla="*/ 846 w 1362"/>
                    <a:gd name="T33" fmla="*/ 727 h 1129"/>
                    <a:gd name="T34" fmla="*/ 846 w 1362"/>
                    <a:gd name="T35" fmla="*/ 398 h 1129"/>
                    <a:gd name="T36" fmla="*/ 517 w 1362"/>
                    <a:gd name="T37" fmla="*/ 398 h 1129"/>
                    <a:gd name="T38" fmla="*/ 517 w 1362"/>
                    <a:gd name="T39" fmla="*/ 727 h 1129"/>
                    <a:gd name="T40" fmla="*/ 1154 w 1362"/>
                    <a:gd name="T41" fmla="*/ 752 h 1129"/>
                    <a:gd name="T42" fmla="*/ 1221 w 1362"/>
                    <a:gd name="T43" fmla="*/ 752 h 1129"/>
                    <a:gd name="T44" fmla="*/ 1221 w 1362"/>
                    <a:gd name="T45" fmla="*/ 378 h 1129"/>
                    <a:gd name="T46" fmla="*/ 1154 w 1362"/>
                    <a:gd name="T47" fmla="*/ 378 h 1129"/>
                    <a:gd name="T48" fmla="*/ 1154 w 1362"/>
                    <a:gd name="T49" fmla="*/ 529 h 1129"/>
                    <a:gd name="T50" fmla="*/ 904 w 1362"/>
                    <a:gd name="T51" fmla="*/ 529 h 1129"/>
                    <a:gd name="T52" fmla="*/ 904 w 1362"/>
                    <a:gd name="T53" fmla="*/ 595 h 1129"/>
                    <a:gd name="T54" fmla="*/ 1154 w 1362"/>
                    <a:gd name="T55" fmla="*/ 595 h 1129"/>
                    <a:gd name="T56" fmla="*/ 1154 w 1362"/>
                    <a:gd name="T57" fmla="*/ 752 h 1129"/>
                    <a:gd name="T58" fmla="*/ 164 w 1362"/>
                    <a:gd name="T59" fmla="*/ 529 h 1129"/>
                    <a:gd name="T60" fmla="*/ 131 w 1362"/>
                    <a:gd name="T61" fmla="*/ 529 h 1129"/>
                    <a:gd name="T62" fmla="*/ 131 w 1362"/>
                    <a:gd name="T63" fmla="*/ 752 h 1129"/>
                    <a:gd name="T64" fmla="*/ 198 w 1362"/>
                    <a:gd name="T65" fmla="*/ 752 h 1129"/>
                    <a:gd name="T66" fmla="*/ 198 w 1362"/>
                    <a:gd name="T67" fmla="*/ 595 h 1129"/>
                    <a:gd name="T68" fmla="*/ 474 w 1362"/>
                    <a:gd name="T69" fmla="*/ 595 h 1129"/>
                    <a:gd name="T70" fmla="*/ 474 w 1362"/>
                    <a:gd name="T71" fmla="*/ 529 h 1129"/>
                    <a:gd name="T72" fmla="*/ 164 w 1362"/>
                    <a:gd name="T73" fmla="*/ 529 h 1129"/>
                    <a:gd name="T74" fmla="*/ 164 w 1362"/>
                    <a:gd name="T75" fmla="*/ 5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62" h="1129">
                      <a:moveTo>
                        <a:pt x="1362" y="0"/>
                      </a:moveTo>
                      <a:lnTo>
                        <a:pt x="1362" y="329"/>
                      </a:lnTo>
                      <a:lnTo>
                        <a:pt x="1033" y="329"/>
                      </a:lnTo>
                      <a:lnTo>
                        <a:pt x="1033" y="0"/>
                      </a:lnTo>
                      <a:lnTo>
                        <a:pt x="1362" y="0"/>
                      </a:lnTo>
                      <a:close/>
                      <a:moveTo>
                        <a:pt x="1033" y="1129"/>
                      </a:moveTo>
                      <a:lnTo>
                        <a:pt x="1362" y="1129"/>
                      </a:lnTo>
                      <a:lnTo>
                        <a:pt x="1362" y="800"/>
                      </a:lnTo>
                      <a:lnTo>
                        <a:pt x="1033" y="800"/>
                      </a:lnTo>
                      <a:lnTo>
                        <a:pt x="1033" y="1129"/>
                      </a:lnTo>
                      <a:close/>
                      <a:moveTo>
                        <a:pt x="0" y="1129"/>
                      </a:moveTo>
                      <a:lnTo>
                        <a:pt x="329" y="1129"/>
                      </a:lnTo>
                      <a:lnTo>
                        <a:pt x="329" y="800"/>
                      </a:lnTo>
                      <a:lnTo>
                        <a:pt x="0" y="800"/>
                      </a:lnTo>
                      <a:lnTo>
                        <a:pt x="0" y="1129"/>
                      </a:lnTo>
                      <a:close/>
                      <a:moveTo>
                        <a:pt x="517" y="727"/>
                      </a:moveTo>
                      <a:lnTo>
                        <a:pt x="846" y="727"/>
                      </a:lnTo>
                      <a:lnTo>
                        <a:pt x="846" y="398"/>
                      </a:lnTo>
                      <a:lnTo>
                        <a:pt x="517" y="398"/>
                      </a:lnTo>
                      <a:lnTo>
                        <a:pt x="517" y="727"/>
                      </a:lnTo>
                      <a:close/>
                      <a:moveTo>
                        <a:pt x="1154" y="752"/>
                      </a:moveTo>
                      <a:lnTo>
                        <a:pt x="1221" y="752"/>
                      </a:lnTo>
                      <a:lnTo>
                        <a:pt x="1221" y="378"/>
                      </a:lnTo>
                      <a:lnTo>
                        <a:pt x="1154" y="378"/>
                      </a:lnTo>
                      <a:lnTo>
                        <a:pt x="1154" y="529"/>
                      </a:lnTo>
                      <a:lnTo>
                        <a:pt x="904" y="529"/>
                      </a:lnTo>
                      <a:lnTo>
                        <a:pt x="904" y="595"/>
                      </a:lnTo>
                      <a:lnTo>
                        <a:pt x="1154" y="595"/>
                      </a:lnTo>
                      <a:lnTo>
                        <a:pt x="1154" y="752"/>
                      </a:lnTo>
                      <a:close/>
                      <a:moveTo>
                        <a:pt x="164" y="529"/>
                      </a:moveTo>
                      <a:lnTo>
                        <a:pt x="131" y="529"/>
                      </a:lnTo>
                      <a:lnTo>
                        <a:pt x="131" y="752"/>
                      </a:lnTo>
                      <a:lnTo>
                        <a:pt x="198" y="752"/>
                      </a:lnTo>
                      <a:lnTo>
                        <a:pt x="198" y="595"/>
                      </a:lnTo>
                      <a:lnTo>
                        <a:pt x="474" y="595"/>
                      </a:lnTo>
                      <a:lnTo>
                        <a:pt x="474" y="529"/>
                      </a:lnTo>
                      <a:lnTo>
                        <a:pt x="164" y="529"/>
                      </a:lnTo>
                      <a:lnTo>
                        <a:pt x="164" y="5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3799658A-B74D-4077-8DEA-0A95058F3954}"/>
              </a:ext>
            </a:extLst>
          </p:cNvPr>
          <p:cNvGrpSpPr/>
          <p:nvPr/>
        </p:nvGrpSpPr>
        <p:grpSpPr>
          <a:xfrm>
            <a:off x="3402330" y="2743764"/>
            <a:ext cx="1739900" cy="2886559"/>
            <a:chOff x="3128746" y="2743764"/>
            <a:chExt cx="1739900" cy="2886559"/>
          </a:xfrm>
        </p:grpSpPr>
        <p:sp>
          <p:nvSpPr>
            <p:cNvPr id="29" name="îṥ1îḑé">
              <a:extLst>
                <a:ext uri="{FF2B5EF4-FFF2-40B4-BE49-F238E27FC236}">
                  <a16:creationId xmlns:a16="http://schemas.microsoft.com/office/drawing/2014/main" id="{4F3F12D2-D940-4E48-ADCF-FF7529C5C4DB}"/>
                </a:ext>
              </a:extLst>
            </p:cNvPr>
            <p:cNvSpPr txBox="1"/>
            <p:nvPr/>
          </p:nvSpPr>
          <p:spPr bwMode="auto">
            <a:xfrm>
              <a:off x="3128747" y="3139714"/>
              <a:ext cx="1739899" cy="2490609"/>
            </a:xfrm>
            <a:prstGeom prst="rect">
              <a:avLst/>
            </a:prstGeom>
            <a:solidFill>
              <a:schemeClr val="accent1">
                <a:lumMod val="50000"/>
                <a:alpha val="44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rmAutofit/>
            </a:bodyPr>
            <a:lstStyle>
              <a:defPPr>
                <a:defRPr lang="zh-CN"/>
              </a:defPPr>
              <a:lvl1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  <a:defRPr sz="12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endParaRPr lang="en-US" altLang="zh-CN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iṡ1ïḍe">
              <a:extLst>
                <a:ext uri="{FF2B5EF4-FFF2-40B4-BE49-F238E27FC236}">
                  <a16:creationId xmlns:a16="http://schemas.microsoft.com/office/drawing/2014/main" id="{F0E19132-7F21-46F2-8002-2840E4C1DFCC}"/>
                </a:ext>
              </a:extLst>
            </p:cNvPr>
            <p:cNvSpPr txBox="1"/>
            <p:nvPr/>
          </p:nvSpPr>
          <p:spPr bwMode="auto">
            <a:xfrm>
              <a:off x="3128746" y="2743764"/>
              <a:ext cx="1739899" cy="3959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lvl1pPr eaLnBrk="0" hangingPunct="0">
                <a:defRPr sz="1900">
                  <a:solidFill>
                    <a:schemeClr val="tx1"/>
                  </a:solidFill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</a:defRPr>
              </a:lvl5pPr>
              <a:lvl6pPr marL="25146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6pPr>
              <a:lvl7pPr marL="29718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7pPr>
              <a:lvl8pPr marL="34290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8pPr>
              <a:lvl9pPr marL="38862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2016</a:t>
              </a: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0EA6ACC6-3E4F-4025-807C-8A9287B0A462}"/>
                </a:ext>
              </a:extLst>
            </p:cNvPr>
            <p:cNvGrpSpPr/>
            <p:nvPr/>
          </p:nvGrpSpPr>
          <p:grpSpPr>
            <a:xfrm>
              <a:off x="3268208" y="3990187"/>
              <a:ext cx="1454785" cy="1265740"/>
              <a:chOff x="8742461" y="3363155"/>
              <a:chExt cx="1454785" cy="1265740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4E26E0C6-48BD-4717-9B6C-F76495FA155A}"/>
                  </a:ext>
                </a:extLst>
              </p:cNvPr>
              <p:cNvSpPr/>
              <p:nvPr/>
            </p:nvSpPr>
            <p:spPr>
              <a:xfrm>
                <a:off x="8742461" y="4105675"/>
                <a:ext cx="1454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</p:txBody>
          </p: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17B36B60-EE56-4C50-B5B4-6C71E5159E41}"/>
                  </a:ext>
                </a:extLst>
              </p:cNvPr>
              <p:cNvGrpSpPr/>
              <p:nvPr/>
            </p:nvGrpSpPr>
            <p:grpSpPr>
              <a:xfrm>
                <a:off x="9181095" y="3363155"/>
                <a:ext cx="577516" cy="577516"/>
                <a:chOff x="9181095" y="2282544"/>
                <a:chExt cx="577516" cy="577516"/>
              </a:xfrm>
            </p:grpSpPr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545D7C6B-C5BB-42AB-B670-A488F3C6D3F9}"/>
                    </a:ext>
                  </a:extLst>
                </p:cNvPr>
                <p:cNvSpPr/>
                <p:nvPr/>
              </p:nvSpPr>
              <p:spPr>
                <a:xfrm>
                  <a:off x="9181095" y="2282544"/>
                  <a:ext cx="577516" cy="5775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black-squares-blocks-scheme_39985">
                  <a:extLst>
                    <a:ext uri="{FF2B5EF4-FFF2-40B4-BE49-F238E27FC236}">
                      <a16:creationId xmlns:a16="http://schemas.microsoft.com/office/drawing/2014/main" id="{B653B4EB-B385-4A2D-ADFE-AD703D5D80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317432" y="2445140"/>
                  <a:ext cx="304842" cy="252323"/>
                </a:xfrm>
                <a:custGeom>
                  <a:avLst/>
                  <a:gdLst>
                    <a:gd name="T0" fmla="*/ 1362 w 1362"/>
                    <a:gd name="T1" fmla="*/ 0 h 1129"/>
                    <a:gd name="T2" fmla="*/ 1362 w 1362"/>
                    <a:gd name="T3" fmla="*/ 329 h 1129"/>
                    <a:gd name="T4" fmla="*/ 1033 w 1362"/>
                    <a:gd name="T5" fmla="*/ 329 h 1129"/>
                    <a:gd name="T6" fmla="*/ 1033 w 1362"/>
                    <a:gd name="T7" fmla="*/ 0 h 1129"/>
                    <a:gd name="T8" fmla="*/ 1362 w 1362"/>
                    <a:gd name="T9" fmla="*/ 0 h 1129"/>
                    <a:gd name="T10" fmla="*/ 1033 w 1362"/>
                    <a:gd name="T11" fmla="*/ 1129 h 1129"/>
                    <a:gd name="T12" fmla="*/ 1362 w 1362"/>
                    <a:gd name="T13" fmla="*/ 1129 h 1129"/>
                    <a:gd name="T14" fmla="*/ 1362 w 1362"/>
                    <a:gd name="T15" fmla="*/ 800 h 1129"/>
                    <a:gd name="T16" fmla="*/ 1033 w 1362"/>
                    <a:gd name="T17" fmla="*/ 800 h 1129"/>
                    <a:gd name="T18" fmla="*/ 1033 w 1362"/>
                    <a:gd name="T19" fmla="*/ 1129 h 1129"/>
                    <a:gd name="T20" fmla="*/ 0 w 1362"/>
                    <a:gd name="T21" fmla="*/ 1129 h 1129"/>
                    <a:gd name="T22" fmla="*/ 329 w 1362"/>
                    <a:gd name="T23" fmla="*/ 1129 h 1129"/>
                    <a:gd name="T24" fmla="*/ 329 w 1362"/>
                    <a:gd name="T25" fmla="*/ 800 h 1129"/>
                    <a:gd name="T26" fmla="*/ 0 w 1362"/>
                    <a:gd name="T27" fmla="*/ 800 h 1129"/>
                    <a:gd name="T28" fmla="*/ 0 w 1362"/>
                    <a:gd name="T29" fmla="*/ 1129 h 1129"/>
                    <a:gd name="T30" fmla="*/ 517 w 1362"/>
                    <a:gd name="T31" fmla="*/ 727 h 1129"/>
                    <a:gd name="T32" fmla="*/ 846 w 1362"/>
                    <a:gd name="T33" fmla="*/ 727 h 1129"/>
                    <a:gd name="T34" fmla="*/ 846 w 1362"/>
                    <a:gd name="T35" fmla="*/ 398 h 1129"/>
                    <a:gd name="T36" fmla="*/ 517 w 1362"/>
                    <a:gd name="T37" fmla="*/ 398 h 1129"/>
                    <a:gd name="T38" fmla="*/ 517 w 1362"/>
                    <a:gd name="T39" fmla="*/ 727 h 1129"/>
                    <a:gd name="T40" fmla="*/ 1154 w 1362"/>
                    <a:gd name="T41" fmla="*/ 752 h 1129"/>
                    <a:gd name="T42" fmla="*/ 1221 w 1362"/>
                    <a:gd name="T43" fmla="*/ 752 h 1129"/>
                    <a:gd name="T44" fmla="*/ 1221 w 1362"/>
                    <a:gd name="T45" fmla="*/ 378 h 1129"/>
                    <a:gd name="T46" fmla="*/ 1154 w 1362"/>
                    <a:gd name="T47" fmla="*/ 378 h 1129"/>
                    <a:gd name="T48" fmla="*/ 1154 w 1362"/>
                    <a:gd name="T49" fmla="*/ 529 h 1129"/>
                    <a:gd name="T50" fmla="*/ 904 w 1362"/>
                    <a:gd name="T51" fmla="*/ 529 h 1129"/>
                    <a:gd name="T52" fmla="*/ 904 w 1362"/>
                    <a:gd name="T53" fmla="*/ 595 h 1129"/>
                    <a:gd name="T54" fmla="*/ 1154 w 1362"/>
                    <a:gd name="T55" fmla="*/ 595 h 1129"/>
                    <a:gd name="T56" fmla="*/ 1154 w 1362"/>
                    <a:gd name="T57" fmla="*/ 752 h 1129"/>
                    <a:gd name="T58" fmla="*/ 164 w 1362"/>
                    <a:gd name="T59" fmla="*/ 529 h 1129"/>
                    <a:gd name="T60" fmla="*/ 131 w 1362"/>
                    <a:gd name="T61" fmla="*/ 529 h 1129"/>
                    <a:gd name="T62" fmla="*/ 131 w 1362"/>
                    <a:gd name="T63" fmla="*/ 752 h 1129"/>
                    <a:gd name="T64" fmla="*/ 198 w 1362"/>
                    <a:gd name="T65" fmla="*/ 752 h 1129"/>
                    <a:gd name="T66" fmla="*/ 198 w 1362"/>
                    <a:gd name="T67" fmla="*/ 595 h 1129"/>
                    <a:gd name="T68" fmla="*/ 474 w 1362"/>
                    <a:gd name="T69" fmla="*/ 595 h 1129"/>
                    <a:gd name="T70" fmla="*/ 474 w 1362"/>
                    <a:gd name="T71" fmla="*/ 529 h 1129"/>
                    <a:gd name="T72" fmla="*/ 164 w 1362"/>
                    <a:gd name="T73" fmla="*/ 529 h 1129"/>
                    <a:gd name="T74" fmla="*/ 164 w 1362"/>
                    <a:gd name="T75" fmla="*/ 5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62" h="1129">
                      <a:moveTo>
                        <a:pt x="1362" y="0"/>
                      </a:moveTo>
                      <a:lnTo>
                        <a:pt x="1362" y="329"/>
                      </a:lnTo>
                      <a:lnTo>
                        <a:pt x="1033" y="329"/>
                      </a:lnTo>
                      <a:lnTo>
                        <a:pt x="1033" y="0"/>
                      </a:lnTo>
                      <a:lnTo>
                        <a:pt x="1362" y="0"/>
                      </a:lnTo>
                      <a:close/>
                      <a:moveTo>
                        <a:pt x="1033" y="1129"/>
                      </a:moveTo>
                      <a:lnTo>
                        <a:pt x="1362" y="1129"/>
                      </a:lnTo>
                      <a:lnTo>
                        <a:pt x="1362" y="800"/>
                      </a:lnTo>
                      <a:lnTo>
                        <a:pt x="1033" y="800"/>
                      </a:lnTo>
                      <a:lnTo>
                        <a:pt x="1033" y="1129"/>
                      </a:lnTo>
                      <a:close/>
                      <a:moveTo>
                        <a:pt x="0" y="1129"/>
                      </a:moveTo>
                      <a:lnTo>
                        <a:pt x="329" y="1129"/>
                      </a:lnTo>
                      <a:lnTo>
                        <a:pt x="329" y="800"/>
                      </a:lnTo>
                      <a:lnTo>
                        <a:pt x="0" y="800"/>
                      </a:lnTo>
                      <a:lnTo>
                        <a:pt x="0" y="1129"/>
                      </a:lnTo>
                      <a:close/>
                      <a:moveTo>
                        <a:pt x="517" y="727"/>
                      </a:moveTo>
                      <a:lnTo>
                        <a:pt x="846" y="727"/>
                      </a:lnTo>
                      <a:lnTo>
                        <a:pt x="846" y="398"/>
                      </a:lnTo>
                      <a:lnTo>
                        <a:pt x="517" y="398"/>
                      </a:lnTo>
                      <a:lnTo>
                        <a:pt x="517" y="727"/>
                      </a:lnTo>
                      <a:close/>
                      <a:moveTo>
                        <a:pt x="1154" y="752"/>
                      </a:moveTo>
                      <a:lnTo>
                        <a:pt x="1221" y="752"/>
                      </a:lnTo>
                      <a:lnTo>
                        <a:pt x="1221" y="378"/>
                      </a:lnTo>
                      <a:lnTo>
                        <a:pt x="1154" y="378"/>
                      </a:lnTo>
                      <a:lnTo>
                        <a:pt x="1154" y="529"/>
                      </a:lnTo>
                      <a:lnTo>
                        <a:pt x="904" y="529"/>
                      </a:lnTo>
                      <a:lnTo>
                        <a:pt x="904" y="595"/>
                      </a:lnTo>
                      <a:lnTo>
                        <a:pt x="1154" y="595"/>
                      </a:lnTo>
                      <a:lnTo>
                        <a:pt x="1154" y="752"/>
                      </a:lnTo>
                      <a:close/>
                      <a:moveTo>
                        <a:pt x="164" y="529"/>
                      </a:moveTo>
                      <a:lnTo>
                        <a:pt x="131" y="529"/>
                      </a:lnTo>
                      <a:lnTo>
                        <a:pt x="131" y="752"/>
                      </a:lnTo>
                      <a:lnTo>
                        <a:pt x="198" y="752"/>
                      </a:lnTo>
                      <a:lnTo>
                        <a:pt x="198" y="595"/>
                      </a:lnTo>
                      <a:lnTo>
                        <a:pt x="474" y="595"/>
                      </a:lnTo>
                      <a:lnTo>
                        <a:pt x="474" y="529"/>
                      </a:lnTo>
                      <a:lnTo>
                        <a:pt x="164" y="529"/>
                      </a:lnTo>
                      <a:lnTo>
                        <a:pt x="164" y="5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86D21B81-E0C7-4A38-8323-03AEA6C8B355}"/>
              </a:ext>
            </a:extLst>
          </p:cNvPr>
          <p:cNvGrpSpPr/>
          <p:nvPr/>
        </p:nvGrpSpPr>
        <p:grpSpPr>
          <a:xfrm>
            <a:off x="1578610" y="3197463"/>
            <a:ext cx="1739900" cy="2432866"/>
            <a:chOff x="1305026" y="3197463"/>
            <a:chExt cx="1739900" cy="2432866"/>
          </a:xfrm>
        </p:grpSpPr>
        <p:sp>
          <p:nvSpPr>
            <p:cNvPr id="27" name="islïḑe">
              <a:extLst>
                <a:ext uri="{FF2B5EF4-FFF2-40B4-BE49-F238E27FC236}">
                  <a16:creationId xmlns:a16="http://schemas.microsoft.com/office/drawing/2014/main" id="{79177639-D2C0-4A25-BFB0-3BDCD1C5E2F5}"/>
                </a:ext>
              </a:extLst>
            </p:cNvPr>
            <p:cNvSpPr txBox="1"/>
            <p:nvPr/>
          </p:nvSpPr>
          <p:spPr bwMode="auto">
            <a:xfrm>
              <a:off x="1305027" y="3593414"/>
              <a:ext cx="1739899" cy="2036915"/>
            </a:xfrm>
            <a:prstGeom prst="rect">
              <a:avLst/>
            </a:prstGeom>
            <a:solidFill>
              <a:schemeClr val="accent1">
                <a:lumMod val="50000"/>
                <a:alpha val="44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rmAutofit/>
            </a:bodyPr>
            <a:lstStyle>
              <a:defPPr>
                <a:defRPr lang="zh-CN"/>
              </a:defPPr>
              <a:lvl1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  <a:defRPr sz="12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endParaRPr lang="en-US" altLang="zh-CN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ṥľídè">
              <a:extLst>
                <a:ext uri="{FF2B5EF4-FFF2-40B4-BE49-F238E27FC236}">
                  <a16:creationId xmlns:a16="http://schemas.microsoft.com/office/drawing/2014/main" id="{9A811FD9-C785-4981-8408-746FD84E8453}"/>
                </a:ext>
              </a:extLst>
            </p:cNvPr>
            <p:cNvSpPr txBox="1"/>
            <p:nvPr/>
          </p:nvSpPr>
          <p:spPr bwMode="auto">
            <a:xfrm>
              <a:off x="1305026" y="3197463"/>
              <a:ext cx="1739899" cy="3959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lvl1pPr eaLnBrk="0" hangingPunct="0">
                <a:defRPr sz="1900">
                  <a:solidFill>
                    <a:schemeClr val="tx1"/>
                  </a:solidFill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</a:defRPr>
              </a:lvl5pPr>
              <a:lvl6pPr marL="25146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6pPr>
              <a:lvl7pPr marL="29718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7pPr>
              <a:lvl8pPr marL="34290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8pPr>
              <a:lvl9pPr marL="3886200" indent="-228600" defTabSz="95694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2015</a:t>
              </a: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8F7A6E00-8A7A-4896-B9DF-4F39026434EB}"/>
                </a:ext>
              </a:extLst>
            </p:cNvPr>
            <p:cNvGrpSpPr/>
            <p:nvPr/>
          </p:nvGrpSpPr>
          <p:grpSpPr>
            <a:xfrm>
              <a:off x="1447582" y="3990187"/>
              <a:ext cx="1454785" cy="1265740"/>
              <a:chOff x="8742461" y="3363155"/>
              <a:chExt cx="1454785" cy="1265740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AD0008AF-7885-4A0B-87CC-850A1FE66923}"/>
                  </a:ext>
                </a:extLst>
              </p:cNvPr>
              <p:cNvSpPr/>
              <p:nvPr/>
            </p:nvSpPr>
            <p:spPr>
              <a:xfrm>
                <a:off x="8742461" y="4105675"/>
                <a:ext cx="1454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</p:txBody>
          </p: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B4070AFB-05EF-48D3-AC36-4E6BA87A332A}"/>
                  </a:ext>
                </a:extLst>
              </p:cNvPr>
              <p:cNvGrpSpPr/>
              <p:nvPr/>
            </p:nvGrpSpPr>
            <p:grpSpPr>
              <a:xfrm>
                <a:off x="9181095" y="3363155"/>
                <a:ext cx="577516" cy="577516"/>
                <a:chOff x="9181095" y="2282544"/>
                <a:chExt cx="577516" cy="577516"/>
              </a:xfrm>
            </p:grpSpPr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B9DF08C2-4DB4-4400-94A9-DF5E04BC6048}"/>
                    </a:ext>
                  </a:extLst>
                </p:cNvPr>
                <p:cNvSpPr/>
                <p:nvPr/>
              </p:nvSpPr>
              <p:spPr>
                <a:xfrm>
                  <a:off x="9181095" y="2282544"/>
                  <a:ext cx="577516" cy="5775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black-squares-blocks-scheme_39985">
                  <a:extLst>
                    <a:ext uri="{FF2B5EF4-FFF2-40B4-BE49-F238E27FC236}">
                      <a16:creationId xmlns:a16="http://schemas.microsoft.com/office/drawing/2014/main" id="{9FF6CC5B-88E0-453A-A3FC-C2E4D5B344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317432" y="2445140"/>
                  <a:ext cx="304842" cy="252323"/>
                </a:xfrm>
                <a:custGeom>
                  <a:avLst/>
                  <a:gdLst>
                    <a:gd name="T0" fmla="*/ 1362 w 1362"/>
                    <a:gd name="T1" fmla="*/ 0 h 1129"/>
                    <a:gd name="T2" fmla="*/ 1362 w 1362"/>
                    <a:gd name="T3" fmla="*/ 329 h 1129"/>
                    <a:gd name="T4" fmla="*/ 1033 w 1362"/>
                    <a:gd name="T5" fmla="*/ 329 h 1129"/>
                    <a:gd name="T6" fmla="*/ 1033 w 1362"/>
                    <a:gd name="T7" fmla="*/ 0 h 1129"/>
                    <a:gd name="T8" fmla="*/ 1362 w 1362"/>
                    <a:gd name="T9" fmla="*/ 0 h 1129"/>
                    <a:gd name="T10" fmla="*/ 1033 w 1362"/>
                    <a:gd name="T11" fmla="*/ 1129 h 1129"/>
                    <a:gd name="T12" fmla="*/ 1362 w 1362"/>
                    <a:gd name="T13" fmla="*/ 1129 h 1129"/>
                    <a:gd name="T14" fmla="*/ 1362 w 1362"/>
                    <a:gd name="T15" fmla="*/ 800 h 1129"/>
                    <a:gd name="T16" fmla="*/ 1033 w 1362"/>
                    <a:gd name="T17" fmla="*/ 800 h 1129"/>
                    <a:gd name="T18" fmla="*/ 1033 w 1362"/>
                    <a:gd name="T19" fmla="*/ 1129 h 1129"/>
                    <a:gd name="T20" fmla="*/ 0 w 1362"/>
                    <a:gd name="T21" fmla="*/ 1129 h 1129"/>
                    <a:gd name="T22" fmla="*/ 329 w 1362"/>
                    <a:gd name="T23" fmla="*/ 1129 h 1129"/>
                    <a:gd name="T24" fmla="*/ 329 w 1362"/>
                    <a:gd name="T25" fmla="*/ 800 h 1129"/>
                    <a:gd name="T26" fmla="*/ 0 w 1362"/>
                    <a:gd name="T27" fmla="*/ 800 h 1129"/>
                    <a:gd name="T28" fmla="*/ 0 w 1362"/>
                    <a:gd name="T29" fmla="*/ 1129 h 1129"/>
                    <a:gd name="T30" fmla="*/ 517 w 1362"/>
                    <a:gd name="T31" fmla="*/ 727 h 1129"/>
                    <a:gd name="T32" fmla="*/ 846 w 1362"/>
                    <a:gd name="T33" fmla="*/ 727 h 1129"/>
                    <a:gd name="T34" fmla="*/ 846 w 1362"/>
                    <a:gd name="T35" fmla="*/ 398 h 1129"/>
                    <a:gd name="T36" fmla="*/ 517 w 1362"/>
                    <a:gd name="T37" fmla="*/ 398 h 1129"/>
                    <a:gd name="T38" fmla="*/ 517 w 1362"/>
                    <a:gd name="T39" fmla="*/ 727 h 1129"/>
                    <a:gd name="T40" fmla="*/ 1154 w 1362"/>
                    <a:gd name="T41" fmla="*/ 752 h 1129"/>
                    <a:gd name="T42" fmla="*/ 1221 w 1362"/>
                    <a:gd name="T43" fmla="*/ 752 h 1129"/>
                    <a:gd name="T44" fmla="*/ 1221 w 1362"/>
                    <a:gd name="T45" fmla="*/ 378 h 1129"/>
                    <a:gd name="T46" fmla="*/ 1154 w 1362"/>
                    <a:gd name="T47" fmla="*/ 378 h 1129"/>
                    <a:gd name="T48" fmla="*/ 1154 w 1362"/>
                    <a:gd name="T49" fmla="*/ 529 h 1129"/>
                    <a:gd name="T50" fmla="*/ 904 w 1362"/>
                    <a:gd name="T51" fmla="*/ 529 h 1129"/>
                    <a:gd name="T52" fmla="*/ 904 w 1362"/>
                    <a:gd name="T53" fmla="*/ 595 h 1129"/>
                    <a:gd name="T54" fmla="*/ 1154 w 1362"/>
                    <a:gd name="T55" fmla="*/ 595 h 1129"/>
                    <a:gd name="T56" fmla="*/ 1154 w 1362"/>
                    <a:gd name="T57" fmla="*/ 752 h 1129"/>
                    <a:gd name="T58" fmla="*/ 164 w 1362"/>
                    <a:gd name="T59" fmla="*/ 529 h 1129"/>
                    <a:gd name="T60" fmla="*/ 131 w 1362"/>
                    <a:gd name="T61" fmla="*/ 529 h 1129"/>
                    <a:gd name="T62" fmla="*/ 131 w 1362"/>
                    <a:gd name="T63" fmla="*/ 752 h 1129"/>
                    <a:gd name="T64" fmla="*/ 198 w 1362"/>
                    <a:gd name="T65" fmla="*/ 752 h 1129"/>
                    <a:gd name="T66" fmla="*/ 198 w 1362"/>
                    <a:gd name="T67" fmla="*/ 595 h 1129"/>
                    <a:gd name="T68" fmla="*/ 474 w 1362"/>
                    <a:gd name="T69" fmla="*/ 595 h 1129"/>
                    <a:gd name="T70" fmla="*/ 474 w 1362"/>
                    <a:gd name="T71" fmla="*/ 529 h 1129"/>
                    <a:gd name="T72" fmla="*/ 164 w 1362"/>
                    <a:gd name="T73" fmla="*/ 529 h 1129"/>
                    <a:gd name="T74" fmla="*/ 164 w 1362"/>
                    <a:gd name="T75" fmla="*/ 5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62" h="1129">
                      <a:moveTo>
                        <a:pt x="1362" y="0"/>
                      </a:moveTo>
                      <a:lnTo>
                        <a:pt x="1362" y="329"/>
                      </a:lnTo>
                      <a:lnTo>
                        <a:pt x="1033" y="329"/>
                      </a:lnTo>
                      <a:lnTo>
                        <a:pt x="1033" y="0"/>
                      </a:lnTo>
                      <a:lnTo>
                        <a:pt x="1362" y="0"/>
                      </a:lnTo>
                      <a:close/>
                      <a:moveTo>
                        <a:pt x="1033" y="1129"/>
                      </a:moveTo>
                      <a:lnTo>
                        <a:pt x="1362" y="1129"/>
                      </a:lnTo>
                      <a:lnTo>
                        <a:pt x="1362" y="800"/>
                      </a:lnTo>
                      <a:lnTo>
                        <a:pt x="1033" y="800"/>
                      </a:lnTo>
                      <a:lnTo>
                        <a:pt x="1033" y="1129"/>
                      </a:lnTo>
                      <a:close/>
                      <a:moveTo>
                        <a:pt x="0" y="1129"/>
                      </a:moveTo>
                      <a:lnTo>
                        <a:pt x="329" y="1129"/>
                      </a:lnTo>
                      <a:lnTo>
                        <a:pt x="329" y="800"/>
                      </a:lnTo>
                      <a:lnTo>
                        <a:pt x="0" y="800"/>
                      </a:lnTo>
                      <a:lnTo>
                        <a:pt x="0" y="1129"/>
                      </a:lnTo>
                      <a:close/>
                      <a:moveTo>
                        <a:pt x="517" y="727"/>
                      </a:moveTo>
                      <a:lnTo>
                        <a:pt x="846" y="727"/>
                      </a:lnTo>
                      <a:lnTo>
                        <a:pt x="846" y="398"/>
                      </a:lnTo>
                      <a:lnTo>
                        <a:pt x="517" y="398"/>
                      </a:lnTo>
                      <a:lnTo>
                        <a:pt x="517" y="727"/>
                      </a:lnTo>
                      <a:close/>
                      <a:moveTo>
                        <a:pt x="1154" y="752"/>
                      </a:moveTo>
                      <a:lnTo>
                        <a:pt x="1221" y="752"/>
                      </a:lnTo>
                      <a:lnTo>
                        <a:pt x="1221" y="378"/>
                      </a:lnTo>
                      <a:lnTo>
                        <a:pt x="1154" y="378"/>
                      </a:lnTo>
                      <a:lnTo>
                        <a:pt x="1154" y="529"/>
                      </a:lnTo>
                      <a:lnTo>
                        <a:pt x="904" y="529"/>
                      </a:lnTo>
                      <a:lnTo>
                        <a:pt x="904" y="595"/>
                      </a:lnTo>
                      <a:lnTo>
                        <a:pt x="1154" y="595"/>
                      </a:lnTo>
                      <a:lnTo>
                        <a:pt x="1154" y="752"/>
                      </a:lnTo>
                      <a:close/>
                      <a:moveTo>
                        <a:pt x="164" y="529"/>
                      </a:moveTo>
                      <a:lnTo>
                        <a:pt x="131" y="529"/>
                      </a:lnTo>
                      <a:lnTo>
                        <a:pt x="131" y="752"/>
                      </a:lnTo>
                      <a:lnTo>
                        <a:pt x="198" y="752"/>
                      </a:lnTo>
                      <a:lnTo>
                        <a:pt x="198" y="595"/>
                      </a:lnTo>
                      <a:lnTo>
                        <a:pt x="474" y="595"/>
                      </a:lnTo>
                      <a:lnTo>
                        <a:pt x="474" y="529"/>
                      </a:lnTo>
                      <a:lnTo>
                        <a:pt x="164" y="529"/>
                      </a:lnTo>
                      <a:lnTo>
                        <a:pt x="164" y="5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72" name="矩形 71">
            <a:extLst>
              <a:ext uri="{FF2B5EF4-FFF2-40B4-BE49-F238E27FC236}">
                <a16:creationId xmlns:a16="http://schemas.microsoft.com/office/drawing/2014/main" id="{DF98A98D-0A39-44D1-9F57-81999C408A23}"/>
              </a:ext>
            </a:extLst>
          </p:cNvPr>
          <p:cNvSpPr/>
          <p:nvPr/>
        </p:nvSpPr>
        <p:spPr>
          <a:xfrm>
            <a:off x="1420171" y="6078075"/>
            <a:ext cx="937014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59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Shape 1694">
            <a:extLst>
              <a:ext uri="{FF2B5EF4-FFF2-40B4-BE49-F238E27FC236}">
                <a16:creationId xmlns:a16="http://schemas.microsoft.com/office/drawing/2014/main" id="{01A9D18F-01C9-420D-B5A1-9F4D065BBAC7}"/>
              </a:ext>
            </a:extLst>
          </p:cNvPr>
          <p:cNvSpPr/>
          <p:nvPr/>
        </p:nvSpPr>
        <p:spPr>
          <a:xfrm>
            <a:off x="5147900" y="3695938"/>
            <a:ext cx="259766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7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7" name="Shape 1695">
            <a:extLst>
              <a:ext uri="{FF2B5EF4-FFF2-40B4-BE49-F238E27FC236}">
                <a16:creationId xmlns:a16="http://schemas.microsoft.com/office/drawing/2014/main" id="{963F676F-BCDC-4869-A633-2364DC08C8BF}"/>
              </a:ext>
            </a:extLst>
          </p:cNvPr>
          <p:cNvSpPr/>
          <p:nvPr/>
        </p:nvSpPr>
        <p:spPr>
          <a:xfrm>
            <a:off x="6331918" y="2416496"/>
            <a:ext cx="2597668" cy="2558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707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8" name="Shape 1697">
            <a:extLst>
              <a:ext uri="{FF2B5EF4-FFF2-40B4-BE49-F238E27FC236}">
                <a16:creationId xmlns:a16="http://schemas.microsoft.com/office/drawing/2014/main" id="{8CF50017-9075-434C-8884-AA562982F895}"/>
              </a:ext>
            </a:extLst>
          </p:cNvPr>
          <p:cNvSpPr/>
          <p:nvPr/>
        </p:nvSpPr>
        <p:spPr>
          <a:xfrm>
            <a:off x="3126145" y="3695938"/>
            <a:ext cx="197579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52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9" name="Shape 1698">
            <a:extLst>
              <a:ext uri="{FF2B5EF4-FFF2-40B4-BE49-F238E27FC236}">
                <a16:creationId xmlns:a16="http://schemas.microsoft.com/office/drawing/2014/main" id="{49A4C639-4E9A-4903-8B1C-4E829F89D406}"/>
              </a:ext>
            </a:extLst>
          </p:cNvPr>
          <p:cNvSpPr/>
          <p:nvPr/>
        </p:nvSpPr>
        <p:spPr>
          <a:xfrm flipV="1">
            <a:off x="1" y="3695937"/>
            <a:ext cx="3080186" cy="62878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52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0" name="Shape 1701">
            <a:extLst>
              <a:ext uri="{FF2B5EF4-FFF2-40B4-BE49-F238E27FC236}">
                <a16:creationId xmlns:a16="http://schemas.microsoft.com/office/drawing/2014/main" id="{3C27F452-9939-49D4-AF21-78F09F07BE26}"/>
              </a:ext>
            </a:extLst>
          </p:cNvPr>
          <p:cNvSpPr/>
          <p:nvPr/>
        </p:nvSpPr>
        <p:spPr>
          <a:xfrm>
            <a:off x="2297948" y="2903189"/>
            <a:ext cx="1609526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52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1" name="Shape 1704">
            <a:extLst>
              <a:ext uri="{FF2B5EF4-FFF2-40B4-BE49-F238E27FC236}">
                <a16:creationId xmlns:a16="http://schemas.microsoft.com/office/drawing/2014/main" id="{7CA7112C-5EDA-413C-861D-B62C0B1CDECD}"/>
              </a:ext>
            </a:extLst>
          </p:cNvPr>
          <p:cNvSpPr/>
          <p:nvPr/>
        </p:nvSpPr>
        <p:spPr>
          <a:xfrm>
            <a:off x="4293474" y="2903189"/>
            <a:ext cx="1609526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707">
              <a:solidFill>
                <a:srgbClr val="53585F"/>
              </a:solidFill>
              <a:cs typeface="+mn-ea"/>
              <a:sym typeface="+mn-lt"/>
            </a:endParaRPr>
          </a:p>
        </p:txBody>
      </p:sp>
      <p:grpSp>
        <p:nvGrpSpPr>
          <p:cNvPr id="12" name="Group 32">
            <a:extLst>
              <a:ext uri="{FF2B5EF4-FFF2-40B4-BE49-F238E27FC236}">
                <a16:creationId xmlns:a16="http://schemas.microsoft.com/office/drawing/2014/main" id="{C0A4B067-204F-4EEE-9094-9D1111797ECD}"/>
              </a:ext>
            </a:extLst>
          </p:cNvPr>
          <p:cNvGrpSpPr/>
          <p:nvPr/>
        </p:nvGrpSpPr>
        <p:grpSpPr>
          <a:xfrm>
            <a:off x="2352688" y="2955435"/>
            <a:ext cx="483402" cy="483402"/>
            <a:chOff x="1785343" y="2477041"/>
            <a:chExt cx="556668" cy="556668"/>
          </a:xfrm>
        </p:grpSpPr>
        <p:sp>
          <p:nvSpPr>
            <p:cNvPr id="13" name="Shape 1705">
              <a:extLst>
                <a:ext uri="{FF2B5EF4-FFF2-40B4-BE49-F238E27FC236}">
                  <a16:creationId xmlns:a16="http://schemas.microsoft.com/office/drawing/2014/main" id="{6ADA2CB6-FB78-42AC-94D3-5840760D3078}"/>
                </a:ext>
              </a:extLst>
            </p:cNvPr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50000"/>
                </a:schemeClr>
              </a:solidFill>
              <a:miter lim="400000"/>
            </a:ln>
          </p:spPr>
          <p:txBody>
            <a:bodyPr lIns="16542" tIns="16542" rIns="16542" bIns="16542" anchor="ctr"/>
            <a:lstStyle/>
            <a:p>
              <a:pPr>
                <a:lnSpc>
                  <a:spcPct val="120000"/>
                </a:lnSpc>
              </a:pPr>
              <a:endParaRPr sz="1520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1707">
              <a:extLst>
                <a:ext uri="{FF2B5EF4-FFF2-40B4-BE49-F238E27FC236}">
                  <a16:creationId xmlns:a16="http://schemas.microsoft.com/office/drawing/2014/main" id="{5F6E9C4E-5488-4A94-9B1F-F185C1A38ECC}"/>
                </a:ext>
              </a:extLst>
            </p:cNvPr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06103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520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710">
            <a:extLst>
              <a:ext uri="{FF2B5EF4-FFF2-40B4-BE49-F238E27FC236}">
                <a16:creationId xmlns:a16="http://schemas.microsoft.com/office/drawing/2014/main" id="{44FAD80D-F8C6-4D1D-BE1D-771F9FD39493}"/>
              </a:ext>
            </a:extLst>
          </p:cNvPr>
          <p:cNvGrpSpPr/>
          <p:nvPr/>
        </p:nvGrpSpPr>
        <p:grpSpPr>
          <a:xfrm>
            <a:off x="4149847" y="3994545"/>
            <a:ext cx="483402" cy="483402"/>
            <a:chOff x="0" y="0"/>
            <a:chExt cx="1113335" cy="1113335"/>
          </a:xfrm>
        </p:grpSpPr>
        <p:sp>
          <p:nvSpPr>
            <p:cNvPr id="16" name="Shape 1708">
              <a:extLst>
                <a:ext uri="{FF2B5EF4-FFF2-40B4-BE49-F238E27FC236}">
                  <a16:creationId xmlns:a16="http://schemas.microsoft.com/office/drawing/2014/main" id="{34E7DEBE-3C64-4B3E-B3B8-C0CF8F521CF1}"/>
                </a:ext>
              </a:extLst>
            </p:cNvPr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16542" tIns="16542" rIns="16542" bIns="16542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707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  <p:sp>
          <p:nvSpPr>
            <p:cNvPr id="17" name="Shape 1709">
              <a:extLst>
                <a:ext uri="{FF2B5EF4-FFF2-40B4-BE49-F238E27FC236}">
                  <a16:creationId xmlns:a16="http://schemas.microsoft.com/office/drawing/2014/main" id="{72F788B7-D0A0-4FAA-89B1-5C80D7A22B12}"/>
                </a:ext>
              </a:extLst>
            </p:cNvPr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0610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 sz="1707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618D4C72-338F-4991-960B-2C05EAD163DD}"/>
              </a:ext>
            </a:extLst>
          </p:cNvPr>
          <p:cNvGrpSpPr/>
          <p:nvPr/>
        </p:nvGrpSpPr>
        <p:grpSpPr>
          <a:xfrm>
            <a:off x="8236577" y="2543994"/>
            <a:ext cx="709950" cy="709950"/>
            <a:chOff x="8561007" y="2003240"/>
            <a:chExt cx="817551" cy="817551"/>
          </a:xfrm>
        </p:grpSpPr>
        <p:sp>
          <p:nvSpPr>
            <p:cNvPr id="19" name="Shape 1712">
              <a:extLst>
                <a:ext uri="{FF2B5EF4-FFF2-40B4-BE49-F238E27FC236}">
                  <a16:creationId xmlns:a16="http://schemas.microsoft.com/office/drawing/2014/main" id="{8D3C84EA-291A-4400-8710-768C141B3FBC}"/>
                </a:ext>
              </a:extLst>
            </p:cNvPr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50000"/>
                </a:schemeClr>
              </a:solidFill>
              <a:miter lim="400000"/>
            </a:ln>
          </p:spPr>
          <p:txBody>
            <a:bodyPr lIns="16542" tIns="16542" rIns="16542" bIns="16542" anchor="ctr"/>
            <a:lstStyle/>
            <a:p>
              <a:pPr>
                <a:lnSpc>
                  <a:spcPct val="120000"/>
                </a:lnSpc>
              </a:pPr>
              <a:endParaRPr sz="1707" dirty="0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1714">
              <a:extLst>
                <a:ext uri="{FF2B5EF4-FFF2-40B4-BE49-F238E27FC236}">
                  <a16:creationId xmlns:a16="http://schemas.microsoft.com/office/drawing/2014/main" id="{AD093727-0530-4A9A-B37E-F9BA86D2F63B}"/>
                </a:ext>
              </a:extLst>
            </p:cNvPr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061033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 sz="1707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36">
            <a:extLst>
              <a:ext uri="{FF2B5EF4-FFF2-40B4-BE49-F238E27FC236}">
                <a16:creationId xmlns:a16="http://schemas.microsoft.com/office/drawing/2014/main" id="{61DBABAB-02E3-48A4-8777-659D149E71BE}"/>
              </a:ext>
            </a:extLst>
          </p:cNvPr>
          <p:cNvGrpSpPr/>
          <p:nvPr/>
        </p:nvGrpSpPr>
        <p:grpSpPr>
          <a:xfrm>
            <a:off x="8514639" y="3340963"/>
            <a:ext cx="709950" cy="709950"/>
            <a:chOff x="8881213" y="2921000"/>
            <a:chExt cx="817551" cy="817551"/>
          </a:xfrm>
        </p:grpSpPr>
        <p:sp>
          <p:nvSpPr>
            <p:cNvPr id="25" name="Shape 1711">
              <a:extLst>
                <a:ext uri="{FF2B5EF4-FFF2-40B4-BE49-F238E27FC236}">
                  <a16:creationId xmlns:a16="http://schemas.microsoft.com/office/drawing/2014/main" id="{8DCBF38A-BD99-4DAA-B226-CA1587C73071}"/>
                </a:ext>
              </a:extLst>
            </p:cNvPr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50000"/>
                </a:schemeClr>
              </a:solidFill>
              <a:miter lim="400000"/>
            </a:ln>
          </p:spPr>
          <p:txBody>
            <a:bodyPr lIns="16542" tIns="16542" rIns="16542" bIns="16542" anchor="ctr"/>
            <a:lstStyle/>
            <a:p>
              <a:pPr>
                <a:lnSpc>
                  <a:spcPct val="120000"/>
                </a:lnSpc>
              </a:pPr>
              <a:endParaRPr sz="1707" dirty="0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1718">
              <a:extLst>
                <a:ext uri="{FF2B5EF4-FFF2-40B4-BE49-F238E27FC236}">
                  <a16:creationId xmlns:a16="http://schemas.microsoft.com/office/drawing/2014/main" id="{14497869-E808-4838-904B-97BDDDDEC8C6}"/>
                </a:ext>
              </a:extLst>
            </p:cNvPr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rgbClr val="06103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707" dirty="0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35">
            <a:extLst>
              <a:ext uri="{FF2B5EF4-FFF2-40B4-BE49-F238E27FC236}">
                <a16:creationId xmlns:a16="http://schemas.microsoft.com/office/drawing/2014/main" id="{374DC50D-9EBE-4AAC-A054-2F46224AA0AF}"/>
              </a:ext>
            </a:extLst>
          </p:cNvPr>
          <p:cNvGrpSpPr/>
          <p:nvPr/>
        </p:nvGrpSpPr>
        <p:grpSpPr>
          <a:xfrm>
            <a:off x="8242092" y="4121388"/>
            <a:ext cx="709950" cy="709950"/>
            <a:chOff x="8567357" y="3819709"/>
            <a:chExt cx="817551" cy="817551"/>
          </a:xfrm>
        </p:grpSpPr>
        <p:sp>
          <p:nvSpPr>
            <p:cNvPr id="43" name="Shape 1713">
              <a:extLst>
                <a:ext uri="{FF2B5EF4-FFF2-40B4-BE49-F238E27FC236}">
                  <a16:creationId xmlns:a16="http://schemas.microsoft.com/office/drawing/2014/main" id="{AB374924-72F2-403F-A9A0-BEEE85E22FC3}"/>
                </a:ext>
              </a:extLst>
            </p:cNvPr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50000"/>
                </a:schemeClr>
              </a:solidFill>
              <a:miter lim="400000"/>
            </a:ln>
          </p:spPr>
          <p:txBody>
            <a:bodyPr lIns="16542" tIns="16542" rIns="16542" bIns="16542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sz="1707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  <p:sp>
          <p:nvSpPr>
            <p:cNvPr id="44" name="Shape 1719">
              <a:extLst>
                <a:ext uri="{FF2B5EF4-FFF2-40B4-BE49-F238E27FC236}">
                  <a16:creationId xmlns:a16="http://schemas.microsoft.com/office/drawing/2014/main" id="{4C0B8573-E21B-4054-841F-5D4D1CD35666}"/>
                </a:ext>
              </a:extLst>
            </p:cNvPr>
            <p:cNvSpPr/>
            <p:nvPr/>
          </p:nvSpPr>
          <p:spPr>
            <a:xfrm>
              <a:off x="8801507" y="4054123"/>
              <a:ext cx="349251" cy="348723"/>
            </a:xfrm>
            <a:custGeom>
              <a:avLst/>
              <a:gdLst>
                <a:gd name="T0" fmla="*/ 5916 w 6827"/>
                <a:gd name="T1" fmla="*/ 2503 h 6827"/>
                <a:gd name="T2" fmla="*/ 5014 w 6827"/>
                <a:gd name="T3" fmla="*/ 3300 h 6827"/>
                <a:gd name="T4" fmla="*/ 1813 w 6827"/>
                <a:gd name="T5" fmla="*/ 3300 h 6827"/>
                <a:gd name="T6" fmla="*/ 1462 w 6827"/>
                <a:gd name="T7" fmla="*/ 2691 h 6827"/>
                <a:gd name="T8" fmla="*/ 2736 w 6827"/>
                <a:gd name="T9" fmla="*/ 1516 h 6827"/>
                <a:gd name="T10" fmla="*/ 3413 w 6827"/>
                <a:gd name="T11" fmla="*/ 1820 h 6827"/>
                <a:gd name="T12" fmla="*/ 4324 w 6827"/>
                <a:gd name="T13" fmla="*/ 910 h 6827"/>
                <a:gd name="T14" fmla="*/ 3413 w 6827"/>
                <a:gd name="T15" fmla="*/ 0 h 6827"/>
                <a:gd name="T16" fmla="*/ 2503 w 6827"/>
                <a:gd name="T17" fmla="*/ 910 h 6827"/>
                <a:gd name="T18" fmla="*/ 2605 w 6827"/>
                <a:gd name="T19" fmla="*/ 1327 h 6827"/>
                <a:gd name="T20" fmla="*/ 1256 w 6827"/>
                <a:gd name="T21" fmla="*/ 2572 h 6827"/>
                <a:gd name="T22" fmla="*/ 910 w 6827"/>
                <a:gd name="T23" fmla="*/ 2503 h 6827"/>
                <a:gd name="T24" fmla="*/ 0 w 6827"/>
                <a:gd name="T25" fmla="*/ 3413 h 6827"/>
                <a:gd name="T26" fmla="*/ 910 w 6827"/>
                <a:gd name="T27" fmla="*/ 4324 h 6827"/>
                <a:gd name="T28" fmla="*/ 1813 w 6827"/>
                <a:gd name="T29" fmla="*/ 3527 h 6827"/>
                <a:gd name="T30" fmla="*/ 5014 w 6827"/>
                <a:gd name="T31" fmla="*/ 3527 h 6827"/>
                <a:gd name="T32" fmla="*/ 5365 w 6827"/>
                <a:gd name="T33" fmla="*/ 4135 h 6827"/>
                <a:gd name="T34" fmla="*/ 4091 w 6827"/>
                <a:gd name="T35" fmla="*/ 5311 h 6827"/>
                <a:gd name="T36" fmla="*/ 3413 w 6827"/>
                <a:gd name="T37" fmla="*/ 5006 h 6827"/>
                <a:gd name="T38" fmla="*/ 2503 w 6827"/>
                <a:gd name="T39" fmla="*/ 5916 h 6827"/>
                <a:gd name="T40" fmla="*/ 3413 w 6827"/>
                <a:gd name="T41" fmla="*/ 6827 h 6827"/>
                <a:gd name="T42" fmla="*/ 4324 w 6827"/>
                <a:gd name="T43" fmla="*/ 5916 h 6827"/>
                <a:gd name="T44" fmla="*/ 4222 w 6827"/>
                <a:gd name="T45" fmla="*/ 5500 h 6827"/>
                <a:gd name="T46" fmla="*/ 5571 w 6827"/>
                <a:gd name="T47" fmla="*/ 4255 h 6827"/>
                <a:gd name="T48" fmla="*/ 5916 w 6827"/>
                <a:gd name="T49" fmla="*/ 4324 h 6827"/>
                <a:gd name="T50" fmla="*/ 6827 w 6827"/>
                <a:gd name="T51" fmla="*/ 3413 h 6827"/>
                <a:gd name="T52" fmla="*/ 5916 w 6827"/>
                <a:gd name="T53" fmla="*/ 250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27" h="6827">
                  <a:moveTo>
                    <a:pt x="5916" y="2503"/>
                  </a:moveTo>
                  <a:cubicBezTo>
                    <a:pt x="5453" y="2503"/>
                    <a:pt x="5070" y="2851"/>
                    <a:pt x="5014" y="3300"/>
                  </a:cubicBezTo>
                  <a:lnTo>
                    <a:pt x="1813" y="3300"/>
                  </a:lnTo>
                  <a:cubicBezTo>
                    <a:pt x="1782" y="3052"/>
                    <a:pt x="1651" y="2836"/>
                    <a:pt x="1462" y="2691"/>
                  </a:cubicBezTo>
                  <a:lnTo>
                    <a:pt x="2736" y="1516"/>
                  </a:lnTo>
                  <a:cubicBezTo>
                    <a:pt x="2902" y="1702"/>
                    <a:pt x="3144" y="1820"/>
                    <a:pt x="3413" y="1820"/>
                  </a:cubicBezTo>
                  <a:cubicBezTo>
                    <a:pt x="3915" y="1820"/>
                    <a:pt x="4324" y="1412"/>
                    <a:pt x="4324" y="910"/>
                  </a:cubicBezTo>
                  <a:cubicBezTo>
                    <a:pt x="4324" y="408"/>
                    <a:pt x="3915" y="0"/>
                    <a:pt x="3413" y="0"/>
                  </a:cubicBezTo>
                  <a:cubicBezTo>
                    <a:pt x="2911" y="0"/>
                    <a:pt x="2503" y="408"/>
                    <a:pt x="2503" y="910"/>
                  </a:cubicBezTo>
                  <a:cubicBezTo>
                    <a:pt x="2503" y="1060"/>
                    <a:pt x="2540" y="1202"/>
                    <a:pt x="2605" y="1327"/>
                  </a:cubicBezTo>
                  <a:lnTo>
                    <a:pt x="1256" y="2572"/>
                  </a:lnTo>
                  <a:cubicBezTo>
                    <a:pt x="1149" y="2528"/>
                    <a:pt x="1033" y="2503"/>
                    <a:pt x="910" y="2503"/>
                  </a:cubicBezTo>
                  <a:cubicBezTo>
                    <a:pt x="408" y="2503"/>
                    <a:pt x="0" y="2911"/>
                    <a:pt x="0" y="3413"/>
                  </a:cubicBezTo>
                  <a:cubicBezTo>
                    <a:pt x="0" y="3915"/>
                    <a:pt x="408" y="4324"/>
                    <a:pt x="910" y="4324"/>
                  </a:cubicBezTo>
                  <a:cubicBezTo>
                    <a:pt x="1374" y="4324"/>
                    <a:pt x="1756" y="3975"/>
                    <a:pt x="1813" y="3527"/>
                  </a:cubicBezTo>
                  <a:lnTo>
                    <a:pt x="5014" y="3527"/>
                  </a:lnTo>
                  <a:cubicBezTo>
                    <a:pt x="5045" y="3775"/>
                    <a:pt x="5176" y="3991"/>
                    <a:pt x="5365" y="4135"/>
                  </a:cubicBezTo>
                  <a:lnTo>
                    <a:pt x="4091" y="5311"/>
                  </a:lnTo>
                  <a:cubicBezTo>
                    <a:pt x="3924" y="5125"/>
                    <a:pt x="3683" y="5006"/>
                    <a:pt x="3413" y="5006"/>
                  </a:cubicBezTo>
                  <a:cubicBezTo>
                    <a:pt x="2911" y="5006"/>
                    <a:pt x="2503" y="5415"/>
                    <a:pt x="2503" y="5916"/>
                  </a:cubicBezTo>
                  <a:cubicBezTo>
                    <a:pt x="2503" y="6418"/>
                    <a:pt x="2911" y="6827"/>
                    <a:pt x="3413" y="6827"/>
                  </a:cubicBezTo>
                  <a:cubicBezTo>
                    <a:pt x="3915" y="6827"/>
                    <a:pt x="4324" y="6418"/>
                    <a:pt x="4324" y="5916"/>
                  </a:cubicBezTo>
                  <a:cubicBezTo>
                    <a:pt x="4324" y="5766"/>
                    <a:pt x="4286" y="5625"/>
                    <a:pt x="4222" y="5500"/>
                  </a:cubicBezTo>
                  <a:lnTo>
                    <a:pt x="5571" y="4255"/>
                  </a:lnTo>
                  <a:cubicBezTo>
                    <a:pt x="5677" y="4299"/>
                    <a:pt x="5794" y="4324"/>
                    <a:pt x="5916" y="4324"/>
                  </a:cubicBezTo>
                  <a:cubicBezTo>
                    <a:pt x="6418" y="4324"/>
                    <a:pt x="6827" y="3915"/>
                    <a:pt x="6827" y="3413"/>
                  </a:cubicBezTo>
                  <a:cubicBezTo>
                    <a:pt x="6827" y="2911"/>
                    <a:pt x="6418" y="2503"/>
                    <a:pt x="5916" y="2503"/>
                  </a:cubicBezTo>
                  <a:close/>
                </a:path>
              </a:pathLst>
            </a:custGeom>
            <a:solidFill>
              <a:srgbClr val="061033"/>
            </a:solidFill>
            <a:ln w="12700">
              <a:miter lim="400000"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sz="1707">
                <a:solidFill>
                  <a:srgbClr val="53585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669E78D7-D091-4938-90E1-1A588516010D}"/>
              </a:ext>
            </a:extLst>
          </p:cNvPr>
          <p:cNvSpPr/>
          <p:nvPr/>
        </p:nvSpPr>
        <p:spPr>
          <a:xfrm>
            <a:off x="2395280" y="325957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AB8388B-379E-4875-9949-FC2F7B7B1E58}"/>
              </a:ext>
            </a:extLst>
          </p:cNvPr>
          <p:cNvSpPr/>
          <p:nvPr/>
        </p:nvSpPr>
        <p:spPr>
          <a:xfrm>
            <a:off x="4436057" y="325957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1226982-D675-47B4-9EBD-61D8B3F4B485}"/>
              </a:ext>
            </a:extLst>
          </p:cNvPr>
          <p:cNvSpPr/>
          <p:nvPr/>
        </p:nvSpPr>
        <p:spPr>
          <a:xfrm>
            <a:off x="6912017" y="325957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C2804BD-3A9C-4886-9EAA-960E29152FCB}"/>
              </a:ext>
            </a:extLst>
          </p:cNvPr>
          <p:cNvSpPr/>
          <p:nvPr/>
        </p:nvSpPr>
        <p:spPr>
          <a:xfrm>
            <a:off x="9103412" y="2726967"/>
            <a:ext cx="1625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8EE0682-3DFE-4856-AA0D-FF0B14D1A1CE}"/>
              </a:ext>
            </a:extLst>
          </p:cNvPr>
          <p:cNvSpPr/>
          <p:nvPr/>
        </p:nvSpPr>
        <p:spPr>
          <a:xfrm>
            <a:off x="9411439" y="3533774"/>
            <a:ext cx="1625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CED7771-7E25-460A-A692-FC42F4C9C60F}"/>
              </a:ext>
            </a:extLst>
          </p:cNvPr>
          <p:cNvSpPr/>
          <p:nvPr/>
        </p:nvSpPr>
        <p:spPr>
          <a:xfrm>
            <a:off x="9103412" y="4355625"/>
            <a:ext cx="1625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8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B90DF66-9591-43B1-A758-EE7CCC008A0E}"/>
              </a:ext>
            </a:extLst>
          </p:cNvPr>
          <p:cNvGrpSpPr/>
          <p:nvPr/>
        </p:nvGrpSpPr>
        <p:grpSpPr>
          <a:xfrm>
            <a:off x="619300" y="2316834"/>
            <a:ext cx="3264035" cy="3514912"/>
            <a:chOff x="619300" y="2316834"/>
            <a:chExt cx="3264035" cy="3514912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63330BB5-DBE7-483D-A744-C63A7412C900}"/>
                </a:ext>
              </a:extLst>
            </p:cNvPr>
            <p:cNvSpPr/>
            <p:nvPr/>
          </p:nvSpPr>
          <p:spPr>
            <a:xfrm>
              <a:off x="1449497" y="2316834"/>
              <a:ext cx="1537706" cy="153770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94062B5-F6B5-4ADC-AA0D-E8860C43E10D}"/>
                </a:ext>
              </a:extLst>
            </p:cNvPr>
            <p:cNvSpPr/>
            <p:nvPr/>
          </p:nvSpPr>
          <p:spPr>
            <a:xfrm>
              <a:off x="1619285" y="2486622"/>
              <a:ext cx="1198129" cy="1198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3693B94-440F-48D1-A9ED-C65983BAEC6C}"/>
                </a:ext>
              </a:extLst>
            </p:cNvPr>
            <p:cNvSpPr txBox="1"/>
            <p:nvPr/>
          </p:nvSpPr>
          <p:spPr>
            <a:xfrm>
              <a:off x="1769545" y="2842505"/>
              <a:ext cx="974611" cy="496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28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28%</a:t>
              </a:r>
              <a:endParaRPr lang="zh-CN" altLang="en-US" sz="2628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71B4EA7-BDFE-4195-BE92-C212B3F6CB6B}"/>
                </a:ext>
              </a:extLst>
            </p:cNvPr>
            <p:cNvGrpSpPr/>
            <p:nvPr/>
          </p:nvGrpSpPr>
          <p:grpSpPr>
            <a:xfrm>
              <a:off x="619300" y="4156736"/>
              <a:ext cx="3264035" cy="1675010"/>
              <a:chOff x="619300" y="4156736"/>
              <a:chExt cx="3264035" cy="1675010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7EEF35A7-C716-4EDF-8B4C-D31D0FC7DC37}"/>
                  </a:ext>
                </a:extLst>
              </p:cNvPr>
              <p:cNvCxnSpPr/>
              <p:nvPr/>
            </p:nvCxnSpPr>
            <p:spPr>
              <a:xfrm>
                <a:off x="1017149" y="4942977"/>
                <a:ext cx="2468337" cy="0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  <a:alpha val="7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reeform 303">
                <a:extLst>
                  <a:ext uri="{FF2B5EF4-FFF2-40B4-BE49-F238E27FC236}">
                    <a16:creationId xmlns:a16="http://schemas.microsoft.com/office/drawing/2014/main" id="{C007B1B8-FB38-4EC5-A4FD-ED0E2FC31E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5552" y="4156736"/>
                <a:ext cx="291531" cy="309574"/>
              </a:xfrm>
              <a:custGeom>
                <a:avLst/>
                <a:gdLst>
                  <a:gd name="connsiteX0" fmla="*/ 285671 w 571362"/>
                  <a:gd name="connsiteY0" fmla="*/ 470107 h 606722"/>
                  <a:gd name="connsiteX1" fmla="*/ 374169 w 571362"/>
                  <a:gd name="connsiteY1" fmla="*/ 512238 h 606722"/>
                  <a:gd name="connsiteX2" fmla="*/ 369717 w 571362"/>
                  <a:gd name="connsiteY2" fmla="*/ 522815 h 606722"/>
                  <a:gd name="connsiteX3" fmla="*/ 285671 w 571362"/>
                  <a:gd name="connsiteY3" fmla="*/ 606722 h 606722"/>
                  <a:gd name="connsiteX4" fmla="*/ 201625 w 571362"/>
                  <a:gd name="connsiteY4" fmla="*/ 522815 h 606722"/>
                  <a:gd name="connsiteX5" fmla="*/ 197262 w 571362"/>
                  <a:gd name="connsiteY5" fmla="*/ 512238 h 606722"/>
                  <a:gd name="connsiteX6" fmla="*/ 285671 w 571362"/>
                  <a:gd name="connsiteY6" fmla="*/ 470107 h 606722"/>
                  <a:gd name="connsiteX7" fmla="*/ 403524 w 571362"/>
                  <a:gd name="connsiteY7" fmla="*/ 393967 h 606722"/>
                  <a:gd name="connsiteX8" fmla="*/ 384914 w 571362"/>
                  <a:gd name="connsiteY8" fmla="*/ 481539 h 606722"/>
                  <a:gd name="connsiteX9" fmla="*/ 318846 w 571362"/>
                  <a:gd name="connsiteY9" fmla="*/ 451044 h 606722"/>
                  <a:gd name="connsiteX10" fmla="*/ 388387 w 571362"/>
                  <a:gd name="connsiteY10" fmla="*/ 405169 h 606722"/>
                  <a:gd name="connsiteX11" fmla="*/ 403524 w 571362"/>
                  <a:gd name="connsiteY11" fmla="*/ 393967 h 606722"/>
                  <a:gd name="connsiteX12" fmla="*/ 167906 w 571362"/>
                  <a:gd name="connsiteY12" fmla="*/ 393967 h 606722"/>
                  <a:gd name="connsiteX13" fmla="*/ 183034 w 571362"/>
                  <a:gd name="connsiteY13" fmla="*/ 405169 h 606722"/>
                  <a:gd name="connsiteX14" fmla="*/ 252443 w 571362"/>
                  <a:gd name="connsiteY14" fmla="*/ 451044 h 606722"/>
                  <a:gd name="connsiteX15" fmla="*/ 186504 w 571362"/>
                  <a:gd name="connsiteY15" fmla="*/ 481539 h 606722"/>
                  <a:gd name="connsiteX16" fmla="*/ 167906 w 571362"/>
                  <a:gd name="connsiteY16" fmla="*/ 393967 h 606722"/>
                  <a:gd name="connsiteX17" fmla="*/ 483987 w 571362"/>
                  <a:gd name="connsiteY17" fmla="*/ 326436 h 606722"/>
                  <a:gd name="connsiteX18" fmla="*/ 571215 w 571362"/>
                  <a:gd name="connsiteY18" fmla="*/ 468871 h 606722"/>
                  <a:gd name="connsiteX19" fmla="*/ 561602 w 571362"/>
                  <a:gd name="connsiteY19" fmla="*/ 498549 h 606722"/>
                  <a:gd name="connsiteX20" fmla="*/ 427733 w 571362"/>
                  <a:gd name="connsiteY20" fmla="*/ 496860 h 606722"/>
                  <a:gd name="connsiteX21" fmla="*/ 415450 w 571362"/>
                  <a:gd name="connsiteY21" fmla="*/ 492862 h 606722"/>
                  <a:gd name="connsiteX22" fmla="*/ 439304 w 571362"/>
                  <a:gd name="connsiteY22" fmla="*/ 365888 h 606722"/>
                  <a:gd name="connsiteX23" fmla="*/ 483987 w 571362"/>
                  <a:gd name="connsiteY23" fmla="*/ 326436 h 606722"/>
                  <a:gd name="connsiteX24" fmla="*/ 87462 w 571362"/>
                  <a:gd name="connsiteY24" fmla="*/ 326436 h 606722"/>
                  <a:gd name="connsiteX25" fmla="*/ 132145 w 571362"/>
                  <a:gd name="connsiteY25" fmla="*/ 365899 h 606722"/>
                  <a:gd name="connsiteX26" fmla="*/ 155910 w 571362"/>
                  <a:gd name="connsiteY26" fmla="*/ 492907 h 606722"/>
                  <a:gd name="connsiteX27" fmla="*/ 143716 w 571362"/>
                  <a:gd name="connsiteY27" fmla="*/ 496907 h 606722"/>
                  <a:gd name="connsiteX28" fmla="*/ 9758 w 571362"/>
                  <a:gd name="connsiteY28" fmla="*/ 498596 h 606722"/>
                  <a:gd name="connsiteX29" fmla="*/ 145 w 571362"/>
                  <a:gd name="connsiteY29" fmla="*/ 468910 h 606722"/>
                  <a:gd name="connsiteX30" fmla="*/ 87462 w 571362"/>
                  <a:gd name="connsiteY30" fmla="*/ 326436 h 606722"/>
                  <a:gd name="connsiteX31" fmla="*/ 441700 w 571362"/>
                  <a:gd name="connsiteY31" fmla="*/ 285931 h 606722"/>
                  <a:gd name="connsiteX32" fmla="*/ 460682 w 571362"/>
                  <a:gd name="connsiteY32" fmla="*/ 303352 h 606722"/>
                  <a:gd name="connsiteX33" fmla="*/ 441700 w 571362"/>
                  <a:gd name="connsiteY33" fmla="*/ 320861 h 606722"/>
                  <a:gd name="connsiteX34" fmla="*/ 441878 w 571362"/>
                  <a:gd name="connsiteY34" fmla="*/ 303352 h 606722"/>
                  <a:gd name="connsiteX35" fmla="*/ 441700 w 571362"/>
                  <a:gd name="connsiteY35" fmla="*/ 285931 h 606722"/>
                  <a:gd name="connsiteX36" fmla="*/ 129660 w 571362"/>
                  <a:gd name="connsiteY36" fmla="*/ 285931 h 606722"/>
                  <a:gd name="connsiteX37" fmla="*/ 129482 w 571362"/>
                  <a:gd name="connsiteY37" fmla="*/ 303352 h 606722"/>
                  <a:gd name="connsiteX38" fmla="*/ 129660 w 571362"/>
                  <a:gd name="connsiteY38" fmla="*/ 320861 h 606722"/>
                  <a:gd name="connsiteX39" fmla="*/ 110678 w 571362"/>
                  <a:gd name="connsiteY39" fmla="*/ 303352 h 606722"/>
                  <a:gd name="connsiteX40" fmla="*/ 129660 w 571362"/>
                  <a:gd name="connsiteY40" fmla="*/ 285931 h 606722"/>
                  <a:gd name="connsiteX41" fmla="*/ 285715 w 571362"/>
                  <a:gd name="connsiteY41" fmla="*/ 279439 h 606722"/>
                  <a:gd name="connsiteX42" fmla="*/ 309672 w 571362"/>
                  <a:gd name="connsiteY42" fmla="*/ 303396 h 606722"/>
                  <a:gd name="connsiteX43" fmla="*/ 285715 w 571362"/>
                  <a:gd name="connsiteY43" fmla="*/ 327353 h 606722"/>
                  <a:gd name="connsiteX44" fmla="*/ 261758 w 571362"/>
                  <a:gd name="connsiteY44" fmla="*/ 303396 h 606722"/>
                  <a:gd name="connsiteX45" fmla="*/ 285715 w 571362"/>
                  <a:gd name="connsiteY45" fmla="*/ 279439 h 606722"/>
                  <a:gd name="connsiteX46" fmla="*/ 285680 w 571362"/>
                  <a:gd name="connsiteY46" fmla="*/ 246856 h 606722"/>
                  <a:gd name="connsiteX47" fmla="*/ 229160 w 571362"/>
                  <a:gd name="connsiteY47" fmla="*/ 303291 h 606722"/>
                  <a:gd name="connsiteX48" fmla="*/ 285680 w 571362"/>
                  <a:gd name="connsiteY48" fmla="*/ 359814 h 606722"/>
                  <a:gd name="connsiteX49" fmla="*/ 342288 w 571362"/>
                  <a:gd name="connsiteY49" fmla="*/ 303291 h 606722"/>
                  <a:gd name="connsiteX50" fmla="*/ 285680 w 571362"/>
                  <a:gd name="connsiteY50" fmla="*/ 246856 h 606722"/>
                  <a:gd name="connsiteX51" fmla="*/ 285680 w 571362"/>
                  <a:gd name="connsiteY51" fmla="*/ 173803 h 606722"/>
                  <a:gd name="connsiteX52" fmla="*/ 369346 w 571362"/>
                  <a:gd name="connsiteY52" fmla="*/ 227926 h 606722"/>
                  <a:gd name="connsiteX53" fmla="*/ 407886 w 571362"/>
                  <a:gd name="connsiteY53" fmla="*/ 257254 h 606722"/>
                  <a:gd name="connsiteX54" fmla="*/ 409310 w 571362"/>
                  <a:gd name="connsiteY54" fmla="*/ 303291 h 606722"/>
                  <a:gd name="connsiteX55" fmla="*/ 407886 w 571362"/>
                  <a:gd name="connsiteY55" fmla="*/ 349327 h 606722"/>
                  <a:gd name="connsiteX56" fmla="*/ 369346 w 571362"/>
                  <a:gd name="connsiteY56" fmla="*/ 378743 h 606722"/>
                  <a:gd name="connsiteX57" fmla="*/ 285680 w 571362"/>
                  <a:gd name="connsiteY57" fmla="*/ 432778 h 606722"/>
                  <a:gd name="connsiteX58" fmla="*/ 202102 w 571362"/>
                  <a:gd name="connsiteY58" fmla="*/ 378743 h 606722"/>
                  <a:gd name="connsiteX59" fmla="*/ 163562 w 571362"/>
                  <a:gd name="connsiteY59" fmla="*/ 349327 h 606722"/>
                  <a:gd name="connsiteX60" fmla="*/ 162049 w 571362"/>
                  <a:gd name="connsiteY60" fmla="*/ 303291 h 606722"/>
                  <a:gd name="connsiteX61" fmla="*/ 163562 w 571362"/>
                  <a:gd name="connsiteY61" fmla="*/ 257254 h 606722"/>
                  <a:gd name="connsiteX62" fmla="*/ 202102 w 571362"/>
                  <a:gd name="connsiteY62" fmla="*/ 227926 h 606722"/>
                  <a:gd name="connsiteX63" fmla="*/ 285680 w 571362"/>
                  <a:gd name="connsiteY63" fmla="*/ 173803 h 606722"/>
                  <a:gd name="connsiteX64" fmla="*/ 384914 w 571362"/>
                  <a:gd name="connsiteY64" fmla="*/ 125113 h 606722"/>
                  <a:gd name="connsiteX65" fmla="*/ 403524 w 571362"/>
                  <a:gd name="connsiteY65" fmla="*/ 212685 h 606722"/>
                  <a:gd name="connsiteX66" fmla="*/ 388387 w 571362"/>
                  <a:gd name="connsiteY66" fmla="*/ 201572 h 606722"/>
                  <a:gd name="connsiteX67" fmla="*/ 318846 w 571362"/>
                  <a:gd name="connsiteY67" fmla="*/ 155608 h 606722"/>
                  <a:gd name="connsiteX68" fmla="*/ 384914 w 571362"/>
                  <a:gd name="connsiteY68" fmla="*/ 125113 h 606722"/>
                  <a:gd name="connsiteX69" fmla="*/ 186504 w 571362"/>
                  <a:gd name="connsiteY69" fmla="*/ 125113 h 606722"/>
                  <a:gd name="connsiteX70" fmla="*/ 252443 w 571362"/>
                  <a:gd name="connsiteY70" fmla="*/ 155608 h 606722"/>
                  <a:gd name="connsiteX71" fmla="*/ 183034 w 571362"/>
                  <a:gd name="connsiteY71" fmla="*/ 201572 h 606722"/>
                  <a:gd name="connsiteX72" fmla="*/ 167906 w 571362"/>
                  <a:gd name="connsiteY72" fmla="*/ 212685 h 606722"/>
                  <a:gd name="connsiteX73" fmla="*/ 186504 w 571362"/>
                  <a:gd name="connsiteY73" fmla="*/ 125113 h 606722"/>
                  <a:gd name="connsiteX74" fmla="*/ 513359 w 571362"/>
                  <a:gd name="connsiteY74" fmla="*/ 94417 h 606722"/>
                  <a:gd name="connsiteX75" fmla="*/ 561602 w 571362"/>
                  <a:gd name="connsiteY75" fmla="*/ 108100 h 606722"/>
                  <a:gd name="connsiteX76" fmla="*/ 571215 w 571362"/>
                  <a:gd name="connsiteY76" fmla="*/ 137863 h 606722"/>
                  <a:gd name="connsiteX77" fmla="*/ 483987 w 571362"/>
                  <a:gd name="connsiteY77" fmla="*/ 280286 h 606722"/>
                  <a:gd name="connsiteX78" fmla="*/ 439304 w 571362"/>
                  <a:gd name="connsiteY78" fmla="*/ 240838 h 606722"/>
                  <a:gd name="connsiteX79" fmla="*/ 415450 w 571362"/>
                  <a:gd name="connsiteY79" fmla="*/ 113875 h 606722"/>
                  <a:gd name="connsiteX80" fmla="*/ 427733 w 571362"/>
                  <a:gd name="connsiteY80" fmla="*/ 109876 h 606722"/>
                  <a:gd name="connsiteX81" fmla="*/ 513359 w 571362"/>
                  <a:gd name="connsiteY81" fmla="*/ 94417 h 606722"/>
                  <a:gd name="connsiteX82" fmla="*/ 57990 w 571362"/>
                  <a:gd name="connsiteY82" fmla="*/ 94417 h 606722"/>
                  <a:gd name="connsiteX83" fmla="*/ 143715 w 571362"/>
                  <a:gd name="connsiteY83" fmla="*/ 109876 h 606722"/>
                  <a:gd name="connsiteX84" fmla="*/ 155911 w 571362"/>
                  <a:gd name="connsiteY84" fmla="*/ 113875 h 606722"/>
                  <a:gd name="connsiteX85" fmla="*/ 132143 w 571362"/>
                  <a:gd name="connsiteY85" fmla="*/ 240838 h 606722"/>
                  <a:gd name="connsiteX86" fmla="*/ 87455 w 571362"/>
                  <a:gd name="connsiteY86" fmla="*/ 280286 h 606722"/>
                  <a:gd name="connsiteX87" fmla="*/ 127 w 571362"/>
                  <a:gd name="connsiteY87" fmla="*/ 137863 h 606722"/>
                  <a:gd name="connsiteX88" fmla="*/ 9741 w 571362"/>
                  <a:gd name="connsiteY88" fmla="*/ 108100 h 606722"/>
                  <a:gd name="connsiteX89" fmla="*/ 57990 w 571362"/>
                  <a:gd name="connsiteY89" fmla="*/ 94417 h 606722"/>
                  <a:gd name="connsiteX90" fmla="*/ 285671 w 571362"/>
                  <a:gd name="connsiteY90" fmla="*/ 0 h 606722"/>
                  <a:gd name="connsiteX91" fmla="*/ 369717 w 571362"/>
                  <a:gd name="connsiteY91" fmla="*/ 83918 h 606722"/>
                  <a:gd name="connsiteX92" fmla="*/ 374169 w 571362"/>
                  <a:gd name="connsiteY92" fmla="*/ 94496 h 606722"/>
                  <a:gd name="connsiteX93" fmla="*/ 285671 w 571362"/>
                  <a:gd name="connsiteY93" fmla="*/ 136544 h 606722"/>
                  <a:gd name="connsiteX94" fmla="*/ 197262 w 571362"/>
                  <a:gd name="connsiteY94" fmla="*/ 94496 h 606722"/>
                  <a:gd name="connsiteX95" fmla="*/ 201625 w 571362"/>
                  <a:gd name="connsiteY95" fmla="*/ 83918 h 606722"/>
                  <a:gd name="connsiteX96" fmla="*/ 285671 w 571362"/>
                  <a:gd name="connsiteY96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71362" h="606722">
                    <a:moveTo>
                      <a:pt x="285671" y="470107"/>
                    </a:moveTo>
                    <a:cubicBezTo>
                      <a:pt x="315586" y="486551"/>
                      <a:pt x="345412" y="500772"/>
                      <a:pt x="374169" y="512238"/>
                    </a:cubicBezTo>
                    <a:cubicBezTo>
                      <a:pt x="372744" y="515793"/>
                      <a:pt x="371231" y="519349"/>
                      <a:pt x="369717" y="522815"/>
                    </a:cubicBezTo>
                    <a:cubicBezTo>
                      <a:pt x="346391" y="576146"/>
                      <a:pt x="315764" y="606722"/>
                      <a:pt x="285671" y="606722"/>
                    </a:cubicBezTo>
                    <a:cubicBezTo>
                      <a:pt x="255667" y="606722"/>
                      <a:pt x="225040" y="576146"/>
                      <a:pt x="201625" y="522815"/>
                    </a:cubicBezTo>
                    <a:cubicBezTo>
                      <a:pt x="200111" y="519349"/>
                      <a:pt x="198687" y="515793"/>
                      <a:pt x="197262" y="512238"/>
                    </a:cubicBezTo>
                    <a:cubicBezTo>
                      <a:pt x="226019" y="500772"/>
                      <a:pt x="255756" y="486551"/>
                      <a:pt x="285671" y="470107"/>
                    </a:cubicBezTo>
                    <a:close/>
                    <a:moveTo>
                      <a:pt x="403524" y="393967"/>
                    </a:moveTo>
                    <a:cubicBezTo>
                      <a:pt x="399428" y="425262"/>
                      <a:pt x="393106" y="454778"/>
                      <a:pt x="384914" y="481539"/>
                    </a:cubicBezTo>
                    <a:cubicBezTo>
                      <a:pt x="363367" y="472915"/>
                      <a:pt x="341284" y="462691"/>
                      <a:pt x="318846" y="451044"/>
                    </a:cubicBezTo>
                    <a:cubicBezTo>
                      <a:pt x="342264" y="436997"/>
                      <a:pt x="365593" y="421617"/>
                      <a:pt x="388387" y="405169"/>
                    </a:cubicBezTo>
                    <a:cubicBezTo>
                      <a:pt x="393462" y="401435"/>
                      <a:pt x="398538" y="397701"/>
                      <a:pt x="403524" y="393967"/>
                    </a:cubicBezTo>
                    <a:close/>
                    <a:moveTo>
                      <a:pt x="167906" y="393967"/>
                    </a:moveTo>
                    <a:cubicBezTo>
                      <a:pt x="172800" y="397701"/>
                      <a:pt x="177872" y="401435"/>
                      <a:pt x="183034" y="405169"/>
                    </a:cubicBezTo>
                    <a:cubicBezTo>
                      <a:pt x="205814" y="421617"/>
                      <a:pt x="229129" y="436997"/>
                      <a:pt x="252443" y="451044"/>
                    </a:cubicBezTo>
                    <a:cubicBezTo>
                      <a:pt x="230107" y="462691"/>
                      <a:pt x="208039" y="472915"/>
                      <a:pt x="186504" y="481539"/>
                    </a:cubicBezTo>
                    <a:cubicBezTo>
                      <a:pt x="178228" y="454778"/>
                      <a:pt x="171999" y="425262"/>
                      <a:pt x="167906" y="393967"/>
                    </a:cubicBezTo>
                    <a:close/>
                    <a:moveTo>
                      <a:pt x="483987" y="326436"/>
                    </a:moveTo>
                    <a:cubicBezTo>
                      <a:pt x="535879" y="380371"/>
                      <a:pt x="568723" y="432263"/>
                      <a:pt x="571215" y="468871"/>
                    </a:cubicBezTo>
                    <a:cubicBezTo>
                      <a:pt x="572105" y="481844"/>
                      <a:pt x="568990" y="491618"/>
                      <a:pt x="561602" y="498549"/>
                    </a:cubicBezTo>
                    <a:cubicBezTo>
                      <a:pt x="541842" y="517386"/>
                      <a:pt x="491730" y="516764"/>
                      <a:pt x="427733" y="496860"/>
                    </a:cubicBezTo>
                    <a:cubicBezTo>
                      <a:pt x="423728" y="495616"/>
                      <a:pt x="419633" y="494284"/>
                      <a:pt x="415450" y="492862"/>
                    </a:cubicBezTo>
                    <a:cubicBezTo>
                      <a:pt x="427377" y="454654"/>
                      <a:pt x="435477" y="411559"/>
                      <a:pt x="439304" y="365888"/>
                    </a:cubicBezTo>
                    <a:cubicBezTo>
                      <a:pt x="455148" y="352826"/>
                      <a:pt x="470101" y="339587"/>
                      <a:pt x="483987" y="326436"/>
                    </a:cubicBezTo>
                    <a:close/>
                    <a:moveTo>
                      <a:pt x="87462" y="326436"/>
                    </a:moveTo>
                    <a:cubicBezTo>
                      <a:pt x="101348" y="339590"/>
                      <a:pt x="116301" y="352833"/>
                      <a:pt x="132145" y="365899"/>
                    </a:cubicBezTo>
                    <a:cubicBezTo>
                      <a:pt x="135972" y="411583"/>
                      <a:pt x="144072" y="454689"/>
                      <a:pt x="155910" y="492907"/>
                    </a:cubicBezTo>
                    <a:cubicBezTo>
                      <a:pt x="151816" y="494329"/>
                      <a:pt x="147721" y="495663"/>
                      <a:pt x="143716" y="496907"/>
                    </a:cubicBezTo>
                    <a:cubicBezTo>
                      <a:pt x="79630" y="516816"/>
                      <a:pt x="29607" y="517527"/>
                      <a:pt x="9758" y="498596"/>
                    </a:cubicBezTo>
                    <a:cubicBezTo>
                      <a:pt x="2459" y="491663"/>
                      <a:pt x="-745" y="481886"/>
                      <a:pt x="145" y="468910"/>
                    </a:cubicBezTo>
                    <a:cubicBezTo>
                      <a:pt x="2637" y="432292"/>
                      <a:pt x="35481" y="380386"/>
                      <a:pt x="87462" y="326436"/>
                    </a:cubicBezTo>
                    <a:close/>
                    <a:moveTo>
                      <a:pt x="441700" y="285931"/>
                    </a:moveTo>
                    <a:cubicBezTo>
                      <a:pt x="448206" y="291708"/>
                      <a:pt x="454622" y="297574"/>
                      <a:pt x="460682" y="303352"/>
                    </a:cubicBezTo>
                    <a:cubicBezTo>
                      <a:pt x="454622" y="309218"/>
                      <a:pt x="448206" y="314995"/>
                      <a:pt x="441700" y="320861"/>
                    </a:cubicBezTo>
                    <a:cubicBezTo>
                      <a:pt x="441878" y="314995"/>
                      <a:pt x="441878" y="309218"/>
                      <a:pt x="441878" y="303352"/>
                    </a:cubicBezTo>
                    <a:cubicBezTo>
                      <a:pt x="441878" y="297574"/>
                      <a:pt x="441878" y="291708"/>
                      <a:pt x="441700" y="285931"/>
                    </a:cubicBezTo>
                    <a:close/>
                    <a:moveTo>
                      <a:pt x="129660" y="285931"/>
                    </a:moveTo>
                    <a:cubicBezTo>
                      <a:pt x="129571" y="291708"/>
                      <a:pt x="129482" y="297574"/>
                      <a:pt x="129482" y="303352"/>
                    </a:cubicBezTo>
                    <a:cubicBezTo>
                      <a:pt x="129482" y="309218"/>
                      <a:pt x="129571" y="314995"/>
                      <a:pt x="129660" y="320861"/>
                    </a:cubicBezTo>
                    <a:cubicBezTo>
                      <a:pt x="123154" y="314995"/>
                      <a:pt x="116827" y="309218"/>
                      <a:pt x="110678" y="303352"/>
                    </a:cubicBezTo>
                    <a:cubicBezTo>
                      <a:pt x="116827" y="297574"/>
                      <a:pt x="123154" y="291708"/>
                      <a:pt x="129660" y="285931"/>
                    </a:cubicBezTo>
                    <a:close/>
                    <a:moveTo>
                      <a:pt x="285715" y="279439"/>
                    </a:moveTo>
                    <a:cubicBezTo>
                      <a:pt x="298946" y="279439"/>
                      <a:pt x="309672" y="290165"/>
                      <a:pt x="309672" y="303396"/>
                    </a:cubicBezTo>
                    <a:cubicBezTo>
                      <a:pt x="309672" y="316627"/>
                      <a:pt x="298946" y="327353"/>
                      <a:pt x="285715" y="327353"/>
                    </a:cubicBezTo>
                    <a:cubicBezTo>
                      <a:pt x="272484" y="327353"/>
                      <a:pt x="261758" y="316627"/>
                      <a:pt x="261758" y="303396"/>
                    </a:cubicBezTo>
                    <a:cubicBezTo>
                      <a:pt x="261758" y="290165"/>
                      <a:pt x="272484" y="279439"/>
                      <a:pt x="285715" y="279439"/>
                    </a:cubicBezTo>
                    <a:close/>
                    <a:moveTo>
                      <a:pt x="285680" y="246856"/>
                    </a:moveTo>
                    <a:cubicBezTo>
                      <a:pt x="254527" y="246856"/>
                      <a:pt x="229160" y="272185"/>
                      <a:pt x="229160" y="303291"/>
                    </a:cubicBezTo>
                    <a:cubicBezTo>
                      <a:pt x="229160" y="334485"/>
                      <a:pt x="254527" y="359814"/>
                      <a:pt x="285680" y="359814"/>
                    </a:cubicBezTo>
                    <a:cubicBezTo>
                      <a:pt x="316921" y="359814"/>
                      <a:pt x="342288" y="334485"/>
                      <a:pt x="342288" y="303291"/>
                    </a:cubicBezTo>
                    <a:cubicBezTo>
                      <a:pt x="342288" y="272185"/>
                      <a:pt x="316921" y="246856"/>
                      <a:pt x="285680" y="246856"/>
                    </a:cubicBezTo>
                    <a:close/>
                    <a:moveTo>
                      <a:pt x="285680" y="173803"/>
                    </a:moveTo>
                    <a:cubicBezTo>
                      <a:pt x="313717" y="189978"/>
                      <a:pt x="341843" y="208108"/>
                      <a:pt x="369346" y="227926"/>
                    </a:cubicBezTo>
                    <a:cubicBezTo>
                      <a:pt x="382608" y="237525"/>
                      <a:pt x="395514" y="247301"/>
                      <a:pt x="407886" y="257254"/>
                    </a:cubicBezTo>
                    <a:cubicBezTo>
                      <a:pt x="408865" y="272363"/>
                      <a:pt x="409310" y="287738"/>
                      <a:pt x="409310" y="303291"/>
                    </a:cubicBezTo>
                    <a:cubicBezTo>
                      <a:pt x="409310" y="318843"/>
                      <a:pt x="408865" y="334218"/>
                      <a:pt x="407886" y="349327"/>
                    </a:cubicBezTo>
                    <a:cubicBezTo>
                      <a:pt x="395514" y="359280"/>
                      <a:pt x="382608" y="369145"/>
                      <a:pt x="369346" y="378743"/>
                    </a:cubicBezTo>
                    <a:cubicBezTo>
                      <a:pt x="341843" y="398562"/>
                      <a:pt x="313717" y="416692"/>
                      <a:pt x="285680" y="432778"/>
                    </a:cubicBezTo>
                    <a:cubicBezTo>
                      <a:pt x="257642" y="416692"/>
                      <a:pt x="229605" y="398562"/>
                      <a:pt x="202102" y="378743"/>
                    </a:cubicBezTo>
                    <a:cubicBezTo>
                      <a:pt x="188840" y="369145"/>
                      <a:pt x="175934" y="359280"/>
                      <a:pt x="163562" y="349327"/>
                    </a:cubicBezTo>
                    <a:cubicBezTo>
                      <a:pt x="162583" y="334218"/>
                      <a:pt x="162049" y="318843"/>
                      <a:pt x="162049" y="303291"/>
                    </a:cubicBezTo>
                    <a:cubicBezTo>
                      <a:pt x="162049" y="287738"/>
                      <a:pt x="162583" y="272363"/>
                      <a:pt x="163562" y="257254"/>
                    </a:cubicBezTo>
                    <a:cubicBezTo>
                      <a:pt x="175934" y="247301"/>
                      <a:pt x="188840" y="237525"/>
                      <a:pt x="202102" y="227926"/>
                    </a:cubicBezTo>
                    <a:cubicBezTo>
                      <a:pt x="229605" y="208108"/>
                      <a:pt x="257642" y="189978"/>
                      <a:pt x="285680" y="173803"/>
                    </a:cubicBezTo>
                    <a:close/>
                    <a:moveTo>
                      <a:pt x="384914" y="125113"/>
                    </a:moveTo>
                    <a:cubicBezTo>
                      <a:pt x="393106" y="151962"/>
                      <a:pt x="399428" y="181479"/>
                      <a:pt x="403524" y="212685"/>
                    </a:cubicBezTo>
                    <a:cubicBezTo>
                      <a:pt x="398538" y="208951"/>
                      <a:pt x="393462" y="205306"/>
                      <a:pt x="388387" y="201572"/>
                    </a:cubicBezTo>
                    <a:cubicBezTo>
                      <a:pt x="365503" y="185124"/>
                      <a:pt x="342264" y="169744"/>
                      <a:pt x="318846" y="155608"/>
                    </a:cubicBezTo>
                    <a:cubicBezTo>
                      <a:pt x="341284" y="144050"/>
                      <a:pt x="363367" y="133826"/>
                      <a:pt x="384914" y="125113"/>
                    </a:cubicBezTo>
                    <a:close/>
                    <a:moveTo>
                      <a:pt x="186504" y="125113"/>
                    </a:moveTo>
                    <a:cubicBezTo>
                      <a:pt x="208039" y="133826"/>
                      <a:pt x="230107" y="144050"/>
                      <a:pt x="252443" y="155608"/>
                    </a:cubicBezTo>
                    <a:cubicBezTo>
                      <a:pt x="229129" y="169744"/>
                      <a:pt x="205814" y="185124"/>
                      <a:pt x="183034" y="201572"/>
                    </a:cubicBezTo>
                    <a:cubicBezTo>
                      <a:pt x="177872" y="205306"/>
                      <a:pt x="172800" y="208951"/>
                      <a:pt x="167906" y="212685"/>
                    </a:cubicBezTo>
                    <a:cubicBezTo>
                      <a:pt x="171999" y="181479"/>
                      <a:pt x="178228" y="151962"/>
                      <a:pt x="186504" y="125113"/>
                    </a:cubicBezTo>
                    <a:close/>
                    <a:moveTo>
                      <a:pt x="513359" y="94417"/>
                    </a:moveTo>
                    <a:cubicBezTo>
                      <a:pt x="535344" y="94417"/>
                      <a:pt x="551989" y="98948"/>
                      <a:pt x="561602" y="108100"/>
                    </a:cubicBezTo>
                    <a:cubicBezTo>
                      <a:pt x="568990" y="115118"/>
                      <a:pt x="572105" y="124803"/>
                      <a:pt x="571215" y="137863"/>
                    </a:cubicBezTo>
                    <a:cubicBezTo>
                      <a:pt x="568723" y="174380"/>
                      <a:pt x="535879" y="226356"/>
                      <a:pt x="483987" y="280286"/>
                    </a:cubicBezTo>
                    <a:cubicBezTo>
                      <a:pt x="470101" y="267048"/>
                      <a:pt x="455148" y="253898"/>
                      <a:pt x="439304" y="240838"/>
                    </a:cubicBezTo>
                    <a:cubicBezTo>
                      <a:pt x="435477" y="195170"/>
                      <a:pt x="427377" y="151990"/>
                      <a:pt x="415450" y="113875"/>
                    </a:cubicBezTo>
                    <a:cubicBezTo>
                      <a:pt x="419633" y="112453"/>
                      <a:pt x="423728" y="111120"/>
                      <a:pt x="427733" y="109876"/>
                    </a:cubicBezTo>
                    <a:cubicBezTo>
                      <a:pt x="460755" y="99570"/>
                      <a:pt x="490039" y="94417"/>
                      <a:pt x="513359" y="94417"/>
                    </a:cubicBezTo>
                    <a:close/>
                    <a:moveTo>
                      <a:pt x="57990" y="94417"/>
                    </a:moveTo>
                    <a:cubicBezTo>
                      <a:pt x="81402" y="94417"/>
                      <a:pt x="110689" y="99570"/>
                      <a:pt x="143715" y="109876"/>
                    </a:cubicBezTo>
                    <a:cubicBezTo>
                      <a:pt x="147721" y="111120"/>
                      <a:pt x="151816" y="112453"/>
                      <a:pt x="155911" y="113875"/>
                    </a:cubicBezTo>
                    <a:cubicBezTo>
                      <a:pt x="144071" y="151990"/>
                      <a:pt x="135971" y="195170"/>
                      <a:pt x="132143" y="240838"/>
                    </a:cubicBezTo>
                    <a:cubicBezTo>
                      <a:pt x="116297" y="253898"/>
                      <a:pt x="101342" y="267048"/>
                      <a:pt x="87455" y="280286"/>
                    </a:cubicBezTo>
                    <a:cubicBezTo>
                      <a:pt x="35468" y="226356"/>
                      <a:pt x="2620" y="174380"/>
                      <a:pt x="127" y="137863"/>
                    </a:cubicBezTo>
                    <a:cubicBezTo>
                      <a:pt x="-674" y="124803"/>
                      <a:pt x="2442" y="115118"/>
                      <a:pt x="9741" y="108100"/>
                    </a:cubicBezTo>
                    <a:cubicBezTo>
                      <a:pt x="19355" y="98948"/>
                      <a:pt x="36091" y="94417"/>
                      <a:pt x="57990" y="94417"/>
                    </a:cubicBezTo>
                    <a:close/>
                    <a:moveTo>
                      <a:pt x="285671" y="0"/>
                    </a:moveTo>
                    <a:cubicBezTo>
                      <a:pt x="315764" y="0"/>
                      <a:pt x="346391" y="30580"/>
                      <a:pt x="369717" y="83918"/>
                    </a:cubicBezTo>
                    <a:cubicBezTo>
                      <a:pt x="371231" y="87385"/>
                      <a:pt x="372744" y="90852"/>
                      <a:pt x="374169" y="94496"/>
                    </a:cubicBezTo>
                    <a:cubicBezTo>
                      <a:pt x="345412" y="105964"/>
                      <a:pt x="315586" y="120098"/>
                      <a:pt x="285671" y="136544"/>
                    </a:cubicBezTo>
                    <a:cubicBezTo>
                      <a:pt x="255756" y="120098"/>
                      <a:pt x="226019" y="105964"/>
                      <a:pt x="197262" y="94496"/>
                    </a:cubicBezTo>
                    <a:cubicBezTo>
                      <a:pt x="198687" y="90852"/>
                      <a:pt x="200111" y="87296"/>
                      <a:pt x="201625" y="83918"/>
                    </a:cubicBezTo>
                    <a:cubicBezTo>
                      <a:pt x="225040" y="30580"/>
                      <a:pt x="255667" y="0"/>
                      <a:pt x="2856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36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63FFB9A-EB31-4C78-B778-E21C9A1DA8B1}"/>
                  </a:ext>
                </a:extLst>
              </p:cNvPr>
              <p:cNvSpPr/>
              <p:nvPr/>
            </p:nvSpPr>
            <p:spPr>
              <a:xfrm>
                <a:off x="619300" y="4481312"/>
                <a:ext cx="3264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C12167FB-7FB2-492B-ADC7-AAB579F091A3}"/>
                  </a:ext>
                </a:extLst>
              </p:cNvPr>
              <p:cNvSpPr/>
              <p:nvPr/>
            </p:nvSpPr>
            <p:spPr>
              <a:xfrm>
                <a:off x="1227774" y="5093082"/>
                <a:ext cx="204708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77F092-F076-4160-8357-F49A5824D09C}"/>
              </a:ext>
            </a:extLst>
          </p:cNvPr>
          <p:cNvGrpSpPr/>
          <p:nvPr/>
        </p:nvGrpSpPr>
        <p:grpSpPr>
          <a:xfrm>
            <a:off x="4463982" y="1538371"/>
            <a:ext cx="3264035" cy="4728961"/>
            <a:chOff x="4463982" y="1538371"/>
            <a:chExt cx="3264035" cy="4728961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D2E006E-4698-4249-8703-EF95A622E162}"/>
                </a:ext>
              </a:extLst>
            </p:cNvPr>
            <p:cNvGrpSpPr/>
            <p:nvPr/>
          </p:nvGrpSpPr>
          <p:grpSpPr>
            <a:xfrm>
              <a:off x="4636600" y="1538371"/>
              <a:ext cx="2873956" cy="2873956"/>
              <a:chOff x="4622231" y="1190134"/>
              <a:chExt cx="2947538" cy="2947538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F99C5D38-EC35-48C5-9115-FC2F034BEB87}"/>
                  </a:ext>
                </a:extLst>
              </p:cNvPr>
              <p:cNvGrpSpPr/>
              <p:nvPr/>
            </p:nvGrpSpPr>
            <p:grpSpPr>
              <a:xfrm>
                <a:off x="4622231" y="1190134"/>
                <a:ext cx="2947538" cy="2947538"/>
                <a:chOff x="1330405" y="2640462"/>
                <a:chExt cx="1577076" cy="1577076"/>
              </a:xfrm>
            </p:grpSpPr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71CDAEBF-356F-4222-9EA9-197AC9BCBE6B}"/>
                    </a:ext>
                  </a:extLst>
                </p:cNvPr>
                <p:cNvSpPr/>
                <p:nvPr/>
              </p:nvSpPr>
              <p:spPr>
                <a:xfrm>
                  <a:off x="1330405" y="2640462"/>
                  <a:ext cx="1577076" cy="157707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36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FC23A057-CD50-4829-B153-EADDBB8DFAB1}"/>
                    </a:ext>
                  </a:extLst>
                </p:cNvPr>
                <p:cNvSpPr/>
                <p:nvPr/>
              </p:nvSpPr>
              <p:spPr>
                <a:xfrm>
                  <a:off x="1504540" y="2814597"/>
                  <a:ext cx="1228805" cy="12288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36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339EB11-A02B-4450-ACAA-3BD87591FC62}"/>
                  </a:ext>
                </a:extLst>
              </p:cNvPr>
              <p:cNvSpPr txBox="1"/>
              <p:nvPr/>
            </p:nvSpPr>
            <p:spPr>
              <a:xfrm>
                <a:off x="5285266" y="2276854"/>
                <a:ext cx="1569876" cy="84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73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98%</a:t>
                </a:r>
                <a:endParaRPr lang="zh-CN" altLang="en-US" sz="473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Group 78">
              <a:extLst>
                <a:ext uri="{FF2B5EF4-FFF2-40B4-BE49-F238E27FC236}">
                  <a16:creationId xmlns:a16="http://schemas.microsoft.com/office/drawing/2014/main" id="{03D8ED0A-CAA7-4833-86B4-F18F4661B4A7}"/>
                </a:ext>
              </a:extLst>
            </p:cNvPr>
            <p:cNvGrpSpPr/>
            <p:nvPr/>
          </p:nvGrpSpPr>
          <p:grpSpPr>
            <a:xfrm>
              <a:off x="4463982" y="4620497"/>
              <a:ext cx="3264035" cy="1646835"/>
              <a:chOff x="619300" y="4177478"/>
              <a:chExt cx="3264035" cy="1646835"/>
            </a:xfrm>
          </p:grpSpPr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914AC8C2-1D8F-4672-ACA7-282C4FF4C989}"/>
                  </a:ext>
                </a:extLst>
              </p:cNvPr>
              <p:cNvCxnSpPr/>
              <p:nvPr/>
            </p:nvCxnSpPr>
            <p:spPr>
              <a:xfrm>
                <a:off x="1017149" y="4942977"/>
                <a:ext cx="2468337" cy="0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  <a:alpha val="7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303">
                <a:extLst>
                  <a:ext uri="{FF2B5EF4-FFF2-40B4-BE49-F238E27FC236}">
                    <a16:creationId xmlns:a16="http://schemas.microsoft.com/office/drawing/2014/main" id="{09670B6B-27E3-4A4A-95C5-41F647FB7C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6530" y="4177478"/>
                <a:ext cx="309574" cy="268088"/>
              </a:xfrm>
              <a:custGeom>
                <a:avLst/>
                <a:gdLst>
                  <a:gd name="connsiteX0" fmla="*/ 332825 w 599014"/>
                  <a:gd name="connsiteY0" fmla="*/ 323318 h 518742"/>
                  <a:gd name="connsiteX1" fmla="*/ 480885 w 599014"/>
                  <a:gd name="connsiteY1" fmla="*/ 323318 h 518742"/>
                  <a:gd name="connsiteX2" fmla="*/ 508708 w 599014"/>
                  <a:gd name="connsiteY2" fmla="*/ 351111 h 518742"/>
                  <a:gd name="connsiteX3" fmla="*/ 480885 w 599014"/>
                  <a:gd name="connsiteY3" fmla="*/ 378903 h 518742"/>
                  <a:gd name="connsiteX4" fmla="*/ 332825 w 599014"/>
                  <a:gd name="connsiteY4" fmla="*/ 378903 h 518742"/>
                  <a:gd name="connsiteX5" fmla="*/ 305002 w 599014"/>
                  <a:gd name="connsiteY5" fmla="*/ 351111 h 518742"/>
                  <a:gd name="connsiteX6" fmla="*/ 332825 w 599014"/>
                  <a:gd name="connsiteY6" fmla="*/ 323318 h 518742"/>
                  <a:gd name="connsiteX7" fmla="*/ 332825 w 599014"/>
                  <a:gd name="connsiteY7" fmla="*/ 230145 h 518742"/>
                  <a:gd name="connsiteX8" fmla="*/ 480885 w 599014"/>
                  <a:gd name="connsiteY8" fmla="*/ 230145 h 518742"/>
                  <a:gd name="connsiteX9" fmla="*/ 508708 w 599014"/>
                  <a:gd name="connsiteY9" fmla="*/ 257937 h 518742"/>
                  <a:gd name="connsiteX10" fmla="*/ 480885 w 599014"/>
                  <a:gd name="connsiteY10" fmla="*/ 285730 h 518742"/>
                  <a:gd name="connsiteX11" fmla="*/ 332825 w 599014"/>
                  <a:gd name="connsiteY11" fmla="*/ 285730 h 518742"/>
                  <a:gd name="connsiteX12" fmla="*/ 305002 w 599014"/>
                  <a:gd name="connsiteY12" fmla="*/ 257937 h 518742"/>
                  <a:gd name="connsiteX13" fmla="*/ 332825 w 599014"/>
                  <a:gd name="connsiteY13" fmla="*/ 230145 h 518742"/>
                  <a:gd name="connsiteX14" fmla="*/ 24843 w 599014"/>
                  <a:gd name="connsiteY14" fmla="*/ 151784 h 518742"/>
                  <a:gd name="connsiteX15" fmla="*/ 183839 w 599014"/>
                  <a:gd name="connsiteY15" fmla="*/ 151784 h 518742"/>
                  <a:gd name="connsiteX16" fmla="*/ 207688 w 599014"/>
                  <a:gd name="connsiteY16" fmla="*/ 176583 h 518742"/>
                  <a:gd name="connsiteX17" fmla="*/ 207688 w 599014"/>
                  <a:gd name="connsiteY17" fmla="*/ 329348 h 518742"/>
                  <a:gd name="connsiteX18" fmla="*/ 182845 w 599014"/>
                  <a:gd name="connsiteY18" fmla="*/ 354147 h 518742"/>
                  <a:gd name="connsiteX19" fmla="*/ 163964 w 599014"/>
                  <a:gd name="connsiteY19" fmla="*/ 344227 h 518742"/>
                  <a:gd name="connsiteX20" fmla="*/ 155021 w 599014"/>
                  <a:gd name="connsiteY20" fmla="*/ 494016 h 518742"/>
                  <a:gd name="connsiteX21" fmla="*/ 129184 w 599014"/>
                  <a:gd name="connsiteY21" fmla="*/ 516831 h 518742"/>
                  <a:gd name="connsiteX22" fmla="*/ 78504 w 599014"/>
                  <a:gd name="connsiteY22" fmla="*/ 516831 h 518742"/>
                  <a:gd name="connsiteX23" fmla="*/ 53661 w 599014"/>
                  <a:gd name="connsiteY23" fmla="*/ 494016 h 518742"/>
                  <a:gd name="connsiteX24" fmla="*/ 43724 w 599014"/>
                  <a:gd name="connsiteY24" fmla="*/ 345219 h 518742"/>
                  <a:gd name="connsiteX25" fmla="*/ 24843 w 599014"/>
                  <a:gd name="connsiteY25" fmla="*/ 354147 h 518742"/>
                  <a:gd name="connsiteX26" fmla="*/ 994 w 599014"/>
                  <a:gd name="connsiteY26" fmla="*/ 329348 h 518742"/>
                  <a:gd name="connsiteX27" fmla="*/ 0 w 599014"/>
                  <a:gd name="connsiteY27" fmla="*/ 176583 h 518742"/>
                  <a:gd name="connsiteX28" fmla="*/ 24843 w 599014"/>
                  <a:gd name="connsiteY28" fmla="*/ 151784 h 518742"/>
                  <a:gd name="connsiteX29" fmla="*/ 332825 w 599014"/>
                  <a:gd name="connsiteY29" fmla="*/ 137928 h 518742"/>
                  <a:gd name="connsiteX30" fmla="*/ 480885 w 599014"/>
                  <a:gd name="connsiteY30" fmla="*/ 137928 h 518742"/>
                  <a:gd name="connsiteX31" fmla="*/ 508708 w 599014"/>
                  <a:gd name="connsiteY31" fmla="*/ 165721 h 518742"/>
                  <a:gd name="connsiteX32" fmla="*/ 480885 w 599014"/>
                  <a:gd name="connsiteY32" fmla="*/ 193513 h 518742"/>
                  <a:gd name="connsiteX33" fmla="*/ 332825 w 599014"/>
                  <a:gd name="connsiteY33" fmla="*/ 193513 h 518742"/>
                  <a:gd name="connsiteX34" fmla="*/ 305002 w 599014"/>
                  <a:gd name="connsiteY34" fmla="*/ 165721 h 518742"/>
                  <a:gd name="connsiteX35" fmla="*/ 332825 w 599014"/>
                  <a:gd name="connsiteY35" fmla="*/ 137928 h 518742"/>
                  <a:gd name="connsiteX36" fmla="*/ 347698 w 599014"/>
                  <a:gd name="connsiteY36" fmla="*/ 55512 h 518742"/>
                  <a:gd name="connsiteX37" fmla="*/ 347698 w 599014"/>
                  <a:gd name="connsiteY37" fmla="*/ 61464 h 518742"/>
                  <a:gd name="connsiteX38" fmla="*/ 283131 w 599014"/>
                  <a:gd name="connsiteY38" fmla="*/ 124947 h 518742"/>
                  <a:gd name="connsiteX39" fmla="*/ 276178 w 599014"/>
                  <a:gd name="connsiteY39" fmla="*/ 124947 h 518742"/>
                  <a:gd name="connsiteX40" fmla="*/ 276178 w 599014"/>
                  <a:gd name="connsiteY40" fmla="*/ 456251 h 518742"/>
                  <a:gd name="connsiteX41" fmla="*/ 283131 w 599014"/>
                  <a:gd name="connsiteY41" fmla="*/ 463194 h 518742"/>
                  <a:gd name="connsiteX42" fmla="*/ 536433 w 599014"/>
                  <a:gd name="connsiteY42" fmla="*/ 463194 h 518742"/>
                  <a:gd name="connsiteX43" fmla="*/ 543387 w 599014"/>
                  <a:gd name="connsiteY43" fmla="*/ 456251 h 518742"/>
                  <a:gd name="connsiteX44" fmla="*/ 542394 w 599014"/>
                  <a:gd name="connsiteY44" fmla="*/ 62455 h 518742"/>
                  <a:gd name="connsiteX45" fmla="*/ 536433 w 599014"/>
                  <a:gd name="connsiteY45" fmla="*/ 55512 h 518742"/>
                  <a:gd name="connsiteX46" fmla="*/ 337765 w 599014"/>
                  <a:gd name="connsiteY46" fmla="*/ 956 h 518742"/>
                  <a:gd name="connsiteX47" fmla="*/ 537427 w 599014"/>
                  <a:gd name="connsiteY47" fmla="*/ 956 h 518742"/>
                  <a:gd name="connsiteX48" fmla="*/ 599014 w 599014"/>
                  <a:gd name="connsiteY48" fmla="*/ 62455 h 518742"/>
                  <a:gd name="connsiteX49" fmla="*/ 599014 w 599014"/>
                  <a:gd name="connsiteY49" fmla="*/ 456251 h 518742"/>
                  <a:gd name="connsiteX50" fmla="*/ 537427 w 599014"/>
                  <a:gd name="connsiteY50" fmla="*/ 518742 h 518742"/>
                  <a:gd name="connsiteX51" fmla="*/ 283131 w 599014"/>
                  <a:gd name="connsiteY51" fmla="*/ 518742 h 518742"/>
                  <a:gd name="connsiteX52" fmla="*/ 221544 w 599014"/>
                  <a:gd name="connsiteY52" fmla="*/ 456251 h 518742"/>
                  <a:gd name="connsiteX53" fmla="*/ 221544 w 599014"/>
                  <a:gd name="connsiteY53" fmla="*/ 117011 h 518742"/>
                  <a:gd name="connsiteX54" fmla="*/ 237437 w 599014"/>
                  <a:gd name="connsiteY54" fmla="*/ 79318 h 518742"/>
                  <a:gd name="connsiteX55" fmla="*/ 298031 w 599014"/>
                  <a:gd name="connsiteY55" fmla="*/ 17819 h 518742"/>
                  <a:gd name="connsiteX56" fmla="*/ 301011 w 599014"/>
                  <a:gd name="connsiteY56" fmla="*/ 15835 h 518742"/>
                  <a:gd name="connsiteX57" fmla="*/ 337765 w 599014"/>
                  <a:gd name="connsiteY57" fmla="*/ 956 h 518742"/>
                  <a:gd name="connsiteX58" fmla="*/ 104322 w 599014"/>
                  <a:gd name="connsiteY58" fmla="*/ 0 h 518742"/>
                  <a:gd name="connsiteX59" fmla="*/ 171853 w 599014"/>
                  <a:gd name="connsiteY59" fmla="*/ 67929 h 518742"/>
                  <a:gd name="connsiteX60" fmla="*/ 104322 w 599014"/>
                  <a:gd name="connsiteY60" fmla="*/ 135858 h 518742"/>
                  <a:gd name="connsiteX61" fmla="*/ 36791 w 599014"/>
                  <a:gd name="connsiteY61" fmla="*/ 67929 h 518742"/>
                  <a:gd name="connsiteX62" fmla="*/ 104322 w 599014"/>
                  <a:gd name="connsiteY62" fmla="*/ 0 h 51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99014" h="518742">
                    <a:moveTo>
                      <a:pt x="332825" y="323318"/>
                    </a:moveTo>
                    <a:lnTo>
                      <a:pt x="480885" y="323318"/>
                    </a:lnTo>
                    <a:cubicBezTo>
                      <a:pt x="495790" y="323318"/>
                      <a:pt x="507714" y="335229"/>
                      <a:pt x="508708" y="351111"/>
                    </a:cubicBezTo>
                    <a:cubicBezTo>
                      <a:pt x="508708" y="365999"/>
                      <a:pt x="495790" y="378903"/>
                      <a:pt x="480885" y="378903"/>
                    </a:cubicBezTo>
                    <a:lnTo>
                      <a:pt x="332825" y="378903"/>
                    </a:lnTo>
                    <a:cubicBezTo>
                      <a:pt x="317920" y="378903"/>
                      <a:pt x="305002" y="365999"/>
                      <a:pt x="305002" y="351111"/>
                    </a:cubicBezTo>
                    <a:cubicBezTo>
                      <a:pt x="305002" y="335229"/>
                      <a:pt x="317920" y="323318"/>
                      <a:pt x="332825" y="323318"/>
                    </a:cubicBezTo>
                    <a:close/>
                    <a:moveTo>
                      <a:pt x="332825" y="230145"/>
                    </a:moveTo>
                    <a:lnTo>
                      <a:pt x="480885" y="230145"/>
                    </a:lnTo>
                    <a:cubicBezTo>
                      <a:pt x="495790" y="230145"/>
                      <a:pt x="508708" y="243049"/>
                      <a:pt x="508708" y="257937"/>
                    </a:cubicBezTo>
                    <a:cubicBezTo>
                      <a:pt x="508708" y="273819"/>
                      <a:pt x="495790" y="285730"/>
                      <a:pt x="480885" y="285730"/>
                    </a:cubicBezTo>
                    <a:lnTo>
                      <a:pt x="332825" y="285730"/>
                    </a:lnTo>
                    <a:cubicBezTo>
                      <a:pt x="317920" y="285730"/>
                      <a:pt x="305002" y="273819"/>
                      <a:pt x="305002" y="257937"/>
                    </a:cubicBezTo>
                    <a:cubicBezTo>
                      <a:pt x="305002" y="243049"/>
                      <a:pt x="317920" y="230145"/>
                      <a:pt x="332825" y="230145"/>
                    </a:cubicBezTo>
                    <a:close/>
                    <a:moveTo>
                      <a:pt x="24843" y="151784"/>
                    </a:moveTo>
                    <a:cubicBezTo>
                      <a:pt x="34780" y="151784"/>
                      <a:pt x="183839" y="151784"/>
                      <a:pt x="183839" y="151784"/>
                    </a:cubicBezTo>
                    <a:cubicBezTo>
                      <a:pt x="196757" y="151784"/>
                      <a:pt x="207688" y="163688"/>
                      <a:pt x="207688" y="176583"/>
                    </a:cubicBezTo>
                    <a:lnTo>
                      <a:pt x="207688" y="329348"/>
                    </a:lnTo>
                    <a:cubicBezTo>
                      <a:pt x="207688" y="342243"/>
                      <a:pt x="196757" y="354147"/>
                      <a:pt x="182845" y="354147"/>
                    </a:cubicBezTo>
                    <a:cubicBezTo>
                      <a:pt x="175889" y="354147"/>
                      <a:pt x="168933" y="350179"/>
                      <a:pt x="163964" y="344227"/>
                    </a:cubicBezTo>
                    <a:lnTo>
                      <a:pt x="155021" y="494016"/>
                    </a:lnTo>
                    <a:cubicBezTo>
                      <a:pt x="154027" y="506911"/>
                      <a:pt x="143096" y="516831"/>
                      <a:pt x="129184" y="516831"/>
                    </a:cubicBezTo>
                    <a:lnTo>
                      <a:pt x="78504" y="516831"/>
                    </a:lnTo>
                    <a:cubicBezTo>
                      <a:pt x="65586" y="516831"/>
                      <a:pt x="54655" y="506911"/>
                      <a:pt x="53661" y="494016"/>
                    </a:cubicBezTo>
                    <a:lnTo>
                      <a:pt x="43724" y="345219"/>
                    </a:lnTo>
                    <a:cubicBezTo>
                      <a:pt x="39749" y="350179"/>
                      <a:pt x="32793" y="354147"/>
                      <a:pt x="24843" y="354147"/>
                    </a:cubicBezTo>
                    <a:cubicBezTo>
                      <a:pt x="11925" y="354147"/>
                      <a:pt x="994" y="343235"/>
                      <a:pt x="994" y="329348"/>
                    </a:cubicBezTo>
                    <a:lnTo>
                      <a:pt x="0" y="176583"/>
                    </a:lnTo>
                    <a:cubicBezTo>
                      <a:pt x="0" y="162696"/>
                      <a:pt x="10931" y="151784"/>
                      <a:pt x="24843" y="151784"/>
                    </a:cubicBezTo>
                    <a:close/>
                    <a:moveTo>
                      <a:pt x="332825" y="137928"/>
                    </a:moveTo>
                    <a:lnTo>
                      <a:pt x="480885" y="137928"/>
                    </a:lnTo>
                    <a:cubicBezTo>
                      <a:pt x="495790" y="137928"/>
                      <a:pt x="508708" y="149839"/>
                      <a:pt x="508708" y="165721"/>
                    </a:cubicBezTo>
                    <a:cubicBezTo>
                      <a:pt x="508708" y="180609"/>
                      <a:pt x="495790" y="193513"/>
                      <a:pt x="480885" y="193513"/>
                    </a:cubicBezTo>
                    <a:lnTo>
                      <a:pt x="332825" y="193513"/>
                    </a:lnTo>
                    <a:cubicBezTo>
                      <a:pt x="317920" y="193513"/>
                      <a:pt x="305002" y="180609"/>
                      <a:pt x="305002" y="165721"/>
                    </a:cubicBezTo>
                    <a:cubicBezTo>
                      <a:pt x="305002" y="149839"/>
                      <a:pt x="317920" y="137928"/>
                      <a:pt x="332825" y="137928"/>
                    </a:cubicBezTo>
                    <a:close/>
                    <a:moveTo>
                      <a:pt x="347698" y="55512"/>
                    </a:moveTo>
                    <a:lnTo>
                      <a:pt x="347698" y="61464"/>
                    </a:lnTo>
                    <a:cubicBezTo>
                      <a:pt x="347698" y="96181"/>
                      <a:pt x="318892" y="124947"/>
                      <a:pt x="283131" y="124947"/>
                    </a:cubicBezTo>
                    <a:lnTo>
                      <a:pt x="276178" y="124947"/>
                    </a:lnTo>
                    <a:lnTo>
                      <a:pt x="276178" y="456251"/>
                    </a:lnTo>
                    <a:cubicBezTo>
                      <a:pt x="276178" y="460218"/>
                      <a:pt x="279158" y="463194"/>
                      <a:pt x="283131" y="463194"/>
                    </a:cubicBezTo>
                    <a:lnTo>
                      <a:pt x="536433" y="463194"/>
                    </a:lnTo>
                    <a:cubicBezTo>
                      <a:pt x="540407" y="463194"/>
                      <a:pt x="543387" y="460218"/>
                      <a:pt x="543387" y="456251"/>
                    </a:cubicBezTo>
                    <a:lnTo>
                      <a:pt x="542394" y="62455"/>
                    </a:lnTo>
                    <a:cubicBezTo>
                      <a:pt x="542394" y="58488"/>
                      <a:pt x="540407" y="55512"/>
                      <a:pt x="536433" y="55512"/>
                    </a:cubicBezTo>
                    <a:close/>
                    <a:moveTo>
                      <a:pt x="337765" y="956"/>
                    </a:moveTo>
                    <a:lnTo>
                      <a:pt x="537427" y="956"/>
                    </a:lnTo>
                    <a:cubicBezTo>
                      <a:pt x="571200" y="956"/>
                      <a:pt x="599014" y="27738"/>
                      <a:pt x="599014" y="62455"/>
                    </a:cubicBezTo>
                    <a:lnTo>
                      <a:pt x="599014" y="456251"/>
                    </a:lnTo>
                    <a:cubicBezTo>
                      <a:pt x="599014" y="489976"/>
                      <a:pt x="571200" y="518742"/>
                      <a:pt x="537427" y="518742"/>
                    </a:cubicBezTo>
                    <a:lnTo>
                      <a:pt x="283131" y="518742"/>
                    </a:lnTo>
                    <a:cubicBezTo>
                      <a:pt x="249358" y="518742"/>
                      <a:pt x="221544" y="489976"/>
                      <a:pt x="221544" y="456251"/>
                    </a:cubicBezTo>
                    <a:lnTo>
                      <a:pt x="221544" y="117011"/>
                    </a:lnTo>
                    <a:cubicBezTo>
                      <a:pt x="221544" y="103125"/>
                      <a:pt x="226511" y="89238"/>
                      <a:pt x="237437" y="79318"/>
                    </a:cubicBezTo>
                    <a:cubicBezTo>
                      <a:pt x="257304" y="58488"/>
                      <a:pt x="278164" y="38649"/>
                      <a:pt x="298031" y="17819"/>
                    </a:cubicBezTo>
                    <a:cubicBezTo>
                      <a:pt x="298031" y="17819"/>
                      <a:pt x="299025" y="16827"/>
                      <a:pt x="301011" y="15835"/>
                    </a:cubicBezTo>
                    <a:cubicBezTo>
                      <a:pt x="310945" y="5916"/>
                      <a:pt x="323858" y="956"/>
                      <a:pt x="337765" y="956"/>
                    </a:cubicBezTo>
                    <a:close/>
                    <a:moveTo>
                      <a:pt x="104322" y="0"/>
                    </a:moveTo>
                    <a:cubicBezTo>
                      <a:pt x="141618" y="0"/>
                      <a:pt x="171853" y="30413"/>
                      <a:pt x="171853" y="67929"/>
                    </a:cubicBezTo>
                    <a:cubicBezTo>
                      <a:pt x="171853" y="105445"/>
                      <a:pt x="141618" y="135858"/>
                      <a:pt x="104322" y="135858"/>
                    </a:cubicBezTo>
                    <a:cubicBezTo>
                      <a:pt x="67026" y="135858"/>
                      <a:pt x="36791" y="105445"/>
                      <a:pt x="36791" y="67929"/>
                    </a:cubicBezTo>
                    <a:cubicBezTo>
                      <a:pt x="36791" y="30413"/>
                      <a:pt x="67026" y="0"/>
                      <a:pt x="1043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36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D96120E8-BBCA-4D10-A6DA-6CC22756FE0F}"/>
                  </a:ext>
                </a:extLst>
              </p:cNvPr>
              <p:cNvSpPr/>
              <p:nvPr/>
            </p:nvSpPr>
            <p:spPr>
              <a:xfrm>
                <a:off x="619300" y="4481312"/>
                <a:ext cx="3264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E8B97B83-8F16-489C-9945-5E765FDF941E}"/>
                  </a:ext>
                </a:extLst>
              </p:cNvPr>
              <p:cNvSpPr/>
              <p:nvPr/>
            </p:nvSpPr>
            <p:spPr>
              <a:xfrm>
                <a:off x="1180201" y="5085649"/>
                <a:ext cx="204708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99E78FF-1BA2-47B9-9C13-8991250BEE95}"/>
              </a:ext>
            </a:extLst>
          </p:cNvPr>
          <p:cNvGrpSpPr/>
          <p:nvPr/>
        </p:nvGrpSpPr>
        <p:grpSpPr>
          <a:xfrm>
            <a:off x="8296786" y="2316834"/>
            <a:ext cx="3264035" cy="3581166"/>
            <a:chOff x="8296786" y="2316834"/>
            <a:chExt cx="3264035" cy="3581166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FD23F1E7-B486-4375-BF8A-465D28307D5F}"/>
                </a:ext>
              </a:extLst>
            </p:cNvPr>
            <p:cNvGrpSpPr/>
            <p:nvPr/>
          </p:nvGrpSpPr>
          <p:grpSpPr>
            <a:xfrm>
              <a:off x="9159952" y="2316834"/>
              <a:ext cx="1537706" cy="1537706"/>
              <a:chOff x="9261395" y="1988528"/>
              <a:chExt cx="1577076" cy="1577076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6D74D841-E81F-413A-8863-2F541037D149}"/>
                  </a:ext>
                </a:extLst>
              </p:cNvPr>
              <p:cNvGrpSpPr/>
              <p:nvPr/>
            </p:nvGrpSpPr>
            <p:grpSpPr>
              <a:xfrm>
                <a:off x="9261395" y="1988528"/>
                <a:ext cx="1577076" cy="1577076"/>
                <a:chOff x="1330405" y="2640462"/>
                <a:chExt cx="1577076" cy="1577076"/>
              </a:xfrm>
            </p:grpSpPr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89C49D9E-6B26-4F0E-8CA2-C7C8580B748A}"/>
                    </a:ext>
                  </a:extLst>
                </p:cNvPr>
                <p:cNvSpPr/>
                <p:nvPr/>
              </p:nvSpPr>
              <p:spPr>
                <a:xfrm>
                  <a:off x="1330405" y="2640462"/>
                  <a:ext cx="1577076" cy="1577076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365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44D89DB6-3522-4F0B-858D-8ED1DD593280}"/>
                    </a:ext>
                  </a:extLst>
                </p:cNvPr>
                <p:cNvSpPr/>
                <p:nvPr/>
              </p:nvSpPr>
              <p:spPr>
                <a:xfrm>
                  <a:off x="1504540" y="2814597"/>
                  <a:ext cx="1228805" cy="12288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36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6A540CD-7DE1-42C2-B4B1-140B2299E99D}"/>
                  </a:ext>
                </a:extLst>
              </p:cNvPr>
              <p:cNvSpPr txBox="1"/>
              <p:nvPr/>
            </p:nvSpPr>
            <p:spPr>
              <a:xfrm>
                <a:off x="9575879" y="2527658"/>
                <a:ext cx="999564" cy="509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628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40%</a:t>
                </a:r>
                <a:endParaRPr lang="zh-CN" altLang="en-US" sz="2628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Group 83">
              <a:extLst>
                <a:ext uri="{FF2B5EF4-FFF2-40B4-BE49-F238E27FC236}">
                  <a16:creationId xmlns:a16="http://schemas.microsoft.com/office/drawing/2014/main" id="{359CF3B6-F882-4D27-9DB1-8F4511FADF8E}"/>
                </a:ext>
              </a:extLst>
            </p:cNvPr>
            <p:cNvGrpSpPr/>
            <p:nvPr/>
          </p:nvGrpSpPr>
          <p:grpSpPr>
            <a:xfrm>
              <a:off x="8296786" y="4156854"/>
              <a:ext cx="3264035" cy="1741146"/>
              <a:chOff x="619300" y="4156973"/>
              <a:chExt cx="3264035" cy="1741146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6131A91E-0160-4E31-99A4-6232575B5BC6}"/>
                  </a:ext>
                </a:extLst>
              </p:cNvPr>
              <p:cNvCxnSpPr/>
              <p:nvPr/>
            </p:nvCxnSpPr>
            <p:spPr>
              <a:xfrm>
                <a:off x="1017149" y="4942977"/>
                <a:ext cx="2468337" cy="0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  <a:alpha val="7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 303">
                <a:extLst>
                  <a:ext uri="{FF2B5EF4-FFF2-40B4-BE49-F238E27FC236}">
                    <a16:creationId xmlns:a16="http://schemas.microsoft.com/office/drawing/2014/main" id="{A0F3ACCA-AD9D-4A0E-BCC6-8A7AF86C92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6530" y="4156973"/>
                <a:ext cx="309574" cy="309098"/>
              </a:xfrm>
              <a:custGeom>
                <a:avLst/>
                <a:gdLst>
                  <a:gd name="connsiteX0" fmla="*/ 333891 w 578320"/>
                  <a:gd name="connsiteY0" fmla="*/ 314976 h 577432"/>
                  <a:gd name="connsiteX1" fmla="*/ 398475 w 578320"/>
                  <a:gd name="connsiteY1" fmla="*/ 314976 h 577432"/>
                  <a:gd name="connsiteX2" fmla="*/ 424308 w 578320"/>
                  <a:gd name="connsiteY2" fmla="*/ 340761 h 577432"/>
                  <a:gd name="connsiteX3" fmla="*/ 424308 w 578320"/>
                  <a:gd name="connsiteY3" fmla="*/ 550726 h 577432"/>
                  <a:gd name="connsiteX4" fmla="*/ 398475 w 578320"/>
                  <a:gd name="connsiteY4" fmla="*/ 577432 h 577432"/>
                  <a:gd name="connsiteX5" fmla="*/ 333891 w 578320"/>
                  <a:gd name="connsiteY5" fmla="*/ 577432 h 577432"/>
                  <a:gd name="connsiteX6" fmla="*/ 307135 w 578320"/>
                  <a:gd name="connsiteY6" fmla="*/ 550726 h 577432"/>
                  <a:gd name="connsiteX7" fmla="*/ 307135 w 578320"/>
                  <a:gd name="connsiteY7" fmla="*/ 340761 h 577432"/>
                  <a:gd name="connsiteX8" fmla="*/ 333891 w 578320"/>
                  <a:gd name="connsiteY8" fmla="*/ 314976 h 577432"/>
                  <a:gd name="connsiteX9" fmla="*/ 179853 w 578320"/>
                  <a:gd name="connsiteY9" fmla="*/ 314976 h 577432"/>
                  <a:gd name="connsiteX10" fmla="*/ 244456 w 578320"/>
                  <a:gd name="connsiteY10" fmla="*/ 314976 h 577432"/>
                  <a:gd name="connsiteX11" fmla="*/ 270297 w 578320"/>
                  <a:gd name="connsiteY11" fmla="*/ 340761 h 577432"/>
                  <a:gd name="connsiteX12" fmla="*/ 270297 w 578320"/>
                  <a:gd name="connsiteY12" fmla="*/ 550726 h 577432"/>
                  <a:gd name="connsiteX13" fmla="*/ 244456 w 578320"/>
                  <a:gd name="connsiteY13" fmla="*/ 577432 h 577432"/>
                  <a:gd name="connsiteX14" fmla="*/ 179853 w 578320"/>
                  <a:gd name="connsiteY14" fmla="*/ 577432 h 577432"/>
                  <a:gd name="connsiteX15" fmla="*/ 154012 w 578320"/>
                  <a:gd name="connsiteY15" fmla="*/ 550726 h 577432"/>
                  <a:gd name="connsiteX16" fmla="*/ 154012 w 578320"/>
                  <a:gd name="connsiteY16" fmla="*/ 340761 h 577432"/>
                  <a:gd name="connsiteX17" fmla="*/ 179853 w 578320"/>
                  <a:gd name="connsiteY17" fmla="*/ 314976 h 577432"/>
                  <a:gd name="connsiteX18" fmla="*/ 486980 w 578320"/>
                  <a:gd name="connsiteY18" fmla="*/ 235677 h 577432"/>
                  <a:gd name="connsiteX19" fmla="*/ 551564 w 578320"/>
                  <a:gd name="connsiteY19" fmla="*/ 235677 h 577432"/>
                  <a:gd name="connsiteX20" fmla="*/ 578320 w 578320"/>
                  <a:gd name="connsiteY20" fmla="*/ 262391 h 577432"/>
                  <a:gd name="connsiteX21" fmla="*/ 578320 w 578320"/>
                  <a:gd name="connsiteY21" fmla="*/ 550718 h 577432"/>
                  <a:gd name="connsiteX22" fmla="*/ 551564 w 578320"/>
                  <a:gd name="connsiteY22" fmla="*/ 577432 h 577432"/>
                  <a:gd name="connsiteX23" fmla="*/ 486980 w 578320"/>
                  <a:gd name="connsiteY23" fmla="*/ 577432 h 577432"/>
                  <a:gd name="connsiteX24" fmla="*/ 461147 w 578320"/>
                  <a:gd name="connsiteY24" fmla="*/ 550718 h 577432"/>
                  <a:gd name="connsiteX25" fmla="*/ 461147 w 578320"/>
                  <a:gd name="connsiteY25" fmla="*/ 262391 h 577432"/>
                  <a:gd name="connsiteX26" fmla="*/ 486980 w 578320"/>
                  <a:gd name="connsiteY26" fmla="*/ 235677 h 577432"/>
                  <a:gd name="connsiteX27" fmla="*/ 25833 w 578320"/>
                  <a:gd name="connsiteY27" fmla="*/ 235677 h 577432"/>
                  <a:gd name="connsiteX28" fmla="*/ 90417 w 578320"/>
                  <a:gd name="connsiteY28" fmla="*/ 235677 h 577432"/>
                  <a:gd name="connsiteX29" fmla="*/ 117173 w 578320"/>
                  <a:gd name="connsiteY29" fmla="*/ 262391 h 577432"/>
                  <a:gd name="connsiteX30" fmla="*/ 117173 w 578320"/>
                  <a:gd name="connsiteY30" fmla="*/ 550718 h 577432"/>
                  <a:gd name="connsiteX31" fmla="*/ 90417 w 578320"/>
                  <a:gd name="connsiteY31" fmla="*/ 577432 h 577432"/>
                  <a:gd name="connsiteX32" fmla="*/ 25833 w 578320"/>
                  <a:gd name="connsiteY32" fmla="*/ 577432 h 577432"/>
                  <a:gd name="connsiteX33" fmla="*/ 0 w 578320"/>
                  <a:gd name="connsiteY33" fmla="*/ 550718 h 577432"/>
                  <a:gd name="connsiteX34" fmla="*/ 0 w 578320"/>
                  <a:gd name="connsiteY34" fmla="*/ 262391 h 577432"/>
                  <a:gd name="connsiteX35" fmla="*/ 25833 w 578320"/>
                  <a:gd name="connsiteY35" fmla="*/ 235677 h 577432"/>
                  <a:gd name="connsiteX36" fmla="*/ 297075 w 578320"/>
                  <a:gd name="connsiteY36" fmla="*/ 158450 h 577432"/>
                  <a:gd name="connsiteX37" fmla="*/ 326516 w 578320"/>
                  <a:gd name="connsiteY37" fmla="*/ 181440 h 577432"/>
                  <a:gd name="connsiteX38" fmla="*/ 297075 w 578320"/>
                  <a:gd name="connsiteY38" fmla="*/ 205349 h 577432"/>
                  <a:gd name="connsiteX39" fmla="*/ 282280 w 578320"/>
                  <a:gd name="connsiteY39" fmla="*/ 81074 h 577432"/>
                  <a:gd name="connsiteX40" fmla="*/ 282280 w 578320"/>
                  <a:gd name="connsiteY40" fmla="*/ 124274 h 577432"/>
                  <a:gd name="connsiteX41" fmla="*/ 255502 w 578320"/>
                  <a:gd name="connsiteY41" fmla="*/ 101295 h 577432"/>
                  <a:gd name="connsiteX42" fmla="*/ 282280 w 578320"/>
                  <a:gd name="connsiteY42" fmla="*/ 81074 h 577432"/>
                  <a:gd name="connsiteX43" fmla="*/ 289621 w 578320"/>
                  <a:gd name="connsiteY43" fmla="*/ 35910 h 577432"/>
                  <a:gd name="connsiteX44" fmla="*/ 282244 w 578320"/>
                  <a:gd name="connsiteY44" fmla="*/ 44197 h 577432"/>
                  <a:gd name="connsiteX45" fmla="*/ 282244 w 578320"/>
                  <a:gd name="connsiteY45" fmla="*/ 57087 h 577432"/>
                  <a:gd name="connsiteX46" fmla="*/ 225069 w 578320"/>
                  <a:gd name="connsiteY46" fmla="*/ 106808 h 577432"/>
                  <a:gd name="connsiteX47" fmla="*/ 282244 w 578320"/>
                  <a:gd name="connsiteY47" fmla="*/ 155609 h 577432"/>
                  <a:gd name="connsiteX48" fmla="*/ 282244 w 578320"/>
                  <a:gd name="connsiteY48" fmla="*/ 205330 h 577432"/>
                  <a:gd name="connsiteX49" fmla="*/ 237057 w 578320"/>
                  <a:gd name="connsiteY49" fmla="*/ 170341 h 577432"/>
                  <a:gd name="connsiteX50" fmla="*/ 222302 w 578320"/>
                  <a:gd name="connsiteY50" fmla="*/ 185994 h 577432"/>
                  <a:gd name="connsiteX51" fmla="*/ 282244 w 578320"/>
                  <a:gd name="connsiteY51" fmla="*/ 229269 h 577432"/>
                  <a:gd name="connsiteX52" fmla="*/ 282244 w 578320"/>
                  <a:gd name="connsiteY52" fmla="*/ 244002 h 577432"/>
                  <a:gd name="connsiteX53" fmla="*/ 289621 w 578320"/>
                  <a:gd name="connsiteY53" fmla="*/ 252288 h 577432"/>
                  <a:gd name="connsiteX54" fmla="*/ 296999 w 578320"/>
                  <a:gd name="connsiteY54" fmla="*/ 244002 h 577432"/>
                  <a:gd name="connsiteX55" fmla="*/ 296999 w 578320"/>
                  <a:gd name="connsiteY55" fmla="*/ 229269 h 577432"/>
                  <a:gd name="connsiteX56" fmla="*/ 356018 w 578320"/>
                  <a:gd name="connsiteY56" fmla="*/ 179548 h 577432"/>
                  <a:gd name="connsiteX57" fmla="*/ 296999 w 578320"/>
                  <a:gd name="connsiteY57" fmla="*/ 126144 h 577432"/>
                  <a:gd name="connsiteX58" fmla="*/ 296999 w 578320"/>
                  <a:gd name="connsiteY58" fmla="*/ 81027 h 577432"/>
                  <a:gd name="connsiteX59" fmla="*/ 338497 w 578320"/>
                  <a:gd name="connsiteY59" fmla="*/ 106808 h 577432"/>
                  <a:gd name="connsiteX60" fmla="*/ 353252 w 578320"/>
                  <a:gd name="connsiteY60" fmla="*/ 92076 h 577432"/>
                  <a:gd name="connsiteX61" fmla="*/ 296999 w 578320"/>
                  <a:gd name="connsiteY61" fmla="*/ 57087 h 577432"/>
                  <a:gd name="connsiteX62" fmla="*/ 296999 w 578320"/>
                  <a:gd name="connsiteY62" fmla="*/ 44197 h 577432"/>
                  <a:gd name="connsiteX63" fmla="*/ 289621 w 578320"/>
                  <a:gd name="connsiteY63" fmla="*/ 35910 h 577432"/>
                  <a:gd name="connsiteX64" fmla="*/ 288699 w 578320"/>
                  <a:gd name="connsiteY64" fmla="*/ 0 h 577432"/>
                  <a:gd name="connsiteX65" fmla="*/ 433481 w 578320"/>
                  <a:gd name="connsiteY65" fmla="*/ 144559 h 577432"/>
                  <a:gd name="connsiteX66" fmla="*/ 288699 w 578320"/>
                  <a:gd name="connsiteY66" fmla="*/ 288198 h 577432"/>
                  <a:gd name="connsiteX67" fmla="*/ 144839 w 578320"/>
                  <a:gd name="connsiteY67" fmla="*/ 144559 h 577432"/>
                  <a:gd name="connsiteX68" fmla="*/ 288699 w 578320"/>
                  <a:gd name="connsiteY68" fmla="*/ 0 h 57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578320" h="577432">
                    <a:moveTo>
                      <a:pt x="333891" y="314976"/>
                    </a:moveTo>
                    <a:lnTo>
                      <a:pt x="398475" y="314976"/>
                    </a:lnTo>
                    <a:cubicBezTo>
                      <a:pt x="412314" y="314976"/>
                      <a:pt x="424308" y="326948"/>
                      <a:pt x="424308" y="340761"/>
                    </a:cubicBezTo>
                    <a:lnTo>
                      <a:pt x="424308" y="550726"/>
                    </a:lnTo>
                    <a:cubicBezTo>
                      <a:pt x="424308" y="565460"/>
                      <a:pt x="412314" y="577432"/>
                      <a:pt x="398475" y="577432"/>
                    </a:cubicBezTo>
                    <a:lnTo>
                      <a:pt x="333891" y="577432"/>
                    </a:lnTo>
                    <a:cubicBezTo>
                      <a:pt x="319129" y="577432"/>
                      <a:pt x="307135" y="565460"/>
                      <a:pt x="307135" y="550726"/>
                    </a:cubicBezTo>
                    <a:lnTo>
                      <a:pt x="307135" y="340761"/>
                    </a:lnTo>
                    <a:cubicBezTo>
                      <a:pt x="307135" y="326948"/>
                      <a:pt x="319129" y="314976"/>
                      <a:pt x="333891" y="314976"/>
                    </a:cubicBezTo>
                    <a:close/>
                    <a:moveTo>
                      <a:pt x="179853" y="314976"/>
                    </a:moveTo>
                    <a:lnTo>
                      <a:pt x="244456" y="314976"/>
                    </a:lnTo>
                    <a:cubicBezTo>
                      <a:pt x="259222" y="314976"/>
                      <a:pt x="270297" y="326948"/>
                      <a:pt x="270297" y="340761"/>
                    </a:cubicBezTo>
                    <a:lnTo>
                      <a:pt x="270297" y="550726"/>
                    </a:lnTo>
                    <a:cubicBezTo>
                      <a:pt x="270297" y="565460"/>
                      <a:pt x="259222" y="577432"/>
                      <a:pt x="244456" y="577432"/>
                    </a:cubicBezTo>
                    <a:lnTo>
                      <a:pt x="179853" y="577432"/>
                    </a:lnTo>
                    <a:cubicBezTo>
                      <a:pt x="165087" y="577432"/>
                      <a:pt x="154012" y="565460"/>
                      <a:pt x="154012" y="550726"/>
                    </a:cubicBezTo>
                    <a:lnTo>
                      <a:pt x="154012" y="340761"/>
                    </a:lnTo>
                    <a:cubicBezTo>
                      <a:pt x="154012" y="326948"/>
                      <a:pt x="165087" y="314976"/>
                      <a:pt x="179853" y="314976"/>
                    </a:cubicBezTo>
                    <a:close/>
                    <a:moveTo>
                      <a:pt x="486980" y="235677"/>
                    </a:moveTo>
                    <a:lnTo>
                      <a:pt x="551564" y="235677"/>
                    </a:lnTo>
                    <a:cubicBezTo>
                      <a:pt x="566326" y="235677"/>
                      <a:pt x="578320" y="247652"/>
                      <a:pt x="578320" y="262391"/>
                    </a:cubicBezTo>
                    <a:lnTo>
                      <a:pt x="578320" y="550718"/>
                    </a:lnTo>
                    <a:cubicBezTo>
                      <a:pt x="578320" y="565457"/>
                      <a:pt x="566326" y="577432"/>
                      <a:pt x="551564" y="577432"/>
                    </a:cubicBezTo>
                    <a:lnTo>
                      <a:pt x="486980" y="577432"/>
                    </a:lnTo>
                    <a:cubicBezTo>
                      <a:pt x="473141" y="577432"/>
                      <a:pt x="461147" y="565457"/>
                      <a:pt x="461147" y="550718"/>
                    </a:cubicBezTo>
                    <a:lnTo>
                      <a:pt x="461147" y="262391"/>
                    </a:lnTo>
                    <a:cubicBezTo>
                      <a:pt x="461147" y="247652"/>
                      <a:pt x="473141" y="235677"/>
                      <a:pt x="486980" y="235677"/>
                    </a:cubicBezTo>
                    <a:close/>
                    <a:moveTo>
                      <a:pt x="25833" y="235677"/>
                    </a:moveTo>
                    <a:lnTo>
                      <a:pt x="90417" y="235677"/>
                    </a:lnTo>
                    <a:cubicBezTo>
                      <a:pt x="105179" y="235677"/>
                      <a:pt x="117173" y="247652"/>
                      <a:pt x="117173" y="262391"/>
                    </a:cubicBezTo>
                    <a:lnTo>
                      <a:pt x="117173" y="550718"/>
                    </a:lnTo>
                    <a:cubicBezTo>
                      <a:pt x="117173" y="565457"/>
                      <a:pt x="105179" y="577432"/>
                      <a:pt x="90417" y="577432"/>
                    </a:cubicBezTo>
                    <a:lnTo>
                      <a:pt x="25833" y="577432"/>
                    </a:lnTo>
                    <a:cubicBezTo>
                      <a:pt x="11994" y="577432"/>
                      <a:pt x="0" y="565457"/>
                      <a:pt x="0" y="550718"/>
                    </a:cubicBezTo>
                    <a:lnTo>
                      <a:pt x="0" y="262391"/>
                    </a:lnTo>
                    <a:cubicBezTo>
                      <a:pt x="0" y="247652"/>
                      <a:pt x="11994" y="235677"/>
                      <a:pt x="25833" y="235677"/>
                    </a:cubicBezTo>
                    <a:close/>
                    <a:moveTo>
                      <a:pt x="297075" y="158450"/>
                    </a:moveTo>
                    <a:cubicBezTo>
                      <a:pt x="309956" y="161209"/>
                      <a:pt x="326516" y="165807"/>
                      <a:pt x="326516" y="181440"/>
                    </a:cubicBezTo>
                    <a:cubicBezTo>
                      <a:pt x="326516" y="197992"/>
                      <a:pt x="310876" y="204429"/>
                      <a:pt x="297075" y="205349"/>
                    </a:cubicBezTo>
                    <a:close/>
                    <a:moveTo>
                      <a:pt x="282280" y="81074"/>
                    </a:moveTo>
                    <a:lnTo>
                      <a:pt x="282280" y="124274"/>
                    </a:lnTo>
                    <a:cubicBezTo>
                      <a:pt x="264736" y="120597"/>
                      <a:pt x="255502" y="113244"/>
                      <a:pt x="255502" y="101295"/>
                    </a:cubicBezTo>
                    <a:cubicBezTo>
                      <a:pt x="255502" y="91185"/>
                      <a:pt x="265659" y="81993"/>
                      <a:pt x="282280" y="81074"/>
                    </a:cubicBezTo>
                    <a:close/>
                    <a:moveTo>
                      <a:pt x="289621" y="35910"/>
                    </a:moveTo>
                    <a:cubicBezTo>
                      <a:pt x="285010" y="35910"/>
                      <a:pt x="282244" y="40513"/>
                      <a:pt x="282244" y="44197"/>
                    </a:cubicBezTo>
                    <a:lnTo>
                      <a:pt x="282244" y="57087"/>
                    </a:lnTo>
                    <a:cubicBezTo>
                      <a:pt x="252734" y="58008"/>
                      <a:pt x="225069" y="74582"/>
                      <a:pt x="225069" y="106808"/>
                    </a:cubicBezTo>
                    <a:cubicBezTo>
                      <a:pt x="225069" y="133510"/>
                      <a:pt x="247201" y="149163"/>
                      <a:pt x="282244" y="155609"/>
                    </a:cubicBezTo>
                    <a:lnTo>
                      <a:pt x="282244" y="205330"/>
                    </a:lnTo>
                    <a:cubicBezTo>
                      <a:pt x="242590" y="203488"/>
                      <a:pt x="263800" y="170341"/>
                      <a:pt x="237057" y="170341"/>
                    </a:cubicBezTo>
                    <a:cubicBezTo>
                      <a:pt x="227835" y="170341"/>
                      <a:pt x="222302" y="175865"/>
                      <a:pt x="222302" y="185994"/>
                    </a:cubicBezTo>
                    <a:cubicBezTo>
                      <a:pt x="222302" y="204409"/>
                      <a:pt x="241668" y="228349"/>
                      <a:pt x="282244" y="229269"/>
                    </a:cubicBezTo>
                    <a:lnTo>
                      <a:pt x="282244" y="244002"/>
                    </a:lnTo>
                    <a:cubicBezTo>
                      <a:pt x="282244" y="248605"/>
                      <a:pt x="285010" y="252288"/>
                      <a:pt x="289621" y="252288"/>
                    </a:cubicBezTo>
                    <a:cubicBezTo>
                      <a:pt x="293310" y="252288"/>
                      <a:pt x="296999" y="248605"/>
                      <a:pt x="296999" y="244002"/>
                    </a:cubicBezTo>
                    <a:lnTo>
                      <a:pt x="296999" y="229269"/>
                    </a:lnTo>
                    <a:cubicBezTo>
                      <a:pt x="332041" y="227428"/>
                      <a:pt x="356018" y="210854"/>
                      <a:pt x="356018" y="179548"/>
                    </a:cubicBezTo>
                    <a:cubicBezTo>
                      <a:pt x="356018" y="142718"/>
                      <a:pt x="328353" y="133510"/>
                      <a:pt x="296999" y="126144"/>
                    </a:cubicBezTo>
                    <a:lnTo>
                      <a:pt x="296999" y="81027"/>
                    </a:lnTo>
                    <a:cubicBezTo>
                      <a:pt x="322820" y="81948"/>
                      <a:pt x="322820" y="106808"/>
                      <a:pt x="338497" y="106808"/>
                    </a:cubicBezTo>
                    <a:cubicBezTo>
                      <a:pt x="346796" y="106808"/>
                      <a:pt x="353252" y="101284"/>
                      <a:pt x="353252" y="92076"/>
                    </a:cubicBezTo>
                    <a:cubicBezTo>
                      <a:pt x="353252" y="69057"/>
                      <a:pt x="315442" y="57087"/>
                      <a:pt x="296999" y="57087"/>
                    </a:cubicBezTo>
                    <a:lnTo>
                      <a:pt x="296999" y="44197"/>
                    </a:lnTo>
                    <a:cubicBezTo>
                      <a:pt x="296999" y="40513"/>
                      <a:pt x="293310" y="35910"/>
                      <a:pt x="289621" y="35910"/>
                    </a:cubicBezTo>
                    <a:close/>
                    <a:moveTo>
                      <a:pt x="288699" y="0"/>
                    </a:moveTo>
                    <a:cubicBezTo>
                      <a:pt x="368929" y="0"/>
                      <a:pt x="433481" y="64453"/>
                      <a:pt x="433481" y="144559"/>
                    </a:cubicBezTo>
                    <a:cubicBezTo>
                      <a:pt x="433481" y="223745"/>
                      <a:pt x="368929" y="288198"/>
                      <a:pt x="288699" y="288198"/>
                    </a:cubicBezTo>
                    <a:cubicBezTo>
                      <a:pt x="209392" y="288198"/>
                      <a:pt x="144839" y="223745"/>
                      <a:pt x="144839" y="144559"/>
                    </a:cubicBezTo>
                    <a:cubicBezTo>
                      <a:pt x="144839" y="64453"/>
                      <a:pt x="209392" y="0"/>
                      <a:pt x="2886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36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DF1CE0FC-FF93-4E47-B01A-3DCA0498D7C3}"/>
                  </a:ext>
                </a:extLst>
              </p:cNvPr>
              <p:cNvSpPr/>
              <p:nvPr/>
            </p:nvSpPr>
            <p:spPr>
              <a:xfrm>
                <a:off x="619300" y="4481312"/>
                <a:ext cx="3264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4667AC18-B965-491B-93B9-37FAD3210635}"/>
                  </a:ext>
                </a:extLst>
              </p:cNvPr>
              <p:cNvSpPr/>
              <p:nvPr/>
            </p:nvSpPr>
            <p:spPr>
              <a:xfrm>
                <a:off x="1252861" y="5159455"/>
                <a:ext cx="204708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09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EC9FA8-4F56-4CAC-BC1E-E1E098163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23" y="1888958"/>
            <a:ext cx="6178741" cy="3994484"/>
          </a:xfrm>
          <a:prstGeom prst="rect">
            <a:avLst/>
          </a:prstGeom>
        </p:spPr>
      </p:pic>
      <p:grpSp>
        <p:nvGrpSpPr>
          <p:cNvPr id="66" name="Group 11">
            <a:extLst>
              <a:ext uri="{FF2B5EF4-FFF2-40B4-BE49-F238E27FC236}">
                <a16:creationId xmlns:a16="http://schemas.microsoft.com/office/drawing/2014/main" id="{739A45C2-9F4B-4CC5-838E-A977331B4218}"/>
              </a:ext>
            </a:extLst>
          </p:cNvPr>
          <p:cNvGrpSpPr/>
          <p:nvPr/>
        </p:nvGrpSpPr>
        <p:grpSpPr>
          <a:xfrm>
            <a:off x="625236" y="1796544"/>
            <a:ext cx="4762787" cy="1413689"/>
            <a:chOff x="483046" y="2121396"/>
            <a:chExt cx="4762787" cy="1413689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8DE5DB1B-C8C6-481C-BAAB-5ED73C784C50}"/>
                </a:ext>
              </a:extLst>
            </p:cNvPr>
            <p:cNvCxnSpPr>
              <a:cxnSpLocks/>
            </p:cNvCxnSpPr>
            <p:nvPr/>
          </p:nvCxnSpPr>
          <p:spPr>
            <a:xfrm>
              <a:off x="483046" y="3429000"/>
              <a:ext cx="3463312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  <a:alpha val="7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64FD70B1-4536-4F75-8C97-B41F99DD642F}"/>
                </a:ext>
              </a:extLst>
            </p:cNvPr>
            <p:cNvGrpSpPr/>
            <p:nvPr/>
          </p:nvGrpSpPr>
          <p:grpSpPr>
            <a:xfrm>
              <a:off x="483046" y="2165267"/>
              <a:ext cx="861089" cy="861089"/>
              <a:chOff x="577312" y="1888958"/>
              <a:chExt cx="861089" cy="861089"/>
            </a:xfrm>
          </p:grpSpPr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FA059028-7037-451A-A382-69C624C828F2}"/>
                  </a:ext>
                </a:extLst>
              </p:cNvPr>
              <p:cNvSpPr/>
              <p:nvPr/>
            </p:nvSpPr>
            <p:spPr>
              <a:xfrm>
                <a:off x="577312" y="1888958"/>
                <a:ext cx="861089" cy="86108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303">
                <a:extLst>
                  <a:ext uri="{FF2B5EF4-FFF2-40B4-BE49-F238E27FC236}">
                    <a16:creationId xmlns:a16="http://schemas.microsoft.com/office/drawing/2014/main" id="{34331B0D-FCFC-4274-A3F5-3333AE874D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8772" y="2090897"/>
                <a:ext cx="458169" cy="457210"/>
              </a:xfrm>
              <a:custGeom>
                <a:avLst/>
                <a:gdLst>
                  <a:gd name="connsiteX0" fmla="*/ 73141 w 606368"/>
                  <a:gd name="connsiteY0" fmla="*/ 459099 h 605099"/>
                  <a:gd name="connsiteX1" fmla="*/ 146282 w 606368"/>
                  <a:gd name="connsiteY1" fmla="*/ 532099 h 605099"/>
                  <a:gd name="connsiteX2" fmla="*/ 73141 w 606368"/>
                  <a:gd name="connsiteY2" fmla="*/ 605099 h 605099"/>
                  <a:gd name="connsiteX3" fmla="*/ 0 w 606368"/>
                  <a:gd name="connsiteY3" fmla="*/ 532099 h 605099"/>
                  <a:gd name="connsiteX4" fmla="*/ 73141 w 606368"/>
                  <a:gd name="connsiteY4" fmla="*/ 459099 h 605099"/>
                  <a:gd name="connsiteX5" fmla="*/ 90350 w 606368"/>
                  <a:gd name="connsiteY5" fmla="*/ 311335 h 605099"/>
                  <a:gd name="connsiteX6" fmla="*/ 286566 w 606368"/>
                  <a:gd name="connsiteY6" fmla="*/ 507355 h 605099"/>
                  <a:gd name="connsiteX7" fmla="*/ 245213 w 606368"/>
                  <a:gd name="connsiteY7" fmla="*/ 548647 h 605099"/>
                  <a:gd name="connsiteX8" fmla="*/ 203860 w 606368"/>
                  <a:gd name="connsiteY8" fmla="*/ 507355 h 605099"/>
                  <a:gd name="connsiteX9" fmla="*/ 90350 w 606368"/>
                  <a:gd name="connsiteY9" fmla="*/ 393919 h 605099"/>
                  <a:gd name="connsiteX10" fmla="*/ 48902 w 606368"/>
                  <a:gd name="connsiteY10" fmla="*/ 352627 h 605099"/>
                  <a:gd name="connsiteX11" fmla="*/ 90350 w 606368"/>
                  <a:gd name="connsiteY11" fmla="*/ 311335 h 605099"/>
                  <a:gd name="connsiteX12" fmla="*/ 112838 w 606368"/>
                  <a:gd name="connsiteY12" fmla="*/ 158772 h 605099"/>
                  <a:gd name="connsiteX13" fmla="*/ 439340 w 606368"/>
                  <a:gd name="connsiteY13" fmla="*/ 484848 h 605099"/>
                  <a:gd name="connsiteX14" fmla="*/ 397986 w 606368"/>
                  <a:gd name="connsiteY14" fmla="*/ 526136 h 605099"/>
                  <a:gd name="connsiteX15" fmla="*/ 356631 w 606368"/>
                  <a:gd name="connsiteY15" fmla="*/ 484848 h 605099"/>
                  <a:gd name="connsiteX16" fmla="*/ 112838 w 606368"/>
                  <a:gd name="connsiteY16" fmla="*/ 241443 h 605099"/>
                  <a:gd name="connsiteX17" fmla="*/ 71483 w 606368"/>
                  <a:gd name="connsiteY17" fmla="*/ 200060 h 605099"/>
                  <a:gd name="connsiteX18" fmla="*/ 112838 w 606368"/>
                  <a:gd name="connsiteY18" fmla="*/ 158772 h 605099"/>
                  <a:gd name="connsiteX19" fmla="*/ 121024 w 606368"/>
                  <a:gd name="connsiteY19" fmla="*/ 0 h 605099"/>
                  <a:gd name="connsiteX20" fmla="*/ 606368 w 606368"/>
                  <a:gd name="connsiteY20" fmla="*/ 484702 h 605099"/>
                  <a:gd name="connsiteX21" fmla="*/ 565012 w 606368"/>
                  <a:gd name="connsiteY21" fmla="*/ 525995 h 605099"/>
                  <a:gd name="connsiteX22" fmla="*/ 523656 w 606368"/>
                  <a:gd name="connsiteY22" fmla="*/ 484702 h 605099"/>
                  <a:gd name="connsiteX23" fmla="*/ 121024 w 606368"/>
                  <a:gd name="connsiteY23" fmla="*/ 82586 h 605099"/>
                  <a:gd name="connsiteX24" fmla="*/ 79668 w 606368"/>
                  <a:gd name="connsiteY24" fmla="*/ 41293 h 605099"/>
                  <a:gd name="connsiteX25" fmla="*/ 121024 w 606368"/>
                  <a:gd name="connsiteY25" fmla="*/ 0 h 60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06368" h="605099">
                    <a:moveTo>
                      <a:pt x="73141" y="459099"/>
                    </a:moveTo>
                    <a:cubicBezTo>
                      <a:pt x="113536" y="459099"/>
                      <a:pt x="146282" y="491782"/>
                      <a:pt x="146282" y="532099"/>
                    </a:cubicBezTo>
                    <a:cubicBezTo>
                      <a:pt x="146282" y="572416"/>
                      <a:pt x="113536" y="605099"/>
                      <a:pt x="73141" y="605099"/>
                    </a:cubicBezTo>
                    <a:cubicBezTo>
                      <a:pt x="32746" y="605099"/>
                      <a:pt x="0" y="572416"/>
                      <a:pt x="0" y="532099"/>
                    </a:cubicBezTo>
                    <a:cubicBezTo>
                      <a:pt x="0" y="491782"/>
                      <a:pt x="32746" y="459099"/>
                      <a:pt x="73141" y="459099"/>
                    </a:cubicBezTo>
                    <a:close/>
                    <a:moveTo>
                      <a:pt x="90350" y="311335"/>
                    </a:moveTo>
                    <a:cubicBezTo>
                      <a:pt x="198584" y="311335"/>
                      <a:pt x="286566" y="399280"/>
                      <a:pt x="286566" y="507355"/>
                    </a:cubicBezTo>
                    <a:cubicBezTo>
                      <a:pt x="286566" y="530118"/>
                      <a:pt x="268103" y="548647"/>
                      <a:pt x="245213" y="548647"/>
                    </a:cubicBezTo>
                    <a:cubicBezTo>
                      <a:pt x="222417" y="548647"/>
                      <a:pt x="203860" y="530118"/>
                      <a:pt x="203860" y="507355"/>
                    </a:cubicBezTo>
                    <a:cubicBezTo>
                      <a:pt x="203860" y="444805"/>
                      <a:pt x="152898" y="393919"/>
                      <a:pt x="90350" y="393919"/>
                    </a:cubicBezTo>
                    <a:cubicBezTo>
                      <a:pt x="67459" y="393919"/>
                      <a:pt x="48902" y="375483"/>
                      <a:pt x="48902" y="352627"/>
                    </a:cubicBezTo>
                    <a:cubicBezTo>
                      <a:pt x="48902" y="329770"/>
                      <a:pt x="67459" y="311335"/>
                      <a:pt x="90350" y="311335"/>
                    </a:cubicBezTo>
                    <a:close/>
                    <a:moveTo>
                      <a:pt x="112838" y="158772"/>
                    </a:moveTo>
                    <a:cubicBezTo>
                      <a:pt x="292857" y="158772"/>
                      <a:pt x="439340" y="305021"/>
                      <a:pt x="439340" y="484848"/>
                    </a:cubicBezTo>
                    <a:cubicBezTo>
                      <a:pt x="439340" y="507608"/>
                      <a:pt x="420783" y="526136"/>
                      <a:pt x="397986" y="526136"/>
                    </a:cubicBezTo>
                    <a:cubicBezTo>
                      <a:pt x="375095" y="526136"/>
                      <a:pt x="356631" y="507608"/>
                      <a:pt x="356631" y="484848"/>
                    </a:cubicBezTo>
                    <a:cubicBezTo>
                      <a:pt x="356631" y="350636"/>
                      <a:pt x="247263" y="241443"/>
                      <a:pt x="112838" y="241443"/>
                    </a:cubicBezTo>
                    <a:cubicBezTo>
                      <a:pt x="89947" y="241443"/>
                      <a:pt x="71483" y="222915"/>
                      <a:pt x="71483" y="200060"/>
                    </a:cubicBezTo>
                    <a:cubicBezTo>
                      <a:pt x="71483" y="177300"/>
                      <a:pt x="89947" y="158772"/>
                      <a:pt x="112838" y="158772"/>
                    </a:cubicBezTo>
                    <a:close/>
                    <a:moveTo>
                      <a:pt x="121024" y="0"/>
                    </a:moveTo>
                    <a:cubicBezTo>
                      <a:pt x="388661" y="0"/>
                      <a:pt x="606368" y="217377"/>
                      <a:pt x="606368" y="484702"/>
                    </a:cubicBezTo>
                    <a:cubicBezTo>
                      <a:pt x="606368" y="507465"/>
                      <a:pt x="587904" y="525995"/>
                      <a:pt x="565012" y="525995"/>
                    </a:cubicBezTo>
                    <a:cubicBezTo>
                      <a:pt x="542120" y="525995"/>
                      <a:pt x="523656" y="507465"/>
                      <a:pt x="523656" y="484702"/>
                    </a:cubicBezTo>
                    <a:cubicBezTo>
                      <a:pt x="523656" y="262997"/>
                      <a:pt x="342971" y="82586"/>
                      <a:pt x="121024" y="82586"/>
                    </a:cubicBezTo>
                    <a:cubicBezTo>
                      <a:pt x="98227" y="82586"/>
                      <a:pt x="79668" y="64150"/>
                      <a:pt x="79668" y="41293"/>
                    </a:cubicBezTo>
                    <a:cubicBezTo>
                      <a:pt x="79668" y="18530"/>
                      <a:pt x="98227" y="0"/>
                      <a:pt x="1210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36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60181191-25D8-4AA8-8169-A2CCE7D6A54C}"/>
                </a:ext>
              </a:extLst>
            </p:cNvPr>
            <p:cNvSpPr/>
            <p:nvPr/>
          </p:nvSpPr>
          <p:spPr>
            <a:xfrm>
              <a:off x="1438401" y="2121396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0E83C5C7-E4AD-47CC-8969-22C9CA5BB8EC}"/>
                </a:ext>
              </a:extLst>
            </p:cNvPr>
            <p:cNvSpPr/>
            <p:nvPr/>
          </p:nvSpPr>
          <p:spPr>
            <a:xfrm>
              <a:off x="1438401" y="2580978"/>
              <a:ext cx="380743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Group 12">
            <a:extLst>
              <a:ext uri="{FF2B5EF4-FFF2-40B4-BE49-F238E27FC236}">
                <a16:creationId xmlns:a16="http://schemas.microsoft.com/office/drawing/2014/main" id="{485AA7A4-89E7-4E25-9BD2-51B621257ABE}"/>
              </a:ext>
            </a:extLst>
          </p:cNvPr>
          <p:cNvGrpSpPr/>
          <p:nvPr/>
        </p:nvGrpSpPr>
        <p:grpSpPr>
          <a:xfrm>
            <a:off x="625236" y="3317867"/>
            <a:ext cx="4762787" cy="1429976"/>
            <a:chOff x="483046" y="3753803"/>
            <a:chExt cx="4762787" cy="1429976"/>
          </a:xfrm>
        </p:grpSpPr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3BB0C92B-40AF-4E85-A341-5601B252F63E}"/>
                </a:ext>
              </a:extLst>
            </p:cNvPr>
            <p:cNvCxnSpPr>
              <a:cxnSpLocks/>
            </p:cNvCxnSpPr>
            <p:nvPr/>
          </p:nvCxnSpPr>
          <p:spPr>
            <a:xfrm>
              <a:off x="483046" y="5077694"/>
              <a:ext cx="3463312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  <a:alpha val="7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98F33DC3-70F4-4F04-A4CF-89C7F659AAB2}"/>
                </a:ext>
              </a:extLst>
            </p:cNvPr>
            <p:cNvGrpSpPr/>
            <p:nvPr/>
          </p:nvGrpSpPr>
          <p:grpSpPr>
            <a:xfrm>
              <a:off x="483046" y="3753803"/>
              <a:ext cx="4762787" cy="1429976"/>
              <a:chOff x="483046" y="3753803"/>
              <a:chExt cx="4762787" cy="1429976"/>
            </a:xfrm>
          </p:grpSpPr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94E1C84A-8250-4E0E-9E16-6F3AE0A256B3}"/>
                  </a:ext>
                </a:extLst>
              </p:cNvPr>
              <p:cNvGrpSpPr/>
              <p:nvPr/>
            </p:nvGrpSpPr>
            <p:grpSpPr>
              <a:xfrm>
                <a:off x="483046" y="3813961"/>
                <a:ext cx="861089" cy="861089"/>
                <a:chOff x="577312" y="1888958"/>
                <a:chExt cx="861089" cy="861089"/>
              </a:xfrm>
            </p:grpSpPr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4DDB12BC-01C7-4A37-86D1-C557A6E4F9A6}"/>
                    </a:ext>
                  </a:extLst>
                </p:cNvPr>
                <p:cNvSpPr/>
                <p:nvPr/>
              </p:nvSpPr>
              <p:spPr>
                <a:xfrm>
                  <a:off x="577312" y="1888958"/>
                  <a:ext cx="861089" cy="861089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303">
                  <a:extLst>
                    <a:ext uri="{FF2B5EF4-FFF2-40B4-BE49-F238E27FC236}">
                      <a16:creationId xmlns:a16="http://schemas.microsoft.com/office/drawing/2014/main" id="{DF802AC1-CBAB-4E32-ACD0-7566232828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78772" y="2090587"/>
                  <a:ext cx="458169" cy="457829"/>
                </a:xfrm>
                <a:custGeom>
                  <a:avLst/>
                  <a:gdLst>
                    <a:gd name="connsiteX0" fmla="*/ 450068 w 558430"/>
                    <a:gd name="connsiteY0" fmla="*/ 219486 h 558016"/>
                    <a:gd name="connsiteX1" fmla="*/ 481134 w 558430"/>
                    <a:gd name="connsiteY1" fmla="*/ 245271 h 558016"/>
                    <a:gd name="connsiteX2" fmla="*/ 447479 w 558430"/>
                    <a:gd name="connsiteY2" fmla="*/ 273634 h 558016"/>
                    <a:gd name="connsiteX3" fmla="*/ 431946 w 558430"/>
                    <a:gd name="connsiteY3" fmla="*/ 273634 h 558016"/>
                    <a:gd name="connsiteX4" fmla="*/ 431946 w 558430"/>
                    <a:gd name="connsiteY4" fmla="*/ 222065 h 558016"/>
                    <a:gd name="connsiteX5" fmla="*/ 450068 w 558430"/>
                    <a:gd name="connsiteY5" fmla="*/ 219486 h 558016"/>
                    <a:gd name="connsiteX6" fmla="*/ 113808 w 558430"/>
                    <a:gd name="connsiteY6" fmla="*/ 219486 h 558016"/>
                    <a:gd name="connsiteX7" fmla="*/ 144671 w 558430"/>
                    <a:gd name="connsiteY7" fmla="*/ 245271 h 558016"/>
                    <a:gd name="connsiteX8" fmla="*/ 111236 w 558430"/>
                    <a:gd name="connsiteY8" fmla="*/ 273634 h 558016"/>
                    <a:gd name="connsiteX9" fmla="*/ 98376 w 558430"/>
                    <a:gd name="connsiteY9" fmla="*/ 273634 h 558016"/>
                    <a:gd name="connsiteX10" fmla="*/ 98376 w 558430"/>
                    <a:gd name="connsiteY10" fmla="*/ 222065 h 558016"/>
                    <a:gd name="connsiteX11" fmla="*/ 113808 w 558430"/>
                    <a:gd name="connsiteY11" fmla="*/ 219486 h 558016"/>
                    <a:gd name="connsiteX12" fmla="*/ 211997 w 558430"/>
                    <a:gd name="connsiteY12" fmla="*/ 191172 h 558016"/>
                    <a:gd name="connsiteX13" fmla="*/ 211997 w 558430"/>
                    <a:gd name="connsiteY13" fmla="*/ 366844 h 558016"/>
                    <a:gd name="connsiteX14" fmla="*/ 250777 w 558430"/>
                    <a:gd name="connsiteY14" fmla="*/ 366844 h 558016"/>
                    <a:gd name="connsiteX15" fmla="*/ 250777 w 558430"/>
                    <a:gd name="connsiteY15" fmla="*/ 294509 h 558016"/>
                    <a:gd name="connsiteX16" fmla="*/ 317995 w 558430"/>
                    <a:gd name="connsiteY16" fmla="*/ 294509 h 558016"/>
                    <a:gd name="connsiteX17" fmla="*/ 317995 w 558430"/>
                    <a:gd name="connsiteY17" fmla="*/ 366844 h 558016"/>
                    <a:gd name="connsiteX18" fmla="*/ 356775 w 558430"/>
                    <a:gd name="connsiteY18" fmla="*/ 366844 h 558016"/>
                    <a:gd name="connsiteX19" fmla="*/ 356775 w 558430"/>
                    <a:gd name="connsiteY19" fmla="*/ 191172 h 558016"/>
                    <a:gd name="connsiteX20" fmla="*/ 317995 w 558430"/>
                    <a:gd name="connsiteY20" fmla="*/ 191172 h 558016"/>
                    <a:gd name="connsiteX21" fmla="*/ 317995 w 558430"/>
                    <a:gd name="connsiteY21" fmla="*/ 258341 h 558016"/>
                    <a:gd name="connsiteX22" fmla="*/ 250777 w 558430"/>
                    <a:gd name="connsiteY22" fmla="*/ 258341 h 558016"/>
                    <a:gd name="connsiteX23" fmla="*/ 250777 w 558430"/>
                    <a:gd name="connsiteY23" fmla="*/ 191172 h 558016"/>
                    <a:gd name="connsiteX24" fmla="*/ 447261 w 558430"/>
                    <a:gd name="connsiteY24" fmla="*/ 188589 h 558016"/>
                    <a:gd name="connsiteX25" fmla="*/ 392969 w 558430"/>
                    <a:gd name="connsiteY25" fmla="*/ 193755 h 558016"/>
                    <a:gd name="connsiteX26" fmla="*/ 392969 w 558430"/>
                    <a:gd name="connsiteY26" fmla="*/ 366844 h 558016"/>
                    <a:gd name="connsiteX27" fmla="*/ 431749 w 558430"/>
                    <a:gd name="connsiteY27" fmla="*/ 366844 h 558016"/>
                    <a:gd name="connsiteX28" fmla="*/ 431749 w 558430"/>
                    <a:gd name="connsiteY28" fmla="*/ 304842 h 558016"/>
                    <a:gd name="connsiteX29" fmla="*/ 447261 w 558430"/>
                    <a:gd name="connsiteY29" fmla="*/ 304842 h 558016"/>
                    <a:gd name="connsiteX30" fmla="*/ 504138 w 558430"/>
                    <a:gd name="connsiteY30" fmla="*/ 286758 h 558016"/>
                    <a:gd name="connsiteX31" fmla="*/ 519650 w 558430"/>
                    <a:gd name="connsiteY31" fmla="*/ 245424 h 558016"/>
                    <a:gd name="connsiteX32" fmla="*/ 501553 w 558430"/>
                    <a:gd name="connsiteY32" fmla="*/ 204089 h 558016"/>
                    <a:gd name="connsiteX33" fmla="*/ 447261 w 558430"/>
                    <a:gd name="connsiteY33" fmla="*/ 188589 h 558016"/>
                    <a:gd name="connsiteX34" fmla="*/ 111169 w 558430"/>
                    <a:gd name="connsiteY34" fmla="*/ 188589 h 558016"/>
                    <a:gd name="connsiteX35" fmla="*/ 56877 w 558430"/>
                    <a:gd name="connsiteY35" fmla="*/ 193755 h 558016"/>
                    <a:gd name="connsiteX36" fmla="*/ 56877 w 558430"/>
                    <a:gd name="connsiteY36" fmla="*/ 366844 h 558016"/>
                    <a:gd name="connsiteX37" fmla="*/ 98242 w 558430"/>
                    <a:gd name="connsiteY37" fmla="*/ 366844 h 558016"/>
                    <a:gd name="connsiteX38" fmla="*/ 98242 w 558430"/>
                    <a:gd name="connsiteY38" fmla="*/ 304842 h 558016"/>
                    <a:gd name="connsiteX39" fmla="*/ 111169 w 558430"/>
                    <a:gd name="connsiteY39" fmla="*/ 304842 h 558016"/>
                    <a:gd name="connsiteX40" fmla="*/ 168046 w 558430"/>
                    <a:gd name="connsiteY40" fmla="*/ 286758 h 558016"/>
                    <a:gd name="connsiteX41" fmla="*/ 186143 w 558430"/>
                    <a:gd name="connsiteY41" fmla="*/ 245424 h 558016"/>
                    <a:gd name="connsiteX42" fmla="*/ 165461 w 558430"/>
                    <a:gd name="connsiteY42" fmla="*/ 204089 h 558016"/>
                    <a:gd name="connsiteX43" fmla="*/ 111169 w 558430"/>
                    <a:gd name="connsiteY43" fmla="*/ 188589 h 558016"/>
                    <a:gd name="connsiteX44" fmla="*/ 36194 w 558430"/>
                    <a:gd name="connsiteY44" fmla="*/ 0 h 558016"/>
                    <a:gd name="connsiteX45" fmla="*/ 522236 w 558430"/>
                    <a:gd name="connsiteY45" fmla="*/ 0 h 558016"/>
                    <a:gd name="connsiteX46" fmla="*/ 558430 w 558430"/>
                    <a:gd name="connsiteY46" fmla="*/ 36168 h 558016"/>
                    <a:gd name="connsiteX47" fmla="*/ 558430 w 558430"/>
                    <a:gd name="connsiteY47" fmla="*/ 521848 h 558016"/>
                    <a:gd name="connsiteX48" fmla="*/ 522236 w 558430"/>
                    <a:gd name="connsiteY48" fmla="*/ 558016 h 558016"/>
                    <a:gd name="connsiteX49" fmla="*/ 36194 w 558430"/>
                    <a:gd name="connsiteY49" fmla="*/ 558016 h 558016"/>
                    <a:gd name="connsiteX50" fmla="*/ 0 w 558430"/>
                    <a:gd name="connsiteY50" fmla="*/ 521848 h 558016"/>
                    <a:gd name="connsiteX51" fmla="*/ 0 w 558430"/>
                    <a:gd name="connsiteY51" fmla="*/ 36168 h 558016"/>
                    <a:gd name="connsiteX52" fmla="*/ 36194 w 558430"/>
                    <a:gd name="connsiteY52" fmla="*/ 0 h 55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558430" h="558016">
                      <a:moveTo>
                        <a:pt x="450068" y="219486"/>
                      </a:moveTo>
                      <a:cubicBezTo>
                        <a:pt x="470779" y="219486"/>
                        <a:pt x="481134" y="229800"/>
                        <a:pt x="481134" y="245271"/>
                      </a:cubicBezTo>
                      <a:cubicBezTo>
                        <a:pt x="481134" y="263320"/>
                        <a:pt x="468190" y="273634"/>
                        <a:pt x="447479" y="273634"/>
                      </a:cubicBezTo>
                      <a:cubicBezTo>
                        <a:pt x="439713" y="273634"/>
                        <a:pt x="437124" y="273634"/>
                        <a:pt x="431946" y="273634"/>
                      </a:cubicBezTo>
                      <a:lnTo>
                        <a:pt x="431946" y="222065"/>
                      </a:lnTo>
                      <a:cubicBezTo>
                        <a:pt x="437124" y="219486"/>
                        <a:pt x="442301" y="219486"/>
                        <a:pt x="450068" y="219486"/>
                      </a:cubicBezTo>
                      <a:close/>
                      <a:moveTo>
                        <a:pt x="113808" y="219486"/>
                      </a:moveTo>
                      <a:cubicBezTo>
                        <a:pt x="134383" y="219486"/>
                        <a:pt x="144671" y="229800"/>
                        <a:pt x="144671" y="245271"/>
                      </a:cubicBezTo>
                      <a:cubicBezTo>
                        <a:pt x="144671" y="263320"/>
                        <a:pt x="131811" y="273634"/>
                        <a:pt x="111236" y="273634"/>
                      </a:cubicBezTo>
                      <a:cubicBezTo>
                        <a:pt x="106092" y="273634"/>
                        <a:pt x="100948" y="273634"/>
                        <a:pt x="98376" y="273634"/>
                      </a:cubicBezTo>
                      <a:lnTo>
                        <a:pt x="98376" y="222065"/>
                      </a:lnTo>
                      <a:cubicBezTo>
                        <a:pt x="100948" y="219486"/>
                        <a:pt x="106092" y="219486"/>
                        <a:pt x="113808" y="219486"/>
                      </a:cubicBezTo>
                      <a:close/>
                      <a:moveTo>
                        <a:pt x="211997" y="191172"/>
                      </a:moveTo>
                      <a:lnTo>
                        <a:pt x="211997" y="366844"/>
                      </a:lnTo>
                      <a:lnTo>
                        <a:pt x="250777" y="366844"/>
                      </a:lnTo>
                      <a:lnTo>
                        <a:pt x="250777" y="294509"/>
                      </a:lnTo>
                      <a:lnTo>
                        <a:pt x="317995" y="294509"/>
                      </a:lnTo>
                      <a:lnTo>
                        <a:pt x="317995" y="366844"/>
                      </a:lnTo>
                      <a:lnTo>
                        <a:pt x="356775" y="366844"/>
                      </a:lnTo>
                      <a:lnTo>
                        <a:pt x="356775" y="191172"/>
                      </a:lnTo>
                      <a:lnTo>
                        <a:pt x="317995" y="191172"/>
                      </a:lnTo>
                      <a:lnTo>
                        <a:pt x="317995" y="258341"/>
                      </a:lnTo>
                      <a:lnTo>
                        <a:pt x="250777" y="258341"/>
                      </a:lnTo>
                      <a:lnTo>
                        <a:pt x="250777" y="191172"/>
                      </a:lnTo>
                      <a:close/>
                      <a:moveTo>
                        <a:pt x="447261" y="188589"/>
                      </a:moveTo>
                      <a:cubicBezTo>
                        <a:pt x="423993" y="188589"/>
                        <a:pt x="405896" y="191172"/>
                        <a:pt x="392969" y="193755"/>
                      </a:cubicBezTo>
                      <a:lnTo>
                        <a:pt x="392969" y="366844"/>
                      </a:lnTo>
                      <a:lnTo>
                        <a:pt x="431749" y="366844"/>
                      </a:lnTo>
                      <a:lnTo>
                        <a:pt x="431749" y="304842"/>
                      </a:lnTo>
                      <a:cubicBezTo>
                        <a:pt x="436920" y="304842"/>
                        <a:pt x="442091" y="304842"/>
                        <a:pt x="447261" y="304842"/>
                      </a:cubicBezTo>
                      <a:cubicBezTo>
                        <a:pt x="470529" y="304842"/>
                        <a:pt x="491212" y="299675"/>
                        <a:pt x="504138" y="286758"/>
                      </a:cubicBezTo>
                      <a:cubicBezTo>
                        <a:pt x="514480" y="276425"/>
                        <a:pt x="519650" y="260924"/>
                        <a:pt x="519650" y="245424"/>
                      </a:cubicBezTo>
                      <a:cubicBezTo>
                        <a:pt x="519650" y="227340"/>
                        <a:pt x="514480" y="211839"/>
                        <a:pt x="501553" y="204089"/>
                      </a:cubicBezTo>
                      <a:cubicBezTo>
                        <a:pt x="491212" y="193755"/>
                        <a:pt x="473114" y="188589"/>
                        <a:pt x="447261" y="188589"/>
                      </a:cubicBezTo>
                      <a:close/>
                      <a:moveTo>
                        <a:pt x="111169" y="188589"/>
                      </a:moveTo>
                      <a:cubicBezTo>
                        <a:pt x="87901" y="188589"/>
                        <a:pt x="69804" y="191172"/>
                        <a:pt x="56877" y="193755"/>
                      </a:cubicBezTo>
                      <a:lnTo>
                        <a:pt x="56877" y="366844"/>
                      </a:lnTo>
                      <a:lnTo>
                        <a:pt x="98242" y="366844"/>
                      </a:lnTo>
                      <a:lnTo>
                        <a:pt x="98242" y="304842"/>
                      </a:lnTo>
                      <a:cubicBezTo>
                        <a:pt x="100828" y="304842"/>
                        <a:pt x="105998" y="304842"/>
                        <a:pt x="111169" y="304842"/>
                      </a:cubicBezTo>
                      <a:cubicBezTo>
                        <a:pt x="134437" y="304842"/>
                        <a:pt x="155120" y="299675"/>
                        <a:pt x="168046" y="286758"/>
                      </a:cubicBezTo>
                      <a:cubicBezTo>
                        <a:pt x="178387" y="276425"/>
                        <a:pt x="186143" y="260924"/>
                        <a:pt x="186143" y="245424"/>
                      </a:cubicBezTo>
                      <a:cubicBezTo>
                        <a:pt x="186143" y="227340"/>
                        <a:pt x="178387" y="211839"/>
                        <a:pt x="165461" y="204089"/>
                      </a:cubicBezTo>
                      <a:cubicBezTo>
                        <a:pt x="155120" y="193755"/>
                        <a:pt x="137022" y="188589"/>
                        <a:pt x="111169" y="188589"/>
                      </a:cubicBezTo>
                      <a:close/>
                      <a:moveTo>
                        <a:pt x="36194" y="0"/>
                      </a:moveTo>
                      <a:lnTo>
                        <a:pt x="522236" y="0"/>
                      </a:lnTo>
                      <a:cubicBezTo>
                        <a:pt x="540333" y="0"/>
                        <a:pt x="558430" y="15500"/>
                        <a:pt x="558430" y="36168"/>
                      </a:cubicBezTo>
                      <a:lnTo>
                        <a:pt x="558430" y="521848"/>
                      </a:lnTo>
                      <a:cubicBezTo>
                        <a:pt x="558430" y="539932"/>
                        <a:pt x="540333" y="558016"/>
                        <a:pt x="522236" y="558016"/>
                      </a:cubicBezTo>
                      <a:lnTo>
                        <a:pt x="36194" y="558016"/>
                      </a:lnTo>
                      <a:cubicBezTo>
                        <a:pt x="15512" y="558016"/>
                        <a:pt x="0" y="539932"/>
                        <a:pt x="0" y="521848"/>
                      </a:cubicBezTo>
                      <a:lnTo>
                        <a:pt x="0" y="36168"/>
                      </a:lnTo>
                      <a:cubicBezTo>
                        <a:pt x="0" y="15500"/>
                        <a:pt x="15512" y="0"/>
                        <a:pt x="3619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0140" tIns="60070" rIns="120140" bIns="6007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365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E8E3FA06-97A8-4286-AD0D-97D3A740D430}"/>
                  </a:ext>
                </a:extLst>
              </p:cNvPr>
              <p:cNvSpPr/>
              <p:nvPr/>
            </p:nvSpPr>
            <p:spPr>
              <a:xfrm>
                <a:off x="1019326" y="3753803"/>
                <a:ext cx="40250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DDFAABB-8273-4FFF-A794-49F931B1015F}"/>
                  </a:ext>
                </a:extLst>
              </p:cNvPr>
              <p:cNvSpPr/>
              <p:nvPr/>
            </p:nvSpPr>
            <p:spPr>
              <a:xfrm>
                <a:off x="1438401" y="4229672"/>
                <a:ext cx="380743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2" name="Group 13">
            <a:extLst>
              <a:ext uri="{FF2B5EF4-FFF2-40B4-BE49-F238E27FC236}">
                <a16:creationId xmlns:a16="http://schemas.microsoft.com/office/drawing/2014/main" id="{74C23B74-D8A1-4FE9-9D0C-06F538A0F277}"/>
              </a:ext>
            </a:extLst>
          </p:cNvPr>
          <p:cNvGrpSpPr/>
          <p:nvPr/>
        </p:nvGrpSpPr>
        <p:grpSpPr>
          <a:xfrm>
            <a:off x="625236" y="5016090"/>
            <a:ext cx="4980401" cy="1429976"/>
            <a:chOff x="483046" y="5340942"/>
            <a:chExt cx="4980401" cy="1429976"/>
          </a:xfrm>
        </p:grpSpPr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BAE99F76-AD03-429D-BDF5-578CC407D014}"/>
                </a:ext>
              </a:extLst>
            </p:cNvPr>
            <p:cNvGrpSpPr/>
            <p:nvPr/>
          </p:nvGrpSpPr>
          <p:grpSpPr>
            <a:xfrm>
              <a:off x="483046" y="5401100"/>
              <a:ext cx="861089" cy="861089"/>
              <a:chOff x="577312" y="1888958"/>
              <a:chExt cx="861089" cy="861089"/>
            </a:xfrm>
          </p:grpSpPr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B6EC71FB-790D-4EBC-89FD-1B21BAB65F03}"/>
                  </a:ext>
                </a:extLst>
              </p:cNvPr>
              <p:cNvSpPr/>
              <p:nvPr/>
            </p:nvSpPr>
            <p:spPr>
              <a:xfrm>
                <a:off x="577312" y="1888958"/>
                <a:ext cx="861089" cy="86108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303">
                <a:extLst>
                  <a:ext uri="{FF2B5EF4-FFF2-40B4-BE49-F238E27FC236}">
                    <a16:creationId xmlns:a16="http://schemas.microsoft.com/office/drawing/2014/main" id="{F73711CC-5DD1-4A74-8253-FDE7DBDB5B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8772" y="2094534"/>
                <a:ext cx="458168" cy="449935"/>
              </a:xfrm>
              <a:custGeom>
                <a:avLst/>
                <a:gdLst>
                  <a:gd name="connsiteX0" fmla="*/ 48737 w 602295"/>
                  <a:gd name="connsiteY0" fmla="*/ 295605 h 591471"/>
                  <a:gd name="connsiteX1" fmla="*/ 109260 w 602295"/>
                  <a:gd name="connsiteY1" fmla="*/ 295605 h 591471"/>
                  <a:gd name="connsiteX2" fmla="*/ 109260 w 602295"/>
                  <a:gd name="connsiteY2" fmla="*/ 357083 h 591471"/>
                  <a:gd name="connsiteX3" fmla="*/ 48737 w 602295"/>
                  <a:gd name="connsiteY3" fmla="*/ 357083 h 591471"/>
                  <a:gd name="connsiteX4" fmla="*/ 31790 w 602295"/>
                  <a:gd name="connsiteY4" fmla="*/ 274788 h 591471"/>
                  <a:gd name="connsiteX5" fmla="*/ 27816 w 602295"/>
                  <a:gd name="connsiteY5" fmla="*/ 278754 h 591471"/>
                  <a:gd name="connsiteX6" fmla="*/ 27816 w 602295"/>
                  <a:gd name="connsiteY6" fmla="*/ 373934 h 591471"/>
                  <a:gd name="connsiteX7" fmla="*/ 31790 w 602295"/>
                  <a:gd name="connsiteY7" fmla="*/ 376908 h 591471"/>
                  <a:gd name="connsiteX8" fmla="*/ 126167 w 602295"/>
                  <a:gd name="connsiteY8" fmla="*/ 376908 h 591471"/>
                  <a:gd name="connsiteX9" fmla="*/ 130141 w 602295"/>
                  <a:gd name="connsiteY9" fmla="*/ 373934 h 591471"/>
                  <a:gd name="connsiteX10" fmla="*/ 130141 w 602295"/>
                  <a:gd name="connsiteY10" fmla="*/ 278754 h 591471"/>
                  <a:gd name="connsiteX11" fmla="*/ 126167 w 602295"/>
                  <a:gd name="connsiteY11" fmla="*/ 274788 h 591471"/>
                  <a:gd name="connsiteX12" fmla="*/ 31790 w 602295"/>
                  <a:gd name="connsiteY12" fmla="*/ 247027 h 591471"/>
                  <a:gd name="connsiteX13" fmla="*/ 127161 w 602295"/>
                  <a:gd name="connsiteY13" fmla="*/ 247027 h 591471"/>
                  <a:gd name="connsiteX14" fmla="*/ 158951 w 602295"/>
                  <a:gd name="connsiteY14" fmla="*/ 278754 h 591471"/>
                  <a:gd name="connsiteX15" fmla="*/ 158951 w 602295"/>
                  <a:gd name="connsiteY15" fmla="*/ 373934 h 591471"/>
                  <a:gd name="connsiteX16" fmla="*/ 127161 w 602295"/>
                  <a:gd name="connsiteY16" fmla="*/ 405660 h 591471"/>
                  <a:gd name="connsiteX17" fmla="*/ 31790 w 602295"/>
                  <a:gd name="connsiteY17" fmla="*/ 405660 h 591471"/>
                  <a:gd name="connsiteX18" fmla="*/ 0 w 602295"/>
                  <a:gd name="connsiteY18" fmla="*/ 373934 h 591471"/>
                  <a:gd name="connsiteX19" fmla="*/ 0 w 602295"/>
                  <a:gd name="connsiteY19" fmla="*/ 278754 h 591471"/>
                  <a:gd name="connsiteX20" fmla="*/ 31790 w 602295"/>
                  <a:gd name="connsiteY20" fmla="*/ 247027 h 591471"/>
                  <a:gd name="connsiteX21" fmla="*/ 368536 w 602295"/>
                  <a:gd name="connsiteY21" fmla="*/ 234424 h 591471"/>
                  <a:gd name="connsiteX22" fmla="*/ 280100 w 602295"/>
                  <a:gd name="connsiteY22" fmla="*/ 270873 h 591471"/>
                  <a:gd name="connsiteX23" fmla="*/ 280100 w 602295"/>
                  <a:gd name="connsiteY23" fmla="*/ 446421 h 591471"/>
                  <a:gd name="connsiteX24" fmla="*/ 456972 w 602295"/>
                  <a:gd name="connsiteY24" fmla="*/ 446421 h 591471"/>
                  <a:gd name="connsiteX25" fmla="*/ 456972 w 602295"/>
                  <a:gd name="connsiteY25" fmla="*/ 270873 h 591471"/>
                  <a:gd name="connsiteX26" fmla="*/ 368536 w 602295"/>
                  <a:gd name="connsiteY26" fmla="*/ 234424 h 591471"/>
                  <a:gd name="connsiteX27" fmla="*/ 202623 w 602295"/>
                  <a:gd name="connsiteY27" fmla="*/ 211351 h 591471"/>
                  <a:gd name="connsiteX28" fmla="*/ 238427 w 602295"/>
                  <a:gd name="connsiteY28" fmla="*/ 211351 h 591471"/>
                  <a:gd name="connsiteX29" fmla="*/ 229476 w 602295"/>
                  <a:gd name="connsiteY29" fmla="*/ 220279 h 591471"/>
                  <a:gd name="connsiteX30" fmla="*/ 193672 w 602295"/>
                  <a:gd name="connsiteY30" fmla="*/ 267892 h 591471"/>
                  <a:gd name="connsiteX31" fmla="*/ 193672 w 602295"/>
                  <a:gd name="connsiteY31" fmla="*/ 220279 h 591471"/>
                  <a:gd name="connsiteX32" fmla="*/ 202623 w 602295"/>
                  <a:gd name="connsiteY32" fmla="*/ 211351 h 591471"/>
                  <a:gd name="connsiteX33" fmla="*/ 249313 w 602295"/>
                  <a:gd name="connsiteY33" fmla="*/ 192398 h 591471"/>
                  <a:gd name="connsiteX34" fmla="*/ 263273 w 602295"/>
                  <a:gd name="connsiteY34" fmla="*/ 192398 h 591471"/>
                  <a:gd name="connsiteX35" fmla="*/ 240338 w 602295"/>
                  <a:gd name="connsiteY35" fmla="*/ 209281 h 591471"/>
                  <a:gd name="connsiteX36" fmla="*/ 240338 w 602295"/>
                  <a:gd name="connsiteY36" fmla="*/ 201336 h 591471"/>
                  <a:gd name="connsiteX37" fmla="*/ 249313 w 602295"/>
                  <a:gd name="connsiteY37" fmla="*/ 192398 h 591471"/>
                  <a:gd name="connsiteX38" fmla="*/ 368536 w 602295"/>
                  <a:gd name="connsiteY38" fmla="*/ 188306 h 591471"/>
                  <a:gd name="connsiteX39" fmla="*/ 488770 w 602295"/>
                  <a:gd name="connsiteY39" fmla="*/ 238144 h 591471"/>
                  <a:gd name="connsiteX40" fmla="*/ 513611 w 602295"/>
                  <a:gd name="connsiteY40" fmla="*/ 448405 h 591471"/>
                  <a:gd name="connsiteX41" fmla="*/ 591117 w 602295"/>
                  <a:gd name="connsiteY41" fmla="*/ 526757 h 591471"/>
                  <a:gd name="connsiteX42" fmla="*/ 591117 w 602295"/>
                  <a:gd name="connsiteY42" fmla="*/ 580314 h 591471"/>
                  <a:gd name="connsiteX43" fmla="*/ 537459 w 602295"/>
                  <a:gd name="connsiteY43" fmla="*/ 580314 h 591471"/>
                  <a:gd name="connsiteX44" fmla="*/ 458960 w 602295"/>
                  <a:gd name="connsiteY44" fmla="*/ 502954 h 591471"/>
                  <a:gd name="connsiteX45" fmla="*/ 248303 w 602295"/>
                  <a:gd name="connsiteY45" fmla="*/ 479151 h 591471"/>
                  <a:gd name="connsiteX46" fmla="*/ 248303 w 602295"/>
                  <a:gd name="connsiteY46" fmla="*/ 238144 h 591471"/>
                  <a:gd name="connsiteX47" fmla="*/ 368536 w 602295"/>
                  <a:gd name="connsiteY47" fmla="*/ 188306 h 591471"/>
                  <a:gd name="connsiteX48" fmla="*/ 35820 w 602295"/>
                  <a:gd name="connsiteY48" fmla="*/ 175515 h 591471"/>
                  <a:gd name="connsiteX49" fmla="*/ 56683 w 602295"/>
                  <a:gd name="connsiteY49" fmla="*/ 175515 h 591471"/>
                  <a:gd name="connsiteX50" fmla="*/ 65624 w 602295"/>
                  <a:gd name="connsiteY50" fmla="*/ 184443 h 591471"/>
                  <a:gd name="connsiteX51" fmla="*/ 65624 w 602295"/>
                  <a:gd name="connsiteY51" fmla="*/ 195354 h 591471"/>
                  <a:gd name="connsiteX52" fmla="*/ 102383 w 602295"/>
                  <a:gd name="connsiteY52" fmla="*/ 195354 h 591471"/>
                  <a:gd name="connsiteX53" fmla="*/ 102383 w 602295"/>
                  <a:gd name="connsiteY53" fmla="*/ 184443 h 591471"/>
                  <a:gd name="connsiteX54" fmla="*/ 110330 w 602295"/>
                  <a:gd name="connsiteY54" fmla="*/ 175515 h 591471"/>
                  <a:gd name="connsiteX55" fmla="*/ 121259 w 602295"/>
                  <a:gd name="connsiteY55" fmla="*/ 175515 h 591471"/>
                  <a:gd name="connsiteX56" fmla="*/ 130200 w 602295"/>
                  <a:gd name="connsiteY56" fmla="*/ 184443 h 591471"/>
                  <a:gd name="connsiteX57" fmla="*/ 130200 w 602295"/>
                  <a:gd name="connsiteY57" fmla="*/ 195354 h 591471"/>
                  <a:gd name="connsiteX58" fmla="*/ 140135 w 602295"/>
                  <a:gd name="connsiteY58" fmla="*/ 195354 h 591471"/>
                  <a:gd name="connsiteX59" fmla="*/ 149076 w 602295"/>
                  <a:gd name="connsiteY59" fmla="*/ 203290 h 591471"/>
                  <a:gd name="connsiteX60" fmla="*/ 149076 w 602295"/>
                  <a:gd name="connsiteY60" fmla="*/ 223129 h 591471"/>
                  <a:gd name="connsiteX61" fmla="*/ 140135 w 602295"/>
                  <a:gd name="connsiteY61" fmla="*/ 232056 h 591471"/>
                  <a:gd name="connsiteX62" fmla="*/ 119272 w 602295"/>
                  <a:gd name="connsiteY62" fmla="*/ 232056 h 591471"/>
                  <a:gd name="connsiteX63" fmla="*/ 111324 w 602295"/>
                  <a:gd name="connsiteY63" fmla="*/ 223129 h 591471"/>
                  <a:gd name="connsiteX64" fmla="*/ 111324 w 602295"/>
                  <a:gd name="connsiteY64" fmla="*/ 222137 h 591471"/>
                  <a:gd name="connsiteX65" fmla="*/ 63637 w 602295"/>
                  <a:gd name="connsiteY65" fmla="*/ 222137 h 591471"/>
                  <a:gd name="connsiteX66" fmla="*/ 55689 w 602295"/>
                  <a:gd name="connsiteY66" fmla="*/ 214201 h 591471"/>
                  <a:gd name="connsiteX67" fmla="*/ 35820 w 602295"/>
                  <a:gd name="connsiteY67" fmla="*/ 214201 h 591471"/>
                  <a:gd name="connsiteX68" fmla="*/ 27872 w 602295"/>
                  <a:gd name="connsiteY68" fmla="*/ 205274 h 591471"/>
                  <a:gd name="connsiteX69" fmla="*/ 27872 w 602295"/>
                  <a:gd name="connsiteY69" fmla="*/ 184443 h 591471"/>
                  <a:gd name="connsiteX70" fmla="*/ 35820 w 602295"/>
                  <a:gd name="connsiteY70" fmla="*/ 175515 h 591471"/>
                  <a:gd name="connsiteX71" fmla="*/ 184774 w 602295"/>
                  <a:gd name="connsiteY71" fmla="*/ 156721 h 591471"/>
                  <a:gd name="connsiteX72" fmla="*/ 204641 w 602295"/>
                  <a:gd name="connsiteY72" fmla="*/ 156721 h 591471"/>
                  <a:gd name="connsiteX73" fmla="*/ 213581 w 602295"/>
                  <a:gd name="connsiteY73" fmla="*/ 164676 h 591471"/>
                  <a:gd name="connsiteX74" fmla="*/ 213581 w 602295"/>
                  <a:gd name="connsiteY74" fmla="*/ 185557 h 591471"/>
                  <a:gd name="connsiteX75" fmla="*/ 204641 w 602295"/>
                  <a:gd name="connsiteY75" fmla="*/ 193512 h 591471"/>
                  <a:gd name="connsiteX76" fmla="*/ 184774 w 602295"/>
                  <a:gd name="connsiteY76" fmla="*/ 193512 h 591471"/>
                  <a:gd name="connsiteX77" fmla="*/ 175834 w 602295"/>
                  <a:gd name="connsiteY77" fmla="*/ 185557 h 591471"/>
                  <a:gd name="connsiteX78" fmla="*/ 175834 w 602295"/>
                  <a:gd name="connsiteY78" fmla="*/ 164676 h 591471"/>
                  <a:gd name="connsiteX79" fmla="*/ 184774 w 602295"/>
                  <a:gd name="connsiteY79" fmla="*/ 156721 h 591471"/>
                  <a:gd name="connsiteX80" fmla="*/ 294012 w 602295"/>
                  <a:gd name="connsiteY80" fmla="*/ 48577 h 591471"/>
                  <a:gd name="connsiteX81" fmla="*/ 356605 w 602295"/>
                  <a:gd name="connsiteY81" fmla="*/ 48577 h 591471"/>
                  <a:gd name="connsiteX82" fmla="*/ 356605 w 602295"/>
                  <a:gd name="connsiteY82" fmla="*/ 109099 h 591471"/>
                  <a:gd name="connsiteX83" fmla="*/ 294012 w 602295"/>
                  <a:gd name="connsiteY83" fmla="*/ 109099 h 591471"/>
                  <a:gd name="connsiteX84" fmla="*/ 48737 w 602295"/>
                  <a:gd name="connsiteY84" fmla="*/ 48577 h 591471"/>
                  <a:gd name="connsiteX85" fmla="*/ 109260 w 602295"/>
                  <a:gd name="connsiteY85" fmla="*/ 48577 h 591471"/>
                  <a:gd name="connsiteX86" fmla="*/ 109260 w 602295"/>
                  <a:gd name="connsiteY86" fmla="*/ 109099 h 591471"/>
                  <a:gd name="connsiteX87" fmla="*/ 48737 w 602295"/>
                  <a:gd name="connsiteY87" fmla="*/ 109099 h 591471"/>
                  <a:gd name="connsiteX88" fmla="*/ 278181 w 602295"/>
                  <a:gd name="connsiteY88" fmla="*/ 26775 h 591471"/>
                  <a:gd name="connsiteX89" fmla="*/ 274207 w 602295"/>
                  <a:gd name="connsiteY89" fmla="*/ 30742 h 591471"/>
                  <a:gd name="connsiteX90" fmla="*/ 274207 w 602295"/>
                  <a:gd name="connsiteY90" fmla="*/ 125943 h 591471"/>
                  <a:gd name="connsiteX91" fmla="*/ 278181 w 602295"/>
                  <a:gd name="connsiteY91" fmla="*/ 129910 h 591471"/>
                  <a:gd name="connsiteX92" fmla="*/ 372558 w 602295"/>
                  <a:gd name="connsiteY92" fmla="*/ 129910 h 591471"/>
                  <a:gd name="connsiteX93" fmla="*/ 376532 w 602295"/>
                  <a:gd name="connsiteY93" fmla="*/ 125943 h 591471"/>
                  <a:gd name="connsiteX94" fmla="*/ 376532 w 602295"/>
                  <a:gd name="connsiteY94" fmla="*/ 30742 h 591471"/>
                  <a:gd name="connsiteX95" fmla="*/ 372558 w 602295"/>
                  <a:gd name="connsiteY95" fmla="*/ 26775 h 591471"/>
                  <a:gd name="connsiteX96" fmla="*/ 30797 w 602295"/>
                  <a:gd name="connsiteY96" fmla="*/ 26775 h 591471"/>
                  <a:gd name="connsiteX97" fmla="*/ 27816 w 602295"/>
                  <a:gd name="connsiteY97" fmla="*/ 30742 h 591471"/>
                  <a:gd name="connsiteX98" fmla="*/ 27816 w 602295"/>
                  <a:gd name="connsiteY98" fmla="*/ 125943 h 591471"/>
                  <a:gd name="connsiteX99" fmla="*/ 30797 w 602295"/>
                  <a:gd name="connsiteY99" fmla="*/ 129910 h 591471"/>
                  <a:gd name="connsiteX100" fmla="*/ 126167 w 602295"/>
                  <a:gd name="connsiteY100" fmla="*/ 129910 h 591471"/>
                  <a:gd name="connsiteX101" fmla="*/ 130141 w 602295"/>
                  <a:gd name="connsiteY101" fmla="*/ 125943 h 591471"/>
                  <a:gd name="connsiteX102" fmla="*/ 130141 w 602295"/>
                  <a:gd name="connsiteY102" fmla="*/ 30742 h 591471"/>
                  <a:gd name="connsiteX103" fmla="*/ 126167 w 602295"/>
                  <a:gd name="connsiteY103" fmla="*/ 26775 h 591471"/>
                  <a:gd name="connsiteX104" fmla="*/ 179806 w 602295"/>
                  <a:gd name="connsiteY104" fmla="*/ 13856 h 591471"/>
                  <a:gd name="connsiteX105" fmla="*/ 219575 w 602295"/>
                  <a:gd name="connsiteY105" fmla="*/ 13856 h 591471"/>
                  <a:gd name="connsiteX106" fmla="*/ 227529 w 602295"/>
                  <a:gd name="connsiteY106" fmla="*/ 21792 h 591471"/>
                  <a:gd name="connsiteX107" fmla="*/ 227529 w 602295"/>
                  <a:gd name="connsiteY107" fmla="*/ 33698 h 591471"/>
                  <a:gd name="connsiteX108" fmla="*/ 219575 w 602295"/>
                  <a:gd name="connsiteY108" fmla="*/ 41634 h 591471"/>
                  <a:gd name="connsiteX109" fmla="*/ 217586 w 602295"/>
                  <a:gd name="connsiteY109" fmla="*/ 41634 h 591471"/>
                  <a:gd name="connsiteX110" fmla="*/ 217586 w 602295"/>
                  <a:gd name="connsiteY110" fmla="*/ 106120 h 591471"/>
                  <a:gd name="connsiteX111" fmla="*/ 228523 w 602295"/>
                  <a:gd name="connsiteY111" fmla="*/ 106120 h 591471"/>
                  <a:gd name="connsiteX112" fmla="*/ 237471 w 602295"/>
                  <a:gd name="connsiteY112" fmla="*/ 114057 h 591471"/>
                  <a:gd name="connsiteX113" fmla="*/ 237471 w 602295"/>
                  <a:gd name="connsiteY113" fmla="*/ 135883 h 591471"/>
                  <a:gd name="connsiteX114" fmla="*/ 228523 w 602295"/>
                  <a:gd name="connsiteY114" fmla="*/ 143820 h 591471"/>
                  <a:gd name="connsiteX115" fmla="*/ 198696 w 602295"/>
                  <a:gd name="connsiteY115" fmla="*/ 143820 h 591471"/>
                  <a:gd name="connsiteX116" fmla="*/ 190742 w 602295"/>
                  <a:gd name="connsiteY116" fmla="*/ 135883 h 591471"/>
                  <a:gd name="connsiteX117" fmla="*/ 190742 w 602295"/>
                  <a:gd name="connsiteY117" fmla="*/ 89255 h 591471"/>
                  <a:gd name="connsiteX118" fmla="*/ 179806 w 602295"/>
                  <a:gd name="connsiteY118" fmla="*/ 89255 h 591471"/>
                  <a:gd name="connsiteX119" fmla="*/ 171852 w 602295"/>
                  <a:gd name="connsiteY119" fmla="*/ 81318 h 591471"/>
                  <a:gd name="connsiteX120" fmla="*/ 171852 w 602295"/>
                  <a:gd name="connsiteY120" fmla="*/ 79334 h 591471"/>
                  <a:gd name="connsiteX121" fmla="*/ 179806 w 602295"/>
                  <a:gd name="connsiteY121" fmla="*/ 71397 h 591471"/>
                  <a:gd name="connsiteX122" fmla="*/ 190742 w 602295"/>
                  <a:gd name="connsiteY122" fmla="*/ 71397 h 591471"/>
                  <a:gd name="connsiteX123" fmla="*/ 190742 w 602295"/>
                  <a:gd name="connsiteY123" fmla="*/ 41634 h 591471"/>
                  <a:gd name="connsiteX124" fmla="*/ 179806 w 602295"/>
                  <a:gd name="connsiteY124" fmla="*/ 41634 h 591471"/>
                  <a:gd name="connsiteX125" fmla="*/ 171852 w 602295"/>
                  <a:gd name="connsiteY125" fmla="*/ 33698 h 591471"/>
                  <a:gd name="connsiteX126" fmla="*/ 171852 w 602295"/>
                  <a:gd name="connsiteY126" fmla="*/ 21792 h 591471"/>
                  <a:gd name="connsiteX127" fmla="*/ 179806 w 602295"/>
                  <a:gd name="connsiteY127" fmla="*/ 13856 h 591471"/>
                  <a:gd name="connsiteX128" fmla="*/ 278181 w 602295"/>
                  <a:gd name="connsiteY128" fmla="*/ 0 h 591471"/>
                  <a:gd name="connsiteX129" fmla="*/ 373552 w 602295"/>
                  <a:gd name="connsiteY129" fmla="*/ 0 h 591471"/>
                  <a:gd name="connsiteX130" fmla="*/ 405342 w 602295"/>
                  <a:gd name="connsiteY130" fmla="*/ 31733 h 591471"/>
                  <a:gd name="connsiteX131" fmla="*/ 405342 w 602295"/>
                  <a:gd name="connsiteY131" fmla="*/ 125943 h 591471"/>
                  <a:gd name="connsiteX132" fmla="*/ 373552 w 602295"/>
                  <a:gd name="connsiteY132" fmla="*/ 157677 h 591471"/>
                  <a:gd name="connsiteX133" fmla="*/ 278181 w 602295"/>
                  <a:gd name="connsiteY133" fmla="*/ 157677 h 591471"/>
                  <a:gd name="connsiteX134" fmla="*/ 246391 w 602295"/>
                  <a:gd name="connsiteY134" fmla="*/ 125943 h 591471"/>
                  <a:gd name="connsiteX135" fmla="*/ 246391 w 602295"/>
                  <a:gd name="connsiteY135" fmla="*/ 31733 h 591471"/>
                  <a:gd name="connsiteX136" fmla="*/ 278181 w 602295"/>
                  <a:gd name="connsiteY136" fmla="*/ 0 h 591471"/>
                  <a:gd name="connsiteX137" fmla="*/ 31790 w 602295"/>
                  <a:gd name="connsiteY137" fmla="*/ 0 h 591471"/>
                  <a:gd name="connsiteX138" fmla="*/ 127161 w 602295"/>
                  <a:gd name="connsiteY138" fmla="*/ 0 h 591471"/>
                  <a:gd name="connsiteX139" fmla="*/ 158951 w 602295"/>
                  <a:gd name="connsiteY139" fmla="*/ 31733 h 591471"/>
                  <a:gd name="connsiteX140" fmla="*/ 158951 w 602295"/>
                  <a:gd name="connsiteY140" fmla="*/ 125943 h 591471"/>
                  <a:gd name="connsiteX141" fmla="*/ 127161 w 602295"/>
                  <a:gd name="connsiteY141" fmla="*/ 157677 h 591471"/>
                  <a:gd name="connsiteX142" fmla="*/ 31790 w 602295"/>
                  <a:gd name="connsiteY142" fmla="*/ 157677 h 591471"/>
                  <a:gd name="connsiteX143" fmla="*/ 0 w 602295"/>
                  <a:gd name="connsiteY143" fmla="*/ 125943 h 591471"/>
                  <a:gd name="connsiteX144" fmla="*/ 0 w 602295"/>
                  <a:gd name="connsiteY144" fmla="*/ 31733 h 591471"/>
                  <a:gd name="connsiteX145" fmla="*/ 31790 w 602295"/>
                  <a:gd name="connsiteY145" fmla="*/ 0 h 59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602295" h="591471">
                    <a:moveTo>
                      <a:pt x="48737" y="295605"/>
                    </a:moveTo>
                    <a:lnTo>
                      <a:pt x="109260" y="295605"/>
                    </a:lnTo>
                    <a:lnTo>
                      <a:pt x="109260" y="357083"/>
                    </a:lnTo>
                    <a:lnTo>
                      <a:pt x="48737" y="357083"/>
                    </a:lnTo>
                    <a:close/>
                    <a:moveTo>
                      <a:pt x="31790" y="274788"/>
                    </a:moveTo>
                    <a:cubicBezTo>
                      <a:pt x="29803" y="274788"/>
                      <a:pt x="27816" y="276771"/>
                      <a:pt x="27816" y="278754"/>
                    </a:cubicBezTo>
                    <a:lnTo>
                      <a:pt x="27816" y="373934"/>
                    </a:lnTo>
                    <a:cubicBezTo>
                      <a:pt x="27816" y="375917"/>
                      <a:pt x="29803" y="376908"/>
                      <a:pt x="31790" y="376908"/>
                    </a:cubicBezTo>
                    <a:lnTo>
                      <a:pt x="126167" y="376908"/>
                    </a:lnTo>
                    <a:cubicBezTo>
                      <a:pt x="128154" y="376908"/>
                      <a:pt x="130141" y="375917"/>
                      <a:pt x="130141" y="373934"/>
                    </a:cubicBezTo>
                    <a:lnTo>
                      <a:pt x="130141" y="278754"/>
                    </a:lnTo>
                    <a:cubicBezTo>
                      <a:pt x="130141" y="276771"/>
                      <a:pt x="128154" y="274788"/>
                      <a:pt x="126167" y="274788"/>
                    </a:cubicBezTo>
                    <a:close/>
                    <a:moveTo>
                      <a:pt x="31790" y="247027"/>
                    </a:moveTo>
                    <a:lnTo>
                      <a:pt x="127161" y="247027"/>
                    </a:lnTo>
                    <a:cubicBezTo>
                      <a:pt x="144049" y="247027"/>
                      <a:pt x="158951" y="260908"/>
                      <a:pt x="158951" y="278754"/>
                    </a:cubicBezTo>
                    <a:lnTo>
                      <a:pt x="158951" y="373934"/>
                    </a:lnTo>
                    <a:cubicBezTo>
                      <a:pt x="158951" y="390788"/>
                      <a:pt x="144049" y="405660"/>
                      <a:pt x="127161" y="405660"/>
                    </a:cubicBezTo>
                    <a:lnTo>
                      <a:pt x="31790" y="405660"/>
                    </a:lnTo>
                    <a:cubicBezTo>
                      <a:pt x="13908" y="405660"/>
                      <a:pt x="0" y="390788"/>
                      <a:pt x="0" y="373934"/>
                    </a:cubicBezTo>
                    <a:lnTo>
                      <a:pt x="0" y="278754"/>
                    </a:lnTo>
                    <a:cubicBezTo>
                      <a:pt x="0" y="260908"/>
                      <a:pt x="13908" y="247027"/>
                      <a:pt x="31790" y="247027"/>
                    </a:cubicBezTo>
                    <a:close/>
                    <a:moveTo>
                      <a:pt x="368536" y="234424"/>
                    </a:moveTo>
                    <a:cubicBezTo>
                      <a:pt x="336490" y="234424"/>
                      <a:pt x="304445" y="246574"/>
                      <a:pt x="280100" y="270873"/>
                    </a:cubicBezTo>
                    <a:cubicBezTo>
                      <a:pt x="232404" y="319471"/>
                      <a:pt x="232404" y="397823"/>
                      <a:pt x="280100" y="446421"/>
                    </a:cubicBezTo>
                    <a:cubicBezTo>
                      <a:pt x="328789" y="495020"/>
                      <a:pt x="408283" y="495020"/>
                      <a:pt x="456972" y="446421"/>
                    </a:cubicBezTo>
                    <a:cubicBezTo>
                      <a:pt x="505662" y="397823"/>
                      <a:pt x="505662" y="319471"/>
                      <a:pt x="456972" y="270873"/>
                    </a:cubicBezTo>
                    <a:cubicBezTo>
                      <a:pt x="432627" y="246574"/>
                      <a:pt x="400582" y="234424"/>
                      <a:pt x="368536" y="234424"/>
                    </a:cubicBezTo>
                    <a:close/>
                    <a:moveTo>
                      <a:pt x="202623" y="211351"/>
                    </a:moveTo>
                    <a:lnTo>
                      <a:pt x="238427" y="211351"/>
                    </a:lnTo>
                    <a:cubicBezTo>
                      <a:pt x="235443" y="214327"/>
                      <a:pt x="232460" y="217303"/>
                      <a:pt x="229476" y="220279"/>
                    </a:cubicBezTo>
                    <a:cubicBezTo>
                      <a:pt x="215552" y="234166"/>
                      <a:pt x="203618" y="250037"/>
                      <a:pt x="193672" y="267892"/>
                    </a:cubicBezTo>
                    <a:lnTo>
                      <a:pt x="193672" y="220279"/>
                    </a:lnTo>
                    <a:cubicBezTo>
                      <a:pt x="193672" y="215319"/>
                      <a:pt x="198645" y="211351"/>
                      <a:pt x="202623" y="211351"/>
                    </a:cubicBezTo>
                    <a:close/>
                    <a:moveTo>
                      <a:pt x="249313" y="192398"/>
                    </a:moveTo>
                    <a:lnTo>
                      <a:pt x="263273" y="192398"/>
                    </a:lnTo>
                    <a:cubicBezTo>
                      <a:pt x="255296" y="197364"/>
                      <a:pt x="247318" y="203323"/>
                      <a:pt x="240338" y="209281"/>
                    </a:cubicBezTo>
                    <a:lnTo>
                      <a:pt x="240338" y="201336"/>
                    </a:lnTo>
                    <a:cubicBezTo>
                      <a:pt x="240338" y="196371"/>
                      <a:pt x="244327" y="192398"/>
                      <a:pt x="249313" y="192398"/>
                    </a:cubicBezTo>
                    <a:close/>
                    <a:moveTo>
                      <a:pt x="368536" y="188306"/>
                    </a:moveTo>
                    <a:cubicBezTo>
                      <a:pt x="412009" y="188306"/>
                      <a:pt x="455482" y="204919"/>
                      <a:pt x="488770" y="238144"/>
                    </a:cubicBezTo>
                    <a:cubicBezTo>
                      <a:pt x="546402" y="295668"/>
                      <a:pt x="554351" y="382946"/>
                      <a:pt x="513611" y="448405"/>
                    </a:cubicBezTo>
                    <a:lnTo>
                      <a:pt x="591117" y="526757"/>
                    </a:lnTo>
                    <a:cubicBezTo>
                      <a:pt x="606022" y="541634"/>
                      <a:pt x="606022" y="565437"/>
                      <a:pt x="591117" y="580314"/>
                    </a:cubicBezTo>
                    <a:cubicBezTo>
                      <a:pt x="576212" y="595191"/>
                      <a:pt x="552364" y="595191"/>
                      <a:pt x="537459" y="580314"/>
                    </a:cubicBezTo>
                    <a:lnTo>
                      <a:pt x="458960" y="502954"/>
                    </a:lnTo>
                    <a:cubicBezTo>
                      <a:pt x="393378" y="544610"/>
                      <a:pt x="304941" y="535683"/>
                      <a:pt x="248303" y="479151"/>
                    </a:cubicBezTo>
                    <a:cubicBezTo>
                      <a:pt x="181727" y="412700"/>
                      <a:pt x="181727" y="304594"/>
                      <a:pt x="248303" y="238144"/>
                    </a:cubicBezTo>
                    <a:cubicBezTo>
                      <a:pt x="281591" y="204919"/>
                      <a:pt x="325063" y="188306"/>
                      <a:pt x="368536" y="188306"/>
                    </a:cubicBezTo>
                    <a:close/>
                    <a:moveTo>
                      <a:pt x="35820" y="175515"/>
                    </a:moveTo>
                    <a:lnTo>
                      <a:pt x="56683" y="175515"/>
                    </a:lnTo>
                    <a:cubicBezTo>
                      <a:pt x="61650" y="175515"/>
                      <a:pt x="65624" y="179483"/>
                      <a:pt x="65624" y="184443"/>
                    </a:cubicBezTo>
                    <a:lnTo>
                      <a:pt x="65624" y="195354"/>
                    </a:lnTo>
                    <a:lnTo>
                      <a:pt x="102383" y="195354"/>
                    </a:lnTo>
                    <a:lnTo>
                      <a:pt x="102383" y="184443"/>
                    </a:lnTo>
                    <a:cubicBezTo>
                      <a:pt x="102383" y="179483"/>
                      <a:pt x="105363" y="175515"/>
                      <a:pt x="110330" y="175515"/>
                    </a:cubicBezTo>
                    <a:lnTo>
                      <a:pt x="121259" y="175515"/>
                    </a:lnTo>
                    <a:cubicBezTo>
                      <a:pt x="126226" y="175515"/>
                      <a:pt x="130200" y="179483"/>
                      <a:pt x="130200" y="184443"/>
                    </a:cubicBezTo>
                    <a:lnTo>
                      <a:pt x="130200" y="195354"/>
                    </a:lnTo>
                    <a:lnTo>
                      <a:pt x="140135" y="195354"/>
                    </a:lnTo>
                    <a:cubicBezTo>
                      <a:pt x="145102" y="195354"/>
                      <a:pt x="149076" y="198330"/>
                      <a:pt x="149076" y="203290"/>
                    </a:cubicBezTo>
                    <a:lnTo>
                      <a:pt x="149076" y="223129"/>
                    </a:lnTo>
                    <a:cubicBezTo>
                      <a:pt x="149076" y="228088"/>
                      <a:pt x="145102" y="232056"/>
                      <a:pt x="140135" y="232056"/>
                    </a:cubicBezTo>
                    <a:lnTo>
                      <a:pt x="119272" y="232056"/>
                    </a:lnTo>
                    <a:cubicBezTo>
                      <a:pt x="115298" y="232056"/>
                      <a:pt x="111324" y="228088"/>
                      <a:pt x="111324" y="223129"/>
                    </a:cubicBezTo>
                    <a:lnTo>
                      <a:pt x="111324" y="222137"/>
                    </a:lnTo>
                    <a:lnTo>
                      <a:pt x="63637" y="222137"/>
                    </a:lnTo>
                    <a:cubicBezTo>
                      <a:pt x="59663" y="222137"/>
                      <a:pt x="55689" y="219161"/>
                      <a:pt x="55689" y="214201"/>
                    </a:cubicBezTo>
                    <a:lnTo>
                      <a:pt x="35820" y="214201"/>
                    </a:lnTo>
                    <a:cubicBezTo>
                      <a:pt x="31846" y="214201"/>
                      <a:pt x="27872" y="209241"/>
                      <a:pt x="27872" y="205274"/>
                    </a:cubicBezTo>
                    <a:lnTo>
                      <a:pt x="27872" y="184443"/>
                    </a:lnTo>
                    <a:cubicBezTo>
                      <a:pt x="27872" y="179483"/>
                      <a:pt x="31846" y="175515"/>
                      <a:pt x="35820" y="175515"/>
                    </a:cubicBezTo>
                    <a:close/>
                    <a:moveTo>
                      <a:pt x="184774" y="156721"/>
                    </a:moveTo>
                    <a:lnTo>
                      <a:pt x="204641" y="156721"/>
                    </a:lnTo>
                    <a:cubicBezTo>
                      <a:pt x="209608" y="156721"/>
                      <a:pt x="213581" y="160698"/>
                      <a:pt x="213581" y="164676"/>
                    </a:cubicBezTo>
                    <a:lnTo>
                      <a:pt x="213581" y="185557"/>
                    </a:lnTo>
                    <a:cubicBezTo>
                      <a:pt x="213581" y="190529"/>
                      <a:pt x="209608" y="193512"/>
                      <a:pt x="204641" y="193512"/>
                    </a:cubicBezTo>
                    <a:lnTo>
                      <a:pt x="184774" y="193512"/>
                    </a:lnTo>
                    <a:cubicBezTo>
                      <a:pt x="179807" y="193512"/>
                      <a:pt x="175834" y="190529"/>
                      <a:pt x="175834" y="185557"/>
                    </a:cubicBezTo>
                    <a:lnTo>
                      <a:pt x="175834" y="164676"/>
                    </a:lnTo>
                    <a:cubicBezTo>
                      <a:pt x="175834" y="160698"/>
                      <a:pt x="179807" y="156721"/>
                      <a:pt x="184774" y="156721"/>
                    </a:cubicBezTo>
                    <a:close/>
                    <a:moveTo>
                      <a:pt x="294012" y="48577"/>
                    </a:moveTo>
                    <a:lnTo>
                      <a:pt x="356605" y="48577"/>
                    </a:lnTo>
                    <a:lnTo>
                      <a:pt x="356605" y="109099"/>
                    </a:lnTo>
                    <a:lnTo>
                      <a:pt x="294012" y="109099"/>
                    </a:lnTo>
                    <a:close/>
                    <a:moveTo>
                      <a:pt x="48737" y="48577"/>
                    </a:moveTo>
                    <a:lnTo>
                      <a:pt x="109260" y="48577"/>
                    </a:lnTo>
                    <a:lnTo>
                      <a:pt x="109260" y="109099"/>
                    </a:lnTo>
                    <a:lnTo>
                      <a:pt x="48737" y="109099"/>
                    </a:lnTo>
                    <a:close/>
                    <a:moveTo>
                      <a:pt x="278181" y="26775"/>
                    </a:moveTo>
                    <a:cubicBezTo>
                      <a:pt x="276194" y="26775"/>
                      <a:pt x="274207" y="28758"/>
                      <a:pt x="274207" y="30742"/>
                    </a:cubicBezTo>
                    <a:lnTo>
                      <a:pt x="274207" y="125943"/>
                    </a:lnTo>
                    <a:cubicBezTo>
                      <a:pt x="274207" y="127926"/>
                      <a:pt x="276194" y="129910"/>
                      <a:pt x="278181" y="129910"/>
                    </a:cubicBezTo>
                    <a:lnTo>
                      <a:pt x="372558" y="129910"/>
                    </a:lnTo>
                    <a:cubicBezTo>
                      <a:pt x="374545" y="129910"/>
                      <a:pt x="376532" y="127926"/>
                      <a:pt x="376532" y="125943"/>
                    </a:cubicBezTo>
                    <a:lnTo>
                      <a:pt x="376532" y="30742"/>
                    </a:lnTo>
                    <a:cubicBezTo>
                      <a:pt x="376532" y="28758"/>
                      <a:pt x="374545" y="26775"/>
                      <a:pt x="372558" y="26775"/>
                    </a:cubicBezTo>
                    <a:close/>
                    <a:moveTo>
                      <a:pt x="30797" y="26775"/>
                    </a:moveTo>
                    <a:cubicBezTo>
                      <a:pt x="28810" y="26775"/>
                      <a:pt x="27816" y="28758"/>
                      <a:pt x="27816" y="30742"/>
                    </a:cubicBezTo>
                    <a:lnTo>
                      <a:pt x="27816" y="125943"/>
                    </a:lnTo>
                    <a:cubicBezTo>
                      <a:pt x="27816" y="127926"/>
                      <a:pt x="28810" y="129910"/>
                      <a:pt x="30797" y="129910"/>
                    </a:cubicBezTo>
                    <a:lnTo>
                      <a:pt x="126167" y="129910"/>
                    </a:lnTo>
                    <a:cubicBezTo>
                      <a:pt x="128154" y="129910"/>
                      <a:pt x="130141" y="127926"/>
                      <a:pt x="130141" y="125943"/>
                    </a:cubicBezTo>
                    <a:lnTo>
                      <a:pt x="130141" y="30742"/>
                    </a:lnTo>
                    <a:cubicBezTo>
                      <a:pt x="130141" y="28758"/>
                      <a:pt x="128154" y="26775"/>
                      <a:pt x="126167" y="26775"/>
                    </a:cubicBezTo>
                    <a:close/>
                    <a:moveTo>
                      <a:pt x="179806" y="13856"/>
                    </a:moveTo>
                    <a:lnTo>
                      <a:pt x="219575" y="13856"/>
                    </a:lnTo>
                    <a:cubicBezTo>
                      <a:pt x="223552" y="13856"/>
                      <a:pt x="227529" y="17824"/>
                      <a:pt x="227529" y="21792"/>
                    </a:cubicBezTo>
                    <a:lnTo>
                      <a:pt x="227529" y="33698"/>
                    </a:lnTo>
                    <a:cubicBezTo>
                      <a:pt x="227529" y="37666"/>
                      <a:pt x="223552" y="41634"/>
                      <a:pt x="219575" y="41634"/>
                    </a:cubicBezTo>
                    <a:lnTo>
                      <a:pt x="217586" y="41634"/>
                    </a:lnTo>
                    <a:lnTo>
                      <a:pt x="217586" y="106120"/>
                    </a:lnTo>
                    <a:lnTo>
                      <a:pt x="228523" y="106120"/>
                    </a:lnTo>
                    <a:cubicBezTo>
                      <a:pt x="232500" y="106120"/>
                      <a:pt x="237471" y="110089"/>
                      <a:pt x="237471" y="114057"/>
                    </a:cubicBezTo>
                    <a:lnTo>
                      <a:pt x="237471" y="135883"/>
                    </a:lnTo>
                    <a:cubicBezTo>
                      <a:pt x="237471" y="139851"/>
                      <a:pt x="232500" y="143820"/>
                      <a:pt x="228523" y="143820"/>
                    </a:cubicBezTo>
                    <a:lnTo>
                      <a:pt x="198696" y="143820"/>
                    </a:lnTo>
                    <a:cubicBezTo>
                      <a:pt x="193725" y="143820"/>
                      <a:pt x="190742" y="139851"/>
                      <a:pt x="190742" y="135883"/>
                    </a:cubicBezTo>
                    <a:lnTo>
                      <a:pt x="190742" y="89255"/>
                    </a:lnTo>
                    <a:lnTo>
                      <a:pt x="179806" y="89255"/>
                    </a:lnTo>
                    <a:cubicBezTo>
                      <a:pt x="174835" y="89255"/>
                      <a:pt x="171852" y="85286"/>
                      <a:pt x="171852" y="81318"/>
                    </a:cubicBezTo>
                    <a:lnTo>
                      <a:pt x="171852" y="79334"/>
                    </a:lnTo>
                    <a:cubicBezTo>
                      <a:pt x="171852" y="75365"/>
                      <a:pt x="174835" y="71397"/>
                      <a:pt x="179806" y="71397"/>
                    </a:cubicBezTo>
                    <a:lnTo>
                      <a:pt x="190742" y="71397"/>
                    </a:lnTo>
                    <a:lnTo>
                      <a:pt x="190742" y="41634"/>
                    </a:lnTo>
                    <a:lnTo>
                      <a:pt x="179806" y="41634"/>
                    </a:lnTo>
                    <a:cubicBezTo>
                      <a:pt x="174835" y="41634"/>
                      <a:pt x="171852" y="37666"/>
                      <a:pt x="171852" y="33698"/>
                    </a:cubicBezTo>
                    <a:lnTo>
                      <a:pt x="171852" y="21792"/>
                    </a:lnTo>
                    <a:cubicBezTo>
                      <a:pt x="171852" y="17824"/>
                      <a:pt x="174835" y="13856"/>
                      <a:pt x="179806" y="13856"/>
                    </a:cubicBezTo>
                    <a:close/>
                    <a:moveTo>
                      <a:pt x="278181" y="0"/>
                    </a:moveTo>
                    <a:lnTo>
                      <a:pt x="373552" y="0"/>
                    </a:lnTo>
                    <a:cubicBezTo>
                      <a:pt x="390440" y="0"/>
                      <a:pt x="405342" y="13883"/>
                      <a:pt x="405342" y="31733"/>
                    </a:cubicBezTo>
                    <a:lnTo>
                      <a:pt x="405342" y="125943"/>
                    </a:lnTo>
                    <a:cubicBezTo>
                      <a:pt x="405342" y="143793"/>
                      <a:pt x="390440" y="157677"/>
                      <a:pt x="373552" y="157677"/>
                    </a:cubicBezTo>
                    <a:lnTo>
                      <a:pt x="278181" y="157677"/>
                    </a:lnTo>
                    <a:cubicBezTo>
                      <a:pt x="260299" y="157677"/>
                      <a:pt x="246391" y="143793"/>
                      <a:pt x="246391" y="125943"/>
                    </a:cubicBezTo>
                    <a:lnTo>
                      <a:pt x="246391" y="31733"/>
                    </a:lnTo>
                    <a:cubicBezTo>
                      <a:pt x="246391" y="13883"/>
                      <a:pt x="260299" y="0"/>
                      <a:pt x="278181" y="0"/>
                    </a:cubicBezTo>
                    <a:close/>
                    <a:moveTo>
                      <a:pt x="31790" y="0"/>
                    </a:moveTo>
                    <a:lnTo>
                      <a:pt x="127161" y="0"/>
                    </a:lnTo>
                    <a:cubicBezTo>
                      <a:pt x="144049" y="0"/>
                      <a:pt x="158951" y="13883"/>
                      <a:pt x="158951" y="31733"/>
                    </a:cubicBezTo>
                    <a:lnTo>
                      <a:pt x="158951" y="125943"/>
                    </a:lnTo>
                    <a:cubicBezTo>
                      <a:pt x="158951" y="143793"/>
                      <a:pt x="144049" y="157677"/>
                      <a:pt x="127161" y="157677"/>
                    </a:cubicBezTo>
                    <a:lnTo>
                      <a:pt x="31790" y="157677"/>
                    </a:lnTo>
                    <a:cubicBezTo>
                      <a:pt x="13908" y="157677"/>
                      <a:pt x="0" y="143793"/>
                      <a:pt x="0" y="125943"/>
                    </a:cubicBezTo>
                    <a:lnTo>
                      <a:pt x="0" y="31733"/>
                    </a:lnTo>
                    <a:cubicBezTo>
                      <a:pt x="0" y="13883"/>
                      <a:pt x="13908" y="0"/>
                      <a:pt x="317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36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5792D98B-7F6A-44E3-B635-AA6BF9370267}"/>
                </a:ext>
              </a:extLst>
            </p:cNvPr>
            <p:cNvSpPr/>
            <p:nvPr/>
          </p:nvSpPr>
          <p:spPr>
            <a:xfrm>
              <a:off x="1019326" y="5340942"/>
              <a:ext cx="40250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C1647559-CB3A-49E9-AD56-7E96F0732354}"/>
                </a:ext>
              </a:extLst>
            </p:cNvPr>
            <p:cNvSpPr/>
            <p:nvPr/>
          </p:nvSpPr>
          <p:spPr>
            <a:xfrm>
              <a:off x="1438401" y="5816811"/>
              <a:ext cx="40250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7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0F0598-0D9C-485F-8728-DF4CA25403BC}"/>
              </a:ext>
            </a:extLst>
          </p:cNvPr>
          <p:cNvSpPr/>
          <p:nvPr/>
        </p:nvSpPr>
        <p:spPr>
          <a:xfrm>
            <a:off x="1144471" y="567925"/>
            <a:ext cx="2739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60D224-C231-41AC-9E85-2BC352A85714}"/>
              </a:ext>
            </a:extLst>
          </p:cNvPr>
          <p:cNvSpPr/>
          <p:nvPr/>
        </p:nvSpPr>
        <p:spPr>
          <a:xfrm>
            <a:off x="577312" y="640393"/>
            <a:ext cx="439837" cy="4398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64C5593-6F1C-4688-B4F8-BF5DF6ECF195}"/>
              </a:ext>
            </a:extLst>
          </p:cNvPr>
          <p:cNvSpPr/>
          <p:nvPr/>
        </p:nvSpPr>
        <p:spPr>
          <a:xfrm>
            <a:off x="658334" y="721415"/>
            <a:ext cx="277792" cy="277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8540836-C6DD-4510-8B08-73FE27F6A09B}"/>
              </a:ext>
            </a:extLst>
          </p:cNvPr>
          <p:cNvGrpSpPr/>
          <p:nvPr/>
        </p:nvGrpSpPr>
        <p:grpSpPr>
          <a:xfrm>
            <a:off x="3281233" y="1433910"/>
            <a:ext cx="1985432" cy="2427800"/>
            <a:chOff x="3281233" y="1433910"/>
            <a:chExt cx="1985432" cy="2427800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0CA745DD-D045-434B-83DA-CB655A299A17}"/>
                </a:ext>
              </a:extLst>
            </p:cNvPr>
            <p:cNvSpPr/>
            <p:nvPr/>
          </p:nvSpPr>
          <p:spPr bwMode="auto">
            <a:xfrm>
              <a:off x="3281233" y="3000226"/>
              <a:ext cx="679449" cy="861484"/>
            </a:xfrm>
            <a:custGeom>
              <a:avLst/>
              <a:gdLst>
                <a:gd name="T0" fmla="*/ 114 w 136"/>
                <a:gd name="T1" fmla="*/ 63 h 172"/>
                <a:gd name="T2" fmla="*/ 121 w 136"/>
                <a:gd name="T3" fmla="*/ 61 h 172"/>
                <a:gd name="T4" fmla="*/ 135 w 136"/>
                <a:gd name="T5" fmla="*/ 6 h 172"/>
                <a:gd name="T6" fmla="*/ 130 w 136"/>
                <a:gd name="T7" fmla="*/ 2 h 172"/>
                <a:gd name="T8" fmla="*/ 79 w 136"/>
                <a:gd name="T9" fmla="*/ 23 h 172"/>
                <a:gd name="T10" fmla="*/ 77 w 136"/>
                <a:gd name="T11" fmla="*/ 31 h 172"/>
                <a:gd name="T12" fmla="*/ 84 w 136"/>
                <a:gd name="T13" fmla="*/ 37 h 172"/>
                <a:gd name="T14" fmla="*/ 67 w 136"/>
                <a:gd name="T15" fmla="*/ 56 h 172"/>
                <a:gd name="T16" fmla="*/ 0 w 136"/>
                <a:gd name="T17" fmla="*/ 38 h 172"/>
                <a:gd name="T18" fmla="*/ 0 w 136"/>
                <a:gd name="T19" fmla="*/ 172 h 172"/>
                <a:gd name="T20" fmla="*/ 126 w 136"/>
                <a:gd name="T21" fmla="*/ 128 h 172"/>
                <a:gd name="T22" fmla="*/ 92 w 136"/>
                <a:gd name="T23" fmla="*/ 75 h 172"/>
                <a:gd name="T24" fmla="*/ 107 w 136"/>
                <a:gd name="T25" fmla="*/ 57 h 172"/>
                <a:gd name="T26" fmla="*/ 114 w 136"/>
                <a:gd name="T27" fmla="*/ 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72">
                  <a:moveTo>
                    <a:pt x="114" y="63"/>
                  </a:moveTo>
                  <a:cubicBezTo>
                    <a:pt x="117" y="66"/>
                    <a:pt x="120" y="65"/>
                    <a:pt x="121" y="61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6" y="2"/>
                    <a:pt x="134" y="0"/>
                    <a:pt x="130" y="2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5" y="25"/>
                    <a:pt x="74" y="28"/>
                    <a:pt x="77" y="31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47" y="45"/>
                    <a:pt x="25" y="38"/>
                    <a:pt x="0" y="3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19" y="107"/>
                    <a:pt x="107" y="89"/>
                    <a:pt x="92" y="75"/>
                  </a:cubicBezTo>
                  <a:cubicBezTo>
                    <a:pt x="107" y="57"/>
                    <a:pt x="107" y="57"/>
                    <a:pt x="107" y="57"/>
                  </a:cubicBezTo>
                  <a:lnTo>
                    <a:pt x="114" y="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135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6663855-E02A-473B-819C-EC0B68F08420}"/>
                </a:ext>
              </a:extLst>
            </p:cNvPr>
            <p:cNvGrpSpPr/>
            <p:nvPr/>
          </p:nvGrpSpPr>
          <p:grpSpPr>
            <a:xfrm>
              <a:off x="3791349" y="1433910"/>
              <a:ext cx="1475316" cy="1686965"/>
              <a:chOff x="3791349" y="1433910"/>
              <a:chExt cx="1475316" cy="1686965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86D6E6BB-D897-4A0E-A4DE-30D7CD74DE66}"/>
                  </a:ext>
                </a:extLst>
              </p:cNvPr>
              <p:cNvGrpSpPr/>
              <p:nvPr/>
            </p:nvGrpSpPr>
            <p:grpSpPr>
              <a:xfrm>
                <a:off x="3791349" y="1433910"/>
                <a:ext cx="1475316" cy="1686965"/>
                <a:chOff x="3791349" y="1433910"/>
                <a:chExt cx="1475316" cy="1686965"/>
              </a:xfrm>
            </p:grpSpPr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494C7BE3-50CE-4A3E-8310-5842E5CD86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1349" y="1651908"/>
                  <a:ext cx="1475316" cy="1468967"/>
                </a:xfrm>
                <a:custGeom>
                  <a:avLst/>
                  <a:gdLst>
                    <a:gd name="T0" fmla="*/ 148 w 295"/>
                    <a:gd name="T1" fmla="*/ 0 h 294"/>
                    <a:gd name="T2" fmla="*/ 0 w 295"/>
                    <a:gd name="T3" fmla="*/ 147 h 294"/>
                    <a:gd name="T4" fmla="*/ 148 w 295"/>
                    <a:gd name="T5" fmla="*/ 294 h 294"/>
                    <a:gd name="T6" fmla="*/ 295 w 295"/>
                    <a:gd name="T7" fmla="*/ 147 h 294"/>
                    <a:gd name="T8" fmla="*/ 148 w 295"/>
                    <a:gd name="T9" fmla="*/ 0 h 294"/>
                    <a:gd name="T10" fmla="*/ 148 w 295"/>
                    <a:gd name="T11" fmla="*/ 280 h 294"/>
                    <a:gd name="T12" fmla="*/ 15 w 295"/>
                    <a:gd name="T13" fmla="*/ 147 h 294"/>
                    <a:gd name="T14" fmla="*/ 148 w 295"/>
                    <a:gd name="T15" fmla="*/ 14 h 294"/>
                    <a:gd name="T16" fmla="*/ 280 w 295"/>
                    <a:gd name="T17" fmla="*/ 147 h 294"/>
                    <a:gd name="T18" fmla="*/ 148 w 295"/>
                    <a:gd name="T19" fmla="*/ 28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5" h="294">
                      <a:moveTo>
                        <a:pt x="148" y="0"/>
                      </a:moveTo>
                      <a:cubicBezTo>
                        <a:pt x="66" y="0"/>
                        <a:pt x="0" y="66"/>
                        <a:pt x="0" y="147"/>
                      </a:cubicBezTo>
                      <a:cubicBezTo>
                        <a:pt x="0" y="228"/>
                        <a:pt x="66" y="294"/>
                        <a:pt x="148" y="294"/>
                      </a:cubicBezTo>
                      <a:cubicBezTo>
                        <a:pt x="229" y="294"/>
                        <a:pt x="295" y="228"/>
                        <a:pt x="295" y="147"/>
                      </a:cubicBezTo>
                      <a:cubicBezTo>
                        <a:pt x="295" y="66"/>
                        <a:pt x="229" y="0"/>
                        <a:pt x="148" y="0"/>
                      </a:cubicBezTo>
                      <a:close/>
                      <a:moveTo>
                        <a:pt x="148" y="280"/>
                      </a:moveTo>
                      <a:cubicBezTo>
                        <a:pt x="74" y="280"/>
                        <a:pt x="15" y="220"/>
                        <a:pt x="15" y="147"/>
                      </a:cubicBezTo>
                      <a:cubicBezTo>
                        <a:pt x="15" y="74"/>
                        <a:pt x="74" y="14"/>
                        <a:pt x="148" y="14"/>
                      </a:cubicBezTo>
                      <a:cubicBezTo>
                        <a:pt x="221" y="14"/>
                        <a:pt x="280" y="74"/>
                        <a:pt x="280" y="147"/>
                      </a:cubicBezTo>
                      <a:cubicBezTo>
                        <a:pt x="280" y="220"/>
                        <a:pt x="221" y="280"/>
                        <a:pt x="148" y="28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1789">
                  <a:extLst>
                    <a:ext uri="{FF2B5EF4-FFF2-40B4-BE49-F238E27FC236}">
                      <a16:creationId xmlns:a16="http://schemas.microsoft.com/office/drawing/2014/main" id="{B57C1C8D-027D-493F-B7F6-C33AFC1E088D}"/>
                    </a:ext>
                  </a:extLst>
                </p:cNvPr>
                <p:cNvSpPr/>
                <p:nvPr/>
              </p:nvSpPr>
              <p:spPr bwMode="auto">
                <a:xfrm rot="4459381">
                  <a:off x="4708984" y="1448041"/>
                  <a:ext cx="539749" cy="520700"/>
                </a:xfrm>
                <a:custGeom>
                  <a:avLst/>
                  <a:gdLst>
                    <a:gd name="T0" fmla="*/ 32 w 108"/>
                    <a:gd name="T1" fmla="*/ 104 h 104"/>
                    <a:gd name="T2" fmla="*/ 52 w 108"/>
                    <a:gd name="T3" fmla="*/ 80 h 104"/>
                    <a:gd name="T4" fmla="*/ 108 w 108"/>
                    <a:gd name="T5" fmla="*/ 46 h 104"/>
                    <a:gd name="T6" fmla="*/ 54 w 108"/>
                    <a:gd name="T7" fmla="*/ 0 h 104"/>
                    <a:gd name="T8" fmla="*/ 0 w 108"/>
                    <a:gd name="T9" fmla="*/ 54 h 104"/>
                    <a:gd name="T10" fmla="*/ 32 w 108"/>
                    <a:gd name="T11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8" h="104">
                      <a:moveTo>
                        <a:pt x="32" y="104"/>
                      </a:moveTo>
                      <a:cubicBezTo>
                        <a:pt x="38" y="96"/>
                        <a:pt x="44" y="87"/>
                        <a:pt x="52" y="80"/>
                      </a:cubicBezTo>
                      <a:cubicBezTo>
                        <a:pt x="67" y="64"/>
                        <a:pt x="87" y="53"/>
                        <a:pt x="108" y="46"/>
                      </a:cubicBezTo>
                      <a:cubicBezTo>
                        <a:pt x="104" y="20"/>
                        <a:pt x="81" y="0"/>
                        <a:pt x="54" y="0"/>
                      </a:cubicBezTo>
                      <a:cubicBezTo>
                        <a:pt x="24" y="0"/>
                        <a:pt x="0" y="24"/>
                        <a:pt x="0" y="54"/>
                      </a:cubicBezTo>
                      <a:cubicBezTo>
                        <a:pt x="0" y="77"/>
                        <a:pt x="13" y="96"/>
                        <a:pt x="32" y="10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TextBox 682">
                  <a:extLst>
                    <a:ext uri="{FF2B5EF4-FFF2-40B4-BE49-F238E27FC236}">
                      <a16:creationId xmlns:a16="http://schemas.microsoft.com/office/drawing/2014/main" id="{8FDAE029-DBB8-44EB-83BF-EBC5C7CF0C6C}"/>
                    </a:ext>
                  </a:extLst>
                </p:cNvPr>
                <p:cNvSpPr txBox="1"/>
                <p:nvPr/>
              </p:nvSpPr>
              <p:spPr>
                <a:xfrm>
                  <a:off x="4814912" y="1433910"/>
                  <a:ext cx="356188" cy="42088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>
                    <a:defRPr>
                      <a:solidFill>
                        <a:schemeClr val="bg1"/>
                      </a:solidFill>
                      <a:latin typeface="方正中等线简体" pitchFamily="65" charset="-122"/>
                      <a:ea typeface="方正中等线简体" pitchFamily="65" charset="-122"/>
                    </a:defRPr>
                  </a:lvl1pPr>
                </a:lstStyle>
                <a:p>
                  <a:r>
                    <a:rPr lang="en-US" altLang="zh-CN" sz="2135" dirty="0">
                      <a:latin typeface="+mn-lt"/>
                      <a:ea typeface="+mn-ea"/>
                      <a:cs typeface="+mn-ea"/>
                      <a:sym typeface="+mn-lt"/>
                    </a:rPr>
                    <a:t>B</a:t>
                  </a:r>
                  <a:endParaRPr lang="zh-CN" altLang="en-US" sz="2135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E7A8D010-2E2C-4820-8F73-E482411AA683}"/>
                  </a:ext>
                </a:extLst>
              </p:cNvPr>
              <p:cNvSpPr/>
              <p:nvPr/>
            </p:nvSpPr>
            <p:spPr>
              <a:xfrm>
                <a:off x="3931497" y="2199670"/>
                <a:ext cx="12230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keyword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634D15D-CA59-490F-BDD2-F7862392D60C}"/>
              </a:ext>
            </a:extLst>
          </p:cNvPr>
          <p:cNvGrpSpPr/>
          <p:nvPr/>
        </p:nvGrpSpPr>
        <p:grpSpPr>
          <a:xfrm>
            <a:off x="825899" y="2291142"/>
            <a:ext cx="2385484" cy="1949450"/>
            <a:chOff x="825899" y="2291142"/>
            <a:chExt cx="2385484" cy="1949450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7F398D37-0151-40A1-B250-638A7FE4229E}"/>
                </a:ext>
              </a:extLst>
            </p:cNvPr>
            <p:cNvSpPr/>
            <p:nvPr/>
          </p:nvSpPr>
          <p:spPr bwMode="auto">
            <a:xfrm>
              <a:off x="2225016" y="3211892"/>
              <a:ext cx="986367" cy="1028700"/>
            </a:xfrm>
            <a:custGeom>
              <a:avLst/>
              <a:gdLst>
                <a:gd name="T0" fmla="*/ 197 w 197"/>
                <a:gd name="T1" fmla="*/ 0 h 206"/>
                <a:gd name="T2" fmla="*/ 86 w 197"/>
                <a:gd name="T3" fmla="*/ 59 h 206"/>
                <a:gd name="T4" fmla="*/ 60 w 197"/>
                <a:gd name="T5" fmla="*/ 42 h 206"/>
                <a:gd name="T6" fmla="*/ 64 w 197"/>
                <a:gd name="T7" fmla="*/ 34 h 206"/>
                <a:gd name="T8" fmla="*/ 61 w 197"/>
                <a:gd name="T9" fmla="*/ 27 h 206"/>
                <a:gd name="T10" fmla="*/ 5 w 197"/>
                <a:gd name="T11" fmla="*/ 22 h 206"/>
                <a:gd name="T12" fmla="*/ 2 w 197"/>
                <a:gd name="T13" fmla="*/ 27 h 206"/>
                <a:gd name="T14" fmla="*/ 31 w 197"/>
                <a:gd name="T15" fmla="*/ 76 h 206"/>
                <a:gd name="T16" fmla="*/ 39 w 197"/>
                <a:gd name="T17" fmla="*/ 76 h 206"/>
                <a:gd name="T18" fmla="*/ 43 w 197"/>
                <a:gd name="T19" fmla="*/ 68 h 206"/>
                <a:gd name="T20" fmla="*/ 72 w 197"/>
                <a:gd name="T21" fmla="*/ 86 h 206"/>
                <a:gd name="T22" fmla="*/ 63 w 197"/>
                <a:gd name="T23" fmla="*/ 134 h 206"/>
                <a:gd name="T24" fmla="*/ 85 w 197"/>
                <a:gd name="T25" fmla="*/ 206 h 206"/>
                <a:gd name="T26" fmla="*/ 84 w 197"/>
                <a:gd name="T27" fmla="*/ 204 h 206"/>
                <a:gd name="T28" fmla="*/ 197 w 197"/>
                <a:gd name="T29" fmla="*/ 134 h 206"/>
                <a:gd name="T30" fmla="*/ 197 w 197"/>
                <a:gd name="T3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206">
                  <a:moveTo>
                    <a:pt x="197" y="0"/>
                  </a:moveTo>
                  <a:cubicBezTo>
                    <a:pt x="151" y="0"/>
                    <a:pt x="110" y="23"/>
                    <a:pt x="86" y="59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6" y="31"/>
                    <a:pt x="65" y="28"/>
                    <a:pt x="61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" y="22"/>
                    <a:pt x="0" y="24"/>
                    <a:pt x="2" y="27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3" y="79"/>
                    <a:pt x="37" y="79"/>
                    <a:pt x="39" y="76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67" y="101"/>
                    <a:pt x="63" y="117"/>
                    <a:pt x="63" y="134"/>
                  </a:cubicBezTo>
                  <a:cubicBezTo>
                    <a:pt x="63" y="160"/>
                    <a:pt x="71" y="185"/>
                    <a:pt x="85" y="206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197" y="134"/>
                    <a:pt x="197" y="134"/>
                    <a:pt x="197" y="134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135"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D4BC2F5-46D0-407A-8763-C0A72A09310C}"/>
                </a:ext>
              </a:extLst>
            </p:cNvPr>
            <p:cNvGrpSpPr/>
            <p:nvPr/>
          </p:nvGrpSpPr>
          <p:grpSpPr>
            <a:xfrm>
              <a:off x="825899" y="2291142"/>
              <a:ext cx="1329267" cy="1468966"/>
              <a:chOff x="825899" y="2291142"/>
              <a:chExt cx="1329267" cy="1468966"/>
            </a:xfrm>
          </p:grpSpPr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5471355D-C279-4342-AB82-A48268241E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0933" y="2485875"/>
                <a:ext cx="1274233" cy="1274233"/>
              </a:xfrm>
              <a:custGeom>
                <a:avLst/>
                <a:gdLst>
                  <a:gd name="T0" fmla="*/ 127 w 255"/>
                  <a:gd name="T1" fmla="*/ 0 h 255"/>
                  <a:gd name="T2" fmla="*/ 0 w 255"/>
                  <a:gd name="T3" fmla="*/ 127 h 255"/>
                  <a:gd name="T4" fmla="*/ 127 w 255"/>
                  <a:gd name="T5" fmla="*/ 255 h 255"/>
                  <a:gd name="T6" fmla="*/ 255 w 255"/>
                  <a:gd name="T7" fmla="*/ 127 h 255"/>
                  <a:gd name="T8" fmla="*/ 127 w 255"/>
                  <a:gd name="T9" fmla="*/ 0 h 255"/>
                  <a:gd name="T10" fmla="*/ 127 w 255"/>
                  <a:gd name="T11" fmla="*/ 242 h 255"/>
                  <a:gd name="T12" fmla="*/ 13 w 255"/>
                  <a:gd name="T13" fmla="*/ 127 h 255"/>
                  <a:gd name="T14" fmla="*/ 127 w 255"/>
                  <a:gd name="T15" fmla="*/ 13 h 255"/>
                  <a:gd name="T16" fmla="*/ 242 w 255"/>
                  <a:gd name="T17" fmla="*/ 127 h 255"/>
                  <a:gd name="T18" fmla="*/ 127 w 255"/>
                  <a:gd name="T19" fmla="*/ 24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255">
                    <a:moveTo>
                      <a:pt x="127" y="0"/>
                    </a:moveTo>
                    <a:cubicBezTo>
                      <a:pt x="57" y="0"/>
                      <a:pt x="0" y="57"/>
                      <a:pt x="0" y="127"/>
                    </a:cubicBezTo>
                    <a:cubicBezTo>
                      <a:pt x="0" y="198"/>
                      <a:pt x="57" y="255"/>
                      <a:pt x="127" y="255"/>
                    </a:cubicBezTo>
                    <a:cubicBezTo>
                      <a:pt x="198" y="255"/>
                      <a:pt x="255" y="198"/>
                      <a:pt x="255" y="127"/>
                    </a:cubicBezTo>
                    <a:cubicBezTo>
                      <a:pt x="255" y="57"/>
                      <a:pt x="198" y="0"/>
                      <a:pt x="127" y="0"/>
                    </a:cubicBezTo>
                    <a:close/>
                    <a:moveTo>
                      <a:pt x="127" y="242"/>
                    </a:moveTo>
                    <a:cubicBezTo>
                      <a:pt x="64" y="242"/>
                      <a:pt x="13" y="191"/>
                      <a:pt x="13" y="127"/>
                    </a:cubicBezTo>
                    <a:cubicBezTo>
                      <a:pt x="13" y="64"/>
                      <a:pt x="64" y="13"/>
                      <a:pt x="127" y="13"/>
                    </a:cubicBezTo>
                    <a:cubicBezTo>
                      <a:pt x="191" y="13"/>
                      <a:pt x="242" y="64"/>
                      <a:pt x="242" y="127"/>
                    </a:cubicBezTo>
                    <a:cubicBezTo>
                      <a:pt x="242" y="191"/>
                      <a:pt x="191" y="242"/>
                      <a:pt x="127" y="24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39" name="Freeform 1789">
                <a:extLst>
                  <a:ext uri="{FF2B5EF4-FFF2-40B4-BE49-F238E27FC236}">
                    <a16:creationId xmlns:a16="http://schemas.microsoft.com/office/drawing/2014/main" id="{E5A3AB96-ECF1-409D-A1CF-8FD9600F8EDF}"/>
                  </a:ext>
                </a:extLst>
              </p:cNvPr>
              <p:cNvSpPr/>
              <p:nvPr/>
            </p:nvSpPr>
            <p:spPr bwMode="auto">
              <a:xfrm>
                <a:off x="825899" y="2291142"/>
                <a:ext cx="539749" cy="520700"/>
              </a:xfrm>
              <a:custGeom>
                <a:avLst/>
                <a:gdLst>
                  <a:gd name="T0" fmla="*/ 32 w 108"/>
                  <a:gd name="T1" fmla="*/ 104 h 104"/>
                  <a:gd name="T2" fmla="*/ 52 w 108"/>
                  <a:gd name="T3" fmla="*/ 80 h 104"/>
                  <a:gd name="T4" fmla="*/ 108 w 108"/>
                  <a:gd name="T5" fmla="*/ 46 h 104"/>
                  <a:gd name="T6" fmla="*/ 54 w 108"/>
                  <a:gd name="T7" fmla="*/ 0 h 104"/>
                  <a:gd name="T8" fmla="*/ 0 w 108"/>
                  <a:gd name="T9" fmla="*/ 54 h 104"/>
                  <a:gd name="T10" fmla="*/ 32 w 108"/>
                  <a:gd name="T11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04">
                    <a:moveTo>
                      <a:pt x="32" y="104"/>
                    </a:moveTo>
                    <a:cubicBezTo>
                      <a:pt x="38" y="96"/>
                      <a:pt x="44" y="87"/>
                      <a:pt x="52" y="80"/>
                    </a:cubicBezTo>
                    <a:cubicBezTo>
                      <a:pt x="67" y="64"/>
                      <a:pt x="87" y="53"/>
                      <a:pt x="108" y="46"/>
                    </a:cubicBezTo>
                    <a:cubicBezTo>
                      <a:pt x="104" y="20"/>
                      <a:pt x="81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77"/>
                      <a:pt x="13" y="96"/>
                      <a:pt x="32" y="10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41" name="TextBox 682">
                <a:extLst>
                  <a:ext uri="{FF2B5EF4-FFF2-40B4-BE49-F238E27FC236}">
                    <a16:creationId xmlns:a16="http://schemas.microsoft.com/office/drawing/2014/main" id="{A7CCC946-5389-4911-845F-991CF54D9EB1}"/>
                  </a:ext>
                </a:extLst>
              </p:cNvPr>
              <p:cNvSpPr txBox="1"/>
              <p:nvPr/>
            </p:nvSpPr>
            <p:spPr>
              <a:xfrm>
                <a:off x="898642" y="2302809"/>
                <a:ext cx="377026" cy="4208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chemeClr val="bg1"/>
                    </a:solidFill>
                    <a:latin typeface="方正中等线简体" pitchFamily="65" charset="-122"/>
                    <a:ea typeface="方正中等线简体" pitchFamily="65" charset="-122"/>
                  </a:defRPr>
                </a:lvl1pPr>
              </a:lstStyle>
              <a:p>
                <a:r>
                  <a:rPr lang="en-US" altLang="zh-CN" sz="2135" dirty="0"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  <a:endParaRPr lang="zh-CN" altLang="en-US" sz="2135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4531373-D0E4-4186-A9B1-11ECA3A9B58C}"/>
                </a:ext>
              </a:extLst>
            </p:cNvPr>
            <p:cNvSpPr/>
            <p:nvPr/>
          </p:nvSpPr>
          <p:spPr>
            <a:xfrm>
              <a:off x="908473" y="2966891"/>
              <a:ext cx="12230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CCD47F-0397-415D-9905-124BEB270630}"/>
              </a:ext>
            </a:extLst>
          </p:cNvPr>
          <p:cNvGrpSpPr/>
          <p:nvPr/>
        </p:nvGrpSpPr>
        <p:grpSpPr>
          <a:xfrm>
            <a:off x="1471482" y="3950608"/>
            <a:ext cx="1754717" cy="2404534"/>
            <a:chOff x="1471482" y="3950608"/>
            <a:chExt cx="1754717" cy="2404534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508EA8D4-2812-4838-8E9D-D197AE9B0825}"/>
                </a:ext>
              </a:extLst>
            </p:cNvPr>
            <p:cNvSpPr/>
            <p:nvPr/>
          </p:nvSpPr>
          <p:spPr bwMode="auto">
            <a:xfrm>
              <a:off x="2656816" y="3950608"/>
              <a:ext cx="569383" cy="946151"/>
            </a:xfrm>
            <a:custGeom>
              <a:avLst/>
              <a:gdLst>
                <a:gd name="T0" fmla="*/ 114 w 114"/>
                <a:gd name="T1" fmla="*/ 133 h 189"/>
                <a:gd name="T2" fmla="*/ 114 w 114"/>
                <a:gd name="T3" fmla="*/ 0 h 189"/>
                <a:gd name="T4" fmla="*/ 0 w 114"/>
                <a:gd name="T5" fmla="*/ 70 h 189"/>
                <a:gd name="T6" fmla="*/ 37 w 114"/>
                <a:gd name="T7" fmla="*/ 109 h 189"/>
                <a:gd name="T8" fmla="*/ 23 w 114"/>
                <a:gd name="T9" fmla="*/ 130 h 189"/>
                <a:gd name="T10" fmla="*/ 16 w 114"/>
                <a:gd name="T11" fmla="*/ 125 h 189"/>
                <a:gd name="T12" fmla="*/ 9 w 114"/>
                <a:gd name="T13" fmla="*/ 128 h 189"/>
                <a:gd name="T14" fmla="*/ 2 w 114"/>
                <a:gd name="T15" fmla="*/ 184 h 189"/>
                <a:gd name="T16" fmla="*/ 8 w 114"/>
                <a:gd name="T17" fmla="*/ 187 h 189"/>
                <a:gd name="T18" fmla="*/ 56 w 114"/>
                <a:gd name="T19" fmla="*/ 159 h 189"/>
                <a:gd name="T20" fmla="*/ 57 w 114"/>
                <a:gd name="T21" fmla="*/ 151 h 189"/>
                <a:gd name="T22" fmla="*/ 49 w 114"/>
                <a:gd name="T23" fmla="*/ 146 h 189"/>
                <a:gd name="T24" fmla="*/ 64 w 114"/>
                <a:gd name="T25" fmla="*/ 123 h 189"/>
                <a:gd name="T26" fmla="*/ 114 w 114"/>
                <a:gd name="T27" fmla="*/ 13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89">
                  <a:moveTo>
                    <a:pt x="114" y="133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0" y="85"/>
                    <a:pt x="22" y="98"/>
                    <a:pt x="37" y="109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2" y="123"/>
                    <a:pt x="9" y="124"/>
                    <a:pt x="9" y="12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8"/>
                    <a:pt x="4" y="189"/>
                    <a:pt x="8" y="187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60" y="157"/>
                    <a:pt x="60" y="154"/>
                    <a:pt x="57" y="151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79" y="130"/>
                    <a:pt x="96" y="133"/>
                    <a:pt x="114" y="13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135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70E8458-304F-4D07-955F-AB57FFBA7EB1}"/>
                </a:ext>
              </a:extLst>
            </p:cNvPr>
            <p:cNvGrpSpPr/>
            <p:nvPr/>
          </p:nvGrpSpPr>
          <p:grpSpPr>
            <a:xfrm>
              <a:off x="1471482" y="4691441"/>
              <a:ext cx="1519767" cy="1663701"/>
              <a:chOff x="1471482" y="4691441"/>
              <a:chExt cx="1519767" cy="1663701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CD55C238-6FB6-42C7-97B9-ED356E9D1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1482" y="4835375"/>
                <a:ext cx="1519767" cy="1519767"/>
              </a:xfrm>
              <a:custGeom>
                <a:avLst/>
                <a:gdLst>
                  <a:gd name="T0" fmla="*/ 152 w 304"/>
                  <a:gd name="T1" fmla="*/ 0 h 304"/>
                  <a:gd name="T2" fmla="*/ 0 w 304"/>
                  <a:gd name="T3" fmla="*/ 152 h 304"/>
                  <a:gd name="T4" fmla="*/ 152 w 304"/>
                  <a:gd name="T5" fmla="*/ 304 h 304"/>
                  <a:gd name="T6" fmla="*/ 304 w 304"/>
                  <a:gd name="T7" fmla="*/ 152 h 304"/>
                  <a:gd name="T8" fmla="*/ 152 w 304"/>
                  <a:gd name="T9" fmla="*/ 0 h 304"/>
                  <a:gd name="T10" fmla="*/ 152 w 304"/>
                  <a:gd name="T11" fmla="*/ 289 h 304"/>
                  <a:gd name="T12" fmla="*/ 15 w 304"/>
                  <a:gd name="T13" fmla="*/ 152 h 304"/>
                  <a:gd name="T14" fmla="*/ 152 w 304"/>
                  <a:gd name="T15" fmla="*/ 15 h 304"/>
                  <a:gd name="T16" fmla="*/ 289 w 304"/>
                  <a:gd name="T17" fmla="*/ 152 h 304"/>
                  <a:gd name="T18" fmla="*/ 152 w 304"/>
                  <a:gd name="T19" fmla="*/ 289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4" h="304">
                    <a:moveTo>
                      <a:pt x="152" y="0"/>
                    </a:moveTo>
                    <a:cubicBezTo>
                      <a:pt x="68" y="0"/>
                      <a:pt x="0" y="68"/>
                      <a:pt x="0" y="152"/>
                    </a:cubicBezTo>
                    <a:cubicBezTo>
                      <a:pt x="0" y="236"/>
                      <a:pt x="68" y="304"/>
                      <a:pt x="152" y="304"/>
                    </a:cubicBezTo>
                    <a:cubicBezTo>
                      <a:pt x="236" y="304"/>
                      <a:pt x="304" y="236"/>
                      <a:pt x="304" y="152"/>
                    </a:cubicBezTo>
                    <a:cubicBezTo>
                      <a:pt x="304" y="68"/>
                      <a:pt x="236" y="0"/>
                      <a:pt x="152" y="0"/>
                    </a:cubicBezTo>
                    <a:close/>
                    <a:moveTo>
                      <a:pt x="152" y="289"/>
                    </a:moveTo>
                    <a:cubicBezTo>
                      <a:pt x="76" y="289"/>
                      <a:pt x="15" y="228"/>
                      <a:pt x="15" y="152"/>
                    </a:cubicBezTo>
                    <a:cubicBezTo>
                      <a:pt x="15" y="76"/>
                      <a:pt x="76" y="15"/>
                      <a:pt x="152" y="15"/>
                    </a:cubicBezTo>
                    <a:cubicBezTo>
                      <a:pt x="228" y="15"/>
                      <a:pt x="289" y="76"/>
                      <a:pt x="289" y="152"/>
                    </a:cubicBezTo>
                    <a:cubicBezTo>
                      <a:pt x="289" y="228"/>
                      <a:pt x="228" y="289"/>
                      <a:pt x="152" y="2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38" name="Freeform 1788">
                <a:extLst>
                  <a:ext uri="{FF2B5EF4-FFF2-40B4-BE49-F238E27FC236}">
                    <a16:creationId xmlns:a16="http://schemas.microsoft.com/office/drawing/2014/main" id="{797CBBFE-C59F-488D-9780-F05515DEEADA}"/>
                  </a:ext>
                </a:extLst>
              </p:cNvPr>
              <p:cNvSpPr/>
              <p:nvPr/>
            </p:nvSpPr>
            <p:spPr bwMode="auto">
              <a:xfrm>
                <a:off x="1471482" y="4691441"/>
                <a:ext cx="539749" cy="524933"/>
              </a:xfrm>
              <a:custGeom>
                <a:avLst/>
                <a:gdLst>
                  <a:gd name="T0" fmla="*/ 33 w 108"/>
                  <a:gd name="T1" fmla="*/ 105 h 105"/>
                  <a:gd name="T2" fmla="*/ 52 w 108"/>
                  <a:gd name="T3" fmla="*/ 81 h 105"/>
                  <a:gd name="T4" fmla="*/ 108 w 108"/>
                  <a:gd name="T5" fmla="*/ 46 h 105"/>
                  <a:gd name="T6" fmla="*/ 54 w 108"/>
                  <a:gd name="T7" fmla="*/ 0 h 105"/>
                  <a:gd name="T8" fmla="*/ 0 w 108"/>
                  <a:gd name="T9" fmla="*/ 55 h 105"/>
                  <a:gd name="T10" fmla="*/ 33 w 108"/>
                  <a:gd name="T1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05">
                    <a:moveTo>
                      <a:pt x="33" y="105"/>
                    </a:moveTo>
                    <a:cubicBezTo>
                      <a:pt x="38" y="96"/>
                      <a:pt x="44" y="88"/>
                      <a:pt x="52" y="81"/>
                    </a:cubicBezTo>
                    <a:cubicBezTo>
                      <a:pt x="68" y="65"/>
                      <a:pt x="87" y="53"/>
                      <a:pt x="108" y="46"/>
                    </a:cubicBezTo>
                    <a:cubicBezTo>
                      <a:pt x="104" y="20"/>
                      <a:pt x="81" y="0"/>
                      <a:pt x="54" y="0"/>
                    </a:cubicBezTo>
                    <a:cubicBezTo>
                      <a:pt x="24" y="0"/>
                      <a:pt x="0" y="25"/>
                      <a:pt x="0" y="55"/>
                    </a:cubicBezTo>
                    <a:cubicBezTo>
                      <a:pt x="0" y="77"/>
                      <a:pt x="13" y="96"/>
                      <a:pt x="33" y="10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43" name="TextBox 682">
                <a:extLst>
                  <a:ext uri="{FF2B5EF4-FFF2-40B4-BE49-F238E27FC236}">
                    <a16:creationId xmlns:a16="http://schemas.microsoft.com/office/drawing/2014/main" id="{096916BD-791A-421D-AFDD-4F6668F922EE}"/>
                  </a:ext>
                </a:extLst>
              </p:cNvPr>
              <p:cNvSpPr txBox="1"/>
              <p:nvPr/>
            </p:nvSpPr>
            <p:spPr>
              <a:xfrm>
                <a:off x="1541616" y="4704810"/>
                <a:ext cx="335348" cy="4208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chemeClr val="bg1"/>
                    </a:solidFill>
                    <a:latin typeface="方正中等线简体" pitchFamily="65" charset="-122"/>
                    <a:ea typeface="方正中等线简体" pitchFamily="65" charset="-122"/>
                  </a:defRPr>
                </a:lvl1pPr>
              </a:lstStyle>
              <a:p>
                <a:r>
                  <a:rPr lang="en-US" altLang="zh-CN" sz="2135" dirty="0">
                    <a:latin typeface="+mn-lt"/>
                    <a:ea typeface="+mn-ea"/>
                    <a:cs typeface="+mn-ea"/>
                    <a:sym typeface="+mn-lt"/>
                  </a:rPr>
                  <a:t>E</a:t>
                </a:r>
                <a:endParaRPr lang="zh-CN" altLang="en-US" sz="2135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E6F6F90F-BE6F-49DF-B8A9-0D4B89A5AFD3}"/>
                </a:ext>
              </a:extLst>
            </p:cNvPr>
            <p:cNvSpPr/>
            <p:nvPr/>
          </p:nvSpPr>
          <p:spPr>
            <a:xfrm>
              <a:off x="1631206" y="5420565"/>
              <a:ext cx="12230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FEFD6D3-7012-4C66-843F-5100308A2B46}"/>
              </a:ext>
            </a:extLst>
          </p:cNvPr>
          <p:cNvGrpSpPr/>
          <p:nvPr/>
        </p:nvGrpSpPr>
        <p:grpSpPr>
          <a:xfrm>
            <a:off x="3291816" y="3950608"/>
            <a:ext cx="1824566" cy="2315633"/>
            <a:chOff x="3291816" y="3950608"/>
            <a:chExt cx="1824566" cy="2315633"/>
          </a:xfrm>
        </p:grpSpPr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B45FAEA9-8B86-42B6-86B1-43078E947EC5}"/>
                </a:ext>
              </a:extLst>
            </p:cNvPr>
            <p:cNvSpPr/>
            <p:nvPr/>
          </p:nvSpPr>
          <p:spPr bwMode="auto">
            <a:xfrm>
              <a:off x="3291816" y="3950608"/>
              <a:ext cx="603249" cy="946151"/>
            </a:xfrm>
            <a:custGeom>
              <a:avLst/>
              <a:gdLst>
                <a:gd name="T0" fmla="*/ 114 w 121"/>
                <a:gd name="T1" fmla="*/ 128 h 189"/>
                <a:gd name="T2" fmla="*/ 107 w 121"/>
                <a:gd name="T3" fmla="*/ 125 h 189"/>
                <a:gd name="T4" fmla="*/ 100 w 121"/>
                <a:gd name="T5" fmla="*/ 130 h 189"/>
                <a:gd name="T6" fmla="*/ 83 w 121"/>
                <a:gd name="T7" fmla="*/ 104 h 189"/>
                <a:gd name="T8" fmla="*/ 121 w 121"/>
                <a:gd name="T9" fmla="*/ 55 h 189"/>
                <a:gd name="T10" fmla="*/ 0 w 121"/>
                <a:gd name="T11" fmla="*/ 0 h 189"/>
                <a:gd name="T12" fmla="*/ 0 w 121"/>
                <a:gd name="T13" fmla="*/ 133 h 189"/>
                <a:gd name="T14" fmla="*/ 57 w 121"/>
                <a:gd name="T15" fmla="*/ 120 h 189"/>
                <a:gd name="T16" fmla="*/ 74 w 121"/>
                <a:gd name="T17" fmla="*/ 146 h 189"/>
                <a:gd name="T18" fmla="*/ 66 w 121"/>
                <a:gd name="T19" fmla="*/ 151 h 189"/>
                <a:gd name="T20" fmla="*/ 67 w 121"/>
                <a:gd name="T21" fmla="*/ 159 h 189"/>
                <a:gd name="T22" fmla="*/ 116 w 121"/>
                <a:gd name="T23" fmla="*/ 187 h 189"/>
                <a:gd name="T24" fmla="*/ 121 w 121"/>
                <a:gd name="T25" fmla="*/ 184 h 189"/>
                <a:gd name="T26" fmla="*/ 114 w 121"/>
                <a:gd name="T27" fmla="*/ 1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89">
                  <a:moveTo>
                    <a:pt x="114" y="128"/>
                  </a:moveTo>
                  <a:cubicBezTo>
                    <a:pt x="114" y="124"/>
                    <a:pt x="111" y="123"/>
                    <a:pt x="107" y="125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9" y="91"/>
                    <a:pt x="112" y="74"/>
                    <a:pt x="121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3"/>
                    <a:pt x="40" y="128"/>
                    <a:pt x="57" y="120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66" y="151"/>
                    <a:pt x="66" y="151"/>
                    <a:pt x="66" y="151"/>
                  </a:cubicBezTo>
                  <a:cubicBezTo>
                    <a:pt x="63" y="154"/>
                    <a:pt x="63" y="157"/>
                    <a:pt x="67" y="159"/>
                  </a:cubicBezTo>
                  <a:cubicBezTo>
                    <a:pt x="116" y="187"/>
                    <a:pt x="116" y="187"/>
                    <a:pt x="116" y="187"/>
                  </a:cubicBezTo>
                  <a:cubicBezTo>
                    <a:pt x="119" y="189"/>
                    <a:pt x="121" y="188"/>
                    <a:pt x="121" y="184"/>
                  </a:cubicBezTo>
                  <a:lnTo>
                    <a:pt x="114" y="12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135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9DAA204-6C3B-427E-905D-73AFB49FAA16}"/>
                </a:ext>
              </a:extLst>
            </p:cNvPr>
            <p:cNvGrpSpPr/>
            <p:nvPr/>
          </p:nvGrpSpPr>
          <p:grpSpPr>
            <a:xfrm>
              <a:off x="3619899" y="4596192"/>
              <a:ext cx="1496483" cy="1670049"/>
              <a:chOff x="3619899" y="4596192"/>
              <a:chExt cx="1496483" cy="1670049"/>
            </a:xfrm>
          </p:grpSpPr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7453D0D6-932F-4342-BB76-1FC999A30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9899" y="4776108"/>
                <a:ext cx="1496483" cy="1490133"/>
              </a:xfrm>
              <a:custGeom>
                <a:avLst/>
                <a:gdLst>
                  <a:gd name="T0" fmla="*/ 149 w 299"/>
                  <a:gd name="T1" fmla="*/ 0 h 298"/>
                  <a:gd name="T2" fmla="*/ 0 w 299"/>
                  <a:gd name="T3" fmla="*/ 149 h 298"/>
                  <a:gd name="T4" fmla="*/ 149 w 299"/>
                  <a:gd name="T5" fmla="*/ 298 h 298"/>
                  <a:gd name="T6" fmla="*/ 299 w 299"/>
                  <a:gd name="T7" fmla="*/ 149 h 298"/>
                  <a:gd name="T8" fmla="*/ 149 w 299"/>
                  <a:gd name="T9" fmla="*/ 0 h 298"/>
                  <a:gd name="T10" fmla="*/ 149 w 299"/>
                  <a:gd name="T11" fmla="*/ 284 h 298"/>
                  <a:gd name="T12" fmla="*/ 15 w 299"/>
                  <a:gd name="T13" fmla="*/ 149 h 298"/>
                  <a:gd name="T14" fmla="*/ 149 w 299"/>
                  <a:gd name="T15" fmla="*/ 15 h 298"/>
                  <a:gd name="T16" fmla="*/ 284 w 299"/>
                  <a:gd name="T17" fmla="*/ 149 h 298"/>
                  <a:gd name="T18" fmla="*/ 149 w 299"/>
                  <a:gd name="T19" fmla="*/ 28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298">
                    <a:moveTo>
                      <a:pt x="149" y="0"/>
                    </a:moveTo>
                    <a:cubicBezTo>
                      <a:pt x="67" y="0"/>
                      <a:pt x="0" y="67"/>
                      <a:pt x="0" y="149"/>
                    </a:cubicBezTo>
                    <a:cubicBezTo>
                      <a:pt x="0" y="232"/>
                      <a:pt x="67" y="298"/>
                      <a:pt x="149" y="298"/>
                    </a:cubicBezTo>
                    <a:cubicBezTo>
                      <a:pt x="232" y="298"/>
                      <a:pt x="299" y="232"/>
                      <a:pt x="299" y="149"/>
                    </a:cubicBezTo>
                    <a:cubicBezTo>
                      <a:pt x="299" y="67"/>
                      <a:pt x="232" y="0"/>
                      <a:pt x="149" y="0"/>
                    </a:cubicBezTo>
                    <a:close/>
                    <a:moveTo>
                      <a:pt x="149" y="284"/>
                    </a:moveTo>
                    <a:cubicBezTo>
                      <a:pt x="75" y="284"/>
                      <a:pt x="15" y="223"/>
                      <a:pt x="15" y="149"/>
                    </a:cubicBezTo>
                    <a:cubicBezTo>
                      <a:pt x="15" y="75"/>
                      <a:pt x="75" y="15"/>
                      <a:pt x="149" y="15"/>
                    </a:cubicBezTo>
                    <a:cubicBezTo>
                      <a:pt x="223" y="15"/>
                      <a:pt x="284" y="75"/>
                      <a:pt x="284" y="149"/>
                    </a:cubicBezTo>
                    <a:cubicBezTo>
                      <a:pt x="284" y="223"/>
                      <a:pt x="223" y="284"/>
                      <a:pt x="149" y="28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40" name="Freeform 1790">
                <a:extLst>
                  <a:ext uri="{FF2B5EF4-FFF2-40B4-BE49-F238E27FC236}">
                    <a16:creationId xmlns:a16="http://schemas.microsoft.com/office/drawing/2014/main" id="{3E7E8DC1-C5B9-42CF-A6EF-369D0CAA802A}"/>
                  </a:ext>
                </a:extLst>
              </p:cNvPr>
              <p:cNvSpPr/>
              <p:nvPr/>
            </p:nvSpPr>
            <p:spPr bwMode="auto">
              <a:xfrm>
                <a:off x="4576633" y="4596192"/>
                <a:ext cx="539749" cy="524933"/>
              </a:xfrm>
              <a:custGeom>
                <a:avLst/>
                <a:gdLst>
                  <a:gd name="T0" fmla="*/ 75 w 108"/>
                  <a:gd name="T1" fmla="*/ 105 h 105"/>
                  <a:gd name="T2" fmla="*/ 55 w 108"/>
                  <a:gd name="T3" fmla="*/ 81 h 105"/>
                  <a:gd name="T4" fmla="*/ 0 w 108"/>
                  <a:gd name="T5" fmla="*/ 46 h 105"/>
                  <a:gd name="T6" fmla="*/ 53 w 108"/>
                  <a:gd name="T7" fmla="*/ 0 h 105"/>
                  <a:gd name="T8" fmla="*/ 108 w 108"/>
                  <a:gd name="T9" fmla="*/ 55 h 105"/>
                  <a:gd name="T10" fmla="*/ 75 w 108"/>
                  <a:gd name="T1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05">
                    <a:moveTo>
                      <a:pt x="75" y="105"/>
                    </a:moveTo>
                    <a:cubicBezTo>
                      <a:pt x="69" y="96"/>
                      <a:pt x="63" y="88"/>
                      <a:pt x="55" y="81"/>
                    </a:cubicBezTo>
                    <a:cubicBezTo>
                      <a:pt x="40" y="65"/>
                      <a:pt x="20" y="53"/>
                      <a:pt x="0" y="46"/>
                    </a:cubicBezTo>
                    <a:cubicBezTo>
                      <a:pt x="4" y="20"/>
                      <a:pt x="26" y="0"/>
                      <a:pt x="53" y="0"/>
                    </a:cubicBezTo>
                    <a:cubicBezTo>
                      <a:pt x="83" y="0"/>
                      <a:pt x="108" y="25"/>
                      <a:pt x="108" y="55"/>
                    </a:cubicBezTo>
                    <a:cubicBezTo>
                      <a:pt x="108" y="77"/>
                      <a:pt x="94" y="96"/>
                      <a:pt x="75" y="10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42" name="TextBox 682">
                <a:extLst>
                  <a:ext uri="{FF2B5EF4-FFF2-40B4-BE49-F238E27FC236}">
                    <a16:creationId xmlns:a16="http://schemas.microsoft.com/office/drawing/2014/main" id="{D65740A3-9661-4370-8074-E7762F3D05E1}"/>
                  </a:ext>
                </a:extLst>
              </p:cNvPr>
              <p:cNvSpPr txBox="1"/>
              <p:nvPr/>
            </p:nvSpPr>
            <p:spPr>
              <a:xfrm>
                <a:off x="4708984" y="4608224"/>
                <a:ext cx="393056" cy="4208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chemeClr val="bg1"/>
                    </a:solidFill>
                    <a:latin typeface="方正中等线简体" pitchFamily="65" charset="-122"/>
                    <a:ea typeface="方正中等线简体" pitchFamily="65" charset="-122"/>
                  </a:defRPr>
                </a:lvl1pPr>
              </a:lstStyle>
              <a:p>
                <a:r>
                  <a:rPr lang="en-US" altLang="zh-CN" sz="2135" dirty="0">
                    <a:latin typeface="+mn-lt"/>
                    <a:ea typeface="+mn-ea"/>
                    <a:cs typeface="+mn-ea"/>
                    <a:sym typeface="+mn-lt"/>
                  </a:rPr>
                  <a:t>D</a:t>
                </a:r>
                <a:endParaRPr lang="zh-CN" altLang="en-US" sz="2135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37039CF4-646E-440E-A922-23A3CE1B4C2E}"/>
                </a:ext>
              </a:extLst>
            </p:cNvPr>
            <p:cNvSpPr/>
            <p:nvPr/>
          </p:nvSpPr>
          <p:spPr>
            <a:xfrm>
              <a:off x="3739780" y="5337027"/>
              <a:ext cx="12230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0DCCA3D-50AA-43BE-9763-01C27F0B2CE9}"/>
              </a:ext>
            </a:extLst>
          </p:cNvPr>
          <p:cNvGrpSpPr/>
          <p:nvPr/>
        </p:nvGrpSpPr>
        <p:grpSpPr>
          <a:xfrm>
            <a:off x="3310866" y="3295334"/>
            <a:ext cx="2470075" cy="1201375"/>
            <a:chOff x="3310866" y="3295334"/>
            <a:chExt cx="2470075" cy="1201375"/>
          </a:xfrm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21206455-E3E4-42E1-A802-4E34DEC93986}"/>
                </a:ext>
              </a:extLst>
            </p:cNvPr>
            <p:cNvSpPr/>
            <p:nvPr/>
          </p:nvSpPr>
          <p:spPr bwMode="auto">
            <a:xfrm>
              <a:off x="3310866" y="3696608"/>
              <a:ext cx="1109133" cy="499533"/>
            </a:xfrm>
            <a:custGeom>
              <a:avLst/>
              <a:gdLst>
                <a:gd name="T0" fmla="*/ 218 w 222"/>
                <a:gd name="T1" fmla="*/ 47 h 100"/>
                <a:gd name="T2" fmla="*/ 168 w 222"/>
                <a:gd name="T3" fmla="*/ 21 h 100"/>
                <a:gd name="T4" fmla="*/ 162 w 222"/>
                <a:gd name="T5" fmla="*/ 25 h 100"/>
                <a:gd name="T6" fmla="*/ 162 w 222"/>
                <a:gd name="T7" fmla="*/ 34 h 100"/>
                <a:gd name="T8" fmla="*/ 133 w 222"/>
                <a:gd name="T9" fmla="*/ 34 h 100"/>
                <a:gd name="T10" fmla="*/ 126 w 222"/>
                <a:gd name="T11" fmla="*/ 0 h 100"/>
                <a:gd name="T12" fmla="*/ 0 w 222"/>
                <a:gd name="T13" fmla="*/ 44 h 100"/>
                <a:gd name="T14" fmla="*/ 121 w 222"/>
                <a:gd name="T15" fmla="*/ 100 h 100"/>
                <a:gd name="T16" fmla="*/ 131 w 222"/>
                <a:gd name="T17" fmla="*/ 64 h 100"/>
                <a:gd name="T18" fmla="*/ 161 w 222"/>
                <a:gd name="T19" fmla="*/ 65 h 100"/>
                <a:gd name="T20" fmla="*/ 161 w 222"/>
                <a:gd name="T21" fmla="*/ 74 h 100"/>
                <a:gd name="T22" fmla="*/ 167 w 222"/>
                <a:gd name="T23" fmla="*/ 78 h 100"/>
                <a:gd name="T24" fmla="*/ 218 w 222"/>
                <a:gd name="T25" fmla="*/ 54 h 100"/>
                <a:gd name="T26" fmla="*/ 218 w 222"/>
                <a:gd name="T27" fmla="*/ 4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" h="100">
                  <a:moveTo>
                    <a:pt x="218" y="47"/>
                  </a:moveTo>
                  <a:cubicBezTo>
                    <a:pt x="168" y="21"/>
                    <a:pt x="168" y="21"/>
                    <a:pt x="168" y="21"/>
                  </a:cubicBezTo>
                  <a:cubicBezTo>
                    <a:pt x="165" y="20"/>
                    <a:pt x="162" y="21"/>
                    <a:pt x="162" y="25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2" y="22"/>
                    <a:pt x="129" y="11"/>
                    <a:pt x="1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6" y="89"/>
                    <a:pt x="129" y="77"/>
                    <a:pt x="131" y="64"/>
                  </a:cubicBezTo>
                  <a:cubicBezTo>
                    <a:pt x="161" y="65"/>
                    <a:pt x="161" y="65"/>
                    <a:pt x="161" y="6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8"/>
                    <a:pt x="163" y="80"/>
                    <a:pt x="167" y="78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22" y="52"/>
                    <a:pt x="222" y="49"/>
                    <a:pt x="218" y="4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135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9F02973-6A2B-4FF9-BA1A-83909B1FDD26}"/>
                </a:ext>
              </a:extLst>
            </p:cNvPr>
            <p:cNvGrpSpPr/>
            <p:nvPr/>
          </p:nvGrpSpPr>
          <p:grpSpPr>
            <a:xfrm>
              <a:off x="4557849" y="3295334"/>
              <a:ext cx="1223092" cy="1201375"/>
              <a:chOff x="4557849" y="3295334"/>
              <a:chExt cx="1223092" cy="1201375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6DFF514A-4364-4FD7-905C-5FB9E8B79963}"/>
                  </a:ext>
                </a:extLst>
              </p:cNvPr>
              <p:cNvGrpSpPr/>
              <p:nvPr/>
            </p:nvGrpSpPr>
            <p:grpSpPr>
              <a:xfrm>
                <a:off x="4631667" y="3295334"/>
                <a:ext cx="1043501" cy="1201375"/>
                <a:chOff x="4631667" y="3295334"/>
                <a:chExt cx="1043501" cy="1201375"/>
              </a:xfrm>
            </p:grpSpPr>
            <p:sp>
              <p:nvSpPr>
                <p:cNvPr id="27" name="Freeform 1792">
                  <a:extLst>
                    <a:ext uri="{FF2B5EF4-FFF2-40B4-BE49-F238E27FC236}">
                      <a16:creationId xmlns:a16="http://schemas.microsoft.com/office/drawing/2014/main" id="{6E11ACB6-4148-4EB6-99B6-CDCA2D0F7A64}"/>
                    </a:ext>
                  </a:extLst>
                </p:cNvPr>
                <p:cNvSpPr/>
                <p:nvPr/>
              </p:nvSpPr>
              <p:spPr bwMode="auto">
                <a:xfrm>
                  <a:off x="5256082" y="3336774"/>
                  <a:ext cx="414867" cy="400051"/>
                </a:xfrm>
                <a:custGeom>
                  <a:avLst/>
                  <a:gdLst>
                    <a:gd name="T0" fmla="*/ 58 w 83"/>
                    <a:gd name="T1" fmla="*/ 80 h 80"/>
                    <a:gd name="T2" fmla="*/ 43 w 83"/>
                    <a:gd name="T3" fmla="*/ 62 h 80"/>
                    <a:gd name="T4" fmla="*/ 0 w 83"/>
                    <a:gd name="T5" fmla="*/ 35 h 80"/>
                    <a:gd name="T6" fmla="*/ 42 w 83"/>
                    <a:gd name="T7" fmla="*/ 0 h 80"/>
                    <a:gd name="T8" fmla="*/ 83 w 83"/>
                    <a:gd name="T9" fmla="*/ 42 h 80"/>
                    <a:gd name="T10" fmla="*/ 58 w 83"/>
                    <a:gd name="T11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80">
                      <a:moveTo>
                        <a:pt x="58" y="80"/>
                      </a:moveTo>
                      <a:cubicBezTo>
                        <a:pt x="54" y="73"/>
                        <a:pt x="49" y="67"/>
                        <a:pt x="43" y="62"/>
                      </a:cubicBezTo>
                      <a:cubicBezTo>
                        <a:pt x="31" y="49"/>
                        <a:pt x="16" y="40"/>
                        <a:pt x="0" y="35"/>
                      </a:cubicBezTo>
                      <a:cubicBezTo>
                        <a:pt x="3" y="15"/>
                        <a:pt x="21" y="0"/>
                        <a:pt x="42" y="0"/>
                      </a:cubicBezTo>
                      <a:cubicBezTo>
                        <a:pt x="65" y="0"/>
                        <a:pt x="83" y="18"/>
                        <a:pt x="83" y="42"/>
                      </a:cubicBezTo>
                      <a:cubicBezTo>
                        <a:pt x="83" y="59"/>
                        <a:pt x="73" y="74"/>
                        <a:pt x="58" y="8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1E57013B-A027-4C17-9845-58FD6C231B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1667" y="3487058"/>
                  <a:ext cx="1009649" cy="1009651"/>
                </a:xfrm>
                <a:custGeom>
                  <a:avLst/>
                  <a:gdLst>
                    <a:gd name="T0" fmla="*/ 101 w 202"/>
                    <a:gd name="T1" fmla="*/ 0 h 202"/>
                    <a:gd name="T2" fmla="*/ 0 w 202"/>
                    <a:gd name="T3" fmla="*/ 101 h 202"/>
                    <a:gd name="T4" fmla="*/ 101 w 202"/>
                    <a:gd name="T5" fmla="*/ 202 h 202"/>
                    <a:gd name="T6" fmla="*/ 202 w 202"/>
                    <a:gd name="T7" fmla="*/ 101 h 202"/>
                    <a:gd name="T8" fmla="*/ 101 w 202"/>
                    <a:gd name="T9" fmla="*/ 0 h 202"/>
                    <a:gd name="T10" fmla="*/ 101 w 202"/>
                    <a:gd name="T11" fmla="*/ 192 h 202"/>
                    <a:gd name="T12" fmla="*/ 10 w 202"/>
                    <a:gd name="T13" fmla="*/ 101 h 202"/>
                    <a:gd name="T14" fmla="*/ 101 w 202"/>
                    <a:gd name="T15" fmla="*/ 10 h 202"/>
                    <a:gd name="T16" fmla="*/ 192 w 202"/>
                    <a:gd name="T17" fmla="*/ 101 h 202"/>
                    <a:gd name="T18" fmla="*/ 101 w 202"/>
                    <a:gd name="T19" fmla="*/ 19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2" h="202">
                      <a:moveTo>
                        <a:pt x="101" y="0"/>
                      </a:moveTo>
                      <a:cubicBezTo>
                        <a:pt x="46" y="0"/>
                        <a:pt x="0" y="45"/>
                        <a:pt x="0" y="101"/>
                      </a:cubicBezTo>
                      <a:cubicBezTo>
                        <a:pt x="0" y="157"/>
                        <a:pt x="46" y="202"/>
                        <a:pt x="101" y="202"/>
                      </a:cubicBezTo>
                      <a:cubicBezTo>
                        <a:pt x="157" y="202"/>
                        <a:pt x="202" y="157"/>
                        <a:pt x="202" y="101"/>
                      </a:cubicBezTo>
                      <a:cubicBezTo>
                        <a:pt x="202" y="45"/>
                        <a:pt x="157" y="0"/>
                        <a:pt x="101" y="0"/>
                      </a:cubicBezTo>
                      <a:close/>
                      <a:moveTo>
                        <a:pt x="101" y="192"/>
                      </a:moveTo>
                      <a:cubicBezTo>
                        <a:pt x="51" y="192"/>
                        <a:pt x="10" y="151"/>
                        <a:pt x="10" y="101"/>
                      </a:cubicBezTo>
                      <a:cubicBezTo>
                        <a:pt x="10" y="51"/>
                        <a:pt x="51" y="10"/>
                        <a:pt x="101" y="10"/>
                      </a:cubicBezTo>
                      <a:cubicBezTo>
                        <a:pt x="151" y="10"/>
                        <a:pt x="192" y="51"/>
                        <a:pt x="192" y="101"/>
                      </a:cubicBezTo>
                      <a:cubicBezTo>
                        <a:pt x="192" y="151"/>
                        <a:pt x="151" y="192"/>
                        <a:pt x="101" y="19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TextBox 682">
                  <a:extLst>
                    <a:ext uri="{FF2B5EF4-FFF2-40B4-BE49-F238E27FC236}">
                      <a16:creationId xmlns:a16="http://schemas.microsoft.com/office/drawing/2014/main" id="{C3949AE3-0705-48C3-BBCE-CE3AAB423726}"/>
                    </a:ext>
                  </a:extLst>
                </p:cNvPr>
                <p:cNvSpPr txBox="1"/>
                <p:nvPr/>
              </p:nvSpPr>
              <p:spPr>
                <a:xfrm>
                  <a:off x="5307760" y="3295334"/>
                  <a:ext cx="367408" cy="42088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>
                    <a:defRPr>
                      <a:solidFill>
                        <a:schemeClr val="bg1"/>
                      </a:solidFill>
                      <a:latin typeface="方正中等线简体" pitchFamily="65" charset="-122"/>
                      <a:ea typeface="方正中等线简体" pitchFamily="65" charset="-122"/>
                    </a:defRPr>
                  </a:lvl1pPr>
                </a:lstStyle>
                <a:p>
                  <a:r>
                    <a:rPr lang="en-US" altLang="zh-CN" sz="2135" dirty="0">
                      <a:latin typeface="+mn-lt"/>
                      <a:ea typeface="+mn-ea"/>
                      <a:cs typeface="+mn-ea"/>
                      <a:sym typeface="+mn-lt"/>
                    </a:rPr>
                    <a:t>C</a:t>
                  </a:r>
                  <a:endParaRPr lang="zh-CN" altLang="en-US" sz="2135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5EA2B1F4-9615-4FAD-B7F7-1110675FAF71}"/>
                  </a:ext>
                </a:extLst>
              </p:cNvPr>
              <p:cNvSpPr/>
              <p:nvPr/>
            </p:nvSpPr>
            <p:spPr>
              <a:xfrm>
                <a:off x="4557849" y="3829977"/>
                <a:ext cx="12230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keyword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333B3F5-21C5-4742-9412-40DEF632A5BD}"/>
              </a:ext>
            </a:extLst>
          </p:cNvPr>
          <p:cNvGrpSpPr/>
          <p:nvPr/>
        </p:nvGrpSpPr>
        <p:grpSpPr>
          <a:xfrm>
            <a:off x="6081710" y="2207727"/>
            <a:ext cx="5217038" cy="1195227"/>
            <a:chOff x="6417499" y="2149075"/>
            <a:chExt cx="5217038" cy="1195227"/>
          </a:xfrm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CA0A00B4-C276-4ED7-963E-E4EBE98CBAB0}"/>
                </a:ext>
              </a:extLst>
            </p:cNvPr>
            <p:cNvSpPr/>
            <p:nvPr/>
          </p:nvSpPr>
          <p:spPr>
            <a:xfrm>
              <a:off x="6417499" y="2149075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3AE16ABD-B74F-4340-AFA9-91DEEE151240}"/>
                </a:ext>
              </a:extLst>
            </p:cNvPr>
            <p:cNvSpPr/>
            <p:nvPr/>
          </p:nvSpPr>
          <p:spPr>
            <a:xfrm>
              <a:off x="6557124" y="2643726"/>
              <a:ext cx="5077413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E45B78A-7138-4F66-BD23-B59E273DCC0D}"/>
              </a:ext>
            </a:extLst>
          </p:cNvPr>
          <p:cNvGrpSpPr/>
          <p:nvPr/>
        </p:nvGrpSpPr>
        <p:grpSpPr>
          <a:xfrm>
            <a:off x="6850556" y="1777477"/>
            <a:ext cx="4219592" cy="3701740"/>
            <a:chOff x="6850556" y="1777477"/>
            <a:chExt cx="4219592" cy="37017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CC308506-7468-4D75-837F-62FBC1CAB72A}"/>
                </a:ext>
              </a:extLst>
            </p:cNvPr>
            <p:cNvCxnSpPr>
              <a:cxnSpLocks/>
            </p:cNvCxnSpPr>
            <p:nvPr/>
          </p:nvCxnSpPr>
          <p:spPr>
            <a:xfrm>
              <a:off x="6850556" y="1777477"/>
              <a:ext cx="4219592" cy="0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92E18B82-55F9-4896-84DC-3D7DFC091F7A}"/>
                </a:ext>
              </a:extLst>
            </p:cNvPr>
            <p:cNvCxnSpPr>
              <a:cxnSpLocks/>
            </p:cNvCxnSpPr>
            <p:nvPr/>
          </p:nvCxnSpPr>
          <p:spPr>
            <a:xfrm>
              <a:off x="6850556" y="5479217"/>
              <a:ext cx="4219592" cy="0"/>
            </a:xfrm>
            <a:prstGeom prst="line">
              <a:avLst/>
            </a:prstGeom>
            <a:noFill/>
            <a:ln>
              <a:solidFill>
                <a:schemeClr val="bg1"/>
              </a:solidFill>
            </a:ln>
            <a:effectLst>
              <a:glow rad="139700">
                <a:schemeClr val="accent1">
                  <a:lumMod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0F48EDA-A6FA-4A42-80BA-2EAA05DCEFD0}"/>
              </a:ext>
            </a:extLst>
          </p:cNvPr>
          <p:cNvGrpSpPr/>
          <p:nvPr/>
        </p:nvGrpSpPr>
        <p:grpSpPr>
          <a:xfrm>
            <a:off x="6081710" y="3876623"/>
            <a:ext cx="5217038" cy="1162241"/>
            <a:chOff x="6417499" y="3638708"/>
            <a:chExt cx="5217038" cy="1162241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52DB1850-2933-460B-AC6A-BA361A7C8035}"/>
                </a:ext>
              </a:extLst>
            </p:cNvPr>
            <p:cNvSpPr/>
            <p:nvPr/>
          </p:nvSpPr>
          <p:spPr>
            <a:xfrm>
              <a:off x="6902848" y="4100373"/>
              <a:ext cx="4731689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B492986A-A3AE-4D9E-B0F7-E96D0B6A2161}"/>
                </a:ext>
              </a:extLst>
            </p:cNvPr>
            <p:cNvSpPr/>
            <p:nvPr/>
          </p:nvSpPr>
          <p:spPr>
            <a:xfrm>
              <a:off x="6417499" y="3638708"/>
              <a:ext cx="3264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7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47A6EB-EE65-49BF-9586-6A71204BE918}"/>
              </a:ext>
            </a:extLst>
          </p:cNvPr>
          <p:cNvSpPr/>
          <p:nvPr/>
        </p:nvSpPr>
        <p:spPr>
          <a:xfrm>
            <a:off x="215864" y="-517275"/>
            <a:ext cx="5371983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1300" spc="-4000" dirty="0">
                <a:solidFill>
                  <a:schemeClr val="bg1">
                    <a:alpha val="14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1300" spc="-4000" dirty="0">
              <a:solidFill>
                <a:schemeClr val="bg1">
                  <a:alpha val="1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任意形状 7">
            <a:extLst>
              <a:ext uri="{FF2B5EF4-FFF2-40B4-BE49-F238E27FC236}">
                <a16:creationId xmlns:a16="http://schemas.microsoft.com/office/drawing/2014/main" id="{DF74B02C-E9C1-4949-98E3-BABA32E3A1B3}"/>
              </a:ext>
            </a:extLst>
          </p:cNvPr>
          <p:cNvSpPr/>
          <p:nvPr/>
        </p:nvSpPr>
        <p:spPr>
          <a:xfrm flipH="1" flipV="1">
            <a:off x="10160" y="3044639"/>
            <a:ext cx="8707120" cy="2681078"/>
          </a:xfrm>
          <a:custGeom>
            <a:avLst/>
            <a:gdLst>
              <a:gd name="connsiteX0" fmla="*/ 0 w 12127042"/>
              <a:gd name="connsiteY0" fmla="*/ 1710702 h 2475488"/>
              <a:gd name="connsiteX1" fmla="*/ 1558977 w 12127042"/>
              <a:gd name="connsiteY1" fmla="*/ 406557 h 2475488"/>
              <a:gd name="connsiteX2" fmla="*/ 3297836 w 12127042"/>
              <a:gd name="connsiteY2" fmla="*/ 2415239 h 2475488"/>
              <a:gd name="connsiteX3" fmla="*/ 5471410 w 12127042"/>
              <a:gd name="connsiteY3" fmla="*/ 181705 h 2475488"/>
              <a:gd name="connsiteX4" fmla="*/ 7285219 w 12127042"/>
              <a:gd name="connsiteY4" fmla="*/ 2475200 h 2475488"/>
              <a:gd name="connsiteX5" fmla="*/ 9623685 w 12127042"/>
              <a:gd name="connsiteY5" fmla="*/ 1823 h 2475488"/>
              <a:gd name="connsiteX6" fmla="*/ 12127042 w 12127042"/>
              <a:gd name="connsiteY6" fmla="*/ 2040485 h 2475488"/>
              <a:gd name="connsiteX0" fmla="*/ 0 w 12127042"/>
              <a:gd name="connsiteY0" fmla="*/ 1529031 h 2376215"/>
              <a:gd name="connsiteX1" fmla="*/ 1558977 w 12127042"/>
              <a:gd name="connsiteY1" fmla="*/ 224886 h 2376215"/>
              <a:gd name="connsiteX2" fmla="*/ 3297836 w 12127042"/>
              <a:gd name="connsiteY2" fmla="*/ 2233568 h 2376215"/>
              <a:gd name="connsiteX3" fmla="*/ 5471410 w 12127042"/>
              <a:gd name="connsiteY3" fmla="*/ 34 h 2376215"/>
              <a:gd name="connsiteX4" fmla="*/ 7285219 w 12127042"/>
              <a:gd name="connsiteY4" fmla="*/ 2293529 h 2376215"/>
              <a:gd name="connsiteX5" fmla="*/ 12127042 w 12127042"/>
              <a:gd name="connsiteY5" fmla="*/ 1858814 h 2376215"/>
              <a:gd name="connsiteX0" fmla="*/ 0 w 7285219"/>
              <a:gd name="connsiteY0" fmla="*/ 1529031 h 2293528"/>
              <a:gd name="connsiteX1" fmla="*/ 1558977 w 7285219"/>
              <a:gd name="connsiteY1" fmla="*/ 224886 h 2293528"/>
              <a:gd name="connsiteX2" fmla="*/ 3297836 w 7285219"/>
              <a:gd name="connsiteY2" fmla="*/ 2233568 h 2293528"/>
              <a:gd name="connsiteX3" fmla="*/ 5471410 w 7285219"/>
              <a:gd name="connsiteY3" fmla="*/ 34 h 2293528"/>
              <a:gd name="connsiteX4" fmla="*/ 7285219 w 7285219"/>
              <a:gd name="connsiteY4" fmla="*/ 2293529 h 2293528"/>
              <a:gd name="connsiteX0" fmla="*/ 0 w 8457722"/>
              <a:gd name="connsiteY0" fmla="*/ 1529263 h 2403319"/>
              <a:gd name="connsiteX1" fmla="*/ 1558977 w 8457722"/>
              <a:gd name="connsiteY1" fmla="*/ 225118 h 2403319"/>
              <a:gd name="connsiteX2" fmla="*/ 3297836 w 8457722"/>
              <a:gd name="connsiteY2" fmla="*/ 2233800 h 2403319"/>
              <a:gd name="connsiteX3" fmla="*/ 5471410 w 8457722"/>
              <a:gd name="connsiteY3" fmla="*/ 266 h 2403319"/>
              <a:gd name="connsiteX4" fmla="*/ 8457722 w 8457722"/>
              <a:gd name="connsiteY4" fmla="*/ 2403319 h 2403319"/>
              <a:gd name="connsiteX0" fmla="*/ 0 w 8457722"/>
              <a:gd name="connsiteY0" fmla="*/ 1316943 h 2230071"/>
              <a:gd name="connsiteX1" fmla="*/ 1558977 w 8457722"/>
              <a:gd name="connsiteY1" fmla="*/ 12798 h 2230071"/>
              <a:gd name="connsiteX2" fmla="*/ 3297836 w 8457722"/>
              <a:gd name="connsiteY2" fmla="*/ 2021480 h 2230071"/>
              <a:gd name="connsiteX3" fmla="*/ 8457722 w 8457722"/>
              <a:gd name="connsiteY3" fmla="*/ 2190999 h 2230071"/>
              <a:gd name="connsiteX0" fmla="*/ 0 w 8457722"/>
              <a:gd name="connsiteY0" fmla="*/ 1351107 h 2969771"/>
              <a:gd name="connsiteX1" fmla="*/ 1558977 w 8457722"/>
              <a:gd name="connsiteY1" fmla="*/ 46962 h 2969771"/>
              <a:gd name="connsiteX2" fmla="*/ 4812802 w 8457722"/>
              <a:gd name="connsiteY2" fmla="*/ 2894362 h 2969771"/>
              <a:gd name="connsiteX3" fmla="*/ 8457722 w 8457722"/>
              <a:gd name="connsiteY3" fmla="*/ 2225163 h 2969771"/>
              <a:gd name="connsiteX0" fmla="*/ 0 w 8457722"/>
              <a:gd name="connsiteY0" fmla="*/ 1053279 h 2655607"/>
              <a:gd name="connsiteX1" fmla="*/ 2672627 w 8457722"/>
              <a:gd name="connsiteY1" fmla="*/ 65631 h 2655607"/>
              <a:gd name="connsiteX2" fmla="*/ 4812802 w 8457722"/>
              <a:gd name="connsiteY2" fmla="*/ 2596534 h 2655607"/>
              <a:gd name="connsiteX3" fmla="*/ 8457722 w 8457722"/>
              <a:gd name="connsiteY3" fmla="*/ 1927335 h 2655607"/>
              <a:gd name="connsiteX0" fmla="*/ 0 w 8608215"/>
              <a:gd name="connsiteY0" fmla="*/ 3962845 h 3962845"/>
              <a:gd name="connsiteX1" fmla="*/ 2823120 w 8608215"/>
              <a:gd name="connsiteY1" fmla="*/ 15948 h 3962845"/>
              <a:gd name="connsiteX2" fmla="*/ 4963295 w 8608215"/>
              <a:gd name="connsiteY2" fmla="*/ 2546851 h 3962845"/>
              <a:gd name="connsiteX3" fmla="*/ 8608215 w 8608215"/>
              <a:gd name="connsiteY3" fmla="*/ 1877652 h 3962845"/>
              <a:gd name="connsiteX0" fmla="*/ 0 w 8608215"/>
              <a:gd name="connsiteY0" fmla="*/ 3963709 h 3963709"/>
              <a:gd name="connsiteX1" fmla="*/ 2823120 w 8608215"/>
              <a:gd name="connsiteY1" fmla="*/ 16812 h 3963709"/>
              <a:gd name="connsiteX2" fmla="*/ 5314447 w 8608215"/>
              <a:gd name="connsiteY2" fmla="*/ 2516066 h 3963709"/>
              <a:gd name="connsiteX3" fmla="*/ 8608215 w 8608215"/>
              <a:gd name="connsiteY3" fmla="*/ 1878516 h 3963709"/>
              <a:gd name="connsiteX0" fmla="*/ 0 w 8598182"/>
              <a:gd name="connsiteY0" fmla="*/ 3966541 h 4175952"/>
              <a:gd name="connsiteX1" fmla="*/ 2823120 w 8598182"/>
              <a:gd name="connsiteY1" fmla="*/ 19644 h 4175952"/>
              <a:gd name="connsiteX2" fmla="*/ 5314447 w 8598182"/>
              <a:gd name="connsiteY2" fmla="*/ 2518898 h 4175952"/>
              <a:gd name="connsiteX3" fmla="*/ 8598182 w 8598182"/>
              <a:gd name="connsiteY3" fmla="*/ 4175953 h 4175952"/>
              <a:gd name="connsiteX0" fmla="*/ 0 w 8598182"/>
              <a:gd name="connsiteY0" fmla="*/ 3966541 h 4175954"/>
              <a:gd name="connsiteX1" fmla="*/ 2823120 w 8598182"/>
              <a:gd name="connsiteY1" fmla="*/ 19644 h 4175954"/>
              <a:gd name="connsiteX2" fmla="*/ 5314447 w 8598182"/>
              <a:gd name="connsiteY2" fmla="*/ 2518898 h 4175954"/>
              <a:gd name="connsiteX3" fmla="*/ 8598182 w 8598182"/>
              <a:gd name="connsiteY3" fmla="*/ 4175953 h 41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8182" h="4175954">
                <a:moveTo>
                  <a:pt x="0" y="3966541"/>
                </a:moveTo>
                <a:cubicBezTo>
                  <a:pt x="504669" y="3255757"/>
                  <a:pt x="1937379" y="260918"/>
                  <a:pt x="2823120" y="19644"/>
                </a:cubicBezTo>
                <a:cubicBezTo>
                  <a:pt x="3708861" y="-221630"/>
                  <a:pt x="4351937" y="1826180"/>
                  <a:pt x="5314447" y="2518898"/>
                </a:cubicBezTo>
                <a:cubicBezTo>
                  <a:pt x="6276957" y="3211616"/>
                  <a:pt x="7553304" y="342671"/>
                  <a:pt x="8598182" y="4175953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A87BA7-F124-4985-9786-927976046617}"/>
              </a:ext>
            </a:extLst>
          </p:cNvPr>
          <p:cNvSpPr/>
          <p:nvPr/>
        </p:nvSpPr>
        <p:spPr>
          <a:xfrm>
            <a:off x="675201" y="2490641"/>
            <a:ext cx="5464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4046" y="6501636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129583170"/>
      </p:ext>
    </p:extLst>
  </p:cSld>
  <p:clrMapOvr>
    <a:masterClrMapping/>
  </p:clrMapOvr>
  <p:transition spd="med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nme2vbm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1305</Words>
  <Application>Microsoft Office PowerPoint</Application>
  <PresentationFormat>宽屏</PresentationFormat>
  <Paragraphs>279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方正正黑简体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50</cp:revision>
  <dcterms:created xsi:type="dcterms:W3CDTF">2019-07-08T15:19:09Z</dcterms:created>
  <dcterms:modified xsi:type="dcterms:W3CDTF">2022-02-24T06:13:34Z</dcterms:modified>
</cp:coreProperties>
</file>