
<file path=[Content_Types].xml><?xml version="1.0" encoding="utf-8"?>
<Types xmlns="http://schemas.openxmlformats.org/package/2006/content-types"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8"/>
  </p:notesMasterIdLst>
  <p:sldIdLst>
    <p:sldId id="265" r:id="rId3"/>
    <p:sldId id="295" r:id="rId4"/>
    <p:sldId id="296" r:id="rId5"/>
    <p:sldId id="309" r:id="rId6"/>
    <p:sldId id="306" r:id="rId7"/>
    <p:sldId id="307" r:id="rId8"/>
    <p:sldId id="300" r:id="rId9"/>
    <p:sldId id="310" r:id="rId10"/>
    <p:sldId id="311" r:id="rId11"/>
    <p:sldId id="308" r:id="rId12"/>
    <p:sldId id="301" r:id="rId13"/>
    <p:sldId id="305" r:id="rId14"/>
    <p:sldId id="312" r:id="rId15"/>
    <p:sldId id="313" r:id="rId16"/>
    <p:sldId id="302" r:id="rId17"/>
    <p:sldId id="314" r:id="rId18"/>
    <p:sldId id="315" r:id="rId19"/>
    <p:sldId id="316" r:id="rId20"/>
    <p:sldId id="303" r:id="rId21"/>
    <p:sldId id="318" r:id="rId22"/>
    <p:sldId id="319" r:id="rId23"/>
    <p:sldId id="304" r:id="rId24"/>
    <p:sldId id="317" r:id="rId25"/>
    <p:sldId id="320" r:id="rId26"/>
    <p:sldId id="29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96B4"/>
    <a:srgbClr val="1E2E60"/>
    <a:srgbClr val="D686A1"/>
    <a:srgbClr val="E6E6E6"/>
    <a:srgbClr val="CDBF97"/>
    <a:srgbClr val="8D7545"/>
    <a:srgbClr val="ECE8E5"/>
    <a:srgbClr val="E4CBCB"/>
    <a:srgbClr val="A88755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37" autoAdjust="0"/>
    <p:restoredTop sz="87719" autoAdjust="0"/>
  </p:normalViewPr>
  <p:slideViewPr>
    <p:cSldViewPr snapToGrid="0">
      <p:cViewPr varScale="1">
        <p:scale>
          <a:sx n="63" d="100"/>
          <a:sy n="63" d="100"/>
        </p:scale>
        <p:origin x="76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EEE5A-10DE-4F6E-9D11-90236B78C6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4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859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title text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EEE5A-10DE-4F6E-9D11-90236B78C6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2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07C6BE-BACD-4833-8E0A-42818C790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615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EEE9E7-E4D3-4C8E-B8D7-1A79085C2D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21BD7F-05C6-4B69-AEE9-F347BACFF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EEE9E7-E4D3-4C8E-B8D7-1A79085C2D7F}" type="datetimeFigureOut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21BD7F-05C6-4B69-AEE9-F347BACFF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BFC978-B996-459D-BCF0-F22C2E413C01}"/>
              </a:ext>
            </a:extLst>
          </p:cNvPr>
          <p:cNvGrpSpPr/>
          <p:nvPr userDrawn="1"/>
        </p:nvGrpSpPr>
        <p:grpSpPr>
          <a:xfrm>
            <a:off x="-593721" y="3690907"/>
            <a:ext cx="3604881" cy="4440403"/>
            <a:chOff x="-593721" y="3690907"/>
            <a:chExt cx="3604881" cy="44404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553C576-F934-4166-AB17-344413522F1F}"/>
                </a:ext>
              </a:extLst>
            </p:cNvPr>
            <p:cNvSpPr/>
            <p:nvPr/>
          </p:nvSpPr>
          <p:spPr>
            <a:xfrm rot="18900000">
              <a:off x="-593721" y="4583741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B5652C-1DC8-4D78-B762-3A80D5B57344}"/>
                </a:ext>
              </a:extLst>
            </p:cNvPr>
            <p:cNvSpPr/>
            <p:nvPr/>
          </p:nvSpPr>
          <p:spPr>
            <a:xfrm rot="18900000">
              <a:off x="-593720" y="6369410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DA7A6C2-4EEE-4AC8-9A1B-741C1DE2E446}"/>
                </a:ext>
              </a:extLst>
            </p:cNvPr>
            <p:cNvSpPr/>
            <p:nvPr/>
          </p:nvSpPr>
          <p:spPr>
            <a:xfrm rot="18900000">
              <a:off x="531546" y="3690907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BE8859B-D620-4D3F-88BD-169E8E728135}"/>
                </a:ext>
              </a:extLst>
            </p:cNvPr>
            <p:cNvSpPr/>
            <p:nvPr/>
          </p:nvSpPr>
          <p:spPr>
            <a:xfrm rot="18900000">
              <a:off x="531547" y="5476576"/>
              <a:ext cx="1354347" cy="1354347"/>
            </a:xfrm>
            <a:prstGeom prst="roundRect">
              <a:avLst/>
            </a:prstGeom>
            <a:noFill/>
            <a:ln>
              <a:solidFill>
                <a:srgbClr val="1AA3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8C0260-EDCE-41B7-A5E8-932C42F5D4ED}"/>
                </a:ext>
              </a:extLst>
            </p:cNvPr>
            <p:cNvSpPr/>
            <p:nvPr/>
          </p:nvSpPr>
          <p:spPr>
            <a:xfrm rot="18900000">
              <a:off x="1656812" y="4583741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6FAD573-7540-407E-A530-DB6CA6A80BDC}"/>
                </a:ext>
              </a:extLst>
            </p:cNvPr>
            <p:cNvSpPr/>
            <p:nvPr/>
          </p:nvSpPr>
          <p:spPr>
            <a:xfrm rot="18900000">
              <a:off x="1656813" y="6369410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C9E3436-BF30-4145-A538-A38F2EF9D385}"/>
                </a:ext>
              </a:extLst>
            </p:cNvPr>
            <p:cNvSpPr/>
            <p:nvPr/>
          </p:nvSpPr>
          <p:spPr>
            <a:xfrm rot="18900000">
              <a:off x="123991" y="5961858"/>
              <a:ext cx="2169452" cy="2169452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F9B11AE-6FB6-4B87-8E89-E1D065DB0E34}"/>
              </a:ext>
            </a:extLst>
          </p:cNvPr>
          <p:cNvSpPr/>
          <p:nvPr userDrawn="1"/>
        </p:nvSpPr>
        <p:spPr>
          <a:xfrm>
            <a:off x="0" y="3429000"/>
            <a:ext cx="4432300" cy="3429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37C02-0FE9-4694-A7B5-DAA2E7F9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1D4DD3-678E-4AFD-A40F-E4DACEA77179}" type="datetime1">
              <a:rPr lang="en-US" smtClean="0"/>
              <a:t>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59E44-CD78-4CC7-8AA4-C4FF8D368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3EE96-960C-45FC-BB52-209ED244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3DEBBE-1EFA-4D2E-88F5-083B206EF4A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2EF540-DE6E-4F6A-A782-50F96103DA3E}"/>
              </a:ext>
            </a:extLst>
          </p:cNvPr>
          <p:cNvSpPr/>
          <p:nvPr userDrawn="1"/>
        </p:nvSpPr>
        <p:spPr>
          <a:xfrm>
            <a:off x="11747500" y="366740"/>
            <a:ext cx="444500" cy="444500"/>
          </a:xfrm>
          <a:prstGeom prst="rect">
            <a:avLst/>
          </a:prstGeom>
          <a:solidFill>
            <a:srgbClr val="F6AF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59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2022/2/27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03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61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62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91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AA1EB4-01FA-4DDB-A09A-FC467E18FBF8}"/>
              </a:ext>
            </a:extLst>
          </p:cNvPr>
          <p:cNvGrpSpPr/>
          <p:nvPr/>
        </p:nvGrpSpPr>
        <p:grpSpPr>
          <a:xfrm>
            <a:off x="0" y="0"/>
            <a:ext cx="12191999" cy="6857999"/>
            <a:chOff x="0" y="0"/>
            <a:chExt cx="12191999" cy="6857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9D747DC-1FD3-4EB7-9827-1ABAF1B55AA5}"/>
                </a:ext>
              </a:extLst>
            </p:cNvPr>
            <p:cNvSpPr/>
            <p:nvPr/>
          </p:nvSpPr>
          <p:spPr>
            <a:xfrm>
              <a:off x="0" y="1"/>
              <a:ext cx="12191996" cy="6857996"/>
            </a:xfrm>
            <a:prstGeom prst="rect">
              <a:avLst/>
            </a:prstGeom>
            <a:pattFill prst="pct90">
              <a:fgClr>
                <a:srgbClr val="1E2E6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C8ABA68-97D2-46D9-BA93-B23D8949309F}"/>
                </a:ext>
              </a:extLst>
            </p:cNvPr>
            <p:cNvSpPr/>
            <p:nvPr/>
          </p:nvSpPr>
          <p:spPr>
            <a:xfrm>
              <a:off x="0" y="1"/>
              <a:ext cx="12191996" cy="6857996"/>
            </a:xfrm>
            <a:prstGeom prst="rect">
              <a:avLst/>
            </a:prstGeom>
            <a:gradFill>
              <a:gsLst>
                <a:gs pos="36000">
                  <a:srgbClr val="1E2E60">
                    <a:alpha val="90000"/>
                  </a:srgbClr>
                </a:gs>
                <a:gs pos="73000">
                  <a:srgbClr val="131A3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C426954-6464-48DD-8545-791B5FDA9158}"/>
                </a:ext>
              </a:extLst>
            </p:cNvPr>
            <p:cNvSpPr/>
            <p:nvPr/>
          </p:nvSpPr>
          <p:spPr>
            <a:xfrm flipH="1" flipV="1">
              <a:off x="0" y="0"/>
              <a:ext cx="6398193" cy="1816468"/>
            </a:xfrm>
            <a:custGeom>
              <a:avLst/>
              <a:gdLst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726062 w 7605833"/>
                <a:gd name="connsiteY5" fmla="*/ 1371992 h 2739758"/>
                <a:gd name="connsiteX6" fmla="*/ 1183262 w 7605833"/>
                <a:gd name="connsiteY6" fmla="*/ 1086242 h 2739758"/>
                <a:gd name="connsiteX7" fmla="*/ 1221362 w 7605833"/>
                <a:gd name="connsiteY7" fmla="*/ 1048142 h 2739758"/>
                <a:gd name="connsiteX8" fmla="*/ 3221612 w 7605833"/>
                <a:gd name="connsiteY8" fmla="*/ 362342 h 2739758"/>
                <a:gd name="connsiteX9" fmla="*/ 5259962 w 7605833"/>
                <a:gd name="connsiteY9" fmla="*/ 724292 h 2739758"/>
                <a:gd name="connsiteX10" fmla="*/ 7450712 w 7605833"/>
                <a:gd name="connsiteY10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726062 w 7605833"/>
                <a:gd name="connsiteY5" fmla="*/ 1371992 h 2739758"/>
                <a:gd name="connsiteX6" fmla="*/ 1183262 w 7605833"/>
                <a:gd name="connsiteY6" fmla="*/ 1086242 h 2739758"/>
                <a:gd name="connsiteX7" fmla="*/ 3221612 w 7605833"/>
                <a:gd name="connsiteY7" fmla="*/ 362342 h 2739758"/>
                <a:gd name="connsiteX8" fmla="*/ 5259962 w 7605833"/>
                <a:gd name="connsiteY8" fmla="*/ 724292 h 2739758"/>
                <a:gd name="connsiteX9" fmla="*/ 7450712 w 7605833"/>
                <a:gd name="connsiteY9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183262 w 7605833"/>
                <a:gd name="connsiteY5" fmla="*/ 1086242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284862 w 7605833"/>
                <a:gd name="connsiteY5" fmla="*/ 1113234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284862 w 7605833"/>
                <a:gd name="connsiteY5" fmla="*/ 1113234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310262 w 7605833"/>
                <a:gd name="connsiteY5" fmla="*/ 1194211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310262 w 7605833"/>
                <a:gd name="connsiteY5" fmla="*/ 1194211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411862 w 7605833"/>
                <a:gd name="connsiteY5" fmla="*/ 1086242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411862 w 7605833"/>
                <a:gd name="connsiteY4" fmla="*/ 1086242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482200 w 7605833"/>
                <a:gd name="connsiteY4" fmla="*/ 1123615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3 h 2739759"/>
                <a:gd name="connsiteX1" fmla="*/ 7605833 w 7605833"/>
                <a:gd name="connsiteY1" fmla="*/ 8228 h 2739759"/>
                <a:gd name="connsiteX2" fmla="*/ 7605833 w 7605833"/>
                <a:gd name="connsiteY2" fmla="*/ 2739759 h 2739759"/>
                <a:gd name="connsiteX3" fmla="*/ 0 w 7605833"/>
                <a:gd name="connsiteY3" fmla="*/ 2739759 h 2739759"/>
                <a:gd name="connsiteX4" fmla="*/ 1482200 w 7605833"/>
                <a:gd name="connsiteY4" fmla="*/ 1123616 h 2739759"/>
                <a:gd name="connsiteX5" fmla="*/ 3162997 w 7605833"/>
                <a:gd name="connsiteY5" fmla="*/ 387260 h 2739759"/>
                <a:gd name="connsiteX6" fmla="*/ 5259962 w 7605833"/>
                <a:gd name="connsiteY6" fmla="*/ 724293 h 2739759"/>
                <a:gd name="connsiteX7" fmla="*/ 7450712 w 7605833"/>
                <a:gd name="connsiteY7" fmla="*/ 393 h 273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5833" h="2739759">
                  <a:moveTo>
                    <a:pt x="7450712" y="393"/>
                  </a:moveTo>
                  <a:lnTo>
                    <a:pt x="7605833" y="8228"/>
                  </a:lnTo>
                  <a:lnTo>
                    <a:pt x="7605833" y="2739759"/>
                  </a:lnTo>
                  <a:lnTo>
                    <a:pt x="0" y="2739759"/>
                  </a:lnTo>
                  <a:cubicBezTo>
                    <a:pt x="517513" y="2213503"/>
                    <a:pt x="765395" y="1737077"/>
                    <a:pt x="1482200" y="1123616"/>
                  </a:cubicBezTo>
                  <a:cubicBezTo>
                    <a:pt x="1884448" y="812075"/>
                    <a:pt x="2483547" y="447585"/>
                    <a:pt x="3162997" y="387260"/>
                  </a:cubicBezTo>
                  <a:cubicBezTo>
                    <a:pt x="3842447" y="326935"/>
                    <a:pt x="4545343" y="788771"/>
                    <a:pt x="5259962" y="724293"/>
                  </a:cubicBezTo>
                  <a:cubicBezTo>
                    <a:pt x="5974581" y="659815"/>
                    <a:pt x="6758562" y="-18657"/>
                    <a:pt x="7450712" y="393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rgbClr val="1D7197">
                    <a:alpha val="16000"/>
                  </a:srgbClr>
                </a:gs>
                <a:gs pos="1000">
                  <a:srgbClr val="20ADCE">
                    <a:alpha val="2000"/>
                  </a:srgbClr>
                </a:gs>
                <a:gs pos="100000">
                  <a:srgbClr val="17456B"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6978765-15C9-4A73-AD26-F7397B5693BD}"/>
                </a:ext>
              </a:extLst>
            </p:cNvPr>
            <p:cNvSpPr/>
            <p:nvPr/>
          </p:nvSpPr>
          <p:spPr>
            <a:xfrm>
              <a:off x="0" y="2535330"/>
              <a:ext cx="12191996" cy="4322667"/>
            </a:xfrm>
            <a:custGeom>
              <a:avLst/>
              <a:gdLst>
                <a:gd name="connsiteX0" fmla="*/ 2111828 w 9339942"/>
                <a:gd name="connsiteY0" fmla="*/ 1769 h 3957614"/>
                <a:gd name="connsiteX1" fmla="*/ 6016171 w 9339942"/>
                <a:gd name="connsiteY1" fmla="*/ 1279027 h 3957614"/>
                <a:gd name="connsiteX2" fmla="*/ 8425542 w 9339942"/>
                <a:gd name="connsiteY2" fmla="*/ 466227 h 3957614"/>
                <a:gd name="connsiteX3" fmla="*/ 9042059 w 9339942"/>
                <a:gd name="connsiteY3" fmla="*/ 342402 h 3957614"/>
                <a:gd name="connsiteX4" fmla="*/ 9339942 w 9339942"/>
                <a:gd name="connsiteY4" fmla="*/ 277781 h 3957614"/>
                <a:gd name="connsiteX5" fmla="*/ 9339942 w 9339942"/>
                <a:gd name="connsiteY5" fmla="*/ 3957614 h 3957614"/>
                <a:gd name="connsiteX6" fmla="*/ 0 w 9339942"/>
                <a:gd name="connsiteY6" fmla="*/ 3957614 h 3957614"/>
                <a:gd name="connsiteX7" fmla="*/ 0 w 9339942"/>
                <a:gd name="connsiteY7" fmla="*/ 780821 h 3957614"/>
                <a:gd name="connsiteX8" fmla="*/ 29596 w 9339942"/>
                <a:gd name="connsiteY8" fmla="*/ 762749 h 3957614"/>
                <a:gd name="connsiteX9" fmla="*/ 2111828 w 9339942"/>
                <a:gd name="connsiteY9" fmla="*/ 1769 h 3957614"/>
                <a:gd name="connsiteX0" fmla="*/ 2111828 w 9339942"/>
                <a:gd name="connsiteY0" fmla="*/ 1769 h 3957614"/>
                <a:gd name="connsiteX1" fmla="*/ 6016171 w 9339942"/>
                <a:gd name="connsiteY1" fmla="*/ 1279027 h 3957614"/>
                <a:gd name="connsiteX2" fmla="*/ 8425542 w 9339942"/>
                <a:gd name="connsiteY2" fmla="*/ 466227 h 3957614"/>
                <a:gd name="connsiteX3" fmla="*/ 8994434 w 9339942"/>
                <a:gd name="connsiteY3" fmla="*/ 332877 h 3957614"/>
                <a:gd name="connsiteX4" fmla="*/ 9339942 w 9339942"/>
                <a:gd name="connsiteY4" fmla="*/ 277781 h 3957614"/>
                <a:gd name="connsiteX5" fmla="*/ 9339942 w 9339942"/>
                <a:gd name="connsiteY5" fmla="*/ 3957614 h 3957614"/>
                <a:gd name="connsiteX6" fmla="*/ 0 w 9339942"/>
                <a:gd name="connsiteY6" fmla="*/ 3957614 h 3957614"/>
                <a:gd name="connsiteX7" fmla="*/ 0 w 9339942"/>
                <a:gd name="connsiteY7" fmla="*/ 780821 h 3957614"/>
                <a:gd name="connsiteX8" fmla="*/ 29596 w 9339942"/>
                <a:gd name="connsiteY8" fmla="*/ 762749 h 3957614"/>
                <a:gd name="connsiteX9" fmla="*/ 2111828 w 9339942"/>
                <a:gd name="connsiteY9" fmla="*/ 1769 h 39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942" h="3957614">
                  <a:moveTo>
                    <a:pt x="2111828" y="1769"/>
                  </a:moveTo>
                  <a:cubicBezTo>
                    <a:pt x="3181047" y="47731"/>
                    <a:pt x="4963885" y="1201617"/>
                    <a:pt x="6016171" y="1279027"/>
                  </a:cubicBezTo>
                  <a:cubicBezTo>
                    <a:pt x="7068457" y="1356437"/>
                    <a:pt x="7929165" y="623919"/>
                    <a:pt x="8425542" y="466227"/>
                  </a:cubicBezTo>
                  <a:cubicBezTo>
                    <a:pt x="8921919" y="308535"/>
                    <a:pt x="8779782" y="382619"/>
                    <a:pt x="8994434" y="332877"/>
                  </a:cubicBezTo>
                  <a:lnTo>
                    <a:pt x="9339942" y="277781"/>
                  </a:lnTo>
                  <a:lnTo>
                    <a:pt x="9339942" y="3957614"/>
                  </a:lnTo>
                  <a:lnTo>
                    <a:pt x="0" y="3957614"/>
                  </a:lnTo>
                  <a:lnTo>
                    <a:pt x="0" y="780821"/>
                  </a:lnTo>
                  <a:lnTo>
                    <a:pt x="29596" y="762749"/>
                  </a:lnTo>
                  <a:cubicBezTo>
                    <a:pt x="547461" y="444455"/>
                    <a:pt x="1309914" y="-32702"/>
                    <a:pt x="2111828" y="1769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rgbClr val="1D7197">
                    <a:alpha val="16000"/>
                  </a:srgbClr>
                </a:gs>
                <a:gs pos="1000">
                  <a:srgbClr val="20ADCE">
                    <a:alpha val="13000"/>
                  </a:srgbClr>
                </a:gs>
                <a:gs pos="100000">
                  <a:srgbClr val="17456B"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B27B7B-AD20-46E7-970F-54FAD48EECC6}"/>
                </a:ext>
              </a:extLst>
            </p:cNvPr>
            <p:cNvGrpSpPr/>
            <p:nvPr/>
          </p:nvGrpSpPr>
          <p:grpSpPr>
            <a:xfrm>
              <a:off x="1" y="4042042"/>
              <a:ext cx="12191998" cy="2815957"/>
              <a:chOff x="283029" y="3828655"/>
              <a:chExt cx="9339943" cy="273976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DE225AC-9135-4760-9B23-A21214F96017}"/>
                  </a:ext>
                </a:extLst>
              </p:cNvPr>
              <p:cNvSpPr/>
              <p:nvPr/>
            </p:nvSpPr>
            <p:spPr>
              <a:xfrm>
                <a:off x="2017138" y="3828655"/>
                <a:ext cx="7605833" cy="2739759"/>
              </a:xfrm>
              <a:custGeom>
                <a:avLst/>
                <a:gdLst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726062 w 7605833"/>
                  <a:gd name="connsiteY5" fmla="*/ 1371992 h 2739758"/>
                  <a:gd name="connsiteX6" fmla="*/ 1183262 w 7605833"/>
                  <a:gd name="connsiteY6" fmla="*/ 1086242 h 2739758"/>
                  <a:gd name="connsiteX7" fmla="*/ 1221362 w 7605833"/>
                  <a:gd name="connsiteY7" fmla="*/ 1048142 h 2739758"/>
                  <a:gd name="connsiteX8" fmla="*/ 3221612 w 7605833"/>
                  <a:gd name="connsiteY8" fmla="*/ 362342 h 2739758"/>
                  <a:gd name="connsiteX9" fmla="*/ 5259962 w 7605833"/>
                  <a:gd name="connsiteY9" fmla="*/ 724292 h 2739758"/>
                  <a:gd name="connsiteX10" fmla="*/ 7450712 w 7605833"/>
                  <a:gd name="connsiteY10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726062 w 7605833"/>
                  <a:gd name="connsiteY5" fmla="*/ 1371992 h 2739758"/>
                  <a:gd name="connsiteX6" fmla="*/ 1183262 w 7605833"/>
                  <a:gd name="connsiteY6" fmla="*/ 1086242 h 2739758"/>
                  <a:gd name="connsiteX7" fmla="*/ 3221612 w 7605833"/>
                  <a:gd name="connsiteY7" fmla="*/ 362342 h 2739758"/>
                  <a:gd name="connsiteX8" fmla="*/ 5259962 w 7605833"/>
                  <a:gd name="connsiteY8" fmla="*/ 724292 h 2739758"/>
                  <a:gd name="connsiteX9" fmla="*/ 7450712 w 7605833"/>
                  <a:gd name="connsiteY9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183262 w 7605833"/>
                  <a:gd name="connsiteY5" fmla="*/ 1086242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284862 w 7605833"/>
                  <a:gd name="connsiteY5" fmla="*/ 1113234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284862 w 7605833"/>
                  <a:gd name="connsiteY5" fmla="*/ 1113234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310262 w 7605833"/>
                  <a:gd name="connsiteY5" fmla="*/ 1194211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310262 w 7605833"/>
                  <a:gd name="connsiteY5" fmla="*/ 1194211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411862 w 7605833"/>
                  <a:gd name="connsiteY5" fmla="*/ 1086242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1411862 w 7605833"/>
                  <a:gd name="connsiteY4" fmla="*/ 1086242 h 2739758"/>
                  <a:gd name="connsiteX5" fmla="*/ 3221612 w 7605833"/>
                  <a:gd name="connsiteY5" fmla="*/ 362342 h 2739758"/>
                  <a:gd name="connsiteX6" fmla="*/ 5259962 w 7605833"/>
                  <a:gd name="connsiteY6" fmla="*/ 724292 h 2739758"/>
                  <a:gd name="connsiteX7" fmla="*/ 7450712 w 7605833"/>
                  <a:gd name="connsiteY7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1552539 w 7605833"/>
                  <a:gd name="connsiteY4" fmla="*/ 1160990 h 2739758"/>
                  <a:gd name="connsiteX5" fmla="*/ 3221612 w 7605833"/>
                  <a:gd name="connsiteY5" fmla="*/ 362342 h 2739758"/>
                  <a:gd name="connsiteX6" fmla="*/ 5259962 w 7605833"/>
                  <a:gd name="connsiteY6" fmla="*/ 724292 h 2739758"/>
                  <a:gd name="connsiteX7" fmla="*/ 7450712 w 7605833"/>
                  <a:gd name="connsiteY7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1552539 w 7605833"/>
                  <a:gd name="connsiteY4" fmla="*/ 1160990 h 2739758"/>
                  <a:gd name="connsiteX5" fmla="*/ 3221612 w 7605833"/>
                  <a:gd name="connsiteY5" fmla="*/ 362342 h 2739758"/>
                  <a:gd name="connsiteX6" fmla="*/ 5259962 w 7605833"/>
                  <a:gd name="connsiteY6" fmla="*/ 724292 h 2739758"/>
                  <a:gd name="connsiteX7" fmla="*/ 7450712 w 7605833"/>
                  <a:gd name="connsiteY7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1552539 w 7605833"/>
                  <a:gd name="connsiteY4" fmla="*/ 1160990 h 2739758"/>
                  <a:gd name="connsiteX5" fmla="*/ 3221612 w 7605833"/>
                  <a:gd name="connsiteY5" fmla="*/ 362342 h 2739758"/>
                  <a:gd name="connsiteX6" fmla="*/ 5259962 w 7605833"/>
                  <a:gd name="connsiteY6" fmla="*/ 724292 h 2739758"/>
                  <a:gd name="connsiteX7" fmla="*/ 7450712 w 7605833"/>
                  <a:gd name="connsiteY7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1482200 w 7605833"/>
                  <a:gd name="connsiteY4" fmla="*/ 1123615 h 2739758"/>
                  <a:gd name="connsiteX5" fmla="*/ 3221612 w 7605833"/>
                  <a:gd name="connsiteY5" fmla="*/ 362342 h 2739758"/>
                  <a:gd name="connsiteX6" fmla="*/ 5259962 w 7605833"/>
                  <a:gd name="connsiteY6" fmla="*/ 724292 h 2739758"/>
                  <a:gd name="connsiteX7" fmla="*/ 7450712 w 7605833"/>
                  <a:gd name="connsiteY7" fmla="*/ 392 h 2739758"/>
                  <a:gd name="connsiteX0" fmla="*/ 7450712 w 7605833"/>
                  <a:gd name="connsiteY0" fmla="*/ 393 h 2739759"/>
                  <a:gd name="connsiteX1" fmla="*/ 7605833 w 7605833"/>
                  <a:gd name="connsiteY1" fmla="*/ 8228 h 2739759"/>
                  <a:gd name="connsiteX2" fmla="*/ 7605833 w 7605833"/>
                  <a:gd name="connsiteY2" fmla="*/ 2739759 h 2739759"/>
                  <a:gd name="connsiteX3" fmla="*/ 0 w 7605833"/>
                  <a:gd name="connsiteY3" fmla="*/ 2739759 h 2739759"/>
                  <a:gd name="connsiteX4" fmla="*/ 1482200 w 7605833"/>
                  <a:gd name="connsiteY4" fmla="*/ 1123616 h 2739759"/>
                  <a:gd name="connsiteX5" fmla="*/ 3162997 w 7605833"/>
                  <a:gd name="connsiteY5" fmla="*/ 387260 h 2739759"/>
                  <a:gd name="connsiteX6" fmla="*/ 5259962 w 7605833"/>
                  <a:gd name="connsiteY6" fmla="*/ 724293 h 2739759"/>
                  <a:gd name="connsiteX7" fmla="*/ 7450712 w 7605833"/>
                  <a:gd name="connsiteY7" fmla="*/ 393 h 273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05833" h="2739759">
                    <a:moveTo>
                      <a:pt x="7450712" y="393"/>
                    </a:moveTo>
                    <a:lnTo>
                      <a:pt x="7605833" y="8228"/>
                    </a:lnTo>
                    <a:lnTo>
                      <a:pt x="7605833" y="2739759"/>
                    </a:lnTo>
                    <a:lnTo>
                      <a:pt x="0" y="2739759"/>
                    </a:lnTo>
                    <a:cubicBezTo>
                      <a:pt x="517513" y="2213503"/>
                      <a:pt x="765395" y="1737077"/>
                      <a:pt x="1482200" y="1123616"/>
                    </a:cubicBezTo>
                    <a:cubicBezTo>
                      <a:pt x="1884448" y="812075"/>
                      <a:pt x="2483547" y="447585"/>
                      <a:pt x="3162997" y="387260"/>
                    </a:cubicBezTo>
                    <a:cubicBezTo>
                      <a:pt x="3842447" y="326935"/>
                      <a:pt x="4545343" y="788771"/>
                      <a:pt x="5259962" y="724293"/>
                    </a:cubicBezTo>
                    <a:cubicBezTo>
                      <a:pt x="5974581" y="659815"/>
                      <a:pt x="6758562" y="-18657"/>
                      <a:pt x="7450712" y="393"/>
                    </a:cubicBezTo>
                    <a:close/>
                  </a:path>
                </a:pathLst>
              </a:custGeom>
              <a:gradFill flip="none" rotWithShape="1">
                <a:gsLst>
                  <a:gs pos="63000">
                    <a:srgbClr val="1D7197">
                      <a:alpha val="52000"/>
                    </a:srgbClr>
                  </a:gs>
                  <a:gs pos="1000">
                    <a:srgbClr val="20ADCE">
                      <a:alpha val="71000"/>
                    </a:srgbClr>
                  </a:gs>
                  <a:gs pos="100000">
                    <a:srgbClr val="17456B">
                      <a:alpha val="50000"/>
                    </a:srgb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4A69292-6D9F-4DF7-BB24-F9091620AE67}"/>
                  </a:ext>
                </a:extLst>
              </p:cNvPr>
              <p:cNvSpPr/>
              <p:nvPr/>
            </p:nvSpPr>
            <p:spPr>
              <a:xfrm>
                <a:off x="283029" y="4257907"/>
                <a:ext cx="9339943" cy="2310509"/>
              </a:xfrm>
              <a:custGeom>
                <a:avLst/>
                <a:gdLst>
                  <a:gd name="connsiteX0" fmla="*/ 2249555 w 9339943"/>
                  <a:gd name="connsiteY0" fmla="*/ 3035 h 2653458"/>
                  <a:gd name="connsiteX1" fmla="*/ 4753428 w 9339943"/>
                  <a:gd name="connsiteY1" fmla="*/ 1252128 h 2653458"/>
                  <a:gd name="connsiteX2" fmla="*/ 6640285 w 9339943"/>
                  <a:gd name="connsiteY2" fmla="*/ 947328 h 2653458"/>
                  <a:gd name="connsiteX3" fmla="*/ 8164285 w 9339943"/>
                  <a:gd name="connsiteY3" fmla="*/ 1789156 h 2653458"/>
                  <a:gd name="connsiteX4" fmla="*/ 9301503 w 9339943"/>
                  <a:gd name="connsiteY4" fmla="*/ 1172412 h 2653458"/>
                  <a:gd name="connsiteX5" fmla="*/ 9339943 w 9339943"/>
                  <a:gd name="connsiteY5" fmla="*/ 1148036 h 2653458"/>
                  <a:gd name="connsiteX6" fmla="*/ 9339943 w 9339943"/>
                  <a:gd name="connsiteY6" fmla="*/ 2653458 h 2653458"/>
                  <a:gd name="connsiteX7" fmla="*/ 0 w 9339943"/>
                  <a:gd name="connsiteY7" fmla="*/ 2653458 h 2653458"/>
                  <a:gd name="connsiteX8" fmla="*/ 0 w 9339943"/>
                  <a:gd name="connsiteY8" fmla="*/ 1235238 h 2653458"/>
                  <a:gd name="connsiteX9" fmla="*/ 119969 w 9339943"/>
                  <a:gd name="connsiteY9" fmla="*/ 1124958 h 2653458"/>
                  <a:gd name="connsiteX10" fmla="*/ 2082800 w 9339943"/>
                  <a:gd name="connsiteY10" fmla="*/ 3899 h 2653458"/>
                  <a:gd name="connsiteX11" fmla="*/ 2249555 w 9339943"/>
                  <a:gd name="connsiteY11" fmla="*/ 3035 h 265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39943" h="2653458">
                    <a:moveTo>
                      <a:pt x="2249555" y="3035"/>
                    </a:moveTo>
                    <a:cubicBezTo>
                      <a:pt x="3091089" y="66464"/>
                      <a:pt x="4041321" y="1104718"/>
                      <a:pt x="4753428" y="1252128"/>
                    </a:cubicBezTo>
                    <a:cubicBezTo>
                      <a:pt x="5513009" y="1409366"/>
                      <a:pt x="6071809" y="857823"/>
                      <a:pt x="6640285" y="947328"/>
                    </a:cubicBezTo>
                    <a:cubicBezTo>
                      <a:pt x="7208761" y="1036833"/>
                      <a:pt x="7668379" y="1777061"/>
                      <a:pt x="8164285" y="1789156"/>
                    </a:cubicBezTo>
                    <a:cubicBezTo>
                      <a:pt x="8536215" y="1798227"/>
                      <a:pt x="8957129" y="1401806"/>
                      <a:pt x="9301503" y="1172412"/>
                    </a:cubicBezTo>
                    <a:lnTo>
                      <a:pt x="9339943" y="1148036"/>
                    </a:lnTo>
                    <a:lnTo>
                      <a:pt x="9339943" y="2653458"/>
                    </a:lnTo>
                    <a:lnTo>
                      <a:pt x="0" y="2653458"/>
                    </a:lnTo>
                    <a:lnTo>
                      <a:pt x="0" y="1235238"/>
                    </a:lnTo>
                    <a:lnTo>
                      <a:pt x="119969" y="1124958"/>
                    </a:lnTo>
                    <a:cubicBezTo>
                      <a:pt x="770164" y="542061"/>
                      <a:pt x="1422400" y="63770"/>
                      <a:pt x="2082800" y="3899"/>
                    </a:cubicBezTo>
                    <a:cubicBezTo>
                      <a:pt x="2137834" y="-1090"/>
                      <a:pt x="2193453" y="-1194"/>
                      <a:pt x="2249555" y="3035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AFE6F3">
                      <a:alpha val="79000"/>
                    </a:srgbClr>
                  </a:gs>
                  <a:gs pos="52000">
                    <a:srgbClr val="20ADCE">
                      <a:alpha val="54000"/>
                    </a:srgbClr>
                  </a:gs>
                  <a:gs pos="100000">
                    <a:srgbClr val="1D7197">
                      <a:alpha val="40000"/>
                    </a:srgbClr>
                  </a:gs>
                </a:gsLst>
                <a:lin ang="6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E0C9D5-C84C-4D26-9289-8B2B076612DF}"/>
                </a:ext>
              </a:extLst>
            </p:cNvPr>
            <p:cNvSpPr/>
            <p:nvPr/>
          </p:nvSpPr>
          <p:spPr>
            <a:xfrm flipV="1">
              <a:off x="2263640" y="1"/>
              <a:ext cx="9928358" cy="2680922"/>
            </a:xfrm>
            <a:custGeom>
              <a:avLst/>
              <a:gdLst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726062 w 7605833"/>
                <a:gd name="connsiteY5" fmla="*/ 1371992 h 2739758"/>
                <a:gd name="connsiteX6" fmla="*/ 1183262 w 7605833"/>
                <a:gd name="connsiteY6" fmla="*/ 1086242 h 2739758"/>
                <a:gd name="connsiteX7" fmla="*/ 1221362 w 7605833"/>
                <a:gd name="connsiteY7" fmla="*/ 1048142 h 2739758"/>
                <a:gd name="connsiteX8" fmla="*/ 3221612 w 7605833"/>
                <a:gd name="connsiteY8" fmla="*/ 362342 h 2739758"/>
                <a:gd name="connsiteX9" fmla="*/ 5259962 w 7605833"/>
                <a:gd name="connsiteY9" fmla="*/ 724292 h 2739758"/>
                <a:gd name="connsiteX10" fmla="*/ 7450712 w 7605833"/>
                <a:gd name="connsiteY10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726062 w 7605833"/>
                <a:gd name="connsiteY5" fmla="*/ 1371992 h 2739758"/>
                <a:gd name="connsiteX6" fmla="*/ 1183262 w 7605833"/>
                <a:gd name="connsiteY6" fmla="*/ 1086242 h 2739758"/>
                <a:gd name="connsiteX7" fmla="*/ 3221612 w 7605833"/>
                <a:gd name="connsiteY7" fmla="*/ 362342 h 2739758"/>
                <a:gd name="connsiteX8" fmla="*/ 5259962 w 7605833"/>
                <a:gd name="connsiteY8" fmla="*/ 724292 h 2739758"/>
                <a:gd name="connsiteX9" fmla="*/ 7450712 w 7605833"/>
                <a:gd name="connsiteY9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183262 w 7605833"/>
                <a:gd name="connsiteY5" fmla="*/ 1086242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284862 w 7605833"/>
                <a:gd name="connsiteY5" fmla="*/ 1113234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284862 w 7605833"/>
                <a:gd name="connsiteY5" fmla="*/ 1113234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310262 w 7605833"/>
                <a:gd name="connsiteY5" fmla="*/ 1194211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310262 w 7605833"/>
                <a:gd name="connsiteY5" fmla="*/ 1194211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411862 w 7605833"/>
                <a:gd name="connsiteY5" fmla="*/ 1086242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411862 w 7605833"/>
                <a:gd name="connsiteY4" fmla="*/ 1086242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482200 w 7605833"/>
                <a:gd name="connsiteY4" fmla="*/ 1123615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3 h 2739759"/>
                <a:gd name="connsiteX1" fmla="*/ 7605833 w 7605833"/>
                <a:gd name="connsiteY1" fmla="*/ 8228 h 2739759"/>
                <a:gd name="connsiteX2" fmla="*/ 7605833 w 7605833"/>
                <a:gd name="connsiteY2" fmla="*/ 2739759 h 2739759"/>
                <a:gd name="connsiteX3" fmla="*/ 0 w 7605833"/>
                <a:gd name="connsiteY3" fmla="*/ 2739759 h 2739759"/>
                <a:gd name="connsiteX4" fmla="*/ 1482200 w 7605833"/>
                <a:gd name="connsiteY4" fmla="*/ 1123616 h 2739759"/>
                <a:gd name="connsiteX5" fmla="*/ 3162997 w 7605833"/>
                <a:gd name="connsiteY5" fmla="*/ 387260 h 2739759"/>
                <a:gd name="connsiteX6" fmla="*/ 5259962 w 7605833"/>
                <a:gd name="connsiteY6" fmla="*/ 724293 h 2739759"/>
                <a:gd name="connsiteX7" fmla="*/ 7450712 w 7605833"/>
                <a:gd name="connsiteY7" fmla="*/ 393 h 273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5833" h="2739759">
                  <a:moveTo>
                    <a:pt x="7450712" y="393"/>
                  </a:moveTo>
                  <a:lnTo>
                    <a:pt x="7605833" y="8228"/>
                  </a:lnTo>
                  <a:lnTo>
                    <a:pt x="7605833" y="2739759"/>
                  </a:lnTo>
                  <a:lnTo>
                    <a:pt x="0" y="2739759"/>
                  </a:lnTo>
                  <a:cubicBezTo>
                    <a:pt x="517513" y="2213503"/>
                    <a:pt x="765395" y="1737077"/>
                    <a:pt x="1482200" y="1123616"/>
                  </a:cubicBezTo>
                  <a:cubicBezTo>
                    <a:pt x="1884448" y="812075"/>
                    <a:pt x="2483547" y="447585"/>
                    <a:pt x="3162997" y="387260"/>
                  </a:cubicBezTo>
                  <a:cubicBezTo>
                    <a:pt x="3842447" y="326935"/>
                    <a:pt x="4545343" y="788771"/>
                    <a:pt x="5259962" y="724293"/>
                  </a:cubicBezTo>
                  <a:cubicBezTo>
                    <a:pt x="5974581" y="659815"/>
                    <a:pt x="6758562" y="-18657"/>
                    <a:pt x="7450712" y="393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rgbClr val="1D7197">
                    <a:alpha val="16000"/>
                  </a:srgbClr>
                </a:gs>
                <a:gs pos="1000">
                  <a:srgbClr val="20ADCE">
                    <a:alpha val="2000"/>
                  </a:srgbClr>
                </a:gs>
                <a:gs pos="100000">
                  <a:srgbClr val="17456B"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AA37A55-04C9-4653-9F34-5CE49170E1C4}"/>
              </a:ext>
            </a:extLst>
          </p:cNvPr>
          <p:cNvSpPr txBox="1"/>
          <p:nvPr/>
        </p:nvSpPr>
        <p:spPr>
          <a:xfrm>
            <a:off x="2002090" y="2043593"/>
            <a:ext cx="818781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solidFill>
                  <a:prstClr val="white"/>
                </a:solidFill>
                <a:cs typeface="+mn-ea"/>
                <a:sym typeface="+mn-lt"/>
              </a:rPr>
              <a:t>Free PPT templates</a:t>
            </a:r>
            <a:endParaRPr kumimoji="0" lang="en-US" sz="6600" b="1" i="0" u="none" strike="noStrike" kern="1200" cap="none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29D44-0BD8-4DF6-B16E-F69AE91C4C1F}"/>
              </a:ext>
            </a:extLst>
          </p:cNvPr>
          <p:cNvSpPr txBox="1"/>
          <p:nvPr/>
        </p:nvSpPr>
        <p:spPr>
          <a:xfrm>
            <a:off x="3118192" y="3434107"/>
            <a:ext cx="57120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prstClr val="white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cxnSp>
        <p:nvCxnSpPr>
          <p:cNvPr id="23" name="Straight Connector 20">
            <a:extLst>
              <a:ext uri="{FF2B5EF4-FFF2-40B4-BE49-F238E27FC236}">
                <a16:creationId xmlns:a16="http://schemas.microsoft.com/office/drawing/2014/main" id="{04769C94-E40B-4A49-97B7-509296DDB41C}"/>
              </a:ext>
            </a:extLst>
          </p:cNvPr>
          <p:cNvCxnSpPr>
            <a:cxnSpLocks/>
          </p:cNvCxnSpPr>
          <p:nvPr/>
        </p:nvCxnSpPr>
        <p:spPr>
          <a:xfrm>
            <a:off x="3876160" y="4072082"/>
            <a:ext cx="416427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7">
            <a:extLst>
              <a:ext uri="{FF2B5EF4-FFF2-40B4-BE49-F238E27FC236}">
                <a16:creationId xmlns:a16="http://schemas.microsoft.com/office/drawing/2014/main" id="{591E6085-DB0F-4CA4-9851-AFF4EF4BBC91}"/>
              </a:ext>
            </a:extLst>
          </p:cNvPr>
          <p:cNvSpPr/>
          <p:nvPr/>
        </p:nvSpPr>
        <p:spPr>
          <a:xfrm>
            <a:off x="804003" y="3122113"/>
            <a:ext cx="393408" cy="39340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Straight Arrow Connector 35">
            <a:extLst>
              <a:ext uri="{FF2B5EF4-FFF2-40B4-BE49-F238E27FC236}">
                <a16:creationId xmlns:a16="http://schemas.microsoft.com/office/drawing/2014/main" id="{2B35D71C-6FC7-4C79-8816-E3D776B6E597}"/>
              </a:ext>
            </a:extLst>
          </p:cNvPr>
          <p:cNvCxnSpPr>
            <a:cxnSpLocks/>
          </p:cNvCxnSpPr>
          <p:nvPr/>
        </p:nvCxnSpPr>
        <p:spPr>
          <a:xfrm>
            <a:off x="892695" y="3318817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rgbClr val="1E2E60"/>
            </a:solidFill>
            <a:prstDash val="solid"/>
            <a:miter lim="800000"/>
            <a:tailEnd type="arrow" w="sm" len="sm"/>
          </a:ln>
          <a:effectLst/>
        </p:spPr>
      </p:cxnSp>
      <p:sp>
        <p:nvSpPr>
          <p:cNvPr id="31" name="Oval 27">
            <a:extLst>
              <a:ext uri="{FF2B5EF4-FFF2-40B4-BE49-F238E27FC236}">
                <a16:creationId xmlns:a16="http://schemas.microsoft.com/office/drawing/2014/main" id="{B39C8585-C6B4-4515-B407-062CEE0C0464}"/>
              </a:ext>
            </a:extLst>
          </p:cNvPr>
          <p:cNvSpPr/>
          <p:nvPr/>
        </p:nvSpPr>
        <p:spPr>
          <a:xfrm>
            <a:off x="11102601" y="3251562"/>
            <a:ext cx="393408" cy="39340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Straight Arrow Connector 35">
            <a:extLst>
              <a:ext uri="{FF2B5EF4-FFF2-40B4-BE49-F238E27FC236}">
                <a16:creationId xmlns:a16="http://schemas.microsoft.com/office/drawing/2014/main" id="{41AB72DB-491E-4257-BE81-9C1FBF83C835}"/>
              </a:ext>
            </a:extLst>
          </p:cNvPr>
          <p:cNvCxnSpPr>
            <a:cxnSpLocks/>
          </p:cNvCxnSpPr>
          <p:nvPr/>
        </p:nvCxnSpPr>
        <p:spPr>
          <a:xfrm>
            <a:off x="11191293" y="3448266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rgbClr val="1E2E60"/>
            </a:solidFill>
            <a:prstDash val="solid"/>
            <a:miter lim="800000"/>
            <a:tailEnd type="arrow" w="sm" len="sm"/>
          </a:ln>
          <a:effectLst/>
        </p:spPr>
      </p:cxn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7522042E-F69B-4E97-B705-B9419C3B3BC7}"/>
              </a:ext>
            </a:extLst>
          </p:cNvPr>
          <p:cNvSpPr/>
          <p:nvPr/>
        </p:nvSpPr>
        <p:spPr>
          <a:xfrm>
            <a:off x="9722718" y="44929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2" name="TextBox 3">
            <a:hlinkClick r:id="rId3"/>
            <a:extLst>
              <a:ext uri="{FF2B5EF4-FFF2-40B4-BE49-F238E27FC236}">
                <a16:creationId xmlns:a16="http://schemas.microsoft.com/office/drawing/2014/main" id="{D7D6638D-ABF8-4C85-8486-F29FB802D0EA}"/>
              </a:ext>
            </a:extLst>
          </p:cNvPr>
          <p:cNvSpPr txBox="1"/>
          <p:nvPr/>
        </p:nvSpPr>
        <p:spPr>
          <a:xfrm>
            <a:off x="3511191" y="658875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$1ídê">
            <a:extLst>
              <a:ext uri="{FF2B5EF4-FFF2-40B4-BE49-F238E27FC236}">
                <a16:creationId xmlns:a16="http://schemas.microsoft.com/office/drawing/2014/main" id="{7BDB21F1-816D-4B13-B07E-212FF8D3F19C}"/>
              </a:ext>
            </a:extLst>
          </p:cNvPr>
          <p:cNvSpPr/>
          <p:nvPr/>
        </p:nvSpPr>
        <p:spPr>
          <a:xfrm>
            <a:off x="2860675" y="3520980"/>
            <a:ext cx="2057400" cy="444500"/>
          </a:xfrm>
          <a:prstGeom prst="round2SameRect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en-US" altLang="zh-CN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ïṥḷíďe">
            <a:extLst>
              <a:ext uri="{FF2B5EF4-FFF2-40B4-BE49-F238E27FC236}">
                <a16:creationId xmlns:a16="http://schemas.microsoft.com/office/drawing/2014/main" id="{3CE57F14-88F7-419E-8FE7-4E9A57C0088F}"/>
              </a:ext>
            </a:extLst>
          </p:cNvPr>
          <p:cNvSpPr/>
          <p:nvPr/>
        </p:nvSpPr>
        <p:spPr>
          <a:xfrm>
            <a:off x="5060950" y="3520980"/>
            <a:ext cx="2057400" cy="444500"/>
          </a:xfrm>
          <a:prstGeom prst="round2SameRect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en-US" altLang="zh-CN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íśļîḋè">
            <a:extLst>
              <a:ext uri="{FF2B5EF4-FFF2-40B4-BE49-F238E27FC236}">
                <a16:creationId xmlns:a16="http://schemas.microsoft.com/office/drawing/2014/main" id="{9602BDC4-E3DB-4F9F-B2A6-483D2CBEBE84}"/>
              </a:ext>
            </a:extLst>
          </p:cNvPr>
          <p:cNvSpPr/>
          <p:nvPr/>
        </p:nvSpPr>
        <p:spPr>
          <a:xfrm>
            <a:off x="7261225" y="3520980"/>
            <a:ext cx="2057400" cy="444500"/>
          </a:xfrm>
          <a:prstGeom prst="round2SameRect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en-US" altLang="zh-CN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iŝļídé">
            <a:extLst>
              <a:ext uri="{FF2B5EF4-FFF2-40B4-BE49-F238E27FC236}">
                <a16:creationId xmlns:a16="http://schemas.microsoft.com/office/drawing/2014/main" id="{4182D400-DF1D-40B8-A3AB-2A1E64020640}"/>
              </a:ext>
            </a:extLst>
          </p:cNvPr>
          <p:cNvSpPr/>
          <p:nvPr/>
        </p:nvSpPr>
        <p:spPr>
          <a:xfrm>
            <a:off x="9461500" y="3520980"/>
            <a:ext cx="2057400" cy="444500"/>
          </a:xfrm>
          <a:prstGeom prst="round2SameRect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en-US" altLang="zh-CN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išḷídê">
            <a:extLst>
              <a:ext uri="{FF2B5EF4-FFF2-40B4-BE49-F238E27FC236}">
                <a16:creationId xmlns:a16="http://schemas.microsoft.com/office/drawing/2014/main" id="{CC269C9D-9BA9-4A8C-B252-012D4C46ACB3}"/>
              </a:ext>
            </a:extLst>
          </p:cNvPr>
          <p:cNvSpPr/>
          <p:nvPr/>
        </p:nvSpPr>
        <p:spPr>
          <a:xfrm>
            <a:off x="660400" y="3520980"/>
            <a:ext cx="2057400" cy="444500"/>
          </a:xfrm>
          <a:prstGeom prst="round2SameRect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en-US" altLang="zh-CN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7DCC6254-91A1-4A9B-9210-9EEFAE530155}"/>
              </a:ext>
            </a:extLst>
          </p:cNvPr>
          <p:cNvCxnSpPr>
            <a:cxnSpLocks/>
          </p:cNvCxnSpPr>
          <p:nvPr/>
        </p:nvCxnSpPr>
        <p:spPr>
          <a:xfrm>
            <a:off x="660400" y="3965480"/>
            <a:ext cx="1085850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íSḻîḑè">
            <a:extLst>
              <a:ext uri="{FF2B5EF4-FFF2-40B4-BE49-F238E27FC236}">
                <a16:creationId xmlns:a16="http://schemas.microsoft.com/office/drawing/2014/main" id="{9A8D65E2-4354-4050-BEAC-144EEF1D68F2}"/>
              </a:ext>
            </a:extLst>
          </p:cNvPr>
          <p:cNvSpPr/>
          <p:nvPr/>
        </p:nvSpPr>
        <p:spPr>
          <a:xfrm>
            <a:off x="694276" y="1698531"/>
            <a:ext cx="4257675" cy="1511300"/>
          </a:xfrm>
          <a:prstGeom prst="roundRect">
            <a:avLst>
              <a:gd name="adj" fmla="val 7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E111267-B6FC-4B59-A3EF-5C7FBF95A8EB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16" name="Oval 31">
              <a:extLst>
                <a:ext uri="{FF2B5EF4-FFF2-40B4-BE49-F238E27FC236}">
                  <a16:creationId xmlns:a16="http://schemas.microsoft.com/office/drawing/2014/main" id="{28F672BF-1613-4446-86D7-2F505A92092D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7CD90E18-5266-403F-B835-5DBA00CB1B84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E346598-279A-46E5-84E3-5691E65287DC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9" name="Straight Connector 20">
              <a:extLst>
                <a:ext uri="{FF2B5EF4-FFF2-40B4-BE49-F238E27FC236}">
                  <a16:creationId xmlns:a16="http://schemas.microsoft.com/office/drawing/2014/main" id="{0BB3AB1A-3D65-4735-B2F1-7143A24149B7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iṩļïḓè">
            <a:extLst>
              <a:ext uri="{FF2B5EF4-FFF2-40B4-BE49-F238E27FC236}">
                <a16:creationId xmlns:a16="http://schemas.microsoft.com/office/drawing/2014/main" id="{ABBE6EE8-7BDA-4331-A0E1-09A5667118BA}"/>
              </a:ext>
            </a:extLst>
          </p:cNvPr>
          <p:cNvSpPr txBox="1"/>
          <p:nvPr/>
        </p:nvSpPr>
        <p:spPr bwMode="auto">
          <a:xfrm>
            <a:off x="886296" y="3573904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iṩļïḓè">
            <a:extLst>
              <a:ext uri="{FF2B5EF4-FFF2-40B4-BE49-F238E27FC236}">
                <a16:creationId xmlns:a16="http://schemas.microsoft.com/office/drawing/2014/main" id="{4384FF7E-1CD0-4D58-9C72-793B03F7D960}"/>
              </a:ext>
            </a:extLst>
          </p:cNvPr>
          <p:cNvSpPr txBox="1"/>
          <p:nvPr/>
        </p:nvSpPr>
        <p:spPr bwMode="auto">
          <a:xfrm>
            <a:off x="3086571" y="3573904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2" name="iṩļïḓè">
            <a:extLst>
              <a:ext uri="{FF2B5EF4-FFF2-40B4-BE49-F238E27FC236}">
                <a16:creationId xmlns:a16="http://schemas.microsoft.com/office/drawing/2014/main" id="{7199B397-AF42-4DEB-B65A-E3405C014F34}"/>
              </a:ext>
            </a:extLst>
          </p:cNvPr>
          <p:cNvSpPr txBox="1"/>
          <p:nvPr/>
        </p:nvSpPr>
        <p:spPr bwMode="auto">
          <a:xfrm>
            <a:off x="5293196" y="3573904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3" name="iṩļïḓè">
            <a:extLst>
              <a:ext uri="{FF2B5EF4-FFF2-40B4-BE49-F238E27FC236}">
                <a16:creationId xmlns:a16="http://schemas.microsoft.com/office/drawing/2014/main" id="{5FD6CC09-0403-4001-816A-5E86160756B9}"/>
              </a:ext>
            </a:extLst>
          </p:cNvPr>
          <p:cNvSpPr txBox="1"/>
          <p:nvPr/>
        </p:nvSpPr>
        <p:spPr bwMode="auto">
          <a:xfrm>
            <a:off x="7487121" y="3573904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4" name="iṩļïḓè">
            <a:extLst>
              <a:ext uri="{FF2B5EF4-FFF2-40B4-BE49-F238E27FC236}">
                <a16:creationId xmlns:a16="http://schemas.microsoft.com/office/drawing/2014/main" id="{2D1EB913-4DB9-4E05-AE91-A454E2428EB9}"/>
              </a:ext>
            </a:extLst>
          </p:cNvPr>
          <p:cNvSpPr txBox="1"/>
          <p:nvPr/>
        </p:nvSpPr>
        <p:spPr bwMode="auto">
          <a:xfrm>
            <a:off x="9700097" y="3573904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90A057-EDBE-4940-91E7-EF4C634A9131}"/>
              </a:ext>
            </a:extLst>
          </p:cNvPr>
          <p:cNvSpPr txBox="1"/>
          <p:nvPr/>
        </p:nvSpPr>
        <p:spPr>
          <a:xfrm>
            <a:off x="823458" y="4152156"/>
            <a:ext cx="1668445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1A913C7-1813-4D14-934F-534ECA7D9692}"/>
              </a:ext>
            </a:extLst>
          </p:cNvPr>
          <p:cNvSpPr txBox="1"/>
          <p:nvPr/>
        </p:nvSpPr>
        <p:spPr>
          <a:xfrm>
            <a:off x="2998833" y="4152156"/>
            <a:ext cx="1668445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4E3431E-AF84-4CE6-ADD9-0F6E8FC8D022}"/>
              </a:ext>
            </a:extLst>
          </p:cNvPr>
          <p:cNvSpPr txBox="1"/>
          <p:nvPr/>
        </p:nvSpPr>
        <p:spPr>
          <a:xfrm>
            <a:off x="5293196" y="4105940"/>
            <a:ext cx="1668445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101F31C-FE20-4F1F-A05B-7B77918BA80F}"/>
              </a:ext>
            </a:extLst>
          </p:cNvPr>
          <p:cNvSpPr txBox="1"/>
          <p:nvPr/>
        </p:nvSpPr>
        <p:spPr>
          <a:xfrm>
            <a:off x="7468571" y="4105940"/>
            <a:ext cx="1668445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992F9B4-CED1-4BD8-AD72-D336E5CEC036}"/>
              </a:ext>
            </a:extLst>
          </p:cNvPr>
          <p:cNvSpPr txBox="1"/>
          <p:nvPr/>
        </p:nvSpPr>
        <p:spPr>
          <a:xfrm>
            <a:off x="9655977" y="4117597"/>
            <a:ext cx="1668445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33" name="ïśḻidê">
            <a:extLst>
              <a:ext uri="{FF2B5EF4-FFF2-40B4-BE49-F238E27FC236}">
                <a16:creationId xmlns:a16="http://schemas.microsoft.com/office/drawing/2014/main" id="{80ACCF97-C52E-4D21-935E-9A64EFCFB45D}"/>
              </a:ext>
            </a:extLst>
          </p:cNvPr>
          <p:cNvSpPr/>
          <p:nvPr/>
        </p:nvSpPr>
        <p:spPr>
          <a:xfrm>
            <a:off x="5459982" y="2043549"/>
            <a:ext cx="2555740" cy="733071"/>
          </a:xfrm>
          <a:prstGeom prst="roundRect">
            <a:avLst>
              <a:gd name="adj" fmla="val 182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0 1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îşļíďe">
            <a:extLst>
              <a:ext uri="{FF2B5EF4-FFF2-40B4-BE49-F238E27FC236}">
                <a16:creationId xmlns:a16="http://schemas.microsoft.com/office/drawing/2014/main" id="{A19A9CCA-1A18-42B0-AA67-788765C6889E}"/>
              </a:ext>
            </a:extLst>
          </p:cNvPr>
          <p:cNvSpPr/>
          <p:nvPr/>
        </p:nvSpPr>
        <p:spPr>
          <a:xfrm>
            <a:off x="7384327" y="2199496"/>
            <a:ext cx="347562" cy="374298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iṩļïḓè">
            <a:extLst>
              <a:ext uri="{FF2B5EF4-FFF2-40B4-BE49-F238E27FC236}">
                <a16:creationId xmlns:a16="http://schemas.microsoft.com/office/drawing/2014/main" id="{7F8A34FF-E98B-44E7-ABFE-0AB21CFC45E1}"/>
              </a:ext>
            </a:extLst>
          </p:cNvPr>
          <p:cNvSpPr txBox="1"/>
          <p:nvPr/>
        </p:nvSpPr>
        <p:spPr bwMode="auto">
          <a:xfrm>
            <a:off x="5619351" y="2240759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2E21D12-58C3-4621-AF98-24306994EF5C}"/>
              </a:ext>
            </a:extLst>
          </p:cNvPr>
          <p:cNvSpPr txBox="1"/>
          <p:nvPr/>
        </p:nvSpPr>
        <p:spPr>
          <a:xfrm>
            <a:off x="8523753" y="1826149"/>
            <a:ext cx="2685168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77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 animBg="1"/>
      <p:bldP spid="29" grpId="0" animBg="1"/>
      <p:bldP spid="30" grpId="0" animBg="1"/>
      <p:bldP spid="31" grpId="0" animBg="1"/>
      <p:bldP spid="32" grpId="0" animBg="1"/>
      <p:bldP spid="35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D1AFE14-2BB7-495B-B0F7-20B91961FC4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F2A0FB-04C9-4293-B73D-F8782ADB7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1D7197">
                  <a:alpha val="13000"/>
                </a:srgbClr>
              </a:gs>
              <a:gs pos="1000">
                <a:srgbClr val="20ADCE">
                  <a:alpha val="13000"/>
                </a:srgbClr>
              </a:gs>
              <a:gs pos="100000">
                <a:srgbClr val="17456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A16C01D0-25CF-4B3A-837C-0CAF970FCCC7}"/>
              </a:ext>
            </a:extLst>
          </p:cNvPr>
          <p:cNvCxnSpPr>
            <a:cxnSpLocks/>
          </p:cNvCxnSpPr>
          <p:nvPr/>
        </p:nvCxnSpPr>
        <p:spPr>
          <a:xfrm>
            <a:off x="1401310" y="3429000"/>
            <a:ext cx="9084581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4" name="Group 8">
            <a:extLst>
              <a:ext uri="{FF2B5EF4-FFF2-40B4-BE49-F238E27FC236}">
                <a16:creationId xmlns:a16="http://schemas.microsoft.com/office/drawing/2014/main" id="{EBC2FE2C-6931-4079-8574-1051DE4B7727}"/>
              </a:ext>
            </a:extLst>
          </p:cNvPr>
          <p:cNvGrpSpPr/>
          <p:nvPr/>
        </p:nvGrpSpPr>
        <p:grpSpPr>
          <a:xfrm>
            <a:off x="1371601" y="3731259"/>
            <a:ext cx="2505074" cy="704215"/>
            <a:chOff x="1524001" y="4963160"/>
            <a:chExt cx="2409824" cy="592296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E709EDBF-10EF-4209-AC27-918EED2B5C8E}"/>
                </a:ext>
              </a:extLst>
            </p:cNvPr>
            <p:cNvSpPr txBox="1">
              <a:spLocks/>
            </p:cNvSpPr>
            <p:nvPr/>
          </p:nvSpPr>
          <p:spPr>
            <a:xfrm>
              <a:off x="1638300" y="5067300"/>
              <a:ext cx="2295525" cy="48815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5C11EE31-06B3-4E9A-A12D-66E3614A75A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1" y="4963160"/>
              <a:ext cx="2339340" cy="518160"/>
            </a:xfrm>
            <a:prstGeom prst="rect">
              <a:avLst/>
            </a:prstGeom>
            <a:gradFill>
              <a:gsLst>
                <a:gs pos="100000">
                  <a:srgbClr val="91B1D0">
                    <a:lumMod val="50000"/>
                  </a:srgbClr>
                </a:gs>
                <a:gs pos="0">
                  <a:srgbClr val="2E7791"/>
                </a:gs>
              </a:gsLst>
              <a:lin ang="2700000" scaled="1"/>
            </a:gradFill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FBFEC20-5779-4B3C-896C-84DA1E05E261}"/>
              </a:ext>
            </a:extLst>
          </p:cNvPr>
          <p:cNvSpPr txBox="1"/>
          <p:nvPr/>
        </p:nvSpPr>
        <p:spPr>
          <a:xfrm>
            <a:off x="1679896" y="3929736"/>
            <a:ext cx="181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69F2D7F-9A61-4630-A1DC-9FF5EA81E960}"/>
              </a:ext>
            </a:extLst>
          </p:cNvPr>
          <p:cNvSpPr txBox="1"/>
          <p:nvPr/>
        </p:nvSpPr>
        <p:spPr>
          <a:xfrm>
            <a:off x="1346727" y="2088078"/>
            <a:ext cx="7595734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8000" b="1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THREE.</a:t>
            </a:r>
            <a:endParaRPr kumimoji="0" lang="en-US" sz="8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79ADB86-6B9B-4D79-83C0-F494E9AB856A}"/>
              </a:ext>
            </a:extLst>
          </p:cNvPr>
          <p:cNvSpPr txBox="1"/>
          <p:nvPr/>
        </p:nvSpPr>
        <p:spPr>
          <a:xfrm>
            <a:off x="4343173" y="3731259"/>
            <a:ext cx="6034706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200" b="0" kern="0">
                <a:solidFill>
                  <a:schemeClr val="bg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600" dirty="0"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600" dirty="0">
              <a:sym typeface="+mn-lt"/>
            </a:endParaRPr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C0AD562E-1D0F-4345-968F-36C992E33977}"/>
              </a:ext>
            </a:extLst>
          </p:cNvPr>
          <p:cNvSpPr/>
          <p:nvPr/>
        </p:nvSpPr>
        <p:spPr>
          <a:xfrm>
            <a:off x="10289187" y="3232296"/>
            <a:ext cx="393408" cy="39340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Arrow Connector 35">
            <a:extLst>
              <a:ext uri="{FF2B5EF4-FFF2-40B4-BE49-F238E27FC236}">
                <a16:creationId xmlns:a16="http://schemas.microsoft.com/office/drawing/2014/main" id="{FE1D3EB2-E3BF-45CA-A18D-0E3F65935FC8}"/>
              </a:ext>
            </a:extLst>
          </p:cNvPr>
          <p:cNvCxnSpPr>
            <a:cxnSpLocks/>
          </p:cNvCxnSpPr>
          <p:nvPr/>
        </p:nvCxnSpPr>
        <p:spPr>
          <a:xfrm>
            <a:off x="10377879" y="3429000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rgbClr val="1E2E60"/>
            </a:solidFill>
            <a:prstDash val="solid"/>
            <a:miter lim="800000"/>
            <a:tailEnd type="arrow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882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ṡľiḑe">
            <a:extLst>
              <a:ext uri="{FF2B5EF4-FFF2-40B4-BE49-F238E27FC236}">
                <a16:creationId xmlns:a16="http://schemas.microsoft.com/office/drawing/2014/main" id="{9991C033-F383-4B9A-A033-AFBB608DDC1E}"/>
              </a:ext>
            </a:extLst>
          </p:cNvPr>
          <p:cNvSpPr/>
          <p:nvPr/>
        </p:nvSpPr>
        <p:spPr>
          <a:xfrm>
            <a:off x="977959" y="1407887"/>
            <a:ext cx="3281528" cy="20211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6F1D9886-2130-4A5F-9BE1-AB6BBBC5A494}"/>
              </a:ext>
            </a:extLst>
          </p:cNvPr>
          <p:cNvCxnSpPr>
            <a:cxnSpLocks/>
          </p:cNvCxnSpPr>
          <p:nvPr/>
        </p:nvCxnSpPr>
        <p:spPr>
          <a:xfrm>
            <a:off x="1235421" y="3196227"/>
            <a:ext cx="572966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îšlide">
            <a:extLst>
              <a:ext uri="{FF2B5EF4-FFF2-40B4-BE49-F238E27FC236}">
                <a16:creationId xmlns:a16="http://schemas.microsoft.com/office/drawing/2014/main" id="{902B2CF9-B151-4CB5-BB17-A9C42CA1FD68}"/>
              </a:ext>
            </a:extLst>
          </p:cNvPr>
          <p:cNvSpPr/>
          <p:nvPr/>
        </p:nvSpPr>
        <p:spPr bwMode="auto">
          <a:xfrm>
            <a:off x="3726087" y="2879986"/>
            <a:ext cx="241332" cy="321776"/>
          </a:xfrm>
          <a:custGeom>
            <a:avLst/>
            <a:gdLst>
              <a:gd name="connsiteX0" fmla="*/ 296523 w 400050"/>
              <a:gd name="connsiteY0" fmla="*/ 621 h 533400"/>
              <a:gd name="connsiteX1" fmla="*/ 296523 w 400050"/>
              <a:gd name="connsiteY1" fmla="*/ 38721 h 533400"/>
              <a:gd name="connsiteX2" fmla="*/ 401298 w 400050"/>
              <a:gd name="connsiteY2" fmla="*/ 38721 h 533400"/>
              <a:gd name="connsiteX3" fmla="*/ 401298 w 400050"/>
              <a:gd name="connsiteY3" fmla="*/ 534021 h 533400"/>
              <a:gd name="connsiteX4" fmla="*/ 1248 w 400050"/>
              <a:gd name="connsiteY4" fmla="*/ 534021 h 533400"/>
              <a:gd name="connsiteX5" fmla="*/ 1248 w 400050"/>
              <a:gd name="connsiteY5" fmla="*/ 38721 h 533400"/>
              <a:gd name="connsiteX6" fmla="*/ 106023 w 400050"/>
              <a:gd name="connsiteY6" fmla="*/ 38721 h 533400"/>
              <a:gd name="connsiteX7" fmla="*/ 106023 w 400050"/>
              <a:gd name="connsiteY7" fmla="*/ 621 h 533400"/>
              <a:gd name="connsiteX8" fmla="*/ 296523 w 400050"/>
              <a:gd name="connsiteY8" fmla="*/ 621 h 533400"/>
              <a:gd name="connsiteX9" fmla="*/ 106023 w 400050"/>
              <a:gd name="connsiteY9" fmla="*/ 57771 h 533400"/>
              <a:gd name="connsiteX10" fmla="*/ 20298 w 400050"/>
              <a:gd name="connsiteY10" fmla="*/ 57771 h 533400"/>
              <a:gd name="connsiteX11" fmla="*/ 20298 w 400050"/>
              <a:gd name="connsiteY11" fmla="*/ 514971 h 533400"/>
              <a:gd name="connsiteX12" fmla="*/ 382248 w 400050"/>
              <a:gd name="connsiteY12" fmla="*/ 514971 h 533400"/>
              <a:gd name="connsiteX13" fmla="*/ 382248 w 400050"/>
              <a:gd name="connsiteY13" fmla="*/ 57771 h 533400"/>
              <a:gd name="connsiteX14" fmla="*/ 296523 w 400050"/>
              <a:gd name="connsiteY14" fmla="*/ 57771 h 533400"/>
              <a:gd name="connsiteX15" fmla="*/ 296523 w 400050"/>
              <a:gd name="connsiteY15" fmla="*/ 95871 h 533400"/>
              <a:gd name="connsiteX16" fmla="*/ 106023 w 400050"/>
              <a:gd name="connsiteY16" fmla="*/ 95871 h 533400"/>
              <a:gd name="connsiteX17" fmla="*/ 106023 w 400050"/>
              <a:gd name="connsiteY17" fmla="*/ 57771 h 533400"/>
              <a:gd name="connsiteX18" fmla="*/ 201273 w 400050"/>
              <a:gd name="connsiteY18" fmla="*/ 343521 h 533400"/>
              <a:gd name="connsiteX19" fmla="*/ 201273 w 400050"/>
              <a:gd name="connsiteY19" fmla="*/ 362571 h 533400"/>
              <a:gd name="connsiteX20" fmla="*/ 86973 w 400050"/>
              <a:gd name="connsiteY20" fmla="*/ 362571 h 533400"/>
              <a:gd name="connsiteX21" fmla="*/ 86973 w 400050"/>
              <a:gd name="connsiteY21" fmla="*/ 343521 h 533400"/>
              <a:gd name="connsiteX22" fmla="*/ 201273 w 400050"/>
              <a:gd name="connsiteY22" fmla="*/ 343521 h 533400"/>
              <a:gd name="connsiteX23" fmla="*/ 315573 w 400050"/>
              <a:gd name="connsiteY23" fmla="*/ 267321 h 533400"/>
              <a:gd name="connsiteX24" fmla="*/ 315573 w 400050"/>
              <a:gd name="connsiteY24" fmla="*/ 286371 h 533400"/>
              <a:gd name="connsiteX25" fmla="*/ 86973 w 400050"/>
              <a:gd name="connsiteY25" fmla="*/ 286371 h 533400"/>
              <a:gd name="connsiteX26" fmla="*/ 86973 w 400050"/>
              <a:gd name="connsiteY26" fmla="*/ 267321 h 533400"/>
              <a:gd name="connsiteX27" fmla="*/ 315573 w 400050"/>
              <a:gd name="connsiteY27" fmla="*/ 267321 h 533400"/>
              <a:gd name="connsiteX28" fmla="*/ 315573 w 400050"/>
              <a:gd name="connsiteY28" fmla="*/ 191121 h 533400"/>
              <a:gd name="connsiteX29" fmla="*/ 315573 w 400050"/>
              <a:gd name="connsiteY29" fmla="*/ 210171 h 533400"/>
              <a:gd name="connsiteX30" fmla="*/ 86973 w 400050"/>
              <a:gd name="connsiteY30" fmla="*/ 210171 h 533400"/>
              <a:gd name="connsiteX31" fmla="*/ 86973 w 400050"/>
              <a:gd name="connsiteY31" fmla="*/ 191121 h 533400"/>
              <a:gd name="connsiteX32" fmla="*/ 315573 w 400050"/>
              <a:gd name="connsiteY32" fmla="*/ 191121 h 533400"/>
              <a:gd name="connsiteX33" fmla="*/ 277473 w 400050"/>
              <a:gd name="connsiteY33" fmla="*/ 19671 h 533400"/>
              <a:gd name="connsiteX34" fmla="*/ 125073 w 400050"/>
              <a:gd name="connsiteY34" fmla="*/ 19671 h 533400"/>
              <a:gd name="connsiteX35" fmla="*/ 125073 w 400050"/>
              <a:gd name="connsiteY35" fmla="*/ 76821 h 533400"/>
              <a:gd name="connsiteX36" fmla="*/ 277473 w 400050"/>
              <a:gd name="connsiteY36" fmla="*/ 76821 h 533400"/>
              <a:gd name="connsiteX37" fmla="*/ 277473 w 400050"/>
              <a:gd name="connsiteY37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00050" h="533400">
                <a:moveTo>
                  <a:pt x="296523" y="621"/>
                </a:moveTo>
                <a:lnTo>
                  <a:pt x="296523" y="38721"/>
                </a:lnTo>
                <a:lnTo>
                  <a:pt x="401298" y="38721"/>
                </a:lnTo>
                <a:lnTo>
                  <a:pt x="401298" y="534021"/>
                </a:lnTo>
                <a:lnTo>
                  <a:pt x="1248" y="534021"/>
                </a:lnTo>
                <a:lnTo>
                  <a:pt x="1248" y="38721"/>
                </a:lnTo>
                <a:lnTo>
                  <a:pt x="106023" y="38721"/>
                </a:lnTo>
                <a:lnTo>
                  <a:pt x="106023" y="621"/>
                </a:lnTo>
                <a:lnTo>
                  <a:pt x="296523" y="621"/>
                </a:lnTo>
                <a:close/>
                <a:moveTo>
                  <a:pt x="106023" y="57771"/>
                </a:moveTo>
                <a:lnTo>
                  <a:pt x="20298" y="57771"/>
                </a:lnTo>
                <a:lnTo>
                  <a:pt x="20298" y="514971"/>
                </a:lnTo>
                <a:lnTo>
                  <a:pt x="382248" y="514971"/>
                </a:lnTo>
                <a:lnTo>
                  <a:pt x="382248" y="57771"/>
                </a:lnTo>
                <a:lnTo>
                  <a:pt x="296523" y="57771"/>
                </a:lnTo>
                <a:lnTo>
                  <a:pt x="296523" y="95871"/>
                </a:lnTo>
                <a:lnTo>
                  <a:pt x="106023" y="95871"/>
                </a:lnTo>
                <a:lnTo>
                  <a:pt x="106023" y="57771"/>
                </a:lnTo>
                <a:close/>
                <a:moveTo>
                  <a:pt x="201273" y="343521"/>
                </a:moveTo>
                <a:lnTo>
                  <a:pt x="201273" y="362571"/>
                </a:lnTo>
                <a:lnTo>
                  <a:pt x="86973" y="362571"/>
                </a:lnTo>
                <a:lnTo>
                  <a:pt x="86973" y="343521"/>
                </a:lnTo>
                <a:lnTo>
                  <a:pt x="201273" y="343521"/>
                </a:lnTo>
                <a:close/>
                <a:moveTo>
                  <a:pt x="315573" y="267321"/>
                </a:moveTo>
                <a:lnTo>
                  <a:pt x="315573" y="286371"/>
                </a:lnTo>
                <a:lnTo>
                  <a:pt x="86973" y="286371"/>
                </a:lnTo>
                <a:lnTo>
                  <a:pt x="86973" y="267321"/>
                </a:lnTo>
                <a:lnTo>
                  <a:pt x="315573" y="267321"/>
                </a:lnTo>
                <a:close/>
                <a:moveTo>
                  <a:pt x="315573" y="191121"/>
                </a:moveTo>
                <a:lnTo>
                  <a:pt x="315573" y="210171"/>
                </a:lnTo>
                <a:lnTo>
                  <a:pt x="86973" y="210171"/>
                </a:lnTo>
                <a:lnTo>
                  <a:pt x="86973" y="191121"/>
                </a:lnTo>
                <a:lnTo>
                  <a:pt x="315573" y="191121"/>
                </a:lnTo>
                <a:close/>
                <a:moveTo>
                  <a:pt x="277473" y="19671"/>
                </a:moveTo>
                <a:lnTo>
                  <a:pt x="125073" y="19671"/>
                </a:lnTo>
                <a:lnTo>
                  <a:pt x="125073" y="76821"/>
                </a:lnTo>
                <a:lnTo>
                  <a:pt x="277473" y="76821"/>
                </a:lnTo>
                <a:lnTo>
                  <a:pt x="277473" y="19671"/>
                </a:lnTo>
                <a:close/>
              </a:path>
            </a:pathLst>
          </a:cu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iśḻiďè">
            <a:extLst>
              <a:ext uri="{FF2B5EF4-FFF2-40B4-BE49-F238E27FC236}">
                <a16:creationId xmlns:a16="http://schemas.microsoft.com/office/drawing/2014/main" id="{C6964AB9-607E-4D68-82B2-B08698142BD2}"/>
              </a:ext>
            </a:extLst>
          </p:cNvPr>
          <p:cNvSpPr/>
          <p:nvPr/>
        </p:nvSpPr>
        <p:spPr>
          <a:xfrm>
            <a:off x="4455235" y="1407887"/>
            <a:ext cx="3281528" cy="20211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01869C08-3CD5-438B-BB8D-8414564AD88C}"/>
              </a:ext>
            </a:extLst>
          </p:cNvPr>
          <p:cNvCxnSpPr>
            <a:cxnSpLocks/>
          </p:cNvCxnSpPr>
          <p:nvPr/>
        </p:nvCxnSpPr>
        <p:spPr>
          <a:xfrm>
            <a:off x="4712697" y="3196227"/>
            <a:ext cx="572966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ïsļíďê">
            <a:extLst>
              <a:ext uri="{FF2B5EF4-FFF2-40B4-BE49-F238E27FC236}">
                <a16:creationId xmlns:a16="http://schemas.microsoft.com/office/drawing/2014/main" id="{D36784CF-7271-425A-9FB9-F39B50025689}"/>
              </a:ext>
            </a:extLst>
          </p:cNvPr>
          <p:cNvSpPr/>
          <p:nvPr/>
        </p:nvSpPr>
        <p:spPr bwMode="auto">
          <a:xfrm>
            <a:off x="7163141" y="2879986"/>
            <a:ext cx="321776" cy="321776"/>
          </a:xfrm>
          <a:custGeom>
            <a:avLst/>
            <a:gdLst>
              <a:gd name="connsiteX0" fmla="*/ 381864 w 533400"/>
              <a:gd name="connsiteY0" fmla="*/ 621 h 533400"/>
              <a:gd name="connsiteX1" fmla="*/ 381864 w 533400"/>
              <a:gd name="connsiteY1" fmla="*/ 114921 h 533400"/>
              <a:gd name="connsiteX2" fmla="*/ 534264 w 533400"/>
              <a:gd name="connsiteY2" fmla="*/ 114921 h 533400"/>
              <a:gd name="connsiteX3" fmla="*/ 534264 w 533400"/>
              <a:gd name="connsiteY3" fmla="*/ 419721 h 533400"/>
              <a:gd name="connsiteX4" fmla="*/ 381864 w 533400"/>
              <a:gd name="connsiteY4" fmla="*/ 419721 h 533400"/>
              <a:gd name="connsiteX5" fmla="*/ 381864 w 533400"/>
              <a:gd name="connsiteY5" fmla="*/ 534021 h 533400"/>
              <a:gd name="connsiteX6" fmla="*/ 153264 w 533400"/>
              <a:gd name="connsiteY6" fmla="*/ 534021 h 533400"/>
              <a:gd name="connsiteX7" fmla="*/ 153264 w 533400"/>
              <a:gd name="connsiteY7" fmla="*/ 419721 h 533400"/>
              <a:gd name="connsiteX8" fmla="*/ 864 w 533400"/>
              <a:gd name="connsiteY8" fmla="*/ 419721 h 533400"/>
              <a:gd name="connsiteX9" fmla="*/ 864 w 533400"/>
              <a:gd name="connsiteY9" fmla="*/ 182644 h 533400"/>
              <a:gd name="connsiteX10" fmla="*/ 63348 w 533400"/>
              <a:gd name="connsiteY10" fmla="*/ 114921 h 533400"/>
              <a:gd name="connsiteX11" fmla="*/ 153264 w 533400"/>
              <a:gd name="connsiteY11" fmla="*/ 114921 h 533400"/>
              <a:gd name="connsiteX12" fmla="*/ 153264 w 533400"/>
              <a:gd name="connsiteY12" fmla="*/ 621 h 533400"/>
              <a:gd name="connsiteX13" fmla="*/ 381864 w 533400"/>
              <a:gd name="connsiteY13" fmla="*/ 621 h 533400"/>
              <a:gd name="connsiteX14" fmla="*/ 362814 w 533400"/>
              <a:gd name="connsiteY14" fmla="*/ 286371 h 533400"/>
              <a:gd name="connsiteX15" fmla="*/ 172314 w 533400"/>
              <a:gd name="connsiteY15" fmla="*/ 286371 h 533400"/>
              <a:gd name="connsiteX16" fmla="*/ 172314 w 533400"/>
              <a:gd name="connsiteY16" fmla="*/ 514971 h 533400"/>
              <a:gd name="connsiteX17" fmla="*/ 362814 w 533400"/>
              <a:gd name="connsiteY17" fmla="*/ 514971 h 533400"/>
              <a:gd name="connsiteX18" fmla="*/ 362814 w 533400"/>
              <a:gd name="connsiteY18" fmla="*/ 286371 h 533400"/>
              <a:gd name="connsiteX19" fmla="*/ 515214 w 533400"/>
              <a:gd name="connsiteY19" fmla="*/ 133971 h 533400"/>
              <a:gd name="connsiteX20" fmla="*/ 71730 w 533400"/>
              <a:gd name="connsiteY20" fmla="*/ 133971 h 533400"/>
              <a:gd name="connsiteX21" fmla="*/ 19914 w 533400"/>
              <a:gd name="connsiteY21" fmla="*/ 190073 h 533400"/>
              <a:gd name="connsiteX22" fmla="*/ 19914 w 533400"/>
              <a:gd name="connsiteY22" fmla="*/ 400671 h 533400"/>
              <a:gd name="connsiteX23" fmla="*/ 153264 w 533400"/>
              <a:gd name="connsiteY23" fmla="*/ 400671 h 533400"/>
              <a:gd name="connsiteX24" fmla="*/ 153264 w 533400"/>
              <a:gd name="connsiteY24" fmla="*/ 267321 h 533400"/>
              <a:gd name="connsiteX25" fmla="*/ 381864 w 533400"/>
              <a:gd name="connsiteY25" fmla="*/ 267321 h 533400"/>
              <a:gd name="connsiteX26" fmla="*/ 381864 w 533400"/>
              <a:gd name="connsiteY26" fmla="*/ 400671 h 533400"/>
              <a:gd name="connsiteX27" fmla="*/ 515214 w 533400"/>
              <a:gd name="connsiteY27" fmla="*/ 400671 h 533400"/>
              <a:gd name="connsiteX28" fmla="*/ 515214 w 533400"/>
              <a:gd name="connsiteY28" fmla="*/ 133971 h 533400"/>
              <a:gd name="connsiteX29" fmla="*/ 462827 w 533400"/>
              <a:gd name="connsiteY29" fmla="*/ 172071 h 533400"/>
              <a:gd name="connsiteX30" fmla="*/ 477114 w 533400"/>
              <a:gd name="connsiteY30" fmla="*/ 186359 h 533400"/>
              <a:gd name="connsiteX31" fmla="*/ 462827 w 533400"/>
              <a:gd name="connsiteY31" fmla="*/ 200646 h 533400"/>
              <a:gd name="connsiteX32" fmla="*/ 448539 w 533400"/>
              <a:gd name="connsiteY32" fmla="*/ 186359 h 533400"/>
              <a:gd name="connsiteX33" fmla="*/ 462827 w 533400"/>
              <a:gd name="connsiteY33" fmla="*/ 172071 h 533400"/>
              <a:gd name="connsiteX34" fmla="*/ 362814 w 533400"/>
              <a:gd name="connsiteY34" fmla="*/ 19671 h 533400"/>
              <a:gd name="connsiteX35" fmla="*/ 172314 w 533400"/>
              <a:gd name="connsiteY35" fmla="*/ 19671 h 533400"/>
              <a:gd name="connsiteX36" fmla="*/ 172314 w 533400"/>
              <a:gd name="connsiteY36" fmla="*/ 114921 h 533400"/>
              <a:gd name="connsiteX37" fmla="*/ 362814 w 533400"/>
              <a:gd name="connsiteY37" fmla="*/ 114921 h 533400"/>
              <a:gd name="connsiteX38" fmla="*/ 362814 w 533400"/>
              <a:gd name="connsiteY38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3400" h="533400">
                <a:moveTo>
                  <a:pt x="381864" y="621"/>
                </a:moveTo>
                <a:lnTo>
                  <a:pt x="381864" y="114921"/>
                </a:lnTo>
                <a:lnTo>
                  <a:pt x="534264" y="114921"/>
                </a:lnTo>
                <a:lnTo>
                  <a:pt x="534264" y="419721"/>
                </a:lnTo>
                <a:lnTo>
                  <a:pt x="381864" y="419721"/>
                </a:lnTo>
                <a:lnTo>
                  <a:pt x="381864" y="534021"/>
                </a:lnTo>
                <a:lnTo>
                  <a:pt x="153264" y="534021"/>
                </a:lnTo>
                <a:lnTo>
                  <a:pt x="153264" y="419721"/>
                </a:lnTo>
                <a:lnTo>
                  <a:pt x="864" y="419721"/>
                </a:lnTo>
                <a:lnTo>
                  <a:pt x="864" y="182644"/>
                </a:lnTo>
                <a:lnTo>
                  <a:pt x="63348" y="114921"/>
                </a:lnTo>
                <a:lnTo>
                  <a:pt x="153264" y="114921"/>
                </a:lnTo>
                <a:lnTo>
                  <a:pt x="153264" y="621"/>
                </a:lnTo>
                <a:lnTo>
                  <a:pt x="381864" y="621"/>
                </a:lnTo>
                <a:close/>
                <a:moveTo>
                  <a:pt x="362814" y="286371"/>
                </a:moveTo>
                <a:lnTo>
                  <a:pt x="172314" y="286371"/>
                </a:lnTo>
                <a:lnTo>
                  <a:pt x="172314" y="514971"/>
                </a:lnTo>
                <a:lnTo>
                  <a:pt x="362814" y="514971"/>
                </a:lnTo>
                <a:lnTo>
                  <a:pt x="362814" y="286371"/>
                </a:lnTo>
                <a:close/>
                <a:moveTo>
                  <a:pt x="515214" y="133971"/>
                </a:moveTo>
                <a:lnTo>
                  <a:pt x="71730" y="133971"/>
                </a:lnTo>
                <a:lnTo>
                  <a:pt x="19914" y="190073"/>
                </a:lnTo>
                <a:lnTo>
                  <a:pt x="19914" y="400671"/>
                </a:lnTo>
                <a:lnTo>
                  <a:pt x="153264" y="400671"/>
                </a:lnTo>
                <a:lnTo>
                  <a:pt x="153264" y="267321"/>
                </a:lnTo>
                <a:lnTo>
                  <a:pt x="381864" y="267321"/>
                </a:lnTo>
                <a:lnTo>
                  <a:pt x="381864" y="400671"/>
                </a:lnTo>
                <a:lnTo>
                  <a:pt x="515214" y="400671"/>
                </a:lnTo>
                <a:lnTo>
                  <a:pt x="515214" y="133971"/>
                </a:lnTo>
                <a:close/>
                <a:moveTo>
                  <a:pt x="462827" y="172071"/>
                </a:moveTo>
                <a:cubicBezTo>
                  <a:pt x="470732" y="172071"/>
                  <a:pt x="477114" y="178453"/>
                  <a:pt x="477114" y="186359"/>
                </a:cubicBezTo>
                <a:cubicBezTo>
                  <a:pt x="477114" y="194264"/>
                  <a:pt x="470732" y="200646"/>
                  <a:pt x="462827" y="200646"/>
                </a:cubicBezTo>
                <a:cubicBezTo>
                  <a:pt x="454921" y="200646"/>
                  <a:pt x="448539" y="194264"/>
                  <a:pt x="448539" y="186359"/>
                </a:cubicBezTo>
                <a:cubicBezTo>
                  <a:pt x="448539" y="178453"/>
                  <a:pt x="454921" y="172071"/>
                  <a:pt x="462827" y="172071"/>
                </a:cubicBezTo>
                <a:close/>
                <a:moveTo>
                  <a:pt x="362814" y="19671"/>
                </a:moveTo>
                <a:lnTo>
                  <a:pt x="172314" y="19671"/>
                </a:lnTo>
                <a:lnTo>
                  <a:pt x="172314" y="114921"/>
                </a:lnTo>
                <a:lnTo>
                  <a:pt x="362814" y="114921"/>
                </a:lnTo>
                <a:lnTo>
                  <a:pt x="362814" y="19671"/>
                </a:lnTo>
                <a:close/>
              </a:path>
            </a:pathLst>
          </a:cu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iṩ1îḓê">
            <a:extLst>
              <a:ext uri="{FF2B5EF4-FFF2-40B4-BE49-F238E27FC236}">
                <a16:creationId xmlns:a16="http://schemas.microsoft.com/office/drawing/2014/main" id="{B016FBD5-F8F6-4633-8628-23968D4D6BAC}"/>
              </a:ext>
            </a:extLst>
          </p:cNvPr>
          <p:cNvSpPr/>
          <p:nvPr/>
        </p:nvSpPr>
        <p:spPr>
          <a:xfrm>
            <a:off x="7932512" y="1407887"/>
            <a:ext cx="3281528" cy="2021113"/>
          </a:xfrm>
          <a:prstGeom prst="rect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2D68796-EE83-4CB9-B34A-17F8BFE39F32}"/>
              </a:ext>
            </a:extLst>
          </p:cNvPr>
          <p:cNvCxnSpPr>
            <a:cxnSpLocks/>
          </p:cNvCxnSpPr>
          <p:nvPr/>
        </p:nvCxnSpPr>
        <p:spPr>
          <a:xfrm>
            <a:off x="8189974" y="3196227"/>
            <a:ext cx="572966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ïśḷïďè">
            <a:extLst>
              <a:ext uri="{FF2B5EF4-FFF2-40B4-BE49-F238E27FC236}">
                <a16:creationId xmlns:a16="http://schemas.microsoft.com/office/drawing/2014/main" id="{F93F55A8-39FE-45A1-BA17-BE650BA9A10B}"/>
              </a:ext>
            </a:extLst>
          </p:cNvPr>
          <p:cNvSpPr/>
          <p:nvPr/>
        </p:nvSpPr>
        <p:spPr bwMode="auto">
          <a:xfrm>
            <a:off x="10669147" y="2879986"/>
            <a:ext cx="264316" cy="321776"/>
          </a:xfrm>
          <a:custGeom>
            <a:avLst/>
            <a:gdLst>
              <a:gd name="connsiteX0" fmla="*/ 171450 w 438150"/>
              <a:gd name="connsiteY0" fmla="*/ 219075 h 533400"/>
              <a:gd name="connsiteX1" fmla="*/ 171450 w 438150"/>
              <a:gd name="connsiteY1" fmla="*/ 295275 h 533400"/>
              <a:gd name="connsiteX2" fmla="*/ 247650 w 438150"/>
              <a:gd name="connsiteY2" fmla="*/ 295275 h 533400"/>
              <a:gd name="connsiteX3" fmla="*/ 285750 w 438150"/>
              <a:gd name="connsiteY3" fmla="*/ 257175 h 533400"/>
              <a:gd name="connsiteX4" fmla="*/ 247650 w 438150"/>
              <a:gd name="connsiteY4" fmla="*/ 219075 h 533400"/>
              <a:gd name="connsiteX5" fmla="*/ 152400 w 438150"/>
              <a:gd name="connsiteY5" fmla="*/ 200025 h 533400"/>
              <a:gd name="connsiteX6" fmla="*/ 247650 w 438150"/>
              <a:gd name="connsiteY6" fmla="*/ 200025 h 533400"/>
              <a:gd name="connsiteX7" fmla="*/ 304800 w 438150"/>
              <a:gd name="connsiteY7" fmla="*/ 257175 h 533400"/>
              <a:gd name="connsiteX8" fmla="*/ 247650 w 438150"/>
              <a:gd name="connsiteY8" fmla="*/ 314325 h 533400"/>
              <a:gd name="connsiteX9" fmla="*/ 171450 w 438150"/>
              <a:gd name="connsiteY9" fmla="*/ 314325 h 533400"/>
              <a:gd name="connsiteX10" fmla="*/ 171450 w 438150"/>
              <a:gd name="connsiteY10" fmla="*/ 409575 h 533400"/>
              <a:gd name="connsiteX11" fmla="*/ 152400 w 438150"/>
              <a:gd name="connsiteY11" fmla="*/ 409575 h 533400"/>
              <a:gd name="connsiteX12" fmla="*/ 304800 w 438150"/>
              <a:gd name="connsiteY12" fmla="*/ 32480 h 533400"/>
              <a:gd name="connsiteX13" fmla="*/ 304800 w 438150"/>
              <a:gd name="connsiteY13" fmla="*/ 133350 h 533400"/>
              <a:gd name="connsiteX14" fmla="*/ 405574 w 438150"/>
              <a:gd name="connsiteY14" fmla="*/ 133350 h 533400"/>
              <a:gd name="connsiteX15" fmla="*/ 19050 w 438150"/>
              <a:gd name="connsiteY15" fmla="*/ 19050 h 533400"/>
              <a:gd name="connsiteX16" fmla="*/ 19050 w 438150"/>
              <a:gd name="connsiteY16" fmla="*/ 514350 h 533400"/>
              <a:gd name="connsiteX17" fmla="*/ 419100 w 438150"/>
              <a:gd name="connsiteY17" fmla="*/ 514350 h 533400"/>
              <a:gd name="connsiteX18" fmla="*/ 419100 w 438150"/>
              <a:gd name="connsiteY18" fmla="*/ 152400 h 533400"/>
              <a:gd name="connsiteX19" fmla="*/ 285750 w 438150"/>
              <a:gd name="connsiteY19" fmla="*/ 152400 h 533400"/>
              <a:gd name="connsiteX20" fmla="*/ 285750 w 438150"/>
              <a:gd name="connsiteY20" fmla="*/ 19050 h 533400"/>
              <a:gd name="connsiteX21" fmla="*/ 0 w 438150"/>
              <a:gd name="connsiteY21" fmla="*/ 0 h 533400"/>
              <a:gd name="connsiteX22" fmla="*/ 299180 w 438150"/>
              <a:gd name="connsiteY22" fmla="*/ 0 h 533400"/>
              <a:gd name="connsiteX23" fmla="*/ 438150 w 438150"/>
              <a:gd name="connsiteY23" fmla="*/ 138970 h 533400"/>
              <a:gd name="connsiteX24" fmla="*/ 438150 w 438150"/>
              <a:gd name="connsiteY24" fmla="*/ 533400 h 533400"/>
              <a:gd name="connsiteX25" fmla="*/ 0 w 438150"/>
              <a:gd name="connsiteY2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8150" h="533400">
                <a:moveTo>
                  <a:pt x="171450" y="219075"/>
                </a:moveTo>
                <a:lnTo>
                  <a:pt x="171450" y="295275"/>
                </a:lnTo>
                <a:lnTo>
                  <a:pt x="247650" y="295275"/>
                </a:lnTo>
                <a:cubicBezTo>
                  <a:pt x="268700" y="295275"/>
                  <a:pt x="285750" y="278225"/>
                  <a:pt x="285750" y="257175"/>
                </a:cubicBezTo>
                <a:cubicBezTo>
                  <a:pt x="285750" y="236125"/>
                  <a:pt x="268700" y="219075"/>
                  <a:pt x="247650" y="219075"/>
                </a:cubicBezTo>
                <a:close/>
                <a:moveTo>
                  <a:pt x="152400" y="200025"/>
                </a:moveTo>
                <a:lnTo>
                  <a:pt x="247650" y="200025"/>
                </a:lnTo>
                <a:cubicBezTo>
                  <a:pt x="279178" y="200025"/>
                  <a:pt x="304800" y="225647"/>
                  <a:pt x="304800" y="257175"/>
                </a:cubicBezTo>
                <a:cubicBezTo>
                  <a:pt x="304800" y="288703"/>
                  <a:pt x="279178" y="314325"/>
                  <a:pt x="247650" y="314325"/>
                </a:cubicBezTo>
                <a:lnTo>
                  <a:pt x="171450" y="314325"/>
                </a:lnTo>
                <a:lnTo>
                  <a:pt x="171450" y="409575"/>
                </a:lnTo>
                <a:lnTo>
                  <a:pt x="152400" y="409575"/>
                </a:lnTo>
                <a:close/>
                <a:moveTo>
                  <a:pt x="304800" y="32480"/>
                </a:moveTo>
                <a:lnTo>
                  <a:pt x="304800" y="133350"/>
                </a:lnTo>
                <a:lnTo>
                  <a:pt x="405574" y="133350"/>
                </a:lnTo>
                <a:close/>
                <a:moveTo>
                  <a:pt x="19050" y="19050"/>
                </a:moveTo>
                <a:lnTo>
                  <a:pt x="19050" y="514350"/>
                </a:lnTo>
                <a:lnTo>
                  <a:pt x="419100" y="514350"/>
                </a:lnTo>
                <a:lnTo>
                  <a:pt x="419100" y="152400"/>
                </a:lnTo>
                <a:lnTo>
                  <a:pt x="285750" y="152400"/>
                </a:lnTo>
                <a:lnTo>
                  <a:pt x="285750" y="19050"/>
                </a:lnTo>
                <a:close/>
                <a:moveTo>
                  <a:pt x="0" y="0"/>
                </a:moveTo>
                <a:lnTo>
                  <a:pt x="299180" y="0"/>
                </a:lnTo>
                <a:lnTo>
                  <a:pt x="438150" y="138970"/>
                </a:lnTo>
                <a:lnTo>
                  <a:pt x="438150" y="533400"/>
                </a:lnTo>
                <a:lnTo>
                  <a:pt x="0" y="533400"/>
                </a:lnTo>
                <a:close/>
              </a:path>
            </a:pathLst>
          </a:custGeo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iṡľiḑe">
            <a:extLst>
              <a:ext uri="{FF2B5EF4-FFF2-40B4-BE49-F238E27FC236}">
                <a16:creationId xmlns:a16="http://schemas.microsoft.com/office/drawing/2014/main" id="{2B3A1471-7F3D-442D-A000-9893922F2DE2}"/>
              </a:ext>
            </a:extLst>
          </p:cNvPr>
          <p:cNvSpPr/>
          <p:nvPr/>
        </p:nvSpPr>
        <p:spPr>
          <a:xfrm>
            <a:off x="977959" y="3639307"/>
            <a:ext cx="3281528" cy="20211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A59E2C2-E1DA-4603-8A8C-69CCB72E8259}"/>
              </a:ext>
            </a:extLst>
          </p:cNvPr>
          <p:cNvCxnSpPr>
            <a:cxnSpLocks/>
          </p:cNvCxnSpPr>
          <p:nvPr/>
        </p:nvCxnSpPr>
        <p:spPr>
          <a:xfrm>
            <a:off x="1235421" y="5427647"/>
            <a:ext cx="572966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îšlide">
            <a:extLst>
              <a:ext uri="{FF2B5EF4-FFF2-40B4-BE49-F238E27FC236}">
                <a16:creationId xmlns:a16="http://schemas.microsoft.com/office/drawing/2014/main" id="{3CDDB498-498A-413F-B81A-39430E0E6287}"/>
              </a:ext>
            </a:extLst>
          </p:cNvPr>
          <p:cNvSpPr/>
          <p:nvPr/>
        </p:nvSpPr>
        <p:spPr bwMode="auto">
          <a:xfrm>
            <a:off x="3726087" y="5111406"/>
            <a:ext cx="241332" cy="321776"/>
          </a:xfrm>
          <a:custGeom>
            <a:avLst/>
            <a:gdLst>
              <a:gd name="connsiteX0" fmla="*/ 296523 w 400050"/>
              <a:gd name="connsiteY0" fmla="*/ 621 h 533400"/>
              <a:gd name="connsiteX1" fmla="*/ 296523 w 400050"/>
              <a:gd name="connsiteY1" fmla="*/ 38721 h 533400"/>
              <a:gd name="connsiteX2" fmla="*/ 401298 w 400050"/>
              <a:gd name="connsiteY2" fmla="*/ 38721 h 533400"/>
              <a:gd name="connsiteX3" fmla="*/ 401298 w 400050"/>
              <a:gd name="connsiteY3" fmla="*/ 534021 h 533400"/>
              <a:gd name="connsiteX4" fmla="*/ 1248 w 400050"/>
              <a:gd name="connsiteY4" fmla="*/ 534021 h 533400"/>
              <a:gd name="connsiteX5" fmla="*/ 1248 w 400050"/>
              <a:gd name="connsiteY5" fmla="*/ 38721 h 533400"/>
              <a:gd name="connsiteX6" fmla="*/ 106023 w 400050"/>
              <a:gd name="connsiteY6" fmla="*/ 38721 h 533400"/>
              <a:gd name="connsiteX7" fmla="*/ 106023 w 400050"/>
              <a:gd name="connsiteY7" fmla="*/ 621 h 533400"/>
              <a:gd name="connsiteX8" fmla="*/ 296523 w 400050"/>
              <a:gd name="connsiteY8" fmla="*/ 621 h 533400"/>
              <a:gd name="connsiteX9" fmla="*/ 106023 w 400050"/>
              <a:gd name="connsiteY9" fmla="*/ 57771 h 533400"/>
              <a:gd name="connsiteX10" fmla="*/ 20298 w 400050"/>
              <a:gd name="connsiteY10" fmla="*/ 57771 h 533400"/>
              <a:gd name="connsiteX11" fmla="*/ 20298 w 400050"/>
              <a:gd name="connsiteY11" fmla="*/ 514971 h 533400"/>
              <a:gd name="connsiteX12" fmla="*/ 382248 w 400050"/>
              <a:gd name="connsiteY12" fmla="*/ 514971 h 533400"/>
              <a:gd name="connsiteX13" fmla="*/ 382248 w 400050"/>
              <a:gd name="connsiteY13" fmla="*/ 57771 h 533400"/>
              <a:gd name="connsiteX14" fmla="*/ 296523 w 400050"/>
              <a:gd name="connsiteY14" fmla="*/ 57771 h 533400"/>
              <a:gd name="connsiteX15" fmla="*/ 296523 w 400050"/>
              <a:gd name="connsiteY15" fmla="*/ 95871 h 533400"/>
              <a:gd name="connsiteX16" fmla="*/ 106023 w 400050"/>
              <a:gd name="connsiteY16" fmla="*/ 95871 h 533400"/>
              <a:gd name="connsiteX17" fmla="*/ 106023 w 400050"/>
              <a:gd name="connsiteY17" fmla="*/ 57771 h 533400"/>
              <a:gd name="connsiteX18" fmla="*/ 201273 w 400050"/>
              <a:gd name="connsiteY18" fmla="*/ 343521 h 533400"/>
              <a:gd name="connsiteX19" fmla="*/ 201273 w 400050"/>
              <a:gd name="connsiteY19" fmla="*/ 362571 h 533400"/>
              <a:gd name="connsiteX20" fmla="*/ 86973 w 400050"/>
              <a:gd name="connsiteY20" fmla="*/ 362571 h 533400"/>
              <a:gd name="connsiteX21" fmla="*/ 86973 w 400050"/>
              <a:gd name="connsiteY21" fmla="*/ 343521 h 533400"/>
              <a:gd name="connsiteX22" fmla="*/ 201273 w 400050"/>
              <a:gd name="connsiteY22" fmla="*/ 343521 h 533400"/>
              <a:gd name="connsiteX23" fmla="*/ 315573 w 400050"/>
              <a:gd name="connsiteY23" fmla="*/ 267321 h 533400"/>
              <a:gd name="connsiteX24" fmla="*/ 315573 w 400050"/>
              <a:gd name="connsiteY24" fmla="*/ 286371 h 533400"/>
              <a:gd name="connsiteX25" fmla="*/ 86973 w 400050"/>
              <a:gd name="connsiteY25" fmla="*/ 286371 h 533400"/>
              <a:gd name="connsiteX26" fmla="*/ 86973 w 400050"/>
              <a:gd name="connsiteY26" fmla="*/ 267321 h 533400"/>
              <a:gd name="connsiteX27" fmla="*/ 315573 w 400050"/>
              <a:gd name="connsiteY27" fmla="*/ 267321 h 533400"/>
              <a:gd name="connsiteX28" fmla="*/ 315573 w 400050"/>
              <a:gd name="connsiteY28" fmla="*/ 191121 h 533400"/>
              <a:gd name="connsiteX29" fmla="*/ 315573 w 400050"/>
              <a:gd name="connsiteY29" fmla="*/ 210171 h 533400"/>
              <a:gd name="connsiteX30" fmla="*/ 86973 w 400050"/>
              <a:gd name="connsiteY30" fmla="*/ 210171 h 533400"/>
              <a:gd name="connsiteX31" fmla="*/ 86973 w 400050"/>
              <a:gd name="connsiteY31" fmla="*/ 191121 h 533400"/>
              <a:gd name="connsiteX32" fmla="*/ 315573 w 400050"/>
              <a:gd name="connsiteY32" fmla="*/ 191121 h 533400"/>
              <a:gd name="connsiteX33" fmla="*/ 277473 w 400050"/>
              <a:gd name="connsiteY33" fmla="*/ 19671 h 533400"/>
              <a:gd name="connsiteX34" fmla="*/ 125073 w 400050"/>
              <a:gd name="connsiteY34" fmla="*/ 19671 h 533400"/>
              <a:gd name="connsiteX35" fmla="*/ 125073 w 400050"/>
              <a:gd name="connsiteY35" fmla="*/ 76821 h 533400"/>
              <a:gd name="connsiteX36" fmla="*/ 277473 w 400050"/>
              <a:gd name="connsiteY36" fmla="*/ 76821 h 533400"/>
              <a:gd name="connsiteX37" fmla="*/ 277473 w 400050"/>
              <a:gd name="connsiteY37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00050" h="533400">
                <a:moveTo>
                  <a:pt x="296523" y="621"/>
                </a:moveTo>
                <a:lnTo>
                  <a:pt x="296523" y="38721"/>
                </a:lnTo>
                <a:lnTo>
                  <a:pt x="401298" y="38721"/>
                </a:lnTo>
                <a:lnTo>
                  <a:pt x="401298" y="534021"/>
                </a:lnTo>
                <a:lnTo>
                  <a:pt x="1248" y="534021"/>
                </a:lnTo>
                <a:lnTo>
                  <a:pt x="1248" y="38721"/>
                </a:lnTo>
                <a:lnTo>
                  <a:pt x="106023" y="38721"/>
                </a:lnTo>
                <a:lnTo>
                  <a:pt x="106023" y="621"/>
                </a:lnTo>
                <a:lnTo>
                  <a:pt x="296523" y="621"/>
                </a:lnTo>
                <a:close/>
                <a:moveTo>
                  <a:pt x="106023" y="57771"/>
                </a:moveTo>
                <a:lnTo>
                  <a:pt x="20298" y="57771"/>
                </a:lnTo>
                <a:lnTo>
                  <a:pt x="20298" y="514971"/>
                </a:lnTo>
                <a:lnTo>
                  <a:pt x="382248" y="514971"/>
                </a:lnTo>
                <a:lnTo>
                  <a:pt x="382248" y="57771"/>
                </a:lnTo>
                <a:lnTo>
                  <a:pt x="296523" y="57771"/>
                </a:lnTo>
                <a:lnTo>
                  <a:pt x="296523" y="95871"/>
                </a:lnTo>
                <a:lnTo>
                  <a:pt x="106023" y="95871"/>
                </a:lnTo>
                <a:lnTo>
                  <a:pt x="106023" y="57771"/>
                </a:lnTo>
                <a:close/>
                <a:moveTo>
                  <a:pt x="201273" y="343521"/>
                </a:moveTo>
                <a:lnTo>
                  <a:pt x="201273" y="362571"/>
                </a:lnTo>
                <a:lnTo>
                  <a:pt x="86973" y="362571"/>
                </a:lnTo>
                <a:lnTo>
                  <a:pt x="86973" y="343521"/>
                </a:lnTo>
                <a:lnTo>
                  <a:pt x="201273" y="343521"/>
                </a:lnTo>
                <a:close/>
                <a:moveTo>
                  <a:pt x="315573" y="267321"/>
                </a:moveTo>
                <a:lnTo>
                  <a:pt x="315573" y="286371"/>
                </a:lnTo>
                <a:lnTo>
                  <a:pt x="86973" y="286371"/>
                </a:lnTo>
                <a:lnTo>
                  <a:pt x="86973" y="267321"/>
                </a:lnTo>
                <a:lnTo>
                  <a:pt x="315573" y="267321"/>
                </a:lnTo>
                <a:close/>
                <a:moveTo>
                  <a:pt x="315573" y="191121"/>
                </a:moveTo>
                <a:lnTo>
                  <a:pt x="315573" y="210171"/>
                </a:lnTo>
                <a:lnTo>
                  <a:pt x="86973" y="210171"/>
                </a:lnTo>
                <a:lnTo>
                  <a:pt x="86973" y="191121"/>
                </a:lnTo>
                <a:lnTo>
                  <a:pt x="315573" y="191121"/>
                </a:lnTo>
                <a:close/>
                <a:moveTo>
                  <a:pt x="277473" y="19671"/>
                </a:moveTo>
                <a:lnTo>
                  <a:pt x="125073" y="19671"/>
                </a:lnTo>
                <a:lnTo>
                  <a:pt x="125073" y="76821"/>
                </a:lnTo>
                <a:lnTo>
                  <a:pt x="277473" y="76821"/>
                </a:lnTo>
                <a:lnTo>
                  <a:pt x="277473" y="19671"/>
                </a:lnTo>
                <a:close/>
              </a:path>
            </a:pathLst>
          </a:cu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iśḻiďè">
            <a:extLst>
              <a:ext uri="{FF2B5EF4-FFF2-40B4-BE49-F238E27FC236}">
                <a16:creationId xmlns:a16="http://schemas.microsoft.com/office/drawing/2014/main" id="{DF24E2B4-0F2F-4930-93EF-9A25ED57BB43}"/>
              </a:ext>
            </a:extLst>
          </p:cNvPr>
          <p:cNvSpPr/>
          <p:nvPr/>
        </p:nvSpPr>
        <p:spPr>
          <a:xfrm>
            <a:off x="4455235" y="3639307"/>
            <a:ext cx="3281528" cy="20211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61BCA55E-1BAF-46D2-BE4C-A1FDCDAEA9FD}"/>
              </a:ext>
            </a:extLst>
          </p:cNvPr>
          <p:cNvCxnSpPr>
            <a:cxnSpLocks/>
          </p:cNvCxnSpPr>
          <p:nvPr/>
        </p:nvCxnSpPr>
        <p:spPr>
          <a:xfrm>
            <a:off x="4712697" y="5427647"/>
            <a:ext cx="572966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ïsļíďê">
            <a:extLst>
              <a:ext uri="{FF2B5EF4-FFF2-40B4-BE49-F238E27FC236}">
                <a16:creationId xmlns:a16="http://schemas.microsoft.com/office/drawing/2014/main" id="{DEBD3B63-69D6-4628-895B-A48742E3F55A}"/>
              </a:ext>
            </a:extLst>
          </p:cNvPr>
          <p:cNvSpPr/>
          <p:nvPr/>
        </p:nvSpPr>
        <p:spPr bwMode="auto">
          <a:xfrm>
            <a:off x="7163141" y="5111406"/>
            <a:ext cx="321776" cy="321776"/>
          </a:xfrm>
          <a:custGeom>
            <a:avLst/>
            <a:gdLst>
              <a:gd name="connsiteX0" fmla="*/ 381864 w 533400"/>
              <a:gd name="connsiteY0" fmla="*/ 621 h 533400"/>
              <a:gd name="connsiteX1" fmla="*/ 381864 w 533400"/>
              <a:gd name="connsiteY1" fmla="*/ 114921 h 533400"/>
              <a:gd name="connsiteX2" fmla="*/ 534264 w 533400"/>
              <a:gd name="connsiteY2" fmla="*/ 114921 h 533400"/>
              <a:gd name="connsiteX3" fmla="*/ 534264 w 533400"/>
              <a:gd name="connsiteY3" fmla="*/ 419721 h 533400"/>
              <a:gd name="connsiteX4" fmla="*/ 381864 w 533400"/>
              <a:gd name="connsiteY4" fmla="*/ 419721 h 533400"/>
              <a:gd name="connsiteX5" fmla="*/ 381864 w 533400"/>
              <a:gd name="connsiteY5" fmla="*/ 534021 h 533400"/>
              <a:gd name="connsiteX6" fmla="*/ 153264 w 533400"/>
              <a:gd name="connsiteY6" fmla="*/ 534021 h 533400"/>
              <a:gd name="connsiteX7" fmla="*/ 153264 w 533400"/>
              <a:gd name="connsiteY7" fmla="*/ 419721 h 533400"/>
              <a:gd name="connsiteX8" fmla="*/ 864 w 533400"/>
              <a:gd name="connsiteY8" fmla="*/ 419721 h 533400"/>
              <a:gd name="connsiteX9" fmla="*/ 864 w 533400"/>
              <a:gd name="connsiteY9" fmla="*/ 182644 h 533400"/>
              <a:gd name="connsiteX10" fmla="*/ 63348 w 533400"/>
              <a:gd name="connsiteY10" fmla="*/ 114921 h 533400"/>
              <a:gd name="connsiteX11" fmla="*/ 153264 w 533400"/>
              <a:gd name="connsiteY11" fmla="*/ 114921 h 533400"/>
              <a:gd name="connsiteX12" fmla="*/ 153264 w 533400"/>
              <a:gd name="connsiteY12" fmla="*/ 621 h 533400"/>
              <a:gd name="connsiteX13" fmla="*/ 381864 w 533400"/>
              <a:gd name="connsiteY13" fmla="*/ 621 h 533400"/>
              <a:gd name="connsiteX14" fmla="*/ 362814 w 533400"/>
              <a:gd name="connsiteY14" fmla="*/ 286371 h 533400"/>
              <a:gd name="connsiteX15" fmla="*/ 172314 w 533400"/>
              <a:gd name="connsiteY15" fmla="*/ 286371 h 533400"/>
              <a:gd name="connsiteX16" fmla="*/ 172314 w 533400"/>
              <a:gd name="connsiteY16" fmla="*/ 514971 h 533400"/>
              <a:gd name="connsiteX17" fmla="*/ 362814 w 533400"/>
              <a:gd name="connsiteY17" fmla="*/ 514971 h 533400"/>
              <a:gd name="connsiteX18" fmla="*/ 362814 w 533400"/>
              <a:gd name="connsiteY18" fmla="*/ 286371 h 533400"/>
              <a:gd name="connsiteX19" fmla="*/ 515214 w 533400"/>
              <a:gd name="connsiteY19" fmla="*/ 133971 h 533400"/>
              <a:gd name="connsiteX20" fmla="*/ 71730 w 533400"/>
              <a:gd name="connsiteY20" fmla="*/ 133971 h 533400"/>
              <a:gd name="connsiteX21" fmla="*/ 19914 w 533400"/>
              <a:gd name="connsiteY21" fmla="*/ 190073 h 533400"/>
              <a:gd name="connsiteX22" fmla="*/ 19914 w 533400"/>
              <a:gd name="connsiteY22" fmla="*/ 400671 h 533400"/>
              <a:gd name="connsiteX23" fmla="*/ 153264 w 533400"/>
              <a:gd name="connsiteY23" fmla="*/ 400671 h 533400"/>
              <a:gd name="connsiteX24" fmla="*/ 153264 w 533400"/>
              <a:gd name="connsiteY24" fmla="*/ 267321 h 533400"/>
              <a:gd name="connsiteX25" fmla="*/ 381864 w 533400"/>
              <a:gd name="connsiteY25" fmla="*/ 267321 h 533400"/>
              <a:gd name="connsiteX26" fmla="*/ 381864 w 533400"/>
              <a:gd name="connsiteY26" fmla="*/ 400671 h 533400"/>
              <a:gd name="connsiteX27" fmla="*/ 515214 w 533400"/>
              <a:gd name="connsiteY27" fmla="*/ 400671 h 533400"/>
              <a:gd name="connsiteX28" fmla="*/ 515214 w 533400"/>
              <a:gd name="connsiteY28" fmla="*/ 133971 h 533400"/>
              <a:gd name="connsiteX29" fmla="*/ 462827 w 533400"/>
              <a:gd name="connsiteY29" fmla="*/ 172071 h 533400"/>
              <a:gd name="connsiteX30" fmla="*/ 477114 w 533400"/>
              <a:gd name="connsiteY30" fmla="*/ 186359 h 533400"/>
              <a:gd name="connsiteX31" fmla="*/ 462827 w 533400"/>
              <a:gd name="connsiteY31" fmla="*/ 200646 h 533400"/>
              <a:gd name="connsiteX32" fmla="*/ 448539 w 533400"/>
              <a:gd name="connsiteY32" fmla="*/ 186359 h 533400"/>
              <a:gd name="connsiteX33" fmla="*/ 462827 w 533400"/>
              <a:gd name="connsiteY33" fmla="*/ 172071 h 533400"/>
              <a:gd name="connsiteX34" fmla="*/ 362814 w 533400"/>
              <a:gd name="connsiteY34" fmla="*/ 19671 h 533400"/>
              <a:gd name="connsiteX35" fmla="*/ 172314 w 533400"/>
              <a:gd name="connsiteY35" fmla="*/ 19671 h 533400"/>
              <a:gd name="connsiteX36" fmla="*/ 172314 w 533400"/>
              <a:gd name="connsiteY36" fmla="*/ 114921 h 533400"/>
              <a:gd name="connsiteX37" fmla="*/ 362814 w 533400"/>
              <a:gd name="connsiteY37" fmla="*/ 114921 h 533400"/>
              <a:gd name="connsiteX38" fmla="*/ 362814 w 533400"/>
              <a:gd name="connsiteY38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3400" h="533400">
                <a:moveTo>
                  <a:pt x="381864" y="621"/>
                </a:moveTo>
                <a:lnTo>
                  <a:pt x="381864" y="114921"/>
                </a:lnTo>
                <a:lnTo>
                  <a:pt x="534264" y="114921"/>
                </a:lnTo>
                <a:lnTo>
                  <a:pt x="534264" y="419721"/>
                </a:lnTo>
                <a:lnTo>
                  <a:pt x="381864" y="419721"/>
                </a:lnTo>
                <a:lnTo>
                  <a:pt x="381864" y="534021"/>
                </a:lnTo>
                <a:lnTo>
                  <a:pt x="153264" y="534021"/>
                </a:lnTo>
                <a:lnTo>
                  <a:pt x="153264" y="419721"/>
                </a:lnTo>
                <a:lnTo>
                  <a:pt x="864" y="419721"/>
                </a:lnTo>
                <a:lnTo>
                  <a:pt x="864" y="182644"/>
                </a:lnTo>
                <a:lnTo>
                  <a:pt x="63348" y="114921"/>
                </a:lnTo>
                <a:lnTo>
                  <a:pt x="153264" y="114921"/>
                </a:lnTo>
                <a:lnTo>
                  <a:pt x="153264" y="621"/>
                </a:lnTo>
                <a:lnTo>
                  <a:pt x="381864" y="621"/>
                </a:lnTo>
                <a:close/>
                <a:moveTo>
                  <a:pt x="362814" y="286371"/>
                </a:moveTo>
                <a:lnTo>
                  <a:pt x="172314" y="286371"/>
                </a:lnTo>
                <a:lnTo>
                  <a:pt x="172314" y="514971"/>
                </a:lnTo>
                <a:lnTo>
                  <a:pt x="362814" y="514971"/>
                </a:lnTo>
                <a:lnTo>
                  <a:pt x="362814" y="286371"/>
                </a:lnTo>
                <a:close/>
                <a:moveTo>
                  <a:pt x="515214" y="133971"/>
                </a:moveTo>
                <a:lnTo>
                  <a:pt x="71730" y="133971"/>
                </a:lnTo>
                <a:lnTo>
                  <a:pt x="19914" y="190073"/>
                </a:lnTo>
                <a:lnTo>
                  <a:pt x="19914" y="400671"/>
                </a:lnTo>
                <a:lnTo>
                  <a:pt x="153264" y="400671"/>
                </a:lnTo>
                <a:lnTo>
                  <a:pt x="153264" y="267321"/>
                </a:lnTo>
                <a:lnTo>
                  <a:pt x="381864" y="267321"/>
                </a:lnTo>
                <a:lnTo>
                  <a:pt x="381864" y="400671"/>
                </a:lnTo>
                <a:lnTo>
                  <a:pt x="515214" y="400671"/>
                </a:lnTo>
                <a:lnTo>
                  <a:pt x="515214" y="133971"/>
                </a:lnTo>
                <a:close/>
                <a:moveTo>
                  <a:pt x="462827" y="172071"/>
                </a:moveTo>
                <a:cubicBezTo>
                  <a:pt x="470732" y="172071"/>
                  <a:pt x="477114" y="178453"/>
                  <a:pt x="477114" y="186359"/>
                </a:cubicBezTo>
                <a:cubicBezTo>
                  <a:pt x="477114" y="194264"/>
                  <a:pt x="470732" y="200646"/>
                  <a:pt x="462827" y="200646"/>
                </a:cubicBezTo>
                <a:cubicBezTo>
                  <a:pt x="454921" y="200646"/>
                  <a:pt x="448539" y="194264"/>
                  <a:pt x="448539" y="186359"/>
                </a:cubicBezTo>
                <a:cubicBezTo>
                  <a:pt x="448539" y="178453"/>
                  <a:pt x="454921" y="172071"/>
                  <a:pt x="462827" y="172071"/>
                </a:cubicBezTo>
                <a:close/>
                <a:moveTo>
                  <a:pt x="362814" y="19671"/>
                </a:moveTo>
                <a:lnTo>
                  <a:pt x="172314" y="19671"/>
                </a:lnTo>
                <a:lnTo>
                  <a:pt x="172314" y="114921"/>
                </a:lnTo>
                <a:lnTo>
                  <a:pt x="362814" y="114921"/>
                </a:lnTo>
                <a:lnTo>
                  <a:pt x="362814" y="19671"/>
                </a:lnTo>
                <a:close/>
              </a:path>
            </a:pathLst>
          </a:cu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iṩ1îḓê">
            <a:extLst>
              <a:ext uri="{FF2B5EF4-FFF2-40B4-BE49-F238E27FC236}">
                <a16:creationId xmlns:a16="http://schemas.microsoft.com/office/drawing/2014/main" id="{454792B1-EF23-4E73-B0A3-88F3EE45CE8B}"/>
              </a:ext>
            </a:extLst>
          </p:cNvPr>
          <p:cNvSpPr/>
          <p:nvPr/>
        </p:nvSpPr>
        <p:spPr>
          <a:xfrm>
            <a:off x="7932512" y="3639307"/>
            <a:ext cx="3281528" cy="20211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27000" dir="4200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C8DAA37C-5D70-444E-8195-EBD802015C36}"/>
              </a:ext>
            </a:extLst>
          </p:cNvPr>
          <p:cNvCxnSpPr>
            <a:cxnSpLocks/>
          </p:cNvCxnSpPr>
          <p:nvPr/>
        </p:nvCxnSpPr>
        <p:spPr>
          <a:xfrm>
            <a:off x="8189974" y="5427647"/>
            <a:ext cx="572966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ïśḷïďè">
            <a:extLst>
              <a:ext uri="{FF2B5EF4-FFF2-40B4-BE49-F238E27FC236}">
                <a16:creationId xmlns:a16="http://schemas.microsoft.com/office/drawing/2014/main" id="{D22BE79A-6917-42C1-982D-196B15E39E1F}"/>
              </a:ext>
            </a:extLst>
          </p:cNvPr>
          <p:cNvSpPr/>
          <p:nvPr/>
        </p:nvSpPr>
        <p:spPr bwMode="auto">
          <a:xfrm>
            <a:off x="10669147" y="5111406"/>
            <a:ext cx="264316" cy="321776"/>
          </a:xfrm>
          <a:custGeom>
            <a:avLst/>
            <a:gdLst>
              <a:gd name="connsiteX0" fmla="*/ 171450 w 438150"/>
              <a:gd name="connsiteY0" fmla="*/ 219075 h 533400"/>
              <a:gd name="connsiteX1" fmla="*/ 171450 w 438150"/>
              <a:gd name="connsiteY1" fmla="*/ 295275 h 533400"/>
              <a:gd name="connsiteX2" fmla="*/ 247650 w 438150"/>
              <a:gd name="connsiteY2" fmla="*/ 295275 h 533400"/>
              <a:gd name="connsiteX3" fmla="*/ 285750 w 438150"/>
              <a:gd name="connsiteY3" fmla="*/ 257175 h 533400"/>
              <a:gd name="connsiteX4" fmla="*/ 247650 w 438150"/>
              <a:gd name="connsiteY4" fmla="*/ 219075 h 533400"/>
              <a:gd name="connsiteX5" fmla="*/ 152400 w 438150"/>
              <a:gd name="connsiteY5" fmla="*/ 200025 h 533400"/>
              <a:gd name="connsiteX6" fmla="*/ 247650 w 438150"/>
              <a:gd name="connsiteY6" fmla="*/ 200025 h 533400"/>
              <a:gd name="connsiteX7" fmla="*/ 304800 w 438150"/>
              <a:gd name="connsiteY7" fmla="*/ 257175 h 533400"/>
              <a:gd name="connsiteX8" fmla="*/ 247650 w 438150"/>
              <a:gd name="connsiteY8" fmla="*/ 314325 h 533400"/>
              <a:gd name="connsiteX9" fmla="*/ 171450 w 438150"/>
              <a:gd name="connsiteY9" fmla="*/ 314325 h 533400"/>
              <a:gd name="connsiteX10" fmla="*/ 171450 w 438150"/>
              <a:gd name="connsiteY10" fmla="*/ 409575 h 533400"/>
              <a:gd name="connsiteX11" fmla="*/ 152400 w 438150"/>
              <a:gd name="connsiteY11" fmla="*/ 409575 h 533400"/>
              <a:gd name="connsiteX12" fmla="*/ 304800 w 438150"/>
              <a:gd name="connsiteY12" fmla="*/ 32480 h 533400"/>
              <a:gd name="connsiteX13" fmla="*/ 304800 w 438150"/>
              <a:gd name="connsiteY13" fmla="*/ 133350 h 533400"/>
              <a:gd name="connsiteX14" fmla="*/ 405574 w 438150"/>
              <a:gd name="connsiteY14" fmla="*/ 133350 h 533400"/>
              <a:gd name="connsiteX15" fmla="*/ 19050 w 438150"/>
              <a:gd name="connsiteY15" fmla="*/ 19050 h 533400"/>
              <a:gd name="connsiteX16" fmla="*/ 19050 w 438150"/>
              <a:gd name="connsiteY16" fmla="*/ 514350 h 533400"/>
              <a:gd name="connsiteX17" fmla="*/ 419100 w 438150"/>
              <a:gd name="connsiteY17" fmla="*/ 514350 h 533400"/>
              <a:gd name="connsiteX18" fmla="*/ 419100 w 438150"/>
              <a:gd name="connsiteY18" fmla="*/ 152400 h 533400"/>
              <a:gd name="connsiteX19" fmla="*/ 285750 w 438150"/>
              <a:gd name="connsiteY19" fmla="*/ 152400 h 533400"/>
              <a:gd name="connsiteX20" fmla="*/ 285750 w 438150"/>
              <a:gd name="connsiteY20" fmla="*/ 19050 h 533400"/>
              <a:gd name="connsiteX21" fmla="*/ 0 w 438150"/>
              <a:gd name="connsiteY21" fmla="*/ 0 h 533400"/>
              <a:gd name="connsiteX22" fmla="*/ 299180 w 438150"/>
              <a:gd name="connsiteY22" fmla="*/ 0 h 533400"/>
              <a:gd name="connsiteX23" fmla="*/ 438150 w 438150"/>
              <a:gd name="connsiteY23" fmla="*/ 138970 h 533400"/>
              <a:gd name="connsiteX24" fmla="*/ 438150 w 438150"/>
              <a:gd name="connsiteY24" fmla="*/ 533400 h 533400"/>
              <a:gd name="connsiteX25" fmla="*/ 0 w 438150"/>
              <a:gd name="connsiteY2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8150" h="533400">
                <a:moveTo>
                  <a:pt x="171450" y="219075"/>
                </a:moveTo>
                <a:lnTo>
                  <a:pt x="171450" y="295275"/>
                </a:lnTo>
                <a:lnTo>
                  <a:pt x="247650" y="295275"/>
                </a:lnTo>
                <a:cubicBezTo>
                  <a:pt x="268700" y="295275"/>
                  <a:pt x="285750" y="278225"/>
                  <a:pt x="285750" y="257175"/>
                </a:cubicBezTo>
                <a:cubicBezTo>
                  <a:pt x="285750" y="236125"/>
                  <a:pt x="268700" y="219075"/>
                  <a:pt x="247650" y="219075"/>
                </a:cubicBezTo>
                <a:close/>
                <a:moveTo>
                  <a:pt x="152400" y="200025"/>
                </a:moveTo>
                <a:lnTo>
                  <a:pt x="247650" y="200025"/>
                </a:lnTo>
                <a:cubicBezTo>
                  <a:pt x="279178" y="200025"/>
                  <a:pt x="304800" y="225647"/>
                  <a:pt x="304800" y="257175"/>
                </a:cubicBezTo>
                <a:cubicBezTo>
                  <a:pt x="304800" y="288703"/>
                  <a:pt x="279178" y="314325"/>
                  <a:pt x="247650" y="314325"/>
                </a:cubicBezTo>
                <a:lnTo>
                  <a:pt x="171450" y="314325"/>
                </a:lnTo>
                <a:lnTo>
                  <a:pt x="171450" y="409575"/>
                </a:lnTo>
                <a:lnTo>
                  <a:pt x="152400" y="409575"/>
                </a:lnTo>
                <a:close/>
                <a:moveTo>
                  <a:pt x="304800" y="32480"/>
                </a:moveTo>
                <a:lnTo>
                  <a:pt x="304800" y="133350"/>
                </a:lnTo>
                <a:lnTo>
                  <a:pt x="405574" y="133350"/>
                </a:lnTo>
                <a:close/>
                <a:moveTo>
                  <a:pt x="19050" y="19050"/>
                </a:moveTo>
                <a:lnTo>
                  <a:pt x="19050" y="514350"/>
                </a:lnTo>
                <a:lnTo>
                  <a:pt x="419100" y="514350"/>
                </a:lnTo>
                <a:lnTo>
                  <a:pt x="419100" y="152400"/>
                </a:lnTo>
                <a:lnTo>
                  <a:pt x="285750" y="152400"/>
                </a:lnTo>
                <a:lnTo>
                  <a:pt x="285750" y="19050"/>
                </a:lnTo>
                <a:close/>
                <a:moveTo>
                  <a:pt x="0" y="0"/>
                </a:moveTo>
                <a:lnTo>
                  <a:pt x="299180" y="0"/>
                </a:lnTo>
                <a:lnTo>
                  <a:pt x="438150" y="138970"/>
                </a:lnTo>
                <a:lnTo>
                  <a:pt x="438150" y="533400"/>
                </a:lnTo>
                <a:lnTo>
                  <a:pt x="0" y="533400"/>
                </a:lnTo>
                <a:close/>
              </a:path>
            </a:pathLst>
          </a:cu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0A9C343-F850-4093-8F4F-7B330BF76159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41" name="Oval 31">
              <a:extLst>
                <a:ext uri="{FF2B5EF4-FFF2-40B4-BE49-F238E27FC236}">
                  <a16:creationId xmlns:a16="http://schemas.microsoft.com/office/drawing/2014/main" id="{1ADADDE4-85D5-43FC-9785-B43A5EF74550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Oval 32">
              <a:extLst>
                <a:ext uri="{FF2B5EF4-FFF2-40B4-BE49-F238E27FC236}">
                  <a16:creationId xmlns:a16="http://schemas.microsoft.com/office/drawing/2014/main" id="{00B8E8FE-EF6E-46F8-988A-13B15EEC6705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13">
              <a:extLst>
                <a:ext uri="{FF2B5EF4-FFF2-40B4-BE49-F238E27FC236}">
                  <a16:creationId xmlns:a16="http://schemas.microsoft.com/office/drawing/2014/main" id="{A1177179-4CAB-48B2-AA42-8D0D955D9D3C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44" name="Straight Connector 20">
              <a:extLst>
                <a:ext uri="{FF2B5EF4-FFF2-40B4-BE49-F238E27FC236}">
                  <a16:creationId xmlns:a16="http://schemas.microsoft.com/office/drawing/2014/main" id="{B65D0DB3-57DA-4E6D-9778-B357F8C74376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1C18B2D-1CFB-4C4F-A103-51017D23CDA9}"/>
              </a:ext>
            </a:extLst>
          </p:cNvPr>
          <p:cNvSpPr txBox="1"/>
          <p:nvPr/>
        </p:nvSpPr>
        <p:spPr>
          <a:xfrm>
            <a:off x="1380608" y="2051130"/>
            <a:ext cx="2138096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397691"/>
              </a:solidFill>
              <a:cs typeface="+mn-ea"/>
              <a:sym typeface="+mn-lt"/>
            </a:endParaRP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89865A1-4144-4BC9-84DE-FE7C0904922E}"/>
              </a:ext>
            </a:extLst>
          </p:cNvPr>
          <p:cNvSpPr txBox="1"/>
          <p:nvPr/>
        </p:nvSpPr>
        <p:spPr>
          <a:xfrm>
            <a:off x="4999180" y="2051130"/>
            <a:ext cx="2138096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397691"/>
              </a:solidFill>
              <a:cs typeface="+mn-ea"/>
              <a:sym typeface="+mn-lt"/>
            </a:endParaRP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B9EFA65-3761-424E-9669-BB65C606EE74}"/>
              </a:ext>
            </a:extLst>
          </p:cNvPr>
          <p:cNvSpPr txBox="1"/>
          <p:nvPr/>
        </p:nvSpPr>
        <p:spPr>
          <a:xfrm>
            <a:off x="8504228" y="2010512"/>
            <a:ext cx="2138096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EE160F3-A130-431A-AE8E-B2C6B3E91627}"/>
              </a:ext>
            </a:extLst>
          </p:cNvPr>
          <p:cNvSpPr txBox="1"/>
          <p:nvPr/>
        </p:nvSpPr>
        <p:spPr>
          <a:xfrm>
            <a:off x="1337732" y="4099647"/>
            <a:ext cx="2138096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397691"/>
              </a:solidFill>
              <a:cs typeface="+mn-ea"/>
              <a:sym typeface="+mn-lt"/>
            </a:endParaRPr>
          </a:p>
        </p:txBody>
      </p:sp>
      <p:sp>
        <p:nvSpPr>
          <p:cNvPr id="5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92AC23F-AB4E-4C67-99F4-2408A428D50E}"/>
              </a:ext>
            </a:extLst>
          </p:cNvPr>
          <p:cNvSpPr txBox="1"/>
          <p:nvPr/>
        </p:nvSpPr>
        <p:spPr>
          <a:xfrm>
            <a:off x="4956304" y="4099647"/>
            <a:ext cx="2138096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397691"/>
              </a:solidFill>
              <a:cs typeface="+mn-ea"/>
              <a:sym typeface="+mn-lt"/>
            </a:endParaRPr>
          </a:p>
        </p:txBody>
      </p:sp>
      <p:sp>
        <p:nvSpPr>
          <p:cNvPr id="5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632738A-C30A-42F7-91B5-710953158FA6}"/>
              </a:ext>
            </a:extLst>
          </p:cNvPr>
          <p:cNvSpPr txBox="1"/>
          <p:nvPr/>
        </p:nvSpPr>
        <p:spPr>
          <a:xfrm>
            <a:off x="8476457" y="4166164"/>
            <a:ext cx="2138096" cy="1066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600" kern="0" dirty="0">
              <a:solidFill>
                <a:srgbClr val="39769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352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íśḻïḋe">
            <a:extLst>
              <a:ext uri="{FF2B5EF4-FFF2-40B4-BE49-F238E27FC236}">
                <a16:creationId xmlns:a16="http://schemas.microsoft.com/office/drawing/2014/main" id="{A6E16CFA-4DF7-4989-9780-D9EBF2A284A6}"/>
              </a:ext>
            </a:extLst>
          </p:cNvPr>
          <p:cNvSpPr/>
          <p:nvPr/>
        </p:nvSpPr>
        <p:spPr>
          <a:xfrm>
            <a:off x="1056880" y="2238457"/>
            <a:ext cx="2695999" cy="3431414"/>
          </a:xfrm>
          <a:prstGeom prst="roundRect">
            <a:avLst>
              <a:gd name="adj" fmla="val 6686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84AB336-E662-4940-A480-E3F63C27C974}"/>
              </a:ext>
            </a:extLst>
          </p:cNvPr>
          <p:cNvCxnSpPr>
            <a:cxnSpLocks/>
          </p:cNvCxnSpPr>
          <p:nvPr/>
        </p:nvCxnSpPr>
        <p:spPr>
          <a:xfrm>
            <a:off x="4942430" y="3094974"/>
            <a:ext cx="7256443" cy="0"/>
          </a:xfrm>
          <a:prstGeom prst="line">
            <a:avLst/>
          </a:prstGeom>
          <a:ln w="3175" cap="rnd">
            <a:solidFill>
              <a:srgbClr val="3B96B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$ļîḍé">
            <a:extLst>
              <a:ext uri="{FF2B5EF4-FFF2-40B4-BE49-F238E27FC236}">
                <a16:creationId xmlns:a16="http://schemas.microsoft.com/office/drawing/2014/main" id="{05BED926-A119-48D4-9475-95CE98ED27B6}"/>
              </a:ext>
            </a:extLst>
          </p:cNvPr>
          <p:cNvSpPr/>
          <p:nvPr/>
        </p:nvSpPr>
        <p:spPr>
          <a:xfrm>
            <a:off x="4881388" y="2734974"/>
            <a:ext cx="720000" cy="720000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altLang="zh-CN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iṥlîdé">
            <a:extLst>
              <a:ext uri="{FF2B5EF4-FFF2-40B4-BE49-F238E27FC236}">
                <a16:creationId xmlns:a16="http://schemas.microsoft.com/office/drawing/2014/main" id="{6E6B192E-6C81-4090-946D-BB2CC3858FE6}"/>
              </a:ext>
            </a:extLst>
          </p:cNvPr>
          <p:cNvSpPr/>
          <p:nvPr/>
        </p:nvSpPr>
        <p:spPr>
          <a:xfrm>
            <a:off x="6621465" y="2734974"/>
            <a:ext cx="720000" cy="720000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altLang="zh-CN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ïŝļíďè">
            <a:extLst>
              <a:ext uri="{FF2B5EF4-FFF2-40B4-BE49-F238E27FC236}">
                <a16:creationId xmlns:a16="http://schemas.microsoft.com/office/drawing/2014/main" id="{4A912FB0-EC75-4CDE-9176-8F209EF527CF}"/>
              </a:ext>
            </a:extLst>
          </p:cNvPr>
          <p:cNvSpPr/>
          <p:nvPr/>
        </p:nvSpPr>
        <p:spPr>
          <a:xfrm>
            <a:off x="8361542" y="2734974"/>
            <a:ext cx="720000" cy="720000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altLang="zh-CN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ïṩḷïḍê">
            <a:extLst>
              <a:ext uri="{FF2B5EF4-FFF2-40B4-BE49-F238E27FC236}">
                <a16:creationId xmlns:a16="http://schemas.microsoft.com/office/drawing/2014/main" id="{F7603EBC-A1D5-470B-BF73-021E07B49787}"/>
              </a:ext>
            </a:extLst>
          </p:cNvPr>
          <p:cNvSpPr/>
          <p:nvPr/>
        </p:nvSpPr>
        <p:spPr>
          <a:xfrm>
            <a:off x="10101620" y="2734974"/>
            <a:ext cx="720000" cy="720000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altLang="zh-CN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75E939-4C0D-4FC1-97FF-831760270B27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21" name="Oval 31">
              <a:extLst>
                <a:ext uri="{FF2B5EF4-FFF2-40B4-BE49-F238E27FC236}">
                  <a16:creationId xmlns:a16="http://schemas.microsoft.com/office/drawing/2014/main" id="{4E67738F-68C2-407A-96BA-1A26CAD40A55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Oval 32">
              <a:extLst>
                <a:ext uri="{FF2B5EF4-FFF2-40B4-BE49-F238E27FC236}">
                  <a16:creationId xmlns:a16="http://schemas.microsoft.com/office/drawing/2014/main" id="{A31CA620-66F1-4820-B899-986ED76C8F5E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id="{9F1B8CFD-55FF-4CE7-9F9C-A92620076A3B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4" name="Straight Connector 20">
              <a:extLst>
                <a:ext uri="{FF2B5EF4-FFF2-40B4-BE49-F238E27FC236}">
                  <a16:creationId xmlns:a16="http://schemas.microsoft.com/office/drawing/2014/main" id="{631535B1-ACDC-4691-B9B2-11EDC4953C8F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1FA0172F-A8A8-4B2D-8860-606F5F132E0B}"/>
              </a:ext>
            </a:extLst>
          </p:cNvPr>
          <p:cNvSpPr txBox="1"/>
          <p:nvPr/>
        </p:nvSpPr>
        <p:spPr>
          <a:xfrm>
            <a:off x="5007991" y="294461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9D57C6A-067A-47AA-A27A-D539C76E686D}"/>
              </a:ext>
            </a:extLst>
          </p:cNvPr>
          <p:cNvSpPr txBox="1"/>
          <p:nvPr/>
        </p:nvSpPr>
        <p:spPr>
          <a:xfrm>
            <a:off x="6748068" y="29103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9160F48-7BB1-4AC1-9780-91489708109A}"/>
              </a:ext>
            </a:extLst>
          </p:cNvPr>
          <p:cNvSpPr txBox="1"/>
          <p:nvPr/>
        </p:nvSpPr>
        <p:spPr>
          <a:xfrm>
            <a:off x="8488145" y="29103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6418AB6-632C-4AF8-B904-C6598E41CD11}"/>
              </a:ext>
            </a:extLst>
          </p:cNvPr>
          <p:cNvSpPr txBox="1"/>
          <p:nvPr/>
        </p:nvSpPr>
        <p:spPr>
          <a:xfrm>
            <a:off x="10228223" y="291030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9123CE9-A5BC-41D8-A62C-C298EFBB9538}"/>
              </a:ext>
            </a:extLst>
          </p:cNvPr>
          <p:cNvSpPr txBox="1"/>
          <p:nvPr/>
        </p:nvSpPr>
        <p:spPr>
          <a:xfrm>
            <a:off x="4262918" y="3763026"/>
            <a:ext cx="17003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rgbClr val="397691"/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F224B7E-E09C-4DC0-8725-6406BB83F000}"/>
              </a:ext>
            </a:extLst>
          </p:cNvPr>
          <p:cNvSpPr txBox="1"/>
          <p:nvPr/>
        </p:nvSpPr>
        <p:spPr>
          <a:xfrm>
            <a:off x="6096001" y="3763026"/>
            <a:ext cx="17003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rgbClr val="397691"/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BF26451-E4F8-47BB-A29D-064CF48B69DB}"/>
              </a:ext>
            </a:extLst>
          </p:cNvPr>
          <p:cNvSpPr txBox="1"/>
          <p:nvPr/>
        </p:nvSpPr>
        <p:spPr>
          <a:xfrm>
            <a:off x="7929084" y="3763026"/>
            <a:ext cx="17003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rgbClr val="397691"/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484FAFC-1792-4D2C-B4E3-5891C1908CBD}"/>
              </a:ext>
            </a:extLst>
          </p:cNvPr>
          <p:cNvSpPr txBox="1"/>
          <p:nvPr/>
        </p:nvSpPr>
        <p:spPr>
          <a:xfrm>
            <a:off x="9762167" y="3763026"/>
            <a:ext cx="1700333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rgbClr val="397691"/>
                </a:solidFill>
                <a:cs typeface="+mn-ea"/>
                <a:sym typeface="+mn-lt"/>
              </a:rPr>
              <a:t>,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45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ṣ1íḑé">
            <a:extLst>
              <a:ext uri="{FF2B5EF4-FFF2-40B4-BE49-F238E27FC236}">
                <a16:creationId xmlns:a16="http://schemas.microsoft.com/office/drawing/2014/main" id="{D945DCAF-5AFD-4E3A-B7B6-0B2738BA0201}"/>
              </a:ext>
            </a:extLst>
          </p:cNvPr>
          <p:cNvSpPr/>
          <p:nvPr/>
        </p:nvSpPr>
        <p:spPr>
          <a:xfrm>
            <a:off x="6838885" y="1427764"/>
            <a:ext cx="2393992" cy="2393992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ïślîḓè">
            <a:extLst>
              <a:ext uri="{FF2B5EF4-FFF2-40B4-BE49-F238E27FC236}">
                <a16:creationId xmlns:a16="http://schemas.microsoft.com/office/drawing/2014/main" id="{639F4264-6A66-421A-B9B7-C4595F3CAE80}"/>
              </a:ext>
            </a:extLst>
          </p:cNvPr>
          <p:cNvSpPr/>
          <p:nvPr/>
        </p:nvSpPr>
        <p:spPr>
          <a:xfrm>
            <a:off x="8885367" y="3333094"/>
            <a:ext cx="2044226" cy="2044226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ïšlïdé">
            <a:extLst>
              <a:ext uri="{FF2B5EF4-FFF2-40B4-BE49-F238E27FC236}">
                <a16:creationId xmlns:a16="http://schemas.microsoft.com/office/drawing/2014/main" id="{C2EB5626-0E66-42C7-A57D-35237F55EFD8}"/>
              </a:ext>
            </a:extLst>
          </p:cNvPr>
          <p:cNvSpPr/>
          <p:nvPr/>
        </p:nvSpPr>
        <p:spPr>
          <a:xfrm>
            <a:off x="7000611" y="4065504"/>
            <a:ext cx="1611238" cy="1611238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2F15BA8-F03F-4438-B4D6-65C060CBEDBB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16" name="Oval 31">
              <a:extLst>
                <a:ext uri="{FF2B5EF4-FFF2-40B4-BE49-F238E27FC236}">
                  <a16:creationId xmlns:a16="http://schemas.microsoft.com/office/drawing/2014/main" id="{9D1425CF-0470-495D-B209-BE5A3E4694B8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10E0EBEC-4784-4A02-B471-B504F48F56D3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043FBF75-7B4C-44CC-A359-EF446DC8505B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9" name="Straight Connector 20">
              <a:extLst>
                <a:ext uri="{FF2B5EF4-FFF2-40B4-BE49-F238E27FC236}">
                  <a16:creationId xmlns:a16="http://schemas.microsoft.com/office/drawing/2014/main" id="{AB66051A-234E-4D35-9D77-3631DD8780D8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îşļíďe">
            <a:extLst>
              <a:ext uri="{FF2B5EF4-FFF2-40B4-BE49-F238E27FC236}">
                <a16:creationId xmlns:a16="http://schemas.microsoft.com/office/drawing/2014/main" id="{37E7618D-2452-4905-8F2D-66B666B61325}"/>
              </a:ext>
            </a:extLst>
          </p:cNvPr>
          <p:cNvSpPr/>
          <p:nvPr/>
        </p:nvSpPr>
        <p:spPr>
          <a:xfrm>
            <a:off x="7775847" y="1889774"/>
            <a:ext cx="520067" cy="560073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îşļíďe">
            <a:extLst>
              <a:ext uri="{FF2B5EF4-FFF2-40B4-BE49-F238E27FC236}">
                <a16:creationId xmlns:a16="http://schemas.microsoft.com/office/drawing/2014/main" id="{64530556-8C70-475D-9F25-880762C963F3}"/>
              </a:ext>
            </a:extLst>
          </p:cNvPr>
          <p:cNvSpPr/>
          <p:nvPr/>
        </p:nvSpPr>
        <p:spPr>
          <a:xfrm>
            <a:off x="9647446" y="3939786"/>
            <a:ext cx="520067" cy="560073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îşļíďe">
            <a:extLst>
              <a:ext uri="{FF2B5EF4-FFF2-40B4-BE49-F238E27FC236}">
                <a16:creationId xmlns:a16="http://schemas.microsoft.com/office/drawing/2014/main" id="{516A7F56-B141-4FB0-90A3-732B0AAF4801}"/>
              </a:ext>
            </a:extLst>
          </p:cNvPr>
          <p:cNvSpPr/>
          <p:nvPr/>
        </p:nvSpPr>
        <p:spPr>
          <a:xfrm>
            <a:off x="7515813" y="4591086"/>
            <a:ext cx="520067" cy="560073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îŝľïḓê">
            <a:extLst>
              <a:ext uri="{FF2B5EF4-FFF2-40B4-BE49-F238E27FC236}">
                <a16:creationId xmlns:a16="http://schemas.microsoft.com/office/drawing/2014/main" id="{1E576DC4-299F-46C3-B1AF-B5532AC4ED5B}"/>
              </a:ext>
            </a:extLst>
          </p:cNvPr>
          <p:cNvSpPr/>
          <p:nvPr/>
        </p:nvSpPr>
        <p:spPr>
          <a:xfrm>
            <a:off x="1138889" y="1934746"/>
            <a:ext cx="2255749" cy="647024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iṡḻíḋe">
            <a:extLst>
              <a:ext uri="{FF2B5EF4-FFF2-40B4-BE49-F238E27FC236}">
                <a16:creationId xmlns:a16="http://schemas.microsoft.com/office/drawing/2014/main" id="{70CB5359-B53D-4A33-96F5-235F02A51810}"/>
              </a:ext>
            </a:extLst>
          </p:cNvPr>
          <p:cNvSpPr/>
          <p:nvPr/>
        </p:nvSpPr>
        <p:spPr>
          <a:xfrm>
            <a:off x="1298913" y="2105082"/>
            <a:ext cx="296242" cy="319030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iṩļïḓè">
            <a:extLst>
              <a:ext uri="{FF2B5EF4-FFF2-40B4-BE49-F238E27FC236}">
                <a16:creationId xmlns:a16="http://schemas.microsoft.com/office/drawing/2014/main" id="{EFEF2C7D-9DE7-49E8-A605-DE32D840D5D8}"/>
              </a:ext>
            </a:extLst>
          </p:cNvPr>
          <p:cNvSpPr txBox="1"/>
          <p:nvPr/>
        </p:nvSpPr>
        <p:spPr bwMode="auto">
          <a:xfrm>
            <a:off x="1740900" y="2060359"/>
            <a:ext cx="1653738" cy="31903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863351D-C0FB-4D94-BF5C-FA8A2F6C64EB}"/>
              </a:ext>
            </a:extLst>
          </p:cNvPr>
          <p:cNvSpPr txBox="1"/>
          <p:nvPr/>
        </p:nvSpPr>
        <p:spPr>
          <a:xfrm>
            <a:off x="7102740" y="2573605"/>
            <a:ext cx="1866279" cy="610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400" kern="0" dirty="0">
                <a:solidFill>
                  <a:schemeClr val="bg1"/>
                </a:solidFill>
                <a:cs typeface="+mn-ea"/>
                <a:sym typeface="+mn-lt"/>
              </a:rPr>
              <a:t> portals with</a:t>
            </a: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 Synergistically utilize</a:t>
            </a:r>
          </a:p>
        </p:txBody>
      </p:sp>
      <p:sp>
        <p:nvSpPr>
          <p:cNvPr id="33" name="iŝḷïdé">
            <a:extLst>
              <a:ext uri="{FF2B5EF4-FFF2-40B4-BE49-F238E27FC236}">
                <a16:creationId xmlns:a16="http://schemas.microsoft.com/office/drawing/2014/main" id="{335BFAFA-4C44-4FFC-BE03-77DC29BB3D9A}"/>
              </a:ext>
            </a:extLst>
          </p:cNvPr>
          <p:cNvSpPr/>
          <p:nvPr/>
        </p:nvSpPr>
        <p:spPr>
          <a:xfrm flipH="1">
            <a:off x="1262407" y="2965260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EF47E14-F76C-4FD8-9005-6E2934A1F73C}"/>
              </a:ext>
            </a:extLst>
          </p:cNvPr>
          <p:cNvSpPr txBox="1"/>
          <p:nvPr/>
        </p:nvSpPr>
        <p:spPr>
          <a:xfrm>
            <a:off x="1713619" y="2878817"/>
            <a:ext cx="4550021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. Click here to add content that matches the title.,</a:t>
            </a:r>
          </a:p>
        </p:txBody>
      </p:sp>
      <p:sp>
        <p:nvSpPr>
          <p:cNvPr id="35" name="iŝḷïdé">
            <a:extLst>
              <a:ext uri="{FF2B5EF4-FFF2-40B4-BE49-F238E27FC236}">
                <a16:creationId xmlns:a16="http://schemas.microsoft.com/office/drawing/2014/main" id="{FCD9372E-4655-4C46-8638-C90D022A2815}"/>
              </a:ext>
            </a:extLst>
          </p:cNvPr>
          <p:cNvSpPr/>
          <p:nvPr/>
        </p:nvSpPr>
        <p:spPr>
          <a:xfrm flipH="1">
            <a:off x="1262407" y="4499859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E5A2322-5D39-4AC4-BE64-558C09C74E24}"/>
              </a:ext>
            </a:extLst>
          </p:cNvPr>
          <p:cNvSpPr txBox="1"/>
          <p:nvPr/>
        </p:nvSpPr>
        <p:spPr>
          <a:xfrm>
            <a:off x="1713619" y="4413416"/>
            <a:ext cx="4550021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. Click here to add content that matches the title.,</a:t>
            </a:r>
          </a:p>
        </p:txBody>
      </p:sp>
      <p:sp>
        <p:nvSpPr>
          <p:cNvPr id="37" name="iṩļïḓè">
            <a:extLst>
              <a:ext uri="{FF2B5EF4-FFF2-40B4-BE49-F238E27FC236}">
                <a16:creationId xmlns:a16="http://schemas.microsoft.com/office/drawing/2014/main" id="{2B5C0E40-7FD2-4265-915C-EFFD336CD280}"/>
              </a:ext>
            </a:extLst>
          </p:cNvPr>
          <p:cNvSpPr txBox="1"/>
          <p:nvPr/>
        </p:nvSpPr>
        <p:spPr bwMode="auto">
          <a:xfrm>
            <a:off x="9216143" y="4701795"/>
            <a:ext cx="1382671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26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4" grpId="0" animBg="1"/>
      <p:bldP spid="36" grpId="0" animBg="1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D1AFE14-2BB7-495B-B0F7-20B91961FC4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F2A0FB-04C9-4293-B73D-F8782ADB7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1D7197">
                  <a:alpha val="13000"/>
                </a:srgbClr>
              </a:gs>
              <a:gs pos="1000">
                <a:srgbClr val="20ADCE">
                  <a:alpha val="13000"/>
                </a:srgbClr>
              </a:gs>
              <a:gs pos="100000">
                <a:srgbClr val="17456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A16C01D0-25CF-4B3A-837C-0CAF970FCCC7}"/>
              </a:ext>
            </a:extLst>
          </p:cNvPr>
          <p:cNvCxnSpPr>
            <a:cxnSpLocks/>
          </p:cNvCxnSpPr>
          <p:nvPr/>
        </p:nvCxnSpPr>
        <p:spPr>
          <a:xfrm>
            <a:off x="1401310" y="3429000"/>
            <a:ext cx="9084581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4" name="Group 8">
            <a:extLst>
              <a:ext uri="{FF2B5EF4-FFF2-40B4-BE49-F238E27FC236}">
                <a16:creationId xmlns:a16="http://schemas.microsoft.com/office/drawing/2014/main" id="{EBC2FE2C-6931-4079-8574-1051DE4B7727}"/>
              </a:ext>
            </a:extLst>
          </p:cNvPr>
          <p:cNvGrpSpPr/>
          <p:nvPr/>
        </p:nvGrpSpPr>
        <p:grpSpPr>
          <a:xfrm>
            <a:off x="1371601" y="3731259"/>
            <a:ext cx="2505074" cy="704215"/>
            <a:chOff x="1524001" y="4963160"/>
            <a:chExt cx="2409824" cy="592296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E709EDBF-10EF-4209-AC27-918EED2B5C8E}"/>
                </a:ext>
              </a:extLst>
            </p:cNvPr>
            <p:cNvSpPr txBox="1">
              <a:spLocks/>
            </p:cNvSpPr>
            <p:nvPr/>
          </p:nvSpPr>
          <p:spPr>
            <a:xfrm>
              <a:off x="1638300" y="5067300"/>
              <a:ext cx="2295525" cy="48815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5C11EE31-06B3-4E9A-A12D-66E3614A75A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1" y="4963160"/>
              <a:ext cx="2339340" cy="518160"/>
            </a:xfrm>
            <a:prstGeom prst="rect">
              <a:avLst/>
            </a:prstGeom>
            <a:gradFill>
              <a:gsLst>
                <a:gs pos="100000">
                  <a:srgbClr val="91B1D0">
                    <a:lumMod val="50000"/>
                  </a:srgbClr>
                </a:gs>
                <a:gs pos="0">
                  <a:srgbClr val="2E7791"/>
                </a:gs>
              </a:gsLst>
              <a:lin ang="2700000" scaled="1"/>
            </a:gradFill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FBFEC20-5779-4B3C-896C-84DA1E05E261}"/>
              </a:ext>
            </a:extLst>
          </p:cNvPr>
          <p:cNvSpPr txBox="1"/>
          <p:nvPr/>
        </p:nvSpPr>
        <p:spPr>
          <a:xfrm>
            <a:off x="1679896" y="3929736"/>
            <a:ext cx="181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69F2D7F-9A61-4630-A1DC-9FF5EA81E960}"/>
              </a:ext>
            </a:extLst>
          </p:cNvPr>
          <p:cNvSpPr txBox="1"/>
          <p:nvPr/>
        </p:nvSpPr>
        <p:spPr>
          <a:xfrm>
            <a:off x="1264151" y="2045748"/>
            <a:ext cx="6972678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8000" b="1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FOUR.</a:t>
            </a:r>
            <a:endParaRPr kumimoji="0" lang="en-US" sz="8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79ADB86-6B9B-4D79-83C0-F494E9AB856A}"/>
              </a:ext>
            </a:extLst>
          </p:cNvPr>
          <p:cNvSpPr txBox="1"/>
          <p:nvPr/>
        </p:nvSpPr>
        <p:spPr>
          <a:xfrm>
            <a:off x="4343173" y="3731259"/>
            <a:ext cx="5946014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200" b="0" kern="0">
                <a:solidFill>
                  <a:schemeClr val="bg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600" dirty="0"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600" dirty="0">
              <a:sym typeface="+mn-lt"/>
            </a:endParaRPr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C0AD562E-1D0F-4345-968F-36C992E33977}"/>
              </a:ext>
            </a:extLst>
          </p:cNvPr>
          <p:cNvSpPr/>
          <p:nvPr/>
        </p:nvSpPr>
        <p:spPr>
          <a:xfrm>
            <a:off x="10289187" y="3232296"/>
            <a:ext cx="393408" cy="39340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Arrow Connector 35">
            <a:extLst>
              <a:ext uri="{FF2B5EF4-FFF2-40B4-BE49-F238E27FC236}">
                <a16:creationId xmlns:a16="http://schemas.microsoft.com/office/drawing/2014/main" id="{FE1D3EB2-E3BF-45CA-A18D-0E3F65935FC8}"/>
              </a:ext>
            </a:extLst>
          </p:cNvPr>
          <p:cNvCxnSpPr>
            <a:cxnSpLocks/>
          </p:cNvCxnSpPr>
          <p:nvPr/>
        </p:nvCxnSpPr>
        <p:spPr>
          <a:xfrm>
            <a:off x="10377879" y="3429000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rgbClr val="1E2E60"/>
            </a:solidFill>
            <a:prstDash val="solid"/>
            <a:miter lim="800000"/>
            <a:tailEnd type="arrow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9939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šḷíďè">
            <a:extLst>
              <a:ext uri="{FF2B5EF4-FFF2-40B4-BE49-F238E27FC236}">
                <a16:creationId xmlns:a16="http://schemas.microsoft.com/office/drawing/2014/main" id="{446ADA2B-DC53-46D5-9C34-60163A3CB43C}"/>
              </a:ext>
            </a:extLst>
          </p:cNvPr>
          <p:cNvSpPr/>
          <p:nvPr/>
        </p:nvSpPr>
        <p:spPr>
          <a:xfrm>
            <a:off x="4953021" y="2529007"/>
            <a:ext cx="710063" cy="710063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schemeClr val="bg1"/>
                </a:solidFill>
                <a:cs typeface="+mn-ea"/>
                <a:sym typeface="+mn-lt"/>
              </a:rPr>
              <a:t>0 1</a:t>
            </a:r>
            <a:endParaRPr lang="zh-CN" altLang="en-US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ïšľiḓè">
            <a:extLst>
              <a:ext uri="{FF2B5EF4-FFF2-40B4-BE49-F238E27FC236}">
                <a16:creationId xmlns:a16="http://schemas.microsoft.com/office/drawing/2014/main" id="{88094FB2-EC05-4698-8E5D-F1B37429908B}"/>
              </a:ext>
            </a:extLst>
          </p:cNvPr>
          <p:cNvSpPr/>
          <p:nvPr/>
        </p:nvSpPr>
        <p:spPr>
          <a:xfrm>
            <a:off x="6502111" y="2529007"/>
            <a:ext cx="710063" cy="710063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schemeClr val="bg1"/>
                </a:solidFill>
                <a:cs typeface="+mn-ea"/>
                <a:sym typeface="+mn-lt"/>
              </a:rPr>
              <a:t>0 2</a:t>
            </a:r>
            <a:endParaRPr lang="zh-CN" altLang="en-US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ï$1iḋê">
            <a:extLst>
              <a:ext uri="{FF2B5EF4-FFF2-40B4-BE49-F238E27FC236}">
                <a16:creationId xmlns:a16="http://schemas.microsoft.com/office/drawing/2014/main" id="{4B3931F8-05A2-4E08-AE75-CD1407439649}"/>
              </a:ext>
            </a:extLst>
          </p:cNvPr>
          <p:cNvSpPr/>
          <p:nvPr/>
        </p:nvSpPr>
        <p:spPr>
          <a:xfrm>
            <a:off x="4953021" y="3951731"/>
            <a:ext cx="710063" cy="710063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schemeClr val="bg1"/>
                </a:solidFill>
                <a:cs typeface="+mn-ea"/>
                <a:sym typeface="+mn-lt"/>
              </a:rPr>
              <a:t>0 3</a:t>
            </a:r>
            <a:endParaRPr lang="zh-CN" altLang="en-US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ï$ḻíďé">
            <a:extLst>
              <a:ext uri="{FF2B5EF4-FFF2-40B4-BE49-F238E27FC236}">
                <a16:creationId xmlns:a16="http://schemas.microsoft.com/office/drawing/2014/main" id="{E2C644D5-0723-4DF7-8743-DFA691CE3F32}"/>
              </a:ext>
            </a:extLst>
          </p:cNvPr>
          <p:cNvSpPr/>
          <p:nvPr/>
        </p:nvSpPr>
        <p:spPr>
          <a:xfrm>
            <a:off x="6502111" y="3951731"/>
            <a:ext cx="710063" cy="710063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schemeClr val="bg1"/>
                </a:solidFill>
                <a:cs typeface="+mn-ea"/>
                <a:sym typeface="+mn-lt"/>
              </a:rPr>
              <a:t>0 4</a:t>
            </a:r>
            <a:endParaRPr lang="zh-CN" altLang="en-US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5513A43E-481C-48B9-8433-371F7CE55D04}"/>
              </a:ext>
            </a:extLst>
          </p:cNvPr>
          <p:cNvCxnSpPr>
            <a:cxnSpLocks/>
          </p:cNvCxnSpPr>
          <p:nvPr/>
        </p:nvCxnSpPr>
        <p:spPr>
          <a:xfrm>
            <a:off x="6084425" y="2919436"/>
            <a:ext cx="0" cy="1383970"/>
          </a:xfrm>
          <a:prstGeom prst="line">
            <a:avLst/>
          </a:prstGeom>
          <a:ln w="3175" cap="rnd">
            <a:solidFill>
              <a:srgbClr val="3B96B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535998E-3269-46A7-A3DD-69E8CA02A7B1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663084" y="2884039"/>
            <a:ext cx="419513" cy="0"/>
          </a:xfrm>
          <a:prstGeom prst="line">
            <a:avLst/>
          </a:prstGeom>
          <a:ln w="3175" cap="rnd">
            <a:solidFill>
              <a:srgbClr val="3B96B4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E7FAF643-D787-4EA4-B118-F7DCD0665318}"/>
              </a:ext>
            </a:extLst>
          </p:cNvPr>
          <p:cNvCxnSpPr>
            <a:cxnSpLocks/>
          </p:cNvCxnSpPr>
          <p:nvPr/>
        </p:nvCxnSpPr>
        <p:spPr>
          <a:xfrm>
            <a:off x="5663084" y="4303406"/>
            <a:ext cx="419513" cy="0"/>
          </a:xfrm>
          <a:prstGeom prst="line">
            <a:avLst/>
          </a:prstGeom>
          <a:ln w="3175" cap="rnd">
            <a:solidFill>
              <a:srgbClr val="3B96B4"/>
            </a:solidFill>
            <a:round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124AC5B6-ECAA-4908-A43A-51DBE68E7054}"/>
              </a:ext>
            </a:extLst>
          </p:cNvPr>
          <p:cNvCxnSpPr>
            <a:cxnSpLocks/>
          </p:cNvCxnSpPr>
          <p:nvPr/>
        </p:nvCxnSpPr>
        <p:spPr>
          <a:xfrm flipH="1">
            <a:off x="6080769" y="4303406"/>
            <a:ext cx="421342" cy="0"/>
          </a:xfrm>
          <a:prstGeom prst="line">
            <a:avLst/>
          </a:prstGeom>
          <a:ln w="3175" cap="rnd">
            <a:solidFill>
              <a:srgbClr val="3B96B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0B723ED2-CEBB-4FA8-9023-3AD9A0D1C58A}"/>
              </a:ext>
            </a:extLst>
          </p:cNvPr>
          <p:cNvCxnSpPr>
            <a:cxnSpLocks/>
          </p:cNvCxnSpPr>
          <p:nvPr/>
        </p:nvCxnSpPr>
        <p:spPr>
          <a:xfrm flipH="1">
            <a:off x="6080769" y="2882505"/>
            <a:ext cx="421342" cy="0"/>
          </a:xfrm>
          <a:prstGeom prst="line">
            <a:avLst/>
          </a:prstGeom>
          <a:ln w="3175" cap="rnd">
            <a:solidFill>
              <a:srgbClr val="3B96B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5F27574-A750-4B56-8FC6-E1BEB5272AC3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23" name="Oval 31">
              <a:extLst>
                <a:ext uri="{FF2B5EF4-FFF2-40B4-BE49-F238E27FC236}">
                  <a16:creationId xmlns:a16="http://schemas.microsoft.com/office/drawing/2014/main" id="{EC4ABF24-0E36-40F4-8FA7-80D6F36D9242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Oval 32">
              <a:extLst>
                <a:ext uri="{FF2B5EF4-FFF2-40B4-BE49-F238E27FC236}">
                  <a16:creationId xmlns:a16="http://schemas.microsoft.com/office/drawing/2014/main" id="{2E2148EB-80B5-4C29-8ADD-AA44BE0744AC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B7F56BDF-C961-45CC-B7C5-50D15016AEEA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6" name="Straight Connector 20">
              <a:extLst>
                <a:ext uri="{FF2B5EF4-FFF2-40B4-BE49-F238E27FC236}">
                  <a16:creationId xmlns:a16="http://schemas.microsoft.com/office/drawing/2014/main" id="{C76E8C3C-DF52-4EA3-ABC0-6103BA2C0282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îşļíďe">
            <a:extLst>
              <a:ext uri="{FF2B5EF4-FFF2-40B4-BE49-F238E27FC236}">
                <a16:creationId xmlns:a16="http://schemas.microsoft.com/office/drawing/2014/main" id="{D7B7B0FF-56DC-4E1B-AADF-1365662A8A62}"/>
              </a:ext>
            </a:extLst>
          </p:cNvPr>
          <p:cNvSpPr/>
          <p:nvPr/>
        </p:nvSpPr>
        <p:spPr>
          <a:xfrm>
            <a:off x="5162076" y="2725299"/>
            <a:ext cx="291954" cy="314412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îşļíďe">
            <a:extLst>
              <a:ext uri="{FF2B5EF4-FFF2-40B4-BE49-F238E27FC236}">
                <a16:creationId xmlns:a16="http://schemas.microsoft.com/office/drawing/2014/main" id="{EE4EDC40-B766-4F63-9215-0813C52F2298}"/>
              </a:ext>
            </a:extLst>
          </p:cNvPr>
          <p:cNvSpPr/>
          <p:nvPr/>
        </p:nvSpPr>
        <p:spPr>
          <a:xfrm>
            <a:off x="5178882" y="4146200"/>
            <a:ext cx="291954" cy="314412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îşļíďe">
            <a:extLst>
              <a:ext uri="{FF2B5EF4-FFF2-40B4-BE49-F238E27FC236}">
                <a16:creationId xmlns:a16="http://schemas.microsoft.com/office/drawing/2014/main" id="{87D7797E-AB8B-4913-BA66-322A2330F35C}"/>
              </a:ext>
            </a:extLst>
          </p:cNvPr>
          <p:cNvSpPr/>
          <p:nvPr/>
        </p:nvSpPr>
        <p:spPr>
          <a:xfrm>
            <a:off x="6711165" y="2725299"/>
            <a:ext cx="291954" cy="314412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1" name="îşļíďe">
            <a:extLst>
              <a:ext uri="{FF2B5EF4-FFF2-40B4-BE49-F238E27FC236}">
                <a16:creationId xmlns:a16="http://schemas.microsoft.com/office/drawing/2014/main" id="{030A1FCF-309B-489C-9498-719EE1F00BFB}"/>
              </a:ext>
            </a:extLst>
          </p:cNvPr>
          <p:cNvSpPr/>
          <p:nvPr/>
        </p:nvSpPr>
        <p:spPr>
          <a:xfrm>
            <a:off x="6711165" y="4157894"/>
            <a:ext cx="291954" cy="314412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iŝḷïdé">
            <a:extLst>
              <a:ext uri="{FF2B5EF4-FFF2-40B4-BE49-F238E27FC236}">
                <a16:creationId xmlns:a16="http://schemas.microsoft.com/office/drawing/2014/main" id="{442EC734-F669-4303-9DD7-A8E833EF7EE1}"/>
              </a:ext>
            </a:extLst>
          </p:cNvPr>
          <p:cNvSpPr/>
          <p:nvPr/>
        </p:nvSpPr>
        <p:spPr>
          <a:xfrm flipH="1">
            <a:off x="7456377" y="2548617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9D6DC7B-4E5D-4AFF-860D-8DA15BC5787C}"/>
              </a:ext>
            </a:extLst>
          </p:cNvPr>
          <p:cNvSpPr txBox="1"/>
          <p:nvPr/>
        </p:nvSpPr>
        <p:spPr>
          <a:xfrm>
            <a:off x="7907590" y="2529007"/>
            <a:ext cx="2880015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r>
              <a:rPr lang="en-US" altLang="zh-CN" dirty="0">
                <a:sym typeface="+mn-lt"/>
              </a:rPr>
              <a:t>, Synergistically utilize technically</a:t>
            </a:r>
          </a:p>
        </p:txBody>
      </p:sp>
      <p:sp>
        <p:nvSpPr>
          <p:cNvPr id="36" name="iŝḷïdé">
            <a:extLst>
              <a:ext uri="{FF2B5EF4-FFF2-40B4-BE49-F238E27FC236}">
                <a16:creationId xmlns:a16="http://schemas.microsoft.com/office/drawing/2014/main" id="{8A265C0D-C7AF-4AB9-862A-9A3AF89D03B7}"/>
              </a:ext>
            </a:extLst>
          </p:cNvPr>
          <p:cNvSpPr/>
          <p:nvPr/>
        </p:nvSpPr>
        <p:spPr>
          <a:xfrm flipH="1">
            <a:off x="7456377" y="3911626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6A38C14-35B1-4B2D-8F60-5C56E7FB9887}"/>
              </a:ext>
            </a:extLst>
          </p:cNvPr>
          <p:cNvSpPr txBox="1"/>
          <p:nvPr/>
        </p:nvSpPr>
        <p:spPr>
          <a:xfrm>
            <a:off x="7907590" y="3892016"/>
            <a:ext cx="2880015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r>
              <a:rPr lang="en-US" altLang="zh-CN" dirty="0">
                <a:sym typeface="+mn-lt"/>
              </a:rPr>
              <a:t>, Synergistically utilize technically</a:t>
            </a:r>
          </a:p>
        </p:txBody>
      </p:sp>
      <p:sp>
        <p:nvSpPr>
          <p:cNvPr id="38" name="iŝḷïdé">
            <a:extLst>
              <a:ext uri="{FF2B5EF4-FFF2-40B4-BE49-F238E27FC236}">
                <a16:creationId xmlns:a16="http://schemas.microsoft.com/office/drawing/2014/main" id="{7CB10CF8-67B1-4553-97E6-0E54CDBDD559}"/>
              </a:ext>
            </a:extLst>
          </p:cNvPr>
          <p:cNvSpPr/>
          <p:nvPr/>
        </p:nvSpPr>
        <p:spPr>
          <a:xfrm flipH="1">
            <a:off x="4392825" y="2532000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07CAE63-8173-4D50-83B4-EB42D5E8630B}"/>
              </a:ext>
            </a:extLst>
          </p:cNvPr>
          <p:cNvSpPr txBox="1"/>
          <p:nvPr/>
        </p:nvSpPr>
        <p:spPr>
          <a:xfrm>
            <a:off x="1295412" y="2515192"/>
            <a:ext cx="2880015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r>
              <a:rPr lang="en-US" altLang="zh-CN" dirty="0">
                <a:sym typeface="+mn-lt"/>
              </a:rPr>
              <a:t>, Synergistically utilize technically</a:t>
            </a:r>
          </a:p>
        </p:txBody>
      </p:sp>
      <p:sp>
        <p:nvSpPr>
          <p:cNvPr id="40" name="iŝḷïdé">
            <a:extLst>
              <a:ext uri="{FF2B5EF4-FFF2-40B4-BE49-F238E27FC236}">
                <a16:creationId xmlns:a16="http://schemas.microsoft.com/office/drawing/2014/main" id="{14A09299-261A-4D4F-AA5C-890F2B53E813}"/>
              </a:ext>
            </a:extLst>
          </p:cNvPr>
          <p:cNvSpPr/>
          <p:nvPr/>
        </p:nvSpPr>
        <p:spPr>
          <a:xfrm flipH="1">
            <a:off x="4375251" y="3923201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0AEC6C3-ACB0-42FF-ACF8-715FFE846C68}"/>
              </a:ext>
            </a:extLst>
          </p:cNvPr>
          <p:cNvSpPr txBox="1"/>
          <p:nvPr/>
        </p:nvSpPr>
        <p:spPr>
          <a:xfrm>
            <a:off x="1277838" y="3906393"/>
            <a:ext cx="2880015" cy="477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r>
              <a:rPr lang="en-US" altLang="zh-CN" dirty="0">
                <a:sym typeface="+mn-lt"/>
              </a:rPr>
              <a:t>, Synergistically utilize technically</a:t>
            </a:r>
          </a:p>
        </p:txBody>
      </p:sp>
      <p:sp>
        <p:nvSpPr>
          <p:cNvPr id="42" name="ïSlíḓè">
            <a:extLst>
              <a:ext uri="{FF2B5EF4-FFF2-40B4-BE49-F238E27FC236}">
                <a16:creationId xmlns:a16="http://schemas.microsoft.com/office/drawing/2014/main" id="{0A35C686-D3C9-40C0-B252-CBC691ABB949}"/>
              </a:ext>
            </a:extLst>
          </p:cNvPr>
          <p:cNvSpPr/>
          <p:nvPr/>
        </p:nvSpPr>
        <p:spPr>
          <a:xfrm>
            <a:off x="5016133" y="5050943"/>
            <a:ext cx="2255750" cy="647024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ï$ḷïḋe">
            <a:extLst>
              <a:ext uri="{FF2B5EF4-FFF2-40B4-BE49-F238E27FC236}">
                <a16:creationId xmlns:a16="http://schemas.microsoft.com/office/drawing/2014/main" id="{A898565D-C853-4B04-8FB1-02B24C3D13B5}"/>
              </a:ext>
            </a:extLst>
          </p:cNvPr>
          <p:cNvSpPr/>
          <p:nvPr/>
        </p:nvSpPr>
        <p:spPr>
          <a:xfrm>
            <a:off x="6804224" y="5208906"/>
            <a:ext cx="319030" cy="319030"/>
          </a:xfrm>
          <a:custGeom>
            <a:avLst/>
            <a:gdLst>
              <a:gd name="connsiteX0" fmla="*/ 343764 w 533400"/>
              <a:gd name="connsiteY0" fmla="*/ 621 h 533400"/>
              <a:gd name="connsiteX1" fmla="*/ 381864 w 533400"/>
              <a:gd name="connsiteY1" fmla="*/ 38721 h 533400"/>
              <a:gd name="connsiteX2" fmla="*/ 381864 w 533400"/>
              <a:gd name="connsiteY2" fmla="*/ 38721 h 533400"/>
              <a:gd name="connsiteX3" fmla="*/ 381864 w 533400"/>
              <a:gd name="connsiteY3" fmla="*/ 114921 h 533400"/>
              <a:gd name="connsiteX4" fmla="*/ 496164 w 533400"/>
              <a:gd name="connsiteY4" fmla="*/ 114921 h 533400"/>
              <a:gd name="connsiteX5" fmla="*/ 534264 w 533400"/>
              <a:gd name="connsiteY5" fmla="*/ 151116 h 533400"/>
              <a:gd name="connsiteX6" fmla="*/ 534264 w 533400"/>
              <a:gd name="connsiteY6" fmla="*/ 153021 h 533400"/>
              <a:gd name="connsiteX7" fmla="*/ 534264 w 533400"/>
              <a:gd name="connsiteY7" fmla="*/ 381621 h 533400"/>
              <a:gd name="connsiteX8" fmla="*/ 498069 w 533400"/>
              <a:gd name="connsiteY8" fmla="*/ 419721 h 533400"/>
              <a:gd name="connsiteX9" fmla="*/ 496164 w 533400"/>
              <a:gd name="connsiteY9" fmla="*/ 419721 h 533400"/>
              <a:gd name="connsiteX10" fmla="*/ 381864 w 533400"/>
              <a:gd name="connsiteY10" fmla="*/ 419721 h 533400"/>
              <a:gd name="connsiteX11" fmla="*/ 381864 w 533400"/>
              <a:gd name="connsiteY11" fmla="*/ 495921 h 533400"/>
              <a:gd name="connsiteX12" fmla="*/ 345669 w 533400"/>
              <a:gd name="connsiteY12" fmla="*/ 534021 h 533400"/>
              <a:gd name="connsiteX13" fmla="*/ 343764 w 533400"/>
              <a:gd name="connsiteY13" fmla="*/ 534021 h 533400"/>
              <a:gd name="connsiteX14" fmla="*/ 191364 w 533400"/>
              <a:gd name="connsiteY14" fmla="*/ 534021 h 533400"/>
              <a:gd name="connsiteX15" fmla="*/ 153264 w 533400"/>
              <a:gd name="connsiteY15" fmla="*/ 495921 h 533400"/>
              <a:gd name="connsiteX16" fmla="*/ 153264 w 533400"/>
              <a:gd name="connsiteY16" fmla="*/ 495921 h 533400"/>
              <a:gd name="connsiteX17" fmla="*/ 153264 w 533400"/>
              <a:gd name="connsiteY17" fmla="*/ 419721 h 533400"/>
              <a:gd name="connsiteX18" fmla="*/ 38964 w 533400"/>
              <a:gd name="connsiteY18" fmla="*/ 419721 h 533400"/>
              <a:gd name="connsiteX19" fmla="*/ 864 w 533400"/>
              <a:gd name="connsiteY19" fmla="*/ 383526 h 533400"/>
              <a:gd name="connsiteX20" fmla="*/ 864 w 533400"/>
              <a:gd name="connsiteY20" fmla="*/ 381621 h 533400"/>
              <a:gd name="connsiteX21" fmla="*/ 864 w 533400"/>
              <a:gd name="connsiteY21" fmla="*/ 197789 h 533400"/>
              <a:gd name="connsiteX22" fmla="*/ 9436 w 533400"/>
              <a:gd name="connsiteY22" fmla="*/ 173976 h 533400"/>
              <a:gd name="connsiteX23" fmla="*/ 11342 w 533400"/>
              <a:gd name="connsiteY23" fmla="*/ 172071 h 533400"/>
              <a:gd name="connsiteX24" fmla="*/ 52299 w 533400"/>
              <a:gd name="connsiteY24" fmla="*/ 127304 h 533400"/>
              <a:gd name="connsiteX25" fmla="*/ 78017 w 533400"/>
              <a:gd name="connsiteY25" fmla="*/ 114921 h 533400"/>
              <a:gd name="connsiteX26" fmla="*/ 79921 w 533400"/>
              <a:gd name="connsiteY26" fmla="*/ 114921 h 533400"/>
              <a:gd name="connsiteX27" fmla="*/ 153264 w 533400"/>
              <a:gd name="connsiteY27" fmla="*/ 114921 h 533400"/>
              <a:gd name="connsiteX28" fmla="*/ 153264 w 533400"/>
              <a:gd name="connsiteY28" fmla="*/ 38721 h 533400"/>
              <a:gd name="connsiteX29" fmla="*/ 189459 w 533400"/>
              <a:gd name="connsiteY29" fmla="*/ 621 h 533400"/>
              <a:gd name="connsiteX30" fmla="*/ 191364 w 533400"/>
              <a:gd name="connsiteY30" fmla="*/ 621 h 533400"/>
              <a:gd name="connsiteX31" fmla="*/ 343764 w 533400"/>
              <a:gd name="connsiteY31" fmla="*/ 621 h 533400"/>
              <a:gd name="connsiteX32" fmla="*/ 343764 w 533400"/>
              <a:gd name="connsiteY32" fmla="*/ 286371 h 533400"/>
              <a:gd name="connsiteX33" fmla="*/ 191364 w 533400"/>
              <a:gd name="connsiteY33" fmla="*/ 286371 h 533400"/>
              <a:gd name="connsiteX34" fmla="*/ 172314 w 533400"/>
              <a:gd name="connsiteY34" fmla="*/ 305421 h 533400"/>
              <a:gd name="connsiteX35" fmla="*/ 172314 w 533400"/>
              <a:gd name="connsiteY35" fmla="*/ 305421 h 533400"/>
              <a:gd name="connsiteX36" fmla="*/ 172314 w 533400"/>
              <a:gd name="connsiteY36" fmla="*/ 495921 h 533400"/>
              <a:gd name="connsiteX37" fmla="*/ 191364 w 533400"/>
              <a:gd name="connsiteY37" fmla="*/ 514971 h 533400"/>
              <a:gd name="connsiteX38" fmla="*/ 191364 w 533400"/>
              <a:gd name="connsiteY38" fmla="*/ 514971 h 533400"/>
              <a:gd name="connsiteX39" fmla="*/ 343764 w 533400"/>
              <a:gd name="connsiteY39" fmla="*/ 514971 h 533400"/>
              <a:gd name="connsiteX40" fmla="*/ 362814 w 533400"/>
              <a:gd name="connsiteY40" fmla="*/ 495921 h 533400"/>
              <a:gd name="connsiteX41" fmla="*/ 362814 w 533400"/>
              <a:gd name="connsiteY41" fmla="*/ 495921 h 533400"/>
              <a:gd name="connsiteX42" fmla="*/ 362814 w 533400"/>
              <a:gd name="connsiteY42" fmla="*/ 305421 h 533400"/>
              <a:gd name="connsiteX43" fmla="*/ 343764 w 533400"/>
              <a:gd name="connsiteY43" fmla="*/ 286371 h 533400"/>
              <a:gd name="connsiteX44" fmla="*/ 343764 w 533400"/>
              <a:gd name="connsiteY44" fmla="*/ 286371 h 533400"/>
              <a:gd name="connsiteX45" fmla="*/ 496164 w 533400"/>
              <a:gd name="connsiteY45" fmla="*/ 133971 h 533400"/>
              <a:gd name="connsiteX46" fmla="*/ 79921 w 533400"/>
              <a:gd name="connsiteY46" fmla="*/ 133971 h 533400"/>
              <a:gd name="connsiteX47" fmla="*/ 67539 w 533400"/>
              <a:gd name="connsiteY47" fmla="*/ 138734 h 533400"/>
              <a:gd name="connsiteX48" fmla="*/ 66586 w 533400"/>
              <a:gd name="connsiteY48" fmla="*/ 139686 h 533400"/>
              <a:gd name="connsiteX49" fmla="*/ 25629 w 533400"/>
              <a:gd name="connsiteY49" fmla="*/ 184454 h 533400"/>
              <a:gd name="connsiteX50" fmla="*/ 20867 w 533400"/>
              <a:gd name="connsiteY50" fmla="*/ 195884 h 533400"/>
              <a:gd name="connsiteX51" fmla="*/ 20867 w 533400"/>
              <a:gd name="connsiteY51" fmla="*/ 197789 h 533400"/>
              <a:gd name="connsiteX52" fmla="*/ 20867 w 533400"/>
              <a:gd name="connsiteY52" fmla="*/ 381621 h 533400"/>
              <a:gd name="connsiteX53" fmla="*/ 38964 w 533400"/>
              <a:gd name="connsiteY53" fmla="*/ 400671 h 533400"/>
              <a:gd name="connsiteX54" fmla="*/ 39917 w 533400"/>
              <a:gd name="connsiteY54" fmla="*/ 400671 h 533400"/>
              <a:gd name="connsiteX55" fmla="*/ 154217 w 533400"/>
              <a:gd name="connsiteY55" fmla="*/ 400671 h 533400"/>
              <a:gd name="connsiteX56" fmla="*/ 154217 w 533400"/>
              <a:gd name="connsiteY56" fmla="*/ 305421 h 533400"/>
              <a:gd name="connsiteX57" fmla="*/ 190411 w 533400"/>
              <a:gd name="connsiteY57" fmla="*/ 267321 h 533400"/>
              <a:gd name="connsiteX58" fmla="*/ 192317 w 533400"/>
              <a:gd name="connsiteY58" fmla="*/ 267321 h 533400"/>
              <a:gd name="connsiteX59" fmla="*/ 344717 w 533400"/>
              <a:gd name="connsiteY59" fmla="*/ 267321 h 533400"/>
              <a:gd name="connsiteX60" fmla="*/ 382817 w 533400"/>
              <a:gd name="connsiteY60" fmla="*/ 305421 h 533400"/>
              <a:gd name="connsiteX61" fmla="*/ 382817 w 533400"/>
              <a:gd name="connsiteY61" fmla="*/ 305421 h 533400"/>
              <a:gd name="connsiteX62" fmla="*/ 382817 w 533400"/>
              <a:gd name="connsiteY62" fmla="*/ 400671 h 533400"/>
              <a:gd name="connsiteX63" fmla="*/ 497117 w 533400"/>
              <a:gd name="connsiteY63" fmla="*/ 400671 h 533400"/>
              <a:gd name="connsiteX64" fmla="*/ 516167 w 533400"/>
              <a:gd name="connsiteY64" fmla="*/ 382574 h 533400"/>
              <a:gd name="connsiteX65" fmla="*/ 516167 w 533400"/>
              <a:gd name="connsiteY65" fmla="*/ 381621 h 533400"/>
              <a:gd name="connsiteX66" fmla="*/ 516167 w 533400"/>
              <a:gd name="connsiteY66" fmla="*/ 153021 h 533400"/>
              <a:gd name="connsiteX67" fmla="*/ 498069 w 533400"/>
              <a:gd name="connsiteY67" fmla="*/ 133971 h 533400"/>
              <a:gd name="connsiteX68" fmla="*/ 496164 w 533400"/>
              <a:gd name="connsiteY68" fmla="*/ 133971 h 533400"/>
              <a:gd name="connsiteX69" fmla="*/ 462827 w 533400"/>
              <a:gd name="connsiteY69" fmla="*/ 172071 h 533400"/>
              <a:gd name="connsiteX70" fmla="*/ 477114 w 533400"/>
              <a:gd name="connsiteY70" fmla="*/ 186359 h 533400"/>
              <a:gd name="connsiteX71" fmla="*/ 462827 w 533400"/>
              <a:gd name="connsiteY71" fmla="*/ 200646 h 533400"/>
              <a:gd name="connsiteX72" fmla="*/ 448539 w 533400"/>
              <a:gd name="connsiteY72" fmla="*/ 186359 h 533400"/>
              <a:gd name="connsiteX73" fmla="*/ 462827 w 533400"/>
              <a:gd name="connsiteY73" fmla="*/ 172071 h 533400"/>
              <a:gd name="connsiteX74" fmla="*/ 343764 w 533400"/>
              <a:gd name="connsiteY74" fmla="*/ 19671 h 533400"/>
              <a:gd name="connsiteX75" fmla="*/ 191364 w 533400"/>
              <a:gd name="connsiteY75" fmla="*/ 19671 h 533400"/>
              <a:gd name="connsiteX76" fmla="*/ 172314 w 533400"/>
              <a:gd name="connsiteY76" fmla="*/ 38721 h 533400"/>
              <a:gd name="connsiteX77" fmla="*/ 172314 w 533400"/>
              <a:gd name="connsiteY77" fmla="*/ 38721 h 533400"/>
              <a:gd name="connsiteX78" fmla="*/ 172314 w 533400"/>
              <a:gd name="connsiteY78" fmla="*/ 114921 h 533400"/>
              <a:gd name="connsiteX79" fmla="*/ 362814 w 533400"/>
              <a:gd name="connsiteY79" fmla="*/ 114921 h 533400"/>
              <a:gd name="connsiteX80" fmla="*/ 362814 w 533400"/>
              <a:gd name="connsiteY80" fmla="*/ 38721 h 533400"/>
              <a:gd name="connsiteX81" fmla="*/ 344717 w 533400"/>
              <a:gd name="connsiteY81" fmla="*/ 19671 h 533400"/>
              <a:gd name="connsiteX82" fmla="*/ 344717 w 533400"/>
              <a:gd name="connsiteY82" fmla="*/ 19671 h 533400"/>
              <a:gd name="connsiteX83" fmla="*/ 343764 w 533400"/>
              <a:gd name="connsiteY83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33400" h="533400">
                <a:moveTo>
                  <a:pt x="343764" y="621"/>
                </a:moveTo>
                <a:cubicBezTo>
                  <a:pt x="364719" y="621"/>
                  <a:pt x="381864" y="17766"/>
                  <a:pt x="381864" y="38721"/>
                </a:cubicBezTo>
                <a:lnTo>
                  <a:pt x="381864" y="38721"/>
                </a:lnTo>
                <a:lnTo>
                  <a:pt x="381864" y="114921"/>
                </a:lnTo>
                <a:lnTo>
                  <a:pt x="496164" y="114921"/>
                </a:lnTo>
                <a:cubicBezTo>
                  <a:pt x="516167" y="114921"/>
                  <a:pt x="533311" y="131114"/>
                  <a:pt x="534264" y="151116"/>
                </a:cubicBezTo>
                <a:lnTo>
                  <a:pt x="534264" y="153021"/>
                </a:lnTo>
                <a:lnTo>
                  <a:pt x="534264" y="381621"/>
                </a:lnTo>
                <a:cubicBezTo>
                  <a:pt x="534264" y="401624"/>
                  <a:pt x="518071" y="418769"/>
                  <a:pt x="498069" y="419721"/>
                </a:cubicBezTo>
                <a:lnTo>
                  <a:pt x="496164" y="419721"/>
                </a:lnTo>
                <a:lnTo>
                  <a:pt x="381864" y="419721"/>
                </a:lnTo>
                <a:lnTo>
                  <a:pt x="381864" y="495921"/>
                </a:lnTo>
                <a:cubicBezTo>
                  <a:pt x="381864" y="515924"/>
                  <a:pt x="365671" y="533069"/>
                  <a:pt x="345669" y="534021"/>
                </a:cubicBezTo>
                <a:lnTo>
                  <a:pt x="343764" y="534021"/>
                </a:lnTo>
                <a:lnTo>
                  <a:pt x="191364" y="534021"/>
                </a:lnTo>
                <a:cubicBezTo>
                  <a:pt x="170409" y="534021"/>
                  <a:pt x="153264" y="516876"/>
                  <a:pt x="153264" y="495921"/>
                </a:cubicBezTo>
                <a:lnTo>
                  <a:pt x="153264" y="495921"/>
                </a:lnTo>
                <a:lnTo>
                  <a:pt x="153264" y="419721"/>
                </a:lnTo>
                <a:lnTo>
                  <a:pt x="38964" y="419721"/>
                </a:lnTo>
                <a:cubicBezTo>
                  <a:pt x="18961" y="419721"/>
                  <a:pt x="1817" y="403529"/>
                  <a:pt x="864" y="383526"/>
                </a:cubicBezTo>
                <a:lnTo>
                  <a:pt x="864" y="381621"/>
                </a:lnTo>
                <a:lnTo>
                  <a:pt x="864" y="197789"/>
                </a:lnTo>
                <a:cubicBezTo>
                  <a:pt x="864" y="189216"/>
                  <a:pt x="3721" y="180644"/>
                  <a:pt x="9436" y="173976"/>
                </a:cubicBezTo>
                <a:lnTo>
                  <a:pt x="11342" y="172071"/>
                </a:lnTo>
                <a:lnTo>
                  <a:pt x="52299" y="127304"/>
                </a:lnTo>
                <a:cubicBezTo>
                  <a:pt x="58967" y="119684"/>
                  <a:pt x="68492" y="115874"/>
                  <a:pt x="78017" y="114921"/>
                </a:cubicBezTo>
                <a:lnTo>
                  <a:pt x="79921" y="114921"/>
                </a:lnTo>
                <a:lnTo>
                  <a:pt x="153264" y="114921"/>
                </a:lnTo>
                <a:lnTo>
                  <a:pt x="153264" y="38721"/>
                </a:lnTo>
                <a:cubicBezTo>
                  <a:pt x="153264" y="18719"/>
                  <a:pt x="169457" y="1574"/>
                  <a:pt x="189459" y="621"/>
                </a:cubicBezTo>
                <a:lnTo>
                  <a:pt x="191364" y="621"/>
                </a:lnTo>
                <a:lnTo>
                  <a:pt x="343764" y="621"/>
                </a:lnTo>
                <a:close/>
                <a:moveTo>
                  <a:pt x="343764" y="286371"/>
                </a:moveTo>
                <a:lnTo>
                  <a:pt x="191364" y="286371"/>
                </a:lnTo>
                <a:cubicBezTo>
                  <a:pt x="180886" y="286371"/>
                  <a:pt x="172314" y="294944"/>
                  <a:pt x="172314" y="305421"/>
                </a:cubicBezTo>
                <a:lnTo>
                  <a:pt x="172314" y="305421"/>
                </a:lnTo>
                <a:lnTo>
                  <a:pt x="172314" y="495921"/>
                </a:lnTo>
                <a:cubicBezTo>
                  <a:pt x="172314" y="506399"/>
                  <a:pt x="180886" y="514971"/>
                  <a:pt x="191364" y="514971"/>
                </a:cubicBezTo>
                <a:lnTo>
                  <a:pt x="191364" y="514971"/>
                </a:lnTo>
                <a:lnTo>
                  <a:pt x="343764" y="514971"/>
                </a:lnTo>
                <a:cubicBezTo>
                  <a:pt x="354242" y="514971"/>
                  <a:pt x="362814" y="506399"/>
                  <a:pt x="362814" y="495921"/>
                </a:cubicBezTo>
                <a:lnTo>
                  <a:pt x="362814" y="495921"/>
                </a:lnTo>
                <a:lnTo>
                  <a:pt x="362814" y="305421"/>
                </a:lnTo>
                <a:cubicBezTo>
                  <a:pt x="362814" y="294944"/>
                  <a:pt x="354242" y="286371"/>
                  <a:pt x="343764" y="286371"/>
                </a:cubicBezTo>
                <a:lnTo>
                  <a:pt x="343764" y="286371"/>
                </a:lnTo>
                <a:close/>
                <a:moveTo>
                  <a:pt x="496164" y="133971"/>
                </a:moveTo>
                <a:lnTo>
                  <a:pt x="79921" y="133971"/>
                </a:lnTo>
                <a:cubicBezTo>
                  <a:pt x="75159" y="133971"/>
                  <a:pt x="70396" y="135876"/>
                  <a:pt x="67539" y="138734"/>
                </a:cubicBezTo>
                <a:lnTo>
                  <a:pt x="66586" y="139686"/>
                </a:lnTo>
                <a:lnTo>
                  <a:pt x="25629" y="184454"/>
                </a:lnTo>
                <a:cubicBezTo>
                  <a:pt x="22771" y="187311"/>
                  <a:pt x="20867" y="191121"/>
                  <a:pt x="20867" y="195884"/>
                </a:cubicBezTo>
                <a:lnTo>
                  <a:pt x="20867" y="197789"/>
                </a:lnTo>
                <a:lnTo>
                  <a:pt x="20867" y="381621"/>
                </a:lnTo>
                <a:cubicBezTo>
                  <a:pt x="20867" y="392099"/>
                  <a:pt x="28486" y="399719"/>
                  <a:pt x="38964" y="400671"/>
                </a:cubicBezTo>
                <a:lnTo>
                  <a:pt x="39917" y="400671"/>
                </a:lnTo>
                <a:lnTo>
                  <a:pt x="154217" y="400671"/>
                </a:lnTo>
                <a:lnTo>
                  <a:pt x="154217" y="305421"/>
                </a:lnTo>
                <a:cubicBezTo>
                  <a:pt x="154217" y="285419"/>
                  <a:pt x="170409" y="268274"/>
                  <a:pt x="190411" y="267321"/>
                </a:cubicBezTo>
                <a:lnTo>
                  <a:pt x="192317" y="267321"/>
                </a:lnTo>
                <a:lnTo>
                  <a:pt x="344717" y="267321"/>
                </a:lnTo>
                <a:cubicBezTo>
                  <a:pt x="365671" y="267321"/>
                  <a:pt x="382817" y="284466"/>
                  <a:pt x="382817" y="305421"/>
                </a:cubicBezTo>
                <a:lnTo>
                  <a:pt x="382817" y="305421"/>
                </a:lnTo>
                <a:lnTo>
                  <a:pt x="382817" y="400671"/>
                </a:lnTo>
                <a:lnTo>
                  <a:pt x="497117" y="400671"/>
                </a:lnTo>
                <a:cubicBezTo>
                  <a:pt x="507594" y="400671"/>
                  <a:pt x="515214" y="393051"/>
                  <a:pt x="516167" y="382574"/>
                </a:cubicBezTo>
                <a:lnTo>
                  <a:pt x="516167" y="381621"/>
                </a:lnTo>
                <a:lnTo>
                  <a:pt x="516167" y="153021"/>
                </a:lnTo>
                <a:cubicBezTo>
                  <a:pt x="516167" y="142544"/>
                  <a:pt x="508546" y="134924"/>
                  <a:pt x="498069" y="133971"/>
                </a:cubicBezTo>
                <a:lnTo>
                  <a:pt x="496164" y="133971"/>
                </a:lnTo>
                <a:close/>
                <a:moveTo>
                  <a:pt x="462827" y="172071"/>
                </a:moveTo>
                <a:cubicBezTo>
                  <a:pt x="470446" y="172071"/>
                  <a:pt x="477114" y="178739"/>
                  <a:pt x="477114" y="186359"/>
                </a:cubicBezTo>
                <a:cubicBezTo>
                  <a:pt x="477114" y="193979"/>
                  <a:pt x="470446" y="200646"/>
                  <a:pt x="462827" y="200646"/>
                </a:cubicBezTo>
                <a:cubicBezTo>
                  <a:pt x="455207" y="200646"/>
                  <a:pt x="448539" y="193979"/>
                  <a:pt x="448539" y="186359"/>
                </a:cubicBezTo>
                <a:cubicBezTo>
                  <a:pt x="448539" y="178739"/>
                  <a:pt x="455207" y="172071"/>
                  <a:pt x="462827" y="172071"/>
                </a:cubicBezTo>
                <a:close/>
                <a:moveTo>
                  <a:pt x="343764" y="19671"/>
                </a:moveTo>
                <a:lnTo>
                  <a:pt x="191364" y="19671"/>
                </a:lnTo>
                <a:cubicBezTo>
                  <a:pt x="180886" y="19671"/>
                  <a:pt x="172314" y="28244"/>
                  <a:pt x="172314" y="38721"/>
                </a:cubicBezTo>
                <a:lnTo>
                  <a:pt x="172314" y="38721"/>
                </a:lnTo>
                <a:lnTo>
                  <a:pt x="172314" y="114921"/>
                </a:lnTo>
                <a:lnTo>
                  <a:pt x="362814" y="114921"/>
                </a:lnTo>
                <a:lnTo>
                  <a:pt x="362814" y="38721"/>
                </a:lnTo>
                <a:cubicBezTo>
                  <a:pt x="362814" y="28244"/>
                  <a:pt x="355194" y="20624"/>
                  <a:pt x="344717" y="19671"/>
                </a:cubicBezTo>
                <a:lnTo>
                  <a:pt x="344717" y="19671"/>
                </a:lnTo>
                <a:lnTo>
                  <a:pt x="343764" y="1967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4" name="iṩļïḓè">
            <a:extLst>
              <a:ext uri="{FF2B5EF4-FFF2-40B4-BE49-F238E27FC236}">
                <a16:creationId xmlns:a16="http://schemas.microsoft.com/office/drawing/2014/main" id="{513EEBAC-B997-48E3-B403-290265541D4B}"/>
              </a:ext>
            </a:extLst>
          </p:cNvPr>
          <p:cNvSpPr txBox="1"/>
          <p:nvPr/>
        </p:nvSpPr>
        <p:spPr bwMode="auto">
          <a:xfrm>
            <a:off x="5294939" y="5220344"/>
            <a:ext cx="1382671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1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9" grpId="0" animBg="1"/>
      <p:bldP spid="41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ľidê">
            <a:extLst>
              <a:ext uri="{FF2B5EF4-FFF2-40B4-BE49-F238E27FC236}">
                <a16:creationId xmlns:a16="http://schemas.microsoft.com/office/drawing/2014/main" id="{7DD8286D-3B50-4EE4-9A9F-A0DBAE1C9663}"/>
              </a:ext>
            </a:extLst>
          </p:cNvPr>
          <p:cNvSpPr/>
          <p:nvPr/>
        </p:nvSpPr>
        <p:spPr>
          <a:xfrm>
            <a:off x="2740980" y="3429000"/>
            <a:ext cx="2670288" cy="1879154"/>
          </a:xfrm>
          <a:prstGeom prst="roundRect">
            <a:avLst>
              <a:gd name="adj" fmla="val 1475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ïṡḻïḓè">
            <a:extLst>
              <a:ext uri="{FF2B5EF4-FFF2-40B4-BE49-F238E27FC236}">
                <a16:creationId xmlns:a16="http://schemas.microsoft.com/office/drawing/2014/main" id="{DE7C9A7B-A079-4699-9A25-1CB9A753331B}"/>
              </a:ext>
            </a:extLst>
          </p:cNvPr>
          <p:cNvSpPr/>
          <p:nvPr/>
        </p:nvSpPr>
        <p:spPr>
          <a:xfrm>
            <a:off x="5588486" y="3429000"/>
            <a:ext cx="2670288" cy="1879154"/>
          </a:xfrm>
          <a:prstGeom prst="roundRect">
            <a:avLst>
              <a:gd name="adj" fmla="val 1475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isḻíďê">
            <a:extLst>
              <a:ext uri="{FF2B5EF4-FFF2-40B4-BE49-F238E27FC236}">
                <a16:creationId xmlns:a16="http://schemas.microsoft.com/office/drawing/2014/main" id="{D8A4D0B9-3620-42A0-A8F5-4056741330DA}"/>
              </a:ext>
            </a:extLst>
          </p:cNvPr>
          <p:cNvSpPr/>
          <p:nvPr/>
        </p:nvSpPr>
        <p:spPr>
          <a:xfrm>
            <a:off x="8438718" y="3429000"/>
            <a:ext cx="2670288" cy="1879154"/>
          </a:xfrm>
          <a:prstGeom prst="roundRect">
            <a:avLst>
              <a:gd name="adj" fmla="val 1475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iŝḻîḓe">
            <a:extLst>
              <a:ext uri="{FF2B5EF4-FFF2-40B4-BE49-F238E27FC236}">
                <a16:creationId xmlns:a16="http://schemas.microsoft.com/office/drawing/2014/main" id="{12597359-B6CC-48AC-A124-1D2CD0DB7EA9}"/>
              </a:ext>
            </a:extLst>
          </p:cNvPr>
          <p:cNvSpPr/>
          <p:nvPr/>
        </p:nvSpPr>
        <p:spPr>
          <a:xfrm>
            <a:off x="2989659" y="3696076"/>
            <a:ext cx="460060" cy="560074"/>
          </a:xfrm>
          <a:custGeom>
            <a:avLst/>
            <a:gdLst>
              <a:gd name="connsiteX0" fmla="*/ 284197 w 438150"/>
              <a:gd name="connsiteY0" fmla="*/ 621 h 533400"/>
              <a:gd name="connsiteX1" fmla="*/ 310867 w 438150"/>
              <a:gd name="connsiteY1" fmla="*/ 12051 h 533400"/>
              <a:gd name="connsiteX2" fmla="*/ 310867 w 438150"/>
              <a:gd name="connsiteY2" fmla="*/ 12051 h 533400"/>
              <a:gd name="connsiteX3" fmla="*/ 427072 w 438150"/>
              <a:gd name="connsiteY3" fmla="*/ 128256 h 533400"/>
              <a:gd name="connsiteX4" fmla="*/ 438502 w 438150"/>
              <a:gd name="connsiteY4" fmla="*/ 154926 h 533400"/>
              <a:gd name="connsiteX5" fmla="*/ 438502 w 438150"/>
              <a:gd name="connsiteY5" fmla="*/ 154926 h 533400"/>
              <a:gd name="connsiteX6" fmla="*/ 438502 w 438150"/>
              <a:gd name="connsiteY6" fmla="*/ 495921 h 533400"/>
              <a:gd name="connsiteX7" fmla="*/ 400402 w 438150"/>
              <a:gd name="connsiteY7" fmla="*/ 534021 h 533400"/>
              <a:gd name="connsiteX8" fmla="*/ 400402 w 438150"/>
              <a:gd name="connsiteY8" fmla="*/ 534021 h 533400"/>
              <a:gd name="connsiteX9" fmla="*/ 38452 w 438150"/>
              <a:gd name="connsiteY9" fmla="*/ 534021 h 533400"/>
              <a:gd name="connsiteX10" fmla="*/ 352 w 438150"/>
              <a:gd name="connsiteY10" fmla="*/ 495921 h 533400"/>
              <a:gd name="connsiteX11" fmla="*/ 352 w 438150"/>
              <a:gd name="connsiteY11" fmla="*/ 495921 h 533400"/>
              <a:gd name="connsiteX12" fmla="*/ 352 w 438150"/>
              <a:gd name="connsiteY12" fmla="*/ 38721 h 533400"/>
              <a:gd name="connsiteX13" fmla="*/ 38452 w 438150"/>
              <a:gd name="connsiteY13" fmla="*/ 621 h 533400"/>
              <a:gd name="connsiteX14" fmla="*/ 38452 w 438150"/>
              <a:gd name="connsiteY14" fmla="*/ 621 h 533400"/>
              <a:gd name="connsiteX15" fmla="*/ 284197 w 438150"/>
              <a:gd name="connsiteY15" fmla="*/ 621 h 533400"/>
              <a:gd name="connsiteX16" fmla="*/ 284197 w 438150"/>
              <a:gd name="connsiteY16" fmla="*/ 19671 h 533400"/>
              <a:gd name="connsiteX17" fmla="*/ 38452 w 438150"/>
              <a:gd name="connsiteY17" fmla="*/ 19671 h 533400"/>
              <a:gd name="connsiteX18" fmla="*/ 19402 w 438150"/>
              <a:gd name="connsiteY18" fmla="*/ 38721 h 533400"/>
              <a:gd name="connsiteX19" fmla="*/ 19402 w 438150"/>
              <a:gd name="connsiteY19" fmla="*/ 38721 h 533400"/>
              <a:gd name="connsiteX20" fmla="*/ 19402 w 438150"/>
              <a:gd name="connsiteY20" fmla="*/ 495921 h 533400"/>
              <a:gd name="connsiteX21" fmla="*/ 38452 w 438150"/>
              <a:gd name="connsiteY21" fmla="*/ 514971 h 533400"/>
              <a:gd name="connsiteX22" fmla="*/ 38452 w 438150"/>
              <a:gd name="connsiteY22" fmla="*/ 514971 h 533400"/>
              <a:gd name="connsiteX23" fmla="*/ 400402 w 438150"/>
              <a:gd name="connsiteY23" fmla="*/ 514971 h 533400"/>
              <a:gd name="connsiteX24" fmla="*/ 419452 w 438150"/>
              <a:gd name="connsiteY24" fmla="*/ 495921 h 533400"/>
              <a:gd name="connsiteX25" fmla="*/ 419452 w 438150"/>
              <a:gd name="connsiteY25" fmla="*/ 495921 h 533400"/>
              <a:gd name="connsiteX26" fmla="*/ 419452 w 438150"/>
              <a:gd name="connsiteY26" fmla="*/ 154926 h 533400"/>
              <a:gd name="connsiteX27" fmla="*/ 419452 w 438150"/>
              <a:gd name="connsiteY27" fmla="*/ 153021 h 533400"/>
              <a:gd name="connsiteX28" fmla="*/ 314677 w 438150"/>
              <a:gd name="connsiteY28" fmla="*/ 153021 h 533400"/>
              <a:gd name="connsiteX29" fmla="*/ 286102 w 438150"/>
              <a:gd name="connsiteY29" fmla="*/ 126351 h 533400"/>
              <a:gd name="connsiteX30" fmla="*/ 286102 w 438150"/>
              <a:gd name="connsiteY30" fmla="*/ 124446 h 533400"/>
              <a:gd name="connsiteX31" fmla="*/ 286102 w 438150"/>
              <a:gd name="connsiteY31" fmla="*/ 19671 h 533400"/>
              <a:gd name="connsiteX32" fmla="*/ 284197 w 438150"/>
              <a:gd name="connsiteY32" fmla="*/ 19671 h 533400"/>
              <a:gd name="connsiteX33" fmla="*/ 284197 w 438150"/>
              <a:gd name="connsiteY33" fmla="*/ 19671 h 533400"/>
              <a:gd name="connsiteX34" fmla="*/ 248002 w 438150"/>
              <a:gd name="connsiteY34" fmla="*/ 200646 h 533400"/>
              <a:gd name="connsiteX35" fmla="*/ 305152 w 438150"/>
              <a:gd name="connsiteY35" fmla="*/ 257796 h 533400"/>
              <a:gd name="connsiteX36" fmla="*/ 248002 w 438150"/>
              <a:gd name="connsiteY36" fmla="*/ 314946 h 533400"/>
              <a:gd name="connsiteX37" fmla="*/ 248002 w 438150"/>
              <a:gd name="connsiteY37" fmla="*/ 314946 h 533400"/>
              <a:gd name="connsiteX38" fmla="*/ 171802 w 438150"/>
              <a:gd name="connsiteY38" fmla="*/ 314946 h 533400"/>
              <a:gd name="connsiteX39" fmla="*/ 171802 w 438150"/>
              <a:gd name="connsiteY39" fmla="*/ 410196 h 533400"/>
              <a:gd name="connsiteX40" fmla="*/ 152752 w 438150"/>
              <a:gd name="connsiteY40" fmla="*/ 410196 h 533400"/>
              <a:gd name="connsiteX41" fmla="*/ 152752 w 438150"/>
              <a:gd name="connsiteY41" fmla="*/ 200646 h 533400"/>
              <a:gd name="connsiteX42" fmla="*/ 248002 w 438150"/>
              <a:gd name="connsiteY42" fmla="*/ 200646 h 533400"/>
              <a:gd name="connsiteX43" fmla="*/ 248002 w 438150"/>
              <a:gd name="connsiteY43" fmla="*/ 219696 h 533400"/>
              <a:gd name="connsiteX44" fmla="*/ 171802 w 438150"/>
              <a:gd name="connsiteY44" fmla="*/ 219696 h 533400"/>
              <a:gd name="connsiteX45" fmla="*/ 171802 w 438150"/>
              <a:gd name="connsiteY45" fmla="*/ 295896 h 533400"/>
              <a:gd name="connsiteX46" fmla="*/ 248002 w 438150"/>
              <a:gd name="connsiteY46" fmla="*/ 295896 h 533400"/>
              <a:gd name="connsiteX47" fmla="*/ 286102 w 438150"/>
              <a:gd name="connsiteY47" fmla="*/ 257796 h 533400"/>
              <a:gd name="connsiteX48" fmla="*/ 248002 w 438150"/>
              <a:gd name="connsiteY48" fmla="*/ 219696 h 533400"/>
              <a:gd name="connsiteX49" fmla="*/ 248002 w 438150"/>
              <a:gd name="connsiteY49" fmla="*/ 219696 h 533400"/>
              <a:gd name="connsiteX50" fmla="*/ 305152 w 438150"/>
              <a:gd name="connsiteY50" fmla="*/ 33006 h 533400"/>
              <a:gd name="connsiteX51" fmla="*/ 305152 w 438150"/>
              <a:gd name="connsiteY51" fmla="*/ 124446 h 533400"/>
              <a:gd name="connsiteX52" fmla="*/ 313724 w 438150"/>
              <a:gd name="connsiteY52" fmla="*/ 133971 h 533400"/>
              <a:gd name="connsiteX53" fmla="*/ 314677 w 438150"/>
              <a:gd name="connsiteY53" fmla="*/ 133971 h 533400"/>
              <a:gd name="connsiteX54" fmla="*/ 406117 w 438150"/>
              <a:gd name="connsiteY54" fmla="*/ 133971 h 533400"/>
              <a:gd name="connsiteX55" fmla="*/ 305152 w 438150"/>
              <a:gd name="connsiteY55" fmla="*/ 3300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38150" h="533400">
                <a:moveTo>
                  <a:pt x="284197" y="621"/>
                </a:moveTo>
                <a:cubicBezTo>
                  <a:pt x="294674" y="621"/>
                  <a:pt x="304199" y="4431"/>
                  <a:pt x="310867" y="12051"/>
                </a:cubicBezTo>
                <a:lnTo>
                  <a:pt x="310867" y="12051"/>
                </a:lnTo>
                <a:lnTo>
                  <a:pt x="427072" y="128256"/>
                </a:lnTo>
                <a:cubicBezTo>
                  <a:pt x="434692" y="135876"/>
                  <a:pt x="438502" y="145401"/>
                  <a:pt x="438502" y="154926"/>
                </a:cubicBezTo>
                <a:lnTo>
                  <a:pt x="438502" y="154926"/>
                </a:lnTo>
                <a:lnTo>
                  <a:pt x="438502" y="495921"/>
                </a:lnTo>
                <a:cubicBezTo>
                  <a:pt x="438502" y="516876"/>
                  <a:pt x="421357" y="534021"/>
                  <a:pt x="400402" y="534021"/>
                </a:cubicBezTo>
                <a:lnTo>
                  <a:pt x="400402" y="534021"/>
                </a:lnTo>
                <a:lnTo>
                  <a:pt x="38452" y="534021"/>
                </a:lnTo>
                <a:cubicBezTo>
                  <a:pt x="17497" y="534021"/>
                  <a:pt x="352" y="516876"/>
                  <a:pt x="352" y="495921"/>
                </a:cubicBezTo>
                <a:lnTo>
                  <a:pt x="352" y="495921"/>
                </a:lnTo>
                <a:lnTo>
                  <a:pt x="352" y="38721"/>
                </a:lnTo>
                <a:cubicBezTo>
                  <a:pt x="352" y="17766"/>
                  <a:pt x="17497" y="621"/>
                  <a:pt x="38452" y="621"/>
                </a:cubicBezTo>
                <a:lnTo>
                  <a:pt x="38452" y="621"/>
                </a:lnTo>
                <a:lnTo>
                  <a:pt x="284197" y="621"/>
                </a:lnTo>
                <a:close/>
                <a:moveTo>
                  <a:pt x="284197" y="19671"/>
                </a:moveTo>
                <a:lnTo>
                  <a:pt x="38452" y="19671"/>
                </a:lnTo>
                <a:cubicBezTo>
                  <a:pt x="27974" y="19671"/>
                  <a:pt x="19402" y="28244"/>
                  <a:pt x="19402" y="38721"/>
                </a:cubicBezTo>
                <a:lnTo>
                  <a:pt x="19402" y="38721"/>
                </a:lnTo>
                <a:lnTo>
                  <a:pt x="19402" y="495921"/>
                </a:lnTo>
                <a:cubicBezTo>
                  <a:pt x="19402" y="506399"/>
                  <a:pt x="27974" y="514971"/>
                  <a:pt x="38452" y="514971"/>
                </a:cubicBezTo>
                <a:lnTo>
                  <a:pt x="38452" y="514971"/>
                </a:lnTo>
                <a:lnTo>
                  <a:pt x="400402" y="514971"/>
                </a:lnTo>
                <a:cubicBezTo>
                  <a:pt x="410880" y="514971"/>
                  <a:pt x="419452" y="506399"/>
                  <a:pt x="419452" y="495921"/>
                </a:cubicBezTo>
                <a:lnTo>
                  <a:pt x="419452" y="495921"/>
                </a:lnTo>
                <a:lnTo>
                  <a:pt x="419452" y="154926"/>
                </a:lnTo>
                <a:cubicBezTo>
                  <a:pt x="419452" y="153974"/>
                  <a:pt x="419452" y="153021"/>
                  <a:pt x="419452" y="153021"/>
                </a:cubicBezTo>
                <a:lnTo>
                  <a:pt x="314677" y="153021"/>
                </a:lnTo>
                <a:cubicBezTo>
                  <a:pt x="299437" y="153021"/>
                  <a:pt x="287055" y="141591"/>
                  <a:pt x="286102" y="126351"/>
                </a:cubicBezTo>
                <a:lnTo>
                  <a:pt x="286102" y="124446"/>
                </a:lnTo>
                <a:lnTo>
                  <a:pt x="286102" y="19671"/>
                </a:lnTo>
                <a:cubicBezTo>
                  <a:pt x="285149" y="19671"/>
                  <a:pt x="284197" y="19671"/>
                  <a:pt x="284197" y="19671"/>
                </a:cubicBezTo>
                <a:lnTo>
                  <a:pt x="284197" y="19671"/>
                </a:lnTo>
                <a:close/>
                <a:moveTo>
                  <a:pt x="248002" y="200646"/>
                </a:moveTo>
                <a:cubicBezTo>
                  <a:pt x="279434" y="200646"/>
                  <a:pt x="305152" y="226364"/>
                  <a:pt x="305152" y="257796"/>
                </a:cubicBezTo>
                <a:cubicBezTo>
                  <a:pt x="305152" y="289229"/>
                  <a:pt x="279434" y="314946"/>
                  <a:pt x="248002" y="314946"/>
                </a:cubicBezTo>
                <a:lnTo>
                  <a:pt x="248002" y="314946"/>
                </a:lnTo>
                <a:lnTo>
                  <a:pt x="171802" y="314946"/>
                </a:lnTo>
                <a:lnTo>
                  <a:pt x="171802" y="410196"/>
                </a:lnTo>
                <a:lnTo>
                  <a:pt x="152752" y="410196"/>
                </a:lnTo>
                <a:lnTo>
                  <a:pt x="152752" y="200646"/>
                </a:lnTo>
                <a:lnTo>
                  <a:pt x="248002" y="200646"/>
                </a:lnTo>
                <a:close/>
                <a:moveTo>
                  <a:pt x="248002" y="219696"/>
                </a:moveTo>
                <a:lnTo>
                  <a:pt x="171802" y="219696"/>
                </a:lnTo>
                <a:lnTo>
                  <a:pt x="171802" y="295896"/>
                </a:lnTo>
                <a:lnTo>
                  <a:pt x="248002" y="295896"/>
                </a:lnTo>
                <a:cubicBezTo>
                  <a:pt x="268957" y="295896"/>
                  <a:pt x="286102" y="278751"/>
                  <a:pt x="286102" y="257796"/>
                </a:cubicBezTo>
                <a:cubicBezTo>
                  <a:pt x="286102" y="236841"/>
                  <a:pt x="268957" y="219696"/>
                  <a:pt x="248002" y="219696"/>
                </a:cubicBezTo>
                <a:lnTo>
                  <a:pt x="248002" y="219696"/>
                </a:lnTo>
                <a:close/>
                <a:moveTo>
                  <a:pt x="305152" y="33006"/>
                </a:moveTo>
                <a:lnTo>
                  <a:pt x="305152" y="124446"/>
                </a:lnTo>
                <a:cubicBezTo>
                  <a:pt x="305152" y="129209"/>
                  <a:pt x="308962" y="133019"/>
                  <a:pt x="313724" y="133971"/>
                </a:cubicBezTo>
                <a:lnTo>
                  <a:pt x="314677" y="133971"/>
                </a:lnTo>
                <a:lnTo>
                  <a:pt x="406117" y="133971"/>
                </a:lnTo>
                <a:lnTo>
                  <a:pt x="305152" y="3300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îşļíďe">
            <a:extLst>
              <a:ext uri="{FF2B5EF4-FFF2-40B4-BE49-F238E27FC236}">
                <a16:creationId xmlns:a16="http://schemas.microsoft.com/office/drawing/2014/main" id="{AEF4918C-1626-4A8F-BB59-0A43F64958A7}"/>
              </a:ext>
            </a:extLst>
          </p:cNvPr>
          <p:cNvSpPr/>
          <p:nvPr/>
        </p:nvSpPr>
        <p:spPr>
          <a:xfrm>
            <a:off x="5871974" y="3696077"/>
            <a:ext cx="520067" cy="560073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ï$ļïďe">
            <a:extLst>
              <a:ext uri="{FF2B5EF4-FFF2-40B4-BE49-F238E27FC236}">
                <a16:creationId xmlns:a16="http://schemas.microsoft.com/office/drawing/2014/main" id="{9EFC72D3-F05D-4686-AE6F-58EEDDE01D43}"/>
              </a:ext>
            </a:extLst>
          </p:cNvPr>
          <p:cNvSpPr/>
          <p:nvPr/>
        </p:nvSpPr>
        <p:spPr>
          <a:xfrm>
            <a:off x="8703678" y="3747251"/>
            <a:ext cx="560073" cy="420055"/>
          </a:xfrm>
          <a:custGeom>
            <a:avLst/>
            <a:gdLst>
              <a:gd name="connsiteX0" fmla="*/ 495908 w 533400"/>
              <a:gd name="connsiteY0" fmla="*/ 621 h 400050"/>
              <a:gd name="connsiteX1" fmla="*/ 534008 w 533400"/>
              <a:gd name="connsiteY1" fmla="*/ 38721 h 400050"/>
              <a:gd name="connsiteX2" fmla="*/ 534008 w 533400"/>
              <a:gd name="connsiteY2" fmla="*/ 38721 h 400050"/>
              <a:gd name="connsiteX3" fmla="*/ 534008 w 533400"/>
              <a:gd name="connsiteY3" fmla="*/ 362571 h 400050"/>
              <a:gd name="connsiteX4" fmla="*/ 495908 w 533400"/>
              <a:gd name="connsiteY4" fmla="*/ 400671 h 400050"/>
              <a:gd name="connsiteX5" fmla="*/ 495908 w 533400"/>
              <a:gd name="connsiteY5" fmla="*/ 400671 h 400050"/>
              <a:gd name="connsiteX6" fmla="*/ 38708 w 533400"/>
              <a:gd name="connsiteY6" fmla="*/ 400671 h 400050"/>
              <a:gd name="connsiteX7" fmla="*/ 608 w 533400"/>
              <a:gd name="connsiteY7" fmla="*/ 362571 h 400050"/>
              <a:gd name="connsiteX8" fmla="*/ 608 w 533400"/>
              <a:gd name="connsiteY8" fmla="*/ 362571 h 400050"/>
              <a:gd name="connsiteX9" fmla="*/ 608 w 533400"/>
              <a:gd name="connsiteY9" fmla="*/ 38721 h 400050"/>
              <a:gd name="connsiteX10" fmla="*/ 38708 w 533400"/>
              <a:gd name="connsiteY10" fmla="*/ 621 h 400050"/>
              <a:gd name="connsiteX11" fmla="*/ 38708 w 533400"/>
              <a:gd name="connsiteY11" fmla="*/ 621 h 400050"/>
              <a:gd name="connsiteX12" fmla="*/ 495908 w 533400"/>
              <a:gd name="connsiteY12" fmla="*/ 621 h 400050"/>
              <a:gd name="connsiteX13" fmla="*/ 361605 w 533400"/>
              <a:gd name="connsiteY13" fmla="*/ 172071 h 400050"/>
              <a:gd name="connsiteX14" fmla="*/ 360653 w 533400"/>
              <a:gd name="connsiteY14" fmla="*/ 173024 h 400050"/>
              <a:gd name="connsiteX15" fmla="*/ 274928 w 533400"/>
              <a:gd name="connsiteY15" fmla="*/ 284466 h 400050"/>
              <a:gd name="connsiteX16" fmla="*/ 272071 w 533400"/>
              <a:gd name="connsiteY16" fmla="*/ 288276 h 400050"/>
              <a:gd name="connsiteX17" fmla="*/ 219683 w 533400"/>
              <a:gd name="connsiteY17" fmla="*/ 290181 h 400050"/>
              <a:gd name="connsiteX18" fmla="*/ 217778 w 533400"/>
              <a:gd name="connsiteY18" fmla="*/ 289229 h 400050"/>
              <a:gd name="connsiteX19" fmla="*/ 154913 w 533400"/>
              <a:gd name="connsiteY19" fmla="*/ 228269 h 400050"/>
              <a:gd name="connsiteX20" fmla="*/ 153961 w 533400"/>
              <a:gd name="connsiteY20" fmla="*/ 227316 h 400050"/>
              <a:gd name="connsiteX21" fmla="*/ 128243 w 533400"/>
              <a:gd name="connsiteY21" fmla="*/ 228269 h 400050"/>
              <a:gd name="connsiteX22" fmla="*/ 127290 w 533400"/>
              <a:gd name="connsiteY22" fmla="*/ 229221 h 400050"/>
              <a:gd name="connsiteX23" fmla="*/ 19658 w 533400"/>
              <a:gd name="connsiteY23" fmla="*/ 354951 h 400050"/>
              <a:gd name="connsiteX24" fmla="*/ 19658 w 533400"/>
              <a:gd name="connsiteY24" fmla="*/ 361619 h 400050"/>
              <a:gd name="connsiteX25" fmla="*/ 37755 w 533400"/>
              <a:gd name="connsiteY25" fmla="*/ 380669 h 400050"/>
              <a:gd name="connsiteX26" fmla="*/ 38708 w 533400"/>
              <a:gd name="connsiteY26" fmla="*/ 380669 h 400050"/>
              <a:gd name="connsiteX27" fmla="*/ 495908 w 533400"/>
              <a:gd name="connsiteY27" fmla="*/ 380669 h 400050"/>
              <a:gd name="connsiteX28" fmla="*/ 514958 w 533400"/>
              <a:gd name="connsiteY28" fmla="*/ 361619 h 400050"/>
              <a:gd name="connsiteX29" fmla="*/ 514958 w 533400"/>
              <a:gd name="connsiteY29" fmla="*/ 361619 h 400050"/>
              <a:gd name="connsiteX30" fmla="*/ 514958 w 533400"/>
              <a:gd name="connsiteY30" fmla="*/ 337806 h 400050"/>
              <a:gd name="connsiteX31" fmla="*/ 391133 w 533400"/>
              <a:gd name="connsiteY31" fmla="*/ 173024 h 400050"/>
              <a:gd name="connsiteX32" fmla="*/ 387323 w 533400"/>
              <a:gd name="connsiteY32" fmla="*/ 169214 h 400050"/>
              <a:gd name="connsiteX33" fmla="*/ 361605 w 533400"/>
              <a:gd name="connsiteY33" fmla="*/ 172071 h 400050"/>
              <a:gd name="connsiteX34" fmla="*/ 495908 w 533400"/>
              <a:gd name="connsiteY34" fmla="*/ 19671 h 400050"/>
              <a:gd name="connsiteX35" fmla="*/ 38708 w 533400"/>
              <a:gd name="connsiteY35" fmla="*/ 19671 h 400050"/>
              <a:gd name="connsiteX36" fmla="*/ 19658 w 533400"/>
              <a:gd name="connsiteY36" fmla="*/ 38721 h 400050"/>
              <a:gd name="connsiteX37" fmla="*/ 19658 w 533400"/>
              <a:gd name="connsiteY37" fmla="*/ 38721 h 400050"/>
              <a:gd name="connsiteX38" fmla="*/ 19658 w 533400"/>
              <a:gd name="connsiteY38" fmla="*/ 327329 h 400050"/>
              <a:gd name="connsiteX39" fmla="*/ 113003 w 533400"/>
              <a:gd name="connsiteY39" fmla="*/ 217791 h 400050"/>
              <a:gd name="connsiteX40" fmla="*/ 166343 w 533400"/>
              <a:gd name="connsiteY40" fmla="*/ 213981 h 400050"/>
              <a:gd name="connsiteX41" fmla="*/ 167296 w 533400"/>
              <a:gd name="connsiteY41" fmla="*/ 214934 h 400050"/>
              <a:gd name="connsiteX42" fmla="*/ 168248 w 533400"/>
              <a:gd name="connsiteY42" fmla="*/ 215886 h 400050"/>
              <a:gd name="connsiteX43" fmla="*/ 231113 w 533400"/>
              <a:gd name="connsiteY43" fmla="*/ 276846 h 400050"/>
              <a:gd name="connsiteX44" fmla="*/ 257783 w 533400"/>
              <a:gd name="connsiteY44" fmla="*/ 276846 h 400050"/>
              <a:gd name="connsiteX45" fmla="*/ 258736 w 533400"/>
              <a:gd name="connsiteY45" fmla="*/ 275894 h 400050"/>
              <a:gd name="connsiteX46" fmla="*/ 259688 w 533400"/>
              <a:gd name="connsiteY46" fmla="*/ 274941 h 400050"/>
              <a:gd name="connsiteX47" fmla="*/ 345413 w 533400"/>
              <a:gd name="connsiteY47" fmla="*/ 163499 h 400050"/>
              <a:gd name="connsiteX48" fmla="*/ 398753 w 533400"/>
              <a:gd name="connsiteY48" fmla="*/ 156831 h 400050"/>
              <a:gd name="connsiteX49" fmla="*/ 404468 w 533400"/>
              <a:gd name="connsiteY49" fmla="*/ 162546 h 400050"/>
              <a:gd name="connsiteX50" fmla="*/ 406373 w 533400"/>
              <a:gd name="connsiteY50" fmla="*/ 164451 h 400050"/>
              <a:gd name="connsiteX51" fmla="*/ 515911 w 533400"/>
              <a:gd name="connsiteY51" fmla="*/ 309231 h 400050"/>
              <a:gd name="connsiteX52" fmla="*/ 515911 w 533400"/>
              <a:gd name="connsiteY52" fmla="*/ 40626 h 400050"/>
              <a:gd name="connsiteX53" fmla="*/ 497813 w 533400"/>
              <a:gd name="connsiteY53" fmla="*/ 21576 h 400050"/>
              <a:gd name="connsiteX54" fmla="*/ 495908 w 533400"/>
              <a:gd name="connsiteY54" fmla="*/ 19671 h 400050"/>
              <a:gd name="connsiteX55" fmla="*/ 95858 w 533400"/>
              <a:gd name="connsiteY55" fmla="*/ 48246 h 400050"/>
              <a:gd name="connsiteX56" fmla="*/ 143483 w 533400"/>
              <a:gd name="connsiteY56" fmla="*/ 95871 h 400050"/>
              <a:gd name="connsiteX57" fmla="*/ 95858 w 533400"/>
              <a:gd name="connsiteY57" fmla="*/ 143496 h 400050"/>
              <a:gd name="connsiteX58" fmla="*/ 48233 w 533400"/>
              <a:gd name="connsiteY58" fmla="*/ 95871 h 400050"/>
              <a:gd name="connsiteX59" fmla="*/ 95858 w 533400"/>
              <a:gd name="connsiteY59" fmla="*/ 48246 h 400050"/>
              <a:gd name="connsiteX60" fmla="*/ 95858 w 533400"/>
              <a:gd name="connsiteY60" fmla="*/ 67296 h 400050"/>
              <a:gd name="connsiteX61" fmla="*/ 67283 w 533400"/>
              <a:gd name="connsiteY61" fmla="*/ 95871 h 400050"/>
              <a:gd name="connsiteX62" fmla="*/ 95858 w 533400"/>
              <a:gd name="connsiteY62" fmla="*/ 124446 h 400050"/>
              <a:gd name="connsiteX63" fmla="*/ 124433 w 533400"/>
              <a:gd name="connsiteY63" fmla="*/ 95871 h 400050"/>
              <a:gd name="connsiteX64" fmla="*/ 95858 w 533400"/>
              <a:gd name="connsiteY64" fmla="*/ 6729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33400" h="400050">
                <a:moveTo>
                  <a:pt x="495908" y="621"/>
                </a:moveTo>
                <a:cubicBezTo>
                  <a:pt x="516863" y="621"/>
                  <a:pt x="534008" y="17766"/>
                  <a:pt x="534008" y="38721"/>
                </a:cubicBezTo>
                <a:lnTo>
                  <a:pt x="534008" y="38721"/>
                </a:lnTo>
                <a:lnTo>
                  <a:pt x="534008" y="362571"/>
                </a:lnTo>
                <a:cubicBezTo>
                  <a:pt x="534008" y="383526"/>
                  <a:pt x="516863" y="400671"/>
                  <a:pt x="495908" y="400671"/>
                </a:cubicBezTo>
                <a:lnTo>
                  <a:pt x="495908" y="400671"/>
                </a:lnTo>
                <a:lnTo>
                  <a:pt x="38708" y="400671"/>
                </a:lnTo>
                <a:cubicBezTo>
                  <a:pt x="17753" y="400671"/>
                  <a:pt x="608" y="383526"/>
                  <a:pt x="608" y="362571"/>
                </a:cubicBezTo>
                <a:lnTo>
                  <a:pt x="608" y="362571"/>
                </a:lnTo>
                <a:lnTo>
                  <a:pt x="608" y="38721"/>
                </a:lnTo>
                <a:cubicBezTo>
                  <a:pt x="608" y="17766"/>
                  <a:pt x="17753" y="621"/>
                  <a:pt x="38708" y="621"/>
                </a:cubicBezTo>
                <a:lnTo>
                  <a:pt x="38708" y="621"/>
                </a:lnTo>
                <a:lnTo>
                  <a:pt x="495908" y="621"/>
                </a:lnTo>
                <a:close/>
                <a:moveTo>
                  <a:pt x="361605" y="172071"/>
                </a:moveTo>
                <a:lnTo>
                  <a:pt x="360653" y="173024"/>
                </a:lnTo>
                <a:lnTo>
                  <a:pt x="274928" y="284466"/>
                </a:lnTo>
                <a:cubicBezTo>
                  <a:pt x="273976" y="285419"/>
                  <a:pt x="273023" y="286371"/>
                  <a:pt x="272071" y="288276"/>
                </a:cubicBezTo>
                <a:cubicBezTo>
                  <a:pt x="257783" y="302564"/>
                  <a:pt x="234923" y="303516"/>
                  <a:pt x="219683" y="290181"/>
                </a:cubicBezTo>
                <a:lnTo>
                  <a:pt x="217778" y="289229"/>
                </a:lnTo>
                <a:lnTo>
                  <a:pt x="154913" y="228269"/>
                </a:lnTo>
                <a:cubicBezTo>
                  <a:pt x="154913" y="228269"/>
                  <a:pt x="153961" y="227316"/>
                  <a:pt x="153961" y="227316"/>
                </a:cubicBezTo>
                <a:cubicBezTo>
                  <a:pt x="146340" y="220649"/>
                  <a:pt x="134911" y="221601"/>
                  <a:pt x="128243" y="228269"/>
                </a:cubicBezTo>
                <a:lnTo>
                  <a:pt x="127290" y="229221"/>
                </a:lnTo>
                <a:lnTo>
                  <a:pt x="19658" y="354951"/>
                </a:lnTo>
                <a:lnTo>
                  <a:pt x="19658" y="361619"/>
                </a:lnTo>
                <a:cubicBezTo>
                  <a:pt x="19658" y="372096"/>
                  <a:pt x="27278" y="379716"/>
                  <a:pt x="37755" y="380669"/>
                </a:cubicBezTo>
                <a:lnTo>
                  <a:pt x="38708" y="380669"/>
                </a:lnTo>
                <a:lnTo>
                  <a:pt x="495908" y="380669"/>
                </a:lnTo>
                <a:cubicBezTo>
                  <a:pt x="506386" y="380669"/>
                  <a:pt x="514958" y="372096"/>
                  <a:pt x="514958" y="361619"/>
                </a:cubicBezTo>
                <a:lnTo>
                  <a:pt x="514958" y="361619"/>
                </a:lnTo>
                <a:lnTo>
                  <a:pt x="514958" y="337806"/>
                </a:lnTo>
                <a:lnTo>
                  <a:pt x="391133" y="173024"/>
                </a:lnTo>
                <a:cubicBezTo>
                  <a:pt x="390180" y="172071"/>
                  <a:pt x="389228" y="170166"/>
                  <a:pt x="387323" y="169214"/>
                </a:cubicBezTo>
                <a:cubicBezTo>
                  <a:pt x="378751" y="164451"/>
                  <a:pt x="368273" y="165404"/>
                  <a:pt x="361605" y="172071"/>
                </a:cubicBezTo>
                <a:close/>
                <a:moveTo>
                  <a:pt x="495908" y="19671"/>
                </a:moveTo>
                <a:lnTo>
                  <a:pt x="38708" y="19671"/>
                </a:lnTo>
                <a:cubicBezTo>
                  <a:pt x="28230" y="19671"/>
                  <a:pt x="19658" y="28244"/>
                  <a:pt x="19658" y="38721"/>
                </a:cubicBezTo>
                <a:lnTo>
                  <a:pt x="19658" y="38721"/>
                </a:lnTo>
                <a:lnTo>
                  <a:pt x="19658" y="327329"/>
                </a:lnTo>
                <a:lnTo>
                  <a:pt x="113003" y="217791"/>
                </a:lnTo>
                <a:cubicBezTo>
                  <a:pt x="126338" y="201599"/>
                  <a:pt x="151103" y="199694"/>
                  <a:pt x="166343" y="213981"/>
                </a:cubicBezTo>
                <a:lnTo>
                  <a:pt x="167296" y="214934"/>
                </a:lnTo>
                <a:lnTo>
                  <a:pt x="168248" y="215886"/>
                </a:lnTo>
                <a:lnTo>
                  <a:pt x="231113" y="276846"/>
                </a:lnTo>
                <a:cubicBezTo>
                  <a:pt x="238733" y="284466"/>
                  <a:pt x="251115" y="284466"/>
                  <a:pt x="257783" y="276846"/>
                </a:cubicBezTo>
                <a:lnTo>
                  <a:pt x="258736" y="275894"/>
                </a:lnTo>
                <a:lnTo>
                  <a:pt x="259688" y="274941"/>
                </a:lnTo>
                <a:lnTo>
                  <a:pt x="345413" y="163499"/>
                </a:lnTo>
                <a:cubicBezTo>
                  <a:pt x="357796" y="146354"/>
                  <a:pt x="382561" y="143496"/>
                  <a:pt x="398753" y="156831"/>
                </a:cubicBezTo>
                <a:cubicBezTo>
                  <a:pt x="400658" y="158736"/>
                  <a:pt x="402563" y="160641"/>
                  <a:pt x="404468" y="162546"/>
                </a:cubicBezTo>
                <a:lnTo>
                  <a:pt x="406373" y="164451"/>
                </a:lnTo>
                <a:lnTo>
                  <a:pt x="515911" y="309231"/>
                </a:lnTo>
                <a:lnTo>
                  <a:pt x="515911" y="40626"/>
                </a:lnTo>
                <a:cubicBezTo>
                  <a:pt x="515911" y="30149"/>
                  <a:pt x="508290" y="22529"/>
                  <a:pt x="497813" y="21576"/>
                </a:cubicBezTo>
                <a:lnTo>
                  <a:pt x="495908" y="19671"/>
                </a:lnTo>
                <a:close/>
                <a:moveTo>
                  <a:pt x="95858" y="48246"/>
                </a:moveTo>
                <a:cubicBezTo>
                  <a:pt x="122528" y="48246"/>
                  <a:pt x="143483" y="69201"/>
                  <a:pt x="143483" y="95871"/>
                </a:cubicBezTo>
                <a:cubicBezTo>
                  <a:pt x="143483" y="122541"/>
                  <a:pt x="122528" y="143496"/>
                  <a:pt x="95858" y="143496"/>
                </a:cubicBezTo>
                <a:cubicBezTo>
                  <a:pt x="69188" y="143496"/>
                  <a:pt x="48233" y="122541"/>
                  <a:pt x="48233" y="95871"/>
                </a:cubicBezTo>
                <a:cubicBezTo>
                  <a:pt x="48233" y="69201"/>
                  <a:pt x="69188" y="48246"/>
                  <a:pt x="95858" y="48246"/>
                </a:cubicBezTo>
                <a:close/>
                <a:moveTo>
                  <a:pt x="95858" y="67296"/>
                </a:moveTo>
                <a:cubicBezTo>
                  <a:pt x="79665" y="67296"/>
                  <a:pt x="67283" y="79679"/>
                  <a:pt x="67283" y="95871"/>
                </a:cubicBezTo>
                <a:cubicBezTo>
                  <a:pt x="67283" y="112064"/>
                  <a:pt x="79665" y="124446"/>
                  <a:pt x="95858" y="124446"/>
                </a:cubicBezTo>
                <a:cubicBezTo>
                  <a:pt x="112051" y="124446"/>
                  <a:pt x="124433" y="112064"/>
                  <a:pt x="124433" y="95871"/>
                </a:cubicBezTo>
                <a:cubicBezTo>
                  <a:pt x="124433" y="79679"/>
                  <a:pt x="112051" y="67296"/>
                  <a:pt x="95858" y="672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iṩļïḓè">
            <a:extLst>
              <a:ext uri="{FF2B5EF4-FFF2-40B4-BE49-F238E27FC236}">
                <a16:creationId xmlns:a16="http://schemas.microsoft.com/office/drawing/2014/main" id="{517B4432-7039-4CD2-A7C5-444B73A9AD98}"/>
              </a:ext>
            </a:extLst>
          </p:cNvPr>
          <p:cNvSpPr txBox="1"/>
          <p:nvPr/>
        </p:nvSpPr>
        <p:spPr bwMode="auto">
          <a:xfrm>
            <a:off x="3580282" y="3886449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iṩļïḓè">
            <a:extLst>
              <a:ext uri="{FF2B5EF4-FFF2-40B4-BE49-F238E27FC236}">
                <a16:creationId xmlns:a16="http://schemas.microsoft.com/office/drawing/2014/main" id="{9BBE8F93-8A03-4FFF-8947-6EB6F2B391B2}"/>
              </a:ext>
            </a:extLst>
          </p:cNvPr>
          <p:cNvSpPr txBox="1"/>
          <p:nvPr/>
        </p:nvSpPr>
        <p:spPr bwMode="auto">
          <a:xfrm>
            <a:off x="6511865" y="3854792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7" name="iṩļïḓè">
            <a:extLst>
              <a:ext uri="{FF2B5EF4-FFF2-40B4-BE49-F238E27FC236}">
                <a16:creationId xmlns:a16="http://schemas.microsoft.com/office/drawing/2014/main" id="{E5FD52D0-7E4C-4D12-B152-2674393F95FA}"/>
              </a:ext>
            </a:extLst>
          </p:cNvPr>
          <p:cNvSpPr txBox="1"/>
          <p:nvPr/>
        </p:nvSpPr>
        <p:spPr bwMode="auto">
          <a:xfrm>
            <a:off x="9383575" y="3828653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2C9E31A-D780-48F2-A2F3-16DF9D71CA94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19" name="Oval 31">
              <a:extLst>
                <a:ext uri="{FF2B5EF4-FFF2-40B4-BE49-F238E27FC236}">
                  <a16:creationId xmlns:a16="http://schemas.microsoft.com/office/drawing/2014/main" id="{09701056-D0DB-4595-A19A-81FC920269F1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Oval 32">
              <a:extLst>
                <a:ext uri="{FF2B5EF4-FFF2-40B4-BE49-F238E27FC236}">
                  <a16:creationId xmlns:a16="http://schemas.microsoft.com/office/drawing/2014/main" id="{48A298DC-1D8A-44FE-BE22-B11AFEEC94FE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109BD27C-CDFA-4788-8196-2206216D962E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2" name="Straight Connector 20">
              <a:extLst>
                <a:ext uri="{FF2B5EF4-FFF2-40B4-BE49-F238E27FC236}">
                  <a16:creationId xmlns:a16="http://schemas.microsoft.com/office/drawing/2014/main" id="{4319B91E-5F8E-462B-B4F4-652AD053FC9A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iŝḷïdé">
            <a:extLst>
              <a:ext uri="{FF2B5EF4-FFF2-40B4-BE49-F238E27FC236}">
                <a16:creationId xmlns:a16="http://schemas.microsoft.com/office/drawing/2014/main" id="{38F06848-F018-41A9-8424-656036F20896}"/>
              </a:ext>
            </a:extLst>
          </p:cNvPr>
          <p:cNvSpPr/>
          <p:nvPr/>
        </p:nvSpPr>
        <p:spPr>
          <a:xfrm flipH="1">
            <a:off x="1368093" y="2224445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0062DFD-8498-4674-BD6C-C46375C0D39E}"/>
              </a:ext>
            </a:extLst>
          </p:cNvPr>
          <p:cNvSpPr txBox="1"/>
          <p:nvPr/>
        </p:nvSpPr>
        <p:spPr>
          <a:xfrm>
            <a:off x="1819306" y="2204835"/>
            <a:ext cx="5023454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600" dirty="0">
                <a:sym typeface="+mn-lt"/>
              </a:rPr>
              <a:t>Click here to add content that matches the title.</a:t>
            </a:r>
            <a:r>
              <a:rPr lang="en-US" altLang="zh-CN" sz="1600" dirty="0">
                <a:sym typeface="+mn-lt"/>
              </a:rPr>
              <a:t>, </a:t>
            </a:r>
          </a:p>
          <a:p>
            <a:r>
              <a:rPr lang="en-US" altLang="zh-CN" sz="1600" dirty="0">
                <a:sym typeface="+mn-lt"/>
              </a:rPr>
              <a:t>Click here to add content that matches the title.,</a:t>
            </a:r>
          </a:p>
        </p:txBody>
      </p:sp>
      <p:sp>
        <p:nvSpPr>
          <p:cNvPr id="26" name="iṥļîḓè">
            <a:extLst>
              <a:ext uri="{FF2B5EF4-FFF2-40B4-BE49-F238E27FC236}">
                <a16:creationId xmlns:a16="http://schemas.microsoft.com/office/drawing/2014/main" id="{8FDD4860-AA05-48A3-9C30-754E0A7FA4FD}"/>
              </a:ext>
            </a:extLst>
          </p:cNvPr>
          <p:cNvSpPr/>
          <p:nvPr/>
        </p:nvSpPr>
        <p:spPr>
          <a:xfrm>
            <a:off x="1368093" y="3815439"/>
            <a:ext cx="720000" cy="720000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 dirty="0">
                <a:solidFill>
                  <a:prstClr val="white"/>
                </a:solidFill>
                <a:cs typeface="+mn-ea"/>
                <a:sym typeface="+mn-lt"/>
              </a:rPr>
              <a:t>0 1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îşļíďe">
            <a:extLst>
              <a:ext uri="{FF2B5EF4-FFF2-40B4-BE49-F238E27FC236}">
                <a16:creationId xmlns:a16="http://schemas.microsoft.com/office/drawing/2014/main" id="{B284149B-C5DF-4E60-94D3-1272199D9951}"/>
              </a:ext>
            </a:extLst>
          </p:cNvPr>
          <p:cNvSpPr/>
          <p:nvPr/>
        </p:nvSpPr>
        <p:spPr>
          <a:xfrm>
            <a:off x="1548750" y="3982301"/>
            <a:ext cx="358684" cy="386276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FC906A6-85CE-441B-B6AF-C7DFC6FEFAA2}"/>
              </a:ext>
            </a:extLst>
          </p:cNvPr>
          <p:cNvSpPr txBox="1"/>
          <p:nvPr/>
        </p:nvSpPr>
        <p:spPr>
          <a:xfrm>
            <a:off x="2978009" y="4394403"/>
            <a:ext cx="21962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219C9E8-D1AE-4601-B0B2-5FFA6C9F0DE7}"/>
              </a:ext>
            </a:extLst>
          </p:cNvPr>
          <p:cNvSpPr txBox="1"/>
          <p:nvPr/>
        </p:nvSpPr>
        <p:spPr>
          <a:xfrm>
            <a:off x="5752691" y="4368577"/>
            <a:ext cx="21962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929C90D-63B0-443A-8202-2A7AB613B326}"/>
              </a:ext>
            </a:extLst>
          </p:cNvPr>
          <p:cNvSpPr txBox="1"/>
          <p:nvPr/>
        </p:nvSpPr>
        <p:spPr>
          <a:xfrm>
            <a:off x="8675747" y="4348228"/>
            <a:ext cx="219623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en-US" altLang="zh-CN" sz="12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1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4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ṥļîḓè">
            <a:extLst>
              <a:ext uri="{FF2B5EF4-FFF2-40B4-BE49-F238E27FC236}">
                <a16:creationId xmlns:a16="http://schemas.microsoft.com/office/drawing/2014/main" id="{34C83076-0328-4D59-B3F3-9A4FBEAD83C5}"/>
              </a:ext>
            </a:extLst>
          </p:cNvPr>
          <p:cNvSpPr/>
          <p:nvPr/>
        </p:nvSpPr>
        <p:spPr>
          <a:xfrm>
            <a:off x="5860308" y="2147946"/>
            <a:ext cx="720000" cy="720000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 dirty="0">
                <a:solidFill>
                  <a:prstClr val="white"/>
                </a:solidFill>
                <a:cs typeface="+mn-ea"/>
                <a:sym typeface="+mn-lt"/>
              </a:rPr>
              <a:t>0 1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iṡḻîďê">
            <a:extLst>
              <a:ext uri="{FF2B5EF4-FFF2-40B4-BE49-F238E27FC236}">
                <a16:creationId xmlns:a16="http://schemas.microsoft.com/office/drawing/2014/main" id="{6DA74E13-2064-4BE8-8AF5-9BA318489087}"/>
              </a:ext>
            </a:extLst>
          </p:cNvPr>
          <p:cNvSpPr/>
          <p:nvPr/>
        </p:nvSpPr>
        <p:spPr>
          <a:xfrm>
            <a:off x="6988174" y="4044376"/>
            <a:ext cx="720000" cy="720000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0 2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íşḻïde">
            <a:extLst>
              <a:ext uri="{FF2B5EF4-FFF2-40B4-BE49-F238E27FC236}">
                <a16:creationId xmlns:a16="http://schemas.microsoft.com/office/drawing/2014/main" id="{23D0B55E-D0BC-43DD-8B69-AFB013799115}"/>
              </a:ext>
            </a:extLst>
          </p:cNvPr>
          <p:cNvSpPr/>
          <p:nvPr/>
        </p:nvSpPr>
        <p:spPr>
          <a:xfrm>
            <a:off x="4711053" y="4044376"/>
            <a:ext cx="720000" cy="720000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0 3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ïṣḷîḓe">
            <a:extLst>
              <a:ext uri="{FF2B5EF4-FFF2-40B4-BE49-F238E27FC236}">
                <a16:creationId xmlns:a16="http://schemas.microsoft.com/office/drawing/2014/main" id="{C07F0965-3C67-4937-BBCE-E374B97EBB25}"/>
              </a:ext>
            </a:extLst>
          </p:cNvPr>
          <p:cNvSpPr/>
          <p:nvPr/>
        </p:nvSpPr>
        <p:spPr>
          <a:xfrm rot="6010250" flipH="1">
            <a:off x="4919596" y="2496559"/>
            <a:ext cx="2610369" cy="2608907"/>
          </a:xfrm>
          <a:prstGeom prst="arc">
            <a:avLst>
              <a:gd name="adj1" fmla="val 16496130"/>
              <a:gd name="adj2" fmla="val 20928688"/>
            </a:avLst>
          </a:prstGeom>
          <a:ln w="25400" cap="rnd">
            <a:solidFill>
              <a:srgbClr val="3B96B4"/>
            </a:solidFill>
            <a:round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îṣḷiḓé">
            <a:extLst>
              <a:ext uri="{FF2B5EF4-FFF2-40B4-BE49-F238E27FC236}">
                <a16:creationId xmlns:a16="http://schemas.microsoft.com/office/drawing/2014/main" id="{539DC98D-3E44-41F8-A947-F47DC6615BCD}"/>
              </a:ext>
            </a:extLst>
          </p:cNvPr>
          <p:cNvSpPr/>
          <p:nvPr/>
        </p:nvSpPr>
        <p:spPr>
          <a:xfrm rot="13331586" flipH="1">
            <a:off x="4915123" y="2496558"/>
            <a:ext cx="2610369" cy="2608907"/>
          </a:xfrm>
          <a:prstGeom prst="arc">
            <a:avLst>
              <a:gd name="adj1" fmla="val 16496130"/>
              <a:gd name="adj2" fmla="val 20928688"/>
            </a:avLst>
          </a:prstGeom>
          <a:ln w="25400" cap="rnd">
            <a:solidFill>
              <a:srgbClr val="3B96B4"/>
            </a:solidFill>
            <a:round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îṧḻidè">
            <a:extLst>
              <a:ext uri="{FF2B5EF4-FFF2-40B4-BE49-F238E27FC236}">
                <a16:creationId xmlns:a16="http://schemas.microsoft.com/office/drawing/2014/main" id="{79AC172C-7D90-48F8-B8C5-08ED6BF74ECD}"/>
              </a:ext>
            </a:extLst>
          </p:cNvPr>
          <p:cNvSpPr/>
          <p:nvPr/>
        </p:nvSpPr>
        <p:spPr>
          <a:xfrm rot="20471439" flipH="1">
            <a:off x="4937685" y="2477162"/>
            <a:ext cx="2610369" cy="2608907"/>
          </a:xfrm>
          <a:prstGeom prst="arc">
            <a:avLst>
              <a:gd name="adj1" fmla="val 16496130"/>
              <a:gd name="adj2" fmla="val 20928688"/>
            </a:avLst>
          </a:prstGeom>
          <a:ln w="25400" cap="rnd">
            <a:solidFill>
              <a:srgbClr val="3B96B4"/>
            </a:solidFill>
            <a:round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5ECF0CB-309F-43EB-915E-992D4C1E0849}"/>
              </a:ext>
            </a:extLst>
          </p:cNvPr>
          <p:cNvGrpSpPr/>
          <p:nvPr/>
        </p:nvGrpSpPr>
        <p:grpSpPr>
          <a:xfrm>
            <a:off x="-216283" y="454163"/>
            <a:ext cx="4049339" cy="615554"/>
            <a:chOff x="-216283" y="454163"/>
            <a:chExt cx="4049339" cy="615554"/>
          </a:xfrm>
        </p:grpSpPr>
        <p:sp>
          <p:nvSpPr>
            <p:cNvPr id="17" name="Oval 31">
              <a:extLst>
                <a:ext uri="{FF2B5EF4-FFF2-40B4-BE49-F238E27FC236}">
                  <a16:creationId xmlns:a16="http://schemas.microsoft.com/office/drawing/2014/main" id="{F7A52A4D-2B26-4542-9BEA-F05ED58BA8FA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32">
              <a:extLst>
                <a:ext uri="{FF2B5EF4-FFF2-40B4-BE49-F238E27FC236}">
                  <a16:creationId xmlns:a16="http://schemas.microsoft.com/office/drawing/2014/main" id="{977ABEEC-F6C4-49AC-833C-640B8E339991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C1A84C06-00E7-4F82-AB30-7E90D34E18FF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spc="600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0" name="Straight Connector 20">
              <a:extLst>
                <a:ext uri="{FF2B5EF4-FFF2-40B4-BE49-F238E27FC236}">
                  <a16:creationId xmlns:a16="http://schemas.microsoft.com/office/drawing/2014/main" id="{FE9319E5-0083-49FD-9B45-7BD7C785EEF1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îşļíďe">
            <a:extLst>
              <a:ext uri="{FF2B5EF4-FFF2-40B4-BE49-F238E27FC236}">
                <a16:creationId xmlns:a16="http://schemas.microsoft.com/office/drawing/2014/main" id="{43899C41-4EF6-4395-803E-B9ACE612C3B7}"/>
              </a:ext>
            </a:extLst>
          </p:cNvPr>
          <p:cNvSpPr/>
          <p:nvPr/>
        </p:nvSpPr>
        <p:spPr>
          <a:xfrm>
            <a:off x="6040965" y="2314808"/>
            <a:ext cx="358684" cy="386276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îşļíďe">
            <a:extLst>
              <a:ext uri="{FF2B5EF4-FFF2-40B4-BE49-F238E27FC236}">
                <a16:creationId xmlns:a16="http://schemas.microsoft.com/office/drawing/2014/main" id="{1F9542CF-360E-42C4-AD53-31CAC236EF85}"/>
              </a:ext>
            </a:extLst>
          </p:cNvPr>
          <p:cNvSpPr/>
          <p:nvPr/>
        </p:nvSpPr>
        <p:spPr>
          <a:xfrm>
            <a:off x="4889510" y="4211238"/>
            <a:ext cx="358684" cy="386276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îşļíďe">
            <a:extLst>
              <a:ext uri="{FF2B5EF4-FFF2-40B4-BE49-F238E27FC236}">
                <a16:creationId xmlns:a16="http://schemas.microsoft.com/office/drawing/2014/main" id="{87B27B71-A126-4B0D-9BD5-A7EE4D8784A4}"/>
              </a:ext>
            </a:extLst>
          </p:cNvPr>
          <p:cNvSpPr/>
          <p:nvPr/>
        </p:nvSpPr>
        <p:spPr>
          <a:xfrm>
            <a:off x="7185666" y="4211238"/>
            <a:ext cx="358684" cy="386276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iŝḷïdé">
            <a:extLst>
              <a:ext uri="{FF2B5EF4-FFF2-40B4-BE49-F238E27FC236}">
                <a16:creationId xmlns:a16="http://schemas.microsoft.com/office/drawing/2014/main" id="{188F69E7-0677-4923-8352-463D56533925}"/>
              </a:ext>
            </a:extLst>
          </p:cNvPr>
          <p:cNvSpPr/>
          <p:nvPr/>
        </p:nvSpPr>
        <p:spPr>
          <a:xfrm flipH="1">
            <a:off x="7352205" y="1846203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8E113A4-F2DF-49DF-89D4-9B8956534F7B}"/>
              </a:ext>
            </a:extLst>
          </p:cNvPr>
          <p:cNvSpPr txBox="1"/>
          <p:nvPr/>
        </p:nvSpPr>
        <p:spPr>
          <a:xfrm>
            <a:off x="7803418" y="1759760"/>
            <a:ext cx="2819902" cy="125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 Click here to add content that matches the title.</a:t>
            </a:r>
          </a:p>
        </p:txBody>
      </p:sp>
      <p:sp>
        <p:nvSpPr>
          <p:cNvPr id="27" name="iŝḷïdé">
            <a:extLst>
              <a:ext uri="{FF2B5EF4-FFF2-40B4-BE49-F238E27FC236}">
                <a16:creationId xmlns:a16="http://schemas.microsoft.com/office/drawing/2014/main" id="{2AA05262-17F8-401C-91B6-98E045A75F14}"/>
              </a:ext>
            </a:extLst>
          </p:cNvPr>
          <p:cNvSpPr/>
          <p:nvPr/>
        </p:nvSpPr>
        <p:spPr>
          <a:xfrm flipH="1">
            <a:off x="3999580" y="3256132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72216F3-5BA4-4AE9-BB06-51E2A21BE624}"/>
              </a:ext>
            </a:extLst>
          </p:cNvPr>
          <p:cNvSpPr txBox="1"/>
          <p:nvPr/>
        </p:nvSpPr>
        <p:spPr>
          <a:xfrm>
            <a:off x="886282" y="3029524"/>
            <a:ext cx="2819902" cy="125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 Click here to add content that matches the title.</a:t>
            </a:r>
          </a:p>
        </p:txBody>
      </p:sp>
      <p:sp>
        <p:nvSpPr>
          <p:cNvPr id="29" name="iŝḷïdé">
            <a:extLst>
              <a:ext uri="{FF2B5EF4-FFF2-40B4-BE49-F238E27FC236}">
                <a16:creationId xmlns:a16="http://schemas.microsoft.com/office/drawing/2014/main" id="{ECFA8034-3177-4A8A-B3AF-055BB6543D6D}"/>
              </a:ext>
            </a:extLst>
          </p:cNvPr>
          <p:cNvSpPr/>
          <p:nvPr/>
        </p:nvSpPr>
        <p:spPr>
          <a:xfrm flipH="1">
            <a:off x="8186959" y="4096952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09AD6C2-DA23-4216-A559-7CBC5B5FFCAE}"/>
              </a:ext>
            </a:extLst>
          </p:cNvPr>
          <p:cNvSpPr txBox="1"/>
          <p:nvPr/>
        </p:nvSpPr>
        <p:spPr>
          <a:xfrm>
            <a:off x="8638172" y="4010509"/>
            <a:ext cx="2819902" cy="1254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 Click here to add content that matches the title.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880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D1AFE14-2BB7-495B-B0F7-20B91961FC4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F2A0FB-04C9-4293-B73D-F8782ADB7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1D7197">
                  <a:alpha val="13000"/>
                </a:srgbClr>
              </a:gs>
              <a:gs pos="1000">
                <a:srgbClr val="20ADCE">
                  <a:alpha val="13000"/>
                </a:srgbClr>
              </a:gs>
              <a:gs pos="100000">
                <a:srgbClr val="17456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A16C01D0-25CF-4B3A-837C-0CAF970FCCC7}"/>
              </a:ext>
            </a:extLst>
          </p:cNvPr>
          <p:cNvCxnSpPr>
            <a:cxnSpLocks/>
          </p:cNvCxnSpPr>
          <p:nvPr/>
        </p:nvCxnSpPr>
        <p:spPr>
          <a:xfrm>
            <a:off x="1401310" y="3429000"/>
            <a:ext cx="9084581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4" name="Group 8">
            <a:extLst>
              <a:ext uri="{FF2B5EF4-FFF2-40B4-BE49-F238E27FC236}">
                <a16:creationId xmlns:a16="http://schemas.microsoft.com/office/drawing/2014/main" id="{EBC2FE2C-6931-4079-8574-1051DE4B7727}"/>
              </a:ext>
            </a:extLst>
          </p:cNvPr>
          <p:cNvGrpSpPr/>
          <p:nvPr/>
        </p:nvGrpSpPr>
        <p:grpSpPr>
          <a:xfrm>
            <a:off x="1371601" y="3731259"/>
            <a:ext cx="2505074" cy="704215"/>
            <a:chOff x="1524001" y="4963160"/>
            <a:chExt cx="2409824" cy="592296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E709EDBF-10EF-4209-AC27-918EED2B5C8E}"/>
                </a:ext>
              </a:extLst>
            </p:cNvPr>
            <p:cNvSpPr txBox="1">
              <a:spLocks/>
            </p:cNvSpPr>
            <p:nvPr/>
          </p:nvSpPr>
          <p:spPr>
            <a:xfrm>
              <a:off x="1638300" y="5067300"/>
              <a:ext cx="2295525" cy="48815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5C11EE31-06B3-4E9A-A12D-66E3614A75A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1" y="4963160"/>
              <a:ext cx="2339340" cy="518160"/>
            </a:xfrm>
            <a:prstGeom prst="rect">
              <a:avLst/>
            </a:prstGeom>
            <a:gradFill>
              <a:gsLst>
                <a:gs pos="100000">
                  <a:srgbClr val="91B1D0">
                    <a:lumMod val="50000"/>
                  </a:srgbClr>
                </a:gs>
                <a:gs pos="0">
                  <a:srgbClr val="2E7791"/>
                </a:gs>
              </a:gsLst>
              <a:lin ang="2700000" scaled="1"/>
            </a:gradFill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FBFEC20-5779-4B3C-896C-84DA1E05E261}"/>
              </a:ext>
            </a:extLst>
          </p:cNvPr>
          <p:cNvSpPr txBox="1"/>
          <p:nvPr/>
        </p:nvSpPr>
        <p:spPr>
          <a:xfrm>
            <a:off x="1679896" y="3929736"/>
            <a:ext cx="181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69F2D7F-9A61-4630-A1DC-9FF5EA81E960}"/>
              </a:ext>
            </a:extLst>
          </p:cNvPr>
          <p:cNvSpPr txBox="1"/>
          <p:nvPr/>
        </p:nvSpPr>
        <p:spPr>
          <a:xfrm>
            <a:off x="1582605" y="2045748"/>
            <a:ext cx="6335773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8000" b="1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FIVE.</a:t>
            </a:r>
            <a:endParaRPr kumimoji="0" lang="en-US" sz="8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79ADB86-6B9B-4D79-83C0-F494E9AB856A}"/>
              </a:ext>
            </a:extLst>
          </p:cNvPr>
          <p:cNvSpPr txBox="1"/>
          <p:nvPr/>
        </p:nvSpPr>
        <p:spPr>
          <a:xfrm>
            <a:off x="4343173" y="3731259"/>
            <a:ext cx="5946014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200" b="0" kern="0">
                <a:solidFill>
                  <a:schemeClr val="bg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600" dirty="0"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600" dirty="0">
              <a:sym typeface="+mn-lt"/>
            </a:endParaRPr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C0AD562E-1D0F-4345-968F-36C992E33977}"/>
              </a:ext>
            </a:extLst>
          </p:cNvPr>
          <p:cNvSpPr/>
          <p:nvPr/>
        </p:nvSpPr>
        <p:spPr>
          <a:xfrm>
            <a:off x="10289187" y="3232296"/>
            <a:ext cx="393408" cy="39340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Arrow Connector 35">
            <a:extLst>
              <a:ext uri="{FF2B5EF4-FFF2-40B4-BE49-F238E27FC236}">
                <a16:creationId xmlns:a16="http://schemas.microsoft.com/office/drawing/2014/main" id="{FE1D3EB2-E3BF-45CA-A18D-0E3F65935FC8}"/>
              </a:ext>
            </a:extLst>
          </p:cNvPr>
          <p:cNvCxnSpPr>
            <a:cxnSpLocks/>
          </p:cNvCxnSpPr>
          <p:nvPr/>
        </p:nvCxnSpPr>
        <p:spPr>
          <a:xfrm>
            <a:off x="10377879" y="3429000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rgbClr val="1E2E60"/>
            </a:solidFill>
            <a:prstDash val="solid"/>
            <a:miter lim="800000"/>
            <a:tailEnd type="arrow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865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45">
            <a:extLst>
              <a:ext uri="{FF2B5EF4-FFF2-40B4-BE49-F238E27FC236}">
                <a16:creationId xmlns:a16="http://schemas.microsoft.com/office/drawing/2014/main" id="{64503922-8CD5-4D92-BE4F-663D13C838EB}"/>
              </a:ext>
            </a:extLst>
          </p:cNvPr>
          <p:cNvSpPr/>
          <p:nvPr/>
        </p:nvSpPr>
        <p:spPr>
          <a:xfrm>
            <a:off x="4429818" y="2023871"/>
            <a:ext cx="3334639" cy="3334639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Arc 9">
            <a:extLst>
              <a:ext uri="{FF2B5EF4-FFF2-40B4-BE49-F238E27FC236}">
                <a16:creationId xmlns:a16="http://schemas.microsoft.com/office/drawing/2014/main" id="{12629AB8-7CE4-40E5-A2D1-2AA0A9AAA14C}"/>
              </a:ext>
            </a:extLst>
          </p:cNvPr>
          <p:cNvSpPr/>
          <p:nvPr/>
        </p:nvSpPr>
        <p:spPr>
          <a:xfrm flipH="1" flipV="1">
            <a:off x="4113658" y="1716532"/>
            <a:ext cx="3964686" cy="3964686"/>
          </a:xfrm>
          <a:prstGeom prst="arc">
            <a:avLst>
              <a:gd name="adj1" fmla="val 17896699"/>
              <a:gd name="adj2" fmla="val 3587017"/>
            </a:avLst>
          </a:prstGeom>
          <a:noFill/>
          <a:ln w="19050" cap="rnd" cmpd="sng" algn="ctr">
            <a:solidFill>
              <a:srgbClr val="1E2E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Arc 13">
            <a:extLst>
              <a:ext uri="{FF2B5EF4-FFF2-40B4-BE49-F238E27FC236}">
                <a16:creationId xmlns:a16="http://schemas.microsoft.com/office/drawing/2014/main" id="{2FF0BEDD-FFBE-4C75-8101-7B679E9A4E52}"/>
              </a:ext>
            </a:extLst>
          </p:cNvPr>
          <p:cNvSpPr/>
          <p:nvPr/>
        </p:nvSpPr>
        <p:spPr>
          <a:xfrm>
            <a:off x="4113658" y="1716532"/>
            <a:ext cx="3964686" cy="3964686"/>
          </a:xfrm>
          <a:prstGeom prst="arc">
            <a:avLst>
              <a:gd name="adj1" fmla="val 17896699"/>
              <a:gd name="adj2" fmla="val 3587017"/>
            </a:avLst>
          </a:prstGeom>
          <a:noFill/>
          <a:ln w="19050" cap="rnd" cmpd="sng" algn="ctr">
            <a:solidFill>
              <a:srgbClr val="1E2E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Oval 39">
            <a:extLst>
              <a:ext uri="{FF2B5EF4-FFF2-40B4-BE49-F238E27FC236}">
                <a16:creationId xmlns:a16="http://schemas.microsoft.com/office/drawing/2014/main" id="{74A8F962-C587-45BB-A861-CA5B28352769}"/>
              </a:ext>
            </a:extLst>
          </p:cNvPr>
          <p:cNvSpPr/>
          <p:nvPr/>
        </p:nvSpPr>
        <p:spPr>
          <a:xfrm>
            <a:off x="4467562" y="2234503"/>
            <a:ext cx="265320" cy="26532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1E2E6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Oval 40">
            <a:extLst>
              <a:ext uri="{FF2B5EF4-FFF2-40B4-BE49-F238E27FC236}">
                <a16:creationId xmlns:a16="http://schemas.microsoft.com/office/drawing/2014/main" id="{81A3F146-E9D7-47B7-90AD-5E371C4C2092}"/>
              </a:ext>
            </a:extLst>
          </p:cNvPr>
          <p:cNvSpPr/>
          <p:nvPr/>
        </p:nvSpPr>
        <p:spPr>
          <a:xfrm>
            <a:off x="4509614" y="2276555"/>
            <a:ext cx="181217" cy="181217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Oval 37">
            <a:extLst>
              <a:ext uri="{FF2B5EF4-FFF2-40B4-BE49-F238E27FC236}">
                <a16:creationId xmlns:a16="http://schemas.microsoft.com/office/drawing/2014/main" id="{BF7C8216-D7FC-4DCD-A563-A8472E4539A0}"/>
              </a:ext>
            </a:extLst>
          </p:cNvPr>
          <p:cNvSpPr/>
          <p:nvPr/>
        </p:nvSpPr>
        <p:spPr>
          <a:xfrm>
            <a:off x="4467562" y="4881811"/>
            <a:ext cx="265320" cy="26532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1E2E6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Oval 38">
            <a:extLst>
              <a:ext uri="{FF2B5EF4-FFF2-40B4-BE49-F238E27FC236}">
                <a16:creationId xmlns:a16="http://schemas.microsoft.com/office/drawing/2014/main" id="{FD4C1560-50B4-4416-81CA-3FFC338920D2}"/>
              </a:ext>
            </a:extLst>
          </p:cNvPr>
          <p:cNvSpPr/>
          <p:nvPr/>
        </p:nvSpPr>
        <p:spPr>
          <a:xfrm>
            <a:off x="4509614" y="4923863"/>
            <a:ext cx="181217" cy="181217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Oval 35">
            <a:extLst>
              <a:ext uri="{FF2B5EF4-FFF2-40B4-BE49-F238E27FC236}">
                <a16:creationId xmlns:a16="http://schemas.microsoft.com/office/drawing/2014/main" id="{0EF15739-E6B3-47F1-8D57-1B386027BBBB}"/>
              </a:ext>
            </a:extLst>
          </p:cNvPr>
          <p:cNvSpPr/>
          <p:nvPr/>
        </p:nvSpPr>
        <p:spPr>
          <a:xfrm>
            <a:off x="3971082" y="3558531"/>
            <a:ext cx="265320" cy="26532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1E2E6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Oval 36">
            <a:extLst>
              <a:ext uri="{FF2B5EF4-FFF2-40B4-BE49-F238E27FC236}">
                <a16:creationId xmlns:a16="http://schemas.microsoft.com/office/drawing/2014/main" id="{11B3E787-E263-4073-90A6-173475A934C4}"/>
              </a:ext>
            </a:extLst>
          </p:cNvPr>
          <p:cNvSpPr/>
          <p:nvPr/>
        </p:nvSpPr>
        <p:spPr>
          <a:xfrm>
            <a:off x="4013134" y="3600583"/>
            <a:ext cx="181217" cy="181217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Oval 33">
            <a:extLst>
              <a:ext uri="{FF2B5EF4-FFF2-40B4-BE49-F238E27FC236}">
                <a16:creationId xmlns:a16="http://schemas.microsoft.com/office/drawing/2014/main" id="{CC6175C9-0FA5-4496-B8DA-5F9C309FA62C}"/>
              </a:ext>
            </a:extLst>
          </p:cNvPr>
          <p:cNvSpPr/>
          <p:nvPr/>
        </p:nvSpPr>
        <p:spPr>
          <a:xfrm>
            <a:off x="7941969" y="3558531"/>
            <a:ext cx="265320" cy="26532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1E2E6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34">
            <a:extLst>
              <a:ext uri="{FF2B5EF4-FFF2-40B4-BE49-F238E27FC236}">
                <a16:creationId xmlns:a16="http://schemas.microsoft.com/office/drawing/2014/main" id="{68468A95-F38D-45E6-B964-883D5EBDAF4F}"/>
              </a:ext>
            </a:extLst>
          </p:cNvPr>
          <p:cNvSpPr/>
          <p:nvPr/>
        </p:nvSpPr>
        <p:spPr>
          <a:xfrm>
            <a:off x="7984021" y="3600583"/>
            <a:ext cx="181217" cy="181217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Oval 31">
            <a:extLst>
              <a:ext uri="{FF2B5EF4-FFF2-40B4-BE49-F238E27FC236}">
                <a16:creationId xmlns:a16="http://schemas.microsoft.com/office/drawing/2014/main" id="{C5195A2A-E950-42BA-882E-A72BD9684616}"/>
              </a:ext>
            </a:extLst>
          </p:cNvPr>
          <p:cNvSpPr/>
          <p:nvPr/>
        </p:nvSpPr>
        <p:spPr>
          <a:xfrm>
            <a:off x="7440717" y="2234503"/>
            <a:ext cx="265320" cy="26532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1E2E6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Oval 32">
            <a:extLst>
              <a:ext uri="{FF2B5EF4-FFF2-40B4-BE49-F238E27FC236}">
                <a16:creationId xmlns:a16="http://schemas.microsoft.com/office/drawing/2014/main" id="{2562E182-3DDE-42D3-A990-A6A67A886804}"/>
              </a:ext>
            </a:extLst>
          </p:cNvPr>
          <p:cNvSpPr/>
          <p:nvPr/>
        </p:nvSpPr>
        <p:spPr>
          <a:xfrm>
            <a:off x="7482769" y="2276555"/>
            <a:ext cx="181217" cy="181217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Oval 29">
            <a:extLst>
              <a:ext uri="{FF2B5EF4-FFF2-40B4-BE49-F238E27FC236}">
                <a16:creationId xmlns:a16="http://schemas.microsoft.com/office/drawing/2014/main" id="{9012753F-53B8-424D-822D-C26E0E25B05D}"/>
              </a:ext>
            </a:extLst>
          </p:cNvPr>
          <p:cNvSpPr/>
          <p:nvPr/>
        </p:nvSpPr>
        <p:spPr>
          <a:xfrm>
            <a:off x="7440717" y="4881811"/>
            <a:ext cx="265320" cy="265320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1E2E6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Oval 30">
            <a:extLst>
              <a:ext uri="{FF2B5EF4-FFF2-40B4-BE49-F238E27FC236}">
                <a16:creationId xmlns:a16="http://schemas.microsoft.com/office/drawing/2014/main" id="{81EE12D4-2DF9-42DF-A7DB-CB0C45BF8EAE}"/>
              </a:ext>
            </a:extLst>
          </p:cNvPr>
          <p:cNvSpPr/>
          <p:nvPr/>
        </p:nvSpPr>
        <p:spPr>
          <a:xfrm>
            <a:off x="7482769" y="4923863"/>
            <a:ext cx="181217" cy="181217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D91FD42E-84C0-49B5-B56A-CB74A83D895F}"/>
              </a:ext>
            </a:extLst>
          </p:cNvPr>
          <p:cNvSpPr>
            <a:spLocks/>
          </p:cNvSpPr>
          <p:nvPr/>
        </p:nvSpPr>
        <p:spPr bwMode="auto">
          <a:xfrm>
            <a:off x="5684044" y="2859581"/>
            <a:ext cx="823912" cy="845594"/>
          </a:xfrm>
          <a:custGeom>
            <a:avLst/>
            <a:gdLst>
              <a:gd name="T0" fmla="*/ 94 w 96"/>
              <a:gd name="T1" fmla="*/ 72 h 96"/>
              <a:gd name="T2" fmla="*/ 86 w 96"/>
              <a:gd name="T3" fmla="*/ 72 h 96"/>
              <a:gd name="T4" fmla="*/ 60 w 96"/>
              <a:gd name="T5" fmla="*/ 48 h 96"/>
              <a:gd name="T6" fmla="*/ 50 w 96"/>
              <a:gd name="T7" fmla="*/ 48 h 96"/>
              <a:gd name="T8" fmla="*/ 50 w 96"/>
              <a:gd name="T9" fmla="*/ 24 h 96"/>
              <a:gd name="T10" fmla="*/ 58 w 96"/>
              <a:gd name="T11" fmla="*/ 24 h 96"/>
              <a:gd name="T12" fmla="*/ 60 w 96"/>
              <a:gd name="T13" fmla="*/ 22 h 96"/>
              <a:gd name="T14" fmla="*/ 60 w 96"/>
              <a:gd name="T15" fmla="*/ 2 h 96"/>
              <a:gd name="T16" fmla="*/ 58 w 96"/>
              <a:gd name="T17" fmla="*/ 0 h 96"/>
              <a:gd name="T18" fmla="*/ 38 w 96"/>
              <a:gd name="T19" fmla="*/ 0 h 96"/>
              <a:gd name="T20" fmla="*/ 36 w 96"/>
              <a:gd name="T21" fmla="*/ 2 h 96"/>
              <a:gd name="T22" fmla="*/ 36 w 96"/>
              <a:gd name="T23" fmla="*/ 22 h 96"/>
              <a:gd name="T24" fmla="*/ 38 w 96"/>
              <a:gd name="T25" fmla="*/ 24 h 96"/>
              <a:gd name="T26" fmla="*/ 46 w 96"/>
              <a:gd name="T27" fmla="*/ 24 h 96"/>
              <a:gd name="T28" fmla="*/ 46 w 96"/>
              <a:gd name="T29" fmla="*/ 48 h 96"/>
              <a:gd name="T30" fmla="*/ 36 w 96"/>
              <a:gd name="T31" fmla="*/ 48 h 96"/>
              <a:gd name="T32" fmla="*/ 10 w 96"/>
              <a:gd name="T33" fmla="*/ 72 h 96"/>
              <a:gd name="T34" fmla="*/ 2 w 96"/>
              <a:gd name="T35" fmla="*/ 72 h 96"/>
              <a:gd name="T36" fmla="*/ 0 w 96"/>
              <a:gd name="T37" fmla="*/ 74 h 96"/>
              <a:gd name="T38" fmla="*/ 0 w 96"/>
              <a:gd name="T39" fmla="*/ 94 h 96"/>
              <a:gd name="T40" fmla="*/ 2 w 96"/>
              <a:gd name="T41" fmla="*/ 96 h 96"/>
              <a:gd name="T42" fmla="*/ 22 w 96"/>
              <a:gd name="T43" fmla="*/ 96 h 96"/>
              <a:gd name="T44" fmla="*/ 24 w 96"/>
              <a:gd name="T45" fmla="*/ 94 h 96"/>
              <a:gd name="T46" fmla="*/ 24 w 96"/>
              <a:gd name="T47" fmla="*/ 74 h 96"/>
              <a:gd name="T48" fmla="*/ 22 w 96"/>
              <a:gd name="T49" fmla="*/ 72 h 96"/>
              <a:gd name="T50" fmla="*/ 14 w 96"/>
              <a:gd name="T51" fmla="*/ 72 h 96"/>
              <a:gd name="T52" fmla="*/ 36 w 96"/>
              <a:gd name="T53" fmla="*/ 52 h 96"/>
              <a:gd name="T54" fmla="*/ 46 w 96"/>
              <a:gd name="T55" fmla="*/ 52 h 96"/>
              <a:gd name="T56" fmla="*/ 46 w 96"/>
              <a:gd name="T57" fmla="*/ 72 h 96"/>
              <a:gd name="T58" fmla="*/ 38 w 96"/>
              <a:gd name="T59" fmla="*/ 72 h 96"/>
              <a:gd name="T60" fmla="*/ 36 w 96"/>
              <a:gd name="T61" fmla="*/ 74 h 96"/>
              <a:gd name="T62" fmla="*/ 36 w 96"/>
              <a:gd name="T63" fmla="*/ 94 h 96"/>
              <a:gd name="T64" fmla="*/ 38 w 96"/>
              <a:gd name="T65" fmla="*/ 96 h 96"/>
              <a:gd name="T66" fmla="*/ 58 w 96"/>
              <a:gd name="T67" fmla="*/ 96 h 96"/>
              <a:gd name="T68" fmla="*/ 60 w 96"/>
              <a:gd name="T69" fmla="*/ 94 h 96"/>
              <a:gd name="T70" fmla="*/ 60 w 96"/>
              <a:gd name="T71" fmla="*/ 74 h 96"/>
              <a:gd name="T72" fmla="*/ 58 w 96"/>
              <a:gd name="T73" fmla="*/ 72 h 96"/>
              <a:gd name="T74" fmla="*/ 50 w 96"/>
              <a:gd name="T75" fmla="*/ 72 h 96"/>
              <a:gd name="T76" fmla="*/ 50 w 96"/>
              <a:gd name="T77" fmla="*/ 52 h 96"/>
              <a:gd name="T78" fmla="*/ 60 w 96"/>
              <a:gd name="T79" fmla="*/ 52 h 96"/>
              <a:gd name="T80" fmla="*/ 82 w 96"/>
              <a:gd name="T81" fmla="*/ 72 h 96"/>
              <a:gd name="T82" fmla="*/ 74 w 96"/>
              <a:gd name="T83" fmla="*/ 72 h 96"/>
              <a:gd name="T84" fmla="*/ 72 w 96"/>
              <a:gd name="T85" fmla="*/ 74 h 96"/>
              <a:gd name="T86" fmla="*/ 72 w 96"/>
              <a:gd name="T87" fmla="*/ 94 h 96"/>
              <a:gd name="T88" fmla="*/ 74 w 96"/>
              <a:gd name="T89" fmla="*/ 96 h 96"/>
              <a:gd name="T90" fmla="*/ 94 w 96"/>
              <a:gd name="T91" fmla="*/ 96 h 96"/>
              <a:gd name="T92" fmla="*/ 96 w 96"/>
              <a:gd name="T93" fmla="*/ 94 h 96"/>
              <a:gd name="T94" fmla="*/ 96 w 96"/>
              <a:gd name="T95" fmla="*/ 74 h 96"/>
              <a:gd name="T96" fmla="*/ 94 w 96"/>
              <a:gd name="T97" fmla="*/ 72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6" h="96">
                <a:moveTo>
                  <a:pt x="94" y="72"/>
                </a:moveTo>
                <a:cubicBezTo>
                  <a:pt x="86" y="72"/>
                  <a:pt x="86" y="72"/>
                  <a:pt x="86" y="72"/>
                </a:cubicBezTo>
                <a:cubicBezTo>
                  <a:pt x="85" y="59"/>
                  <a:pt x="74" y="48"/>
                  <a:pt x="60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50" y="24"/>
                  <a:pt x="50" y="24"/>
                  <a:pt x="50" y="24"/>
                </a:cubicBezTo>
                <a:cubicBezTo>
                  <a:pt x="58" y="24"/>
                  <a:pt x="58" y="24"/>
                  <a:pt x="58" y="24"/>
                </a:cubicBezTo>
                <a:cubicBezTo>
                  <a:pt x="59" y="24"/>
                  <a:pt x="60" y="23"/>
                  <a:pt x="60" y="22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1"/>
                  <a:pt x="59" y="0"/>
                  <a:pt x="5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7" y="0"/>
                  <a:pt x="36" y="1"/>
                  <a:pt x="36" y="2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3"/>
                  <a:pt x="37" y="24"/>
                  <a:pt x="38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48"/>
                  <a:pt x="46" y="48"/>
                  <a:pt x="46" y="48"/>
                </a:cubicBezTo>
                <a:cubicBezTo>
                  <a:pt x="36" y="48"/>
                  <a:pt x="36" y="48"/>
                  <a:pt x="36" y="48"/>
                </a:cubicBezTo>
                <a:cubicBezTo>
                  <a:pt x="22" y="48"/>
                  <a:pt x="11" y="59"/>
                  <a:pt x="10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2"/>
                  <a:pt x="0" y="73"/>
                  <a:pt x="0" y="7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3" y="96"/>
                  <a:pt x="24" y="95"/>
                  <a:pt x="24" y="94"/>
                </a:cubicBezTo>
                <a:cubicBezTo>
                  <a:pt x="24" y="74"/>
                  <a:pt x="24" y="74"/>
                  <a:pt x="24" y="74"/>
                </a:cubicBezTo>
                <a:cubicBezTo>
                  <a:pt x="24" y="73"/>
                  <a:pt x="23" y="72"/>
                  <a:pt x="22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5" y="61"/>
                  <a:pt x="25" y="52"/>
                  <a:pt x="3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72"/>
                  <a:pt x="46" y="72"/>
                  <a:pt x="46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37" y="72"/>
                  <a:pt x="36" y="73"/>
                  <a:pt x="36" y="74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95"/>
                  <a:pt x="37" y="96"/>
                  <a:pt x="3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60" y="95"/>
                  <a:pt x="60" y="94"/>
                </a:cubicBezTo>
                <a:cubicBezTo>
                  <a:pt x="60" y="74"/>
                  <a:pt x="60" y="74"/>
                  <a:pt x="60" y="74"/>
                </a:cubicBezTo>
                <a:cubicBezTo>
                  <a:pt x="60" y="73"/>
                  <a:pt x="59" y="72"/>
                  <a:pt x="58" y="72"/>
                </a:cubicBezTo>
                <a:cubicBezTo>
                  <a:pt x="50" y="72"/>
                  <a:pt x="50" y="72"/>
                  <a:pt x="50" y="72"/>
                </a:cubicBezTo>
                <a:cubicBezTo>
                  <a:pt x="50" y="52"/>
                  <a:pt x="50" y="52"/>
                  <a:pt x="50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71" y="52"/>
                  <a:pt x="81" y="61"/>
                  <a:pt x="82" y="72"/>
                </a:cubicBezTo>
                <a:cubicBezTo>
                  <a:pt x="74" y="72"/>
                  <a:pt x="74" y="72"/>
                  <a:pt x="74" y="72"/>
                </a:cubicBezTo>
                <a:cubicBezTo>
                  <a:pt x="73" y="72"/>
                  <a:pt x="72" y="73"/>
                  <a:pt x="72" y="74"/>
                </a:cubicBezTo>
                <a:cubicBezTo>
                  <a:pt x="72" y="94"/>
                  <a:pt x="72" y="94"/>
                  <a:pt x="72" y="94"/>
                </a:cubicBezTo>
                <a:cubicBezTo>
                  <a:pt x="72" y="95"/>
                  <a:pt x="73" y="96"/>
                  <a:pt x="74" y="96"/>
                </a:cubicBezTo>
                <a:cubicBezTo>
                  <a:pt x="94" y="96"/>
                  <a:pt x="94" y="96"/>
                  <a:pt x="94" y="96"/>
                </a:cubicBezTo>
                <a:cubicBezTo>
                  <a:pt x="95" y="96"/>
                  <a:pt x="96" y="95"/>
                  <a:pt x="96" y="94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3"/>
                  <a:pt x="95" y="72"/>
                  <a:pt x="94" y="7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id="{1B579E1E-1A88-429C-87C5-3FF4C5FAFAF2}"/>
              </a:ext>
            </a:extLst>
          </p:cNvPr>
          <p:cNvSpPr txBox="1"/>
          <p:nvPr/>
        </p:nvSpPr>
        <p:spPr>
          <a:xfrm>
            <a:off x="4891142" y="4162510"/>
            <a:ext cx="24097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CONTENTS</a:t>
            </a: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106A2EC6-9AFF-42AB-A9BB-7BF02D962726}"/>
              </a:ext>
            </a:extLst>
          </p:cNvPr>
          <p:cNvSpPr txBox="1"/>
          <p:nvPr/>
        </p:nvSpPr>
        <p:spPr>
          <a:xfrm>
            <a:off x="1681179" y="2182497"/>
            <a:ext cx="237430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19000">
                      <a:srgbClr val="1E2E60"/>
                    </a:gs>
                    <a:gs pos="100000">
                      <a:srgbClr val="3B96B4"/>
                    </a:gs>
                  </a:gsLst>
                  <a:lin ang="16200000" scaled="1"/>
                </a:gra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2400" b="1" i="0" u="none" strike="noStrike" kern="1200" cap="none" spc="600" normalizeH="0" noProof="0" dirty="0">
                <a:ln>
                  <a:noFill/>
                </a:ln>
                <a:gradFill>
                  <a:gsLst>
                    <a:gs pos="19000">
                      <a:srgbClr val="1E2E60"/>
                    </a:gs>
                    <a:gs pos="100000">
                      <a:srgbClr val="3B96B4"/>
                    </a:gs>
                  </a:gsLst>
                  <a:lin ang="16200000" scaled="1"/>
                </a:gradFill>
                <a:effectLst/>
                <a:uLnTx/>
                <a:uFillTx/>
                <a:cs typeface="+mn-ea"/>
                <a:sym typeface="+mn-lt"/>
              </a:rPr>
              <a:t> ONE.</a:t>
            </a:r>
            <a:endParaRPr kumimoji="0" lang="en-US" sz="2400" b="1" i="0" u="none" strike="noStrike" kern="1200" cap="none" spc="600" normalizeH="0" baseline="0" noProof="0" dirty="0">
              <a:ln>
                <a:noFill/>
              </a:ln>
              <a:gradFill>
                <a:gsLst>
                  <a:gs pos="19000">
                    <a:srgbClr val="1E2E60"/>
                  </a:gs>
                  <a:gs pos="100000">
                    <a:srgbClr val="3B96B4"/>
                  </a:gs>
                </a:gsLst>
                <a:lin ang="16200000" scaled="1"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TextBox 13">
            <a:extLst>
              <a:ext uri="{FF2B5EF4-FFF2-40B4-BE49-F238E27FC236}">
                <a16:creationId xmlns:a16="http://schemas.microsoft.com/office/drawing/2014/main" id="{11EB6DEC-2002-42EB-96CA-8AC68B0568F2}"/>
              </a:ext>
            </a:extLst>
          </p:cNvPr>
          <p:cNvSpPr txBox="1"/>
          <p:nvPr/>
        </p:nvSpPr>
        <p:spPr>
          <a:xfrm>
            <a:off x="1270024" y="3506524"/>
            <a:ext cx="245426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400" b="1" spc="600" dirty="0">
                <a:gradFill>
                  <a:gsLst>
                    <a:gs pos="19000">
                      <a:srgbClr val="1E2E60"/>
                    </a:gs>
                    <a:gs pos="100000">
                      <a:srgbClr val="3B96B4"/>
                    </a:gs>
                  </a:gsLst>
                  <a:lin ang="16200000" scaled="1"/>
                </a:gradFill>
                <a:cs typeface="+mn-ea"/>
                <a:sym typeface="+mn-lt"/>
              </a:rPr>
              <a:t>PART TWO.</a:t>
            </a:r>
            <a:endParaRPr lang="en-US" sz="2400" b="1" spc="600" dirty="0">
              <a:gradFill>
                <a:gsLst>
                  <a:gs pos="19000">
                    <a:srgbClr val="1E2E60"/>
                  </a:gs>
                  <a:gs pos="100000">
                    <a:srgbClr val="3B96B4"/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cxnSp>
        <p:nvCxnSpPr>
          <p:cNvPr id="38" name="Straight Connector 20">
            <a:extLst>
              <a:ext uri="{FF2B5EF4-FFF2-40B4-BE49-F238E27FC236}">
                <a16:creationId xmlns:a16="http://schemas.microsoft.com/office/drawing/2014/main" id="{D4A2D272-D695-4BB1-A011-2C4A8A50545B}"/>
              </a:ext>
            </a:extLst>
          </p:cNvPr>
          <p:cNvCxnSpPr>
            <a:cxnSpLocks/>
          </p:cNvCxnSpPr>
          <p:nvPr/>
        </p:nvCxnSpPr>
        <p:spPr>
          <a:xfrm>
            <a:off x="568610" y="2718388"/>
            <a:ext cx="416427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rgbClr val="1E2E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0">
            <a:extLst>
              <a:ext uri="{FF2B5EF4-FFF2-40B4-BE49-F238E27FC236}">
                <a16:creationId xmlns:a16="http://schemas.microsoft.com/office/drawing/2014/main" id="{334A6956-8314-4A39-B9C4-FFFDB7458267}"/>
              </a:ext>
            </a:extLst>
          </p:cNvPr>
          <p:cNvCxnSpPr>
            <a:cxnSpLocks/>
          </p:cNvCxnSpPr>
          <p:nvPr/>
        </p:nvCxnSpPr>
        <p:spPr>
          <a:xfrm>
            <a:off x="568610" y="4162510"/>
            <a:ext cx="416427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rgbClr val="1E2E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>
            <a:extLst>
              <a:ext uri="{FF2B5EF4-FFF2-40B4-BE49-F238E27FC236}">
                <a16:creationId xmlns:a16="http://schemas.microsoft.com/office/drawing/2014/main" id="{BA7BD567-C282-40C7-9930-2C03E80CC26B}"/>
              </a:ext>
            </a:extLst>
          </p:cNvPr>
          <p:cNvSpPr txBox="1"/>
          <p:nvPr/>
        </p:nvSpPr>
        <p:spPr>
          <a:xfrm>
            <a:off x="1399477" y="4869655"/>
            <a:ext cx="28722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spc="600" dirty="0">
                <a:gradFill>
                  <a:gsLst>
                    <a:gs pos="19000">
                      <a:srgbClr val="1E2E60"/>
                    </a:gs>
                    <a:gs pos="100000">
                      <a:srgbClr val="3B96B4"/>
                    </a:gs>
                  </a:gsLst>
                  <a:lin ang="16200000" scaled="1"/>
                </a:gradFill>
                <a:cs typeface="+mn-ea"/>
                <a:sym typeface="+mn-lt"/>
              </a:rPr>
              <a:t>PART THREE.</a:t>
            </a:r>
            <a:endParaRPr lang="en-US" sz="2400" b="1" spc="600" dirty="0">
              <a:gradFill>
                <a:gsLst>
                  <a:gs pos="19000">
                    <a:srgbClr val="1E2E60"/>
                  </a:gs>
                  <a:gs pos="100000">
                    <a:srgbClr val="3B96B4"/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cxnSp>
        <p:nvCxnSpPr>
          <p:cNvPr id="41" name="Straight Connector 20">
            <a:extLst>
              <a:ext uri="{FF2B5EF4-FFF2-40B4-BE49-F238E27FC236}">
                <a16:creationId xmlns:a16="http://schemas.microsoft.com/office/drawing/2014/main" id="{62444C99-E50E-4E61-A66E-70BF11FB3D66}"/>
              </a:ext>
            </a:extLst>
          </p:cNvPr>
          <p:cNvCxnSpPr>
            <a:cxnSpLocks/>
          </p:cNvCxnSpPr>
          <p:nvPr/>
        </p:nvCxnSpPr>
        <p:spPr>
          <a:xfrm>
            <a:off x="786194" y="5447300"/>
            <a:ext cx="416427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rgbClr val="1E2E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3">
            <a:extLst>
              <a:ext uri="{FF2B5EF4-FFF2-40B4-BE49-F238E27FC236}">
                <a16:creationId xmlns:a16="http://schemas.microsoft.com/office/drawing/2014/main" id="{0D41506E-A095-47B6-A1DF-A9F139748A28}"/>
              </a:ext>
            </a:extLst>
          </p:cNvPr>
          <p:cNvSpPr txBox="1"/>
          <p:nvPr/>
        </p:nvSpPr>
        <p:spPr>
          <a:xfrm>
            <a:off x="8149632" y="2174119"/>
            <a:ext cx="262969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spc="600" dirty="0">
                <a:gradFill>
                  <a:gsLst>
                    <a:gs pos="19000">
                      <a:srgbClr val="1E2E60"/>
                    </a:gs>
                    <a:gs pos="100000">
                      <a:srgbClr val="3B96B4"/>
                    </a:gs>
                  </a:gsLst>
                  <a:lin ang="16200000" scaled="1"/>
                </a:gradFill>
                <a:cs typeface="+mn-ea"/>
                <a:sym typeface="+mn-lt"/>
              </a:rPr>
              <a:t>PART FOUR.</a:t>
            </a:r>
            <a:endParaRPr lang="en-US" sz="2400" b="1" spc="600" dirty="0">
              <a:gradFill>
                <a:gsLst>
                  <a:gs pos="19000">
                    <a:srgbClr val="1E2E60"/>
                  </a:gs>
                  <a:gs pos="100000">
                    <a:srgbClr val="3B96B4"/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cxnSp>
        <p:nvCxnSpPr>
          <p:cNvPr id="43" name="Straight Connector 20">
            <a:extLst>
              <a:ext uri="{FF2B5EF4-FFF2-40B4-BE49-F238E27FC236}">
                <a16:creationId xmlns:a16="http://schemas.microsoft.com/office/drawing/2014/main" id="{FE98AE8B-627B-4AA6-B26B-5BD189EC3FCF}"/>
              </a:ext>
            </a:extLst>
          </p:cNvPr>
          <p:cNvCxnSpPr>
            <a:cxnSpLocks/>
          </p:cNvCxnSpPr>
          <p:nvPr/>
        </p:nvCxnSpPr>
        <p:spPr>
          <a:xfrm>
            <a:off x="7573377" y="2646703"/>
            <a:ext cx="416427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rgbClr val="1E2E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3">
            <a:extLst>
              <a:ext uri="{FF2B5EF4-FFF2-40B4-BE49-F238E27FC236}">
                <a16:creationId xmlns:a16="http://schemas.microsoft.com/office/drawing/2014/main" id="{9F5AD319-BF28-4AA1-AF39-1D8230BEE34E}"/>
              </a:ext>
            </a:extLst>
          </p:cNvPr>
          <p:cNvSpPr txBox="1"/>
          <p:nvPr/>
        </p:nvSpPr>
        <p:spPr>
          <a:xfrm>
            <a:off x="8492755" y="3448609"/>
            <a:ext cx="243784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400" b="1" spc="600" dirty="0">
                <a:gradFill>
                  <a:gsLst>
                    <a:gs pos="19000">
                      <a:srgbClr val="1E2E60"/>
                    </a:gs>
                    <a:gs pos="100000">
                      <a:srgbClr val="3B96B4"/>
                    </a:gs>
                  </a:gsLst>
                  <a:lin ang="16200000" scaled="1"/>
                </a:gradFill>
                <a:cs typeface="+mn-ea"/>
                <a:sym typeface="+mn-lt"/>
              </a:rPr>
              <a:t>PART FIVE.</a:t>
            </a:r>
            <a:endParaRPr lang="en-US" sz="2400" b="1" spc="600" dirty="0">
              <a:gradFill>
                <a:gsLst>
                  <a:gs pos="19000">
                    <a:srgbClr val="1E2E60"/>
                  </a:gs>
                  <a:gs pos="100000">
                    <a:srgbClr val="3B96B4"/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cxnSp>
        <p:nvCxnSpPr>
          <p:cNvPr id="45" name="Straight Connector 20">
            <a:extLst>
              <a:ext uri="{FF2B5EF4-FFF2-40B4-BE49-F238E27FC236}">
                <a16:creationId xmlns:a16="http://schemas.microsoft.com/office/drawing/2014/main" id="{8F390404-FEE5-43EF-97F3-53CFE7538AE6}"/>
              </a:ext>
            </a:extLst>
          </p:cNvPr>
          <p:cNvCxnSpPr>
            <a:cxnSpLocks/>
          </p:cNvCxnSpPr>
          <p:nvPr/>
        </p:nvCxnSpPr>
        <p:spPr>
          <a:xfrm>
            <a:off x="7941969" y="3977791"/>
            <a:ext cx="416427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rgbClr val="1E2E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3">
            <a:extLst>
              <a:ext uri="{FF2B5EF4-FFF2-40B4-BE49-F238E27FC236}">
                <a16:creationId xmlns:a16="http://schemas.microsoft.com/office/drawing/2014/main" id="{BAFEFC6D-3F79-43EB-B0E8-4E284A3A7A34}"/>
              </a:ext>
            </a:extLst>
          </p:cNvPr>
          <p:cNvSpPr txBox="1"/>
          <p:nvPr/>
        </p:nvSpPr>
        <p:spPr>
          <a:xfrm>
            <a:off x="8207289" y="4804887"/>
            <a:ext cx="218297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400" b="1" spc="600" dirty="0">
                <a:gradFill>
                  <a:gsLst>
                    <a:gs pos="19000">
                      <a:srgbClr val="1E2E60"/>
                    </a:gs>
                    <a:gs pos="100000">
                      <a:srgbClr val="3B96B4"/>
                    </a:gs>
                  </a:gsLst>
                  <a:lin ang="16200000" scaled="1"/>
                </a:gradFill>
                <a:cs typeface="+mn-ea"/>
                <a:sym typeface="+mn-lt"/>
              </a:rPr>
              <a:t>PART SIX.</a:t>
            </a:r>
            <a:endParaRPr lang="en-US" sz="2400" b="1" spc="600" dirty="0">
              <a:gradFill>
                <a:gsLst>
                  <a:gs pos="19000">
                    <a:srgbClr val="1E2E60"/>
                  </a:gs>
                  <a:gs pos="100000">
                    <a:srgbClr val="3B96B4"/>
                  </a:gs>
                </a:gsLst>
                <a:lin ang="16200000" scaled="1"/>
              </a:gradFill>
              <a:cs typeface="+mn-ea"/>
              <a:sym typeface="+mn-lt"/>
            </a:endParaRPr>
          </a:p>
        </p:txBody>
      </p:sp>
      <p:cxnSp>
        <p:nvCxnSpPr>
          <p:cNvPr id="47" name="Straight Connector 20">
            <a:extLst>
              <a:ext uri="{FF2B5EF4-FFF2-40B4-BE49-F238E27FC236}">
                <a16:creationId xmlns:a16="http://schemas.microsoft.com/office/drawing/2014/main" id="{24C1B43C-A2B5-4EE7-81AF-2B998F59D852}"/>
              </a:ext>
            </a:extLst>
          </p:cNvPr>
          <p:cNvCxnSpPr>
            <a:cxnSpLocks/>
          </p:cNvCxnSpPr>
          <p:nvPr/>
        </p:nvCxnSpPr>
        <p:spPr>
          <a:xfrm>
            <a:off x="7382343" y="5358510"/>
            <a:ext cx="416427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rgbClr val="1E2E6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27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40" grpId="0"/>
      <p:bldP spid="42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íSḷîḓè">
            <a:extLst>
              <a:ext uri="{FF2B5EF4-FFF2-40B4-BE49-F238E27FC236}">
                <a16:creationId xmlns:a16="http://schemas.microsoft.com/office/drawing/2014/main" id="{2BC005EF-FCE3-4B73-950C-59D97CE2B040}"/>
              </a:ext>
            </a:extLst>
          </p:cNvPr>
          <p:cNvSpPr/>
          <p:nvPr/>
        </p:nvSpPr>
        <p:spPr>
          <a:xfrm>
            <a:off x="6335529" y="2406897"/>
            <a:ext cx="1973240" cy="2709612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îṡḻíḍé">
            <a:extLst>
              <a:ext uri="{FF2B5EF4-FFF2-40B4-BE49-F238E27FC236}">
                <a16:creationId xmlns:a16="http://schemas.microsoft.com/office/drawing/2014/main" id="{B307AD63-49A9-4FD2-9BF3-D85D4B166D14}"/>
              </a:ext>
            </a:extLst>
          </p:cNvPr>
          <p:cNvSpPr/>
          <p:nvPr/>
        </p:nvSpPr>
        <p:spPr>
          <a:xfrm>
            <a:off x="6542450" y="2580535"/>
            <a:ext cx="436098" cy="530903"/>
          </a:xfrm>
          <a:custGeom>
            <a:avLst/>
            <a:gdLst>
              <a:gd name="connsiteX0" fmla="*/ 284197 w 438150"/>
              <a:gd name="connsiteY0" fmla="*/ 621 h 533400"/>
              <a:gd name="connsiteX1" fmla="*/ 310867 w 438150"/>
              <a:gd name="connsiteY1" fmla="*/ 12051 h 533400"/>
              <a:gd name="connsiteX2" fmla="*/ 310867 w 438150"/>
              <a:gd name="connsiteY2" fmla="*/ 12051 h 533400"/>
              <a:gd name="connsiteX3" fmla="*/ 427072 w 438150"/>
              <a:gd name="connsiteY3" fmla="*/ 128256 h 533400"/>
              <a:gd name="connsiteX4" fmla="*/ 438502 w 438150"/>
              <a:gd name="connsiteY4" fmla="*/ 154926 h 533400"/>
              <a:gd name="connsiteX5" fmla="*/ 438502 w 438150"/>
              <a:gd name="connsiteY5" fmla="*/ 154926 h 533400"/>
              <a:gd name="connsiteX6" fmla="*/ 438502 w 438150"/>
              <a:gd name="connsiteY6" fmla="*/ 495921 h 533400"/>
              <a:gd name="connsiteX7" fmla="*/ 400402 w 438150"/>
              <a:gd name="connsiteY7" fmla="*/ 534021 h 533400"/>
              <a:gd name="connsiteX8" fmla="*/ 400402 w 438150"/>
              <a:gd name="connsiteY8" fmla="*/ 534021 h 533400"/>
              <a:gd name="connsiteX9" fmla="*/ 38452 w 438150"/>
              <a:gd name="connsiteY9" fmla="*/ 534021 h 533400"/>
              <a:gd name="connsiteX10" fmla="*/ 352 w 438150"/>
              <a:gd name="connsiteY10" fmla="*/ 495921 h 533400"/>
              <a:gd name="connsiteX11" fmla="*/ 352 w 438150"/>
              <a:gd name="connsiteY11" fmla="*/ 495921 h 533400"/>
              <a:gd name="connsiteX12" fmla="*/ 352 w 438150"/>
              <a:gd name="connsiteY12" fmla="*/ 38721 h 533400"/>
              <a:gd name="connsiteX13" fmla="*/ 38452 w 438150"/>
              <a:gd name="connsiteY13" fmla="*/ 621 h 533400"/>
              <a:gd name="connsiteX14" fmla="*/ 38452 w 438150"/>
              <a:gd name="connsiteY14" fmla="*/ 621 h 533400"/>
              <a:gd name="connsiteX15" fmla="*/ 284197 w 438150"/>
              <a:gd name="connsiteY15" fmla="*/ 621 h 533400"/>
              <a:gd name="connsiteX16" fmla="*/ 284197 w 438150"/>
              <a:gd name="connsiteY16" fmla="*/ 19671 h 533400"/>
              <a:gd name="connsiteX17" fmla="*/ 38452 w 438150"/>
              <a:gd name="connsiteY17" fmla="*/ 19671 h 533400"/>
              <a:gd name="connsiteX18" fmla="*/ 19402 w 438150"/>
              <a:gd name="connsiteY18" fmla="*/ 38721 h 533400"/>
              <a:gd name="connsiteX19" fmla="*/ 19402 w 438150"/>
              <a:gd name="connsiteY19" fmla="*/ 38721 h 533400"/>
              <a:gd name="connsiteX20" fmla="*/ 19402 w 438150"/>
              <a:gd name="connsiteY20" fmla="*/ 495921 h 533400"/>
              <a:gd name="connsiteX21" fmla="*/ 38452 w 438150"/>
              <a:gd name="connsiteY21" fmla="*/ 514971 h 533400"/>
              <a:gd name="connsiteX22" fmla="*/ 38452 w 438150"/>
              <a:gd name="connsiteY22" fmla="*/ 514971 h 533400"/>
              <a:gd name="connsiteX23" fmla="*/ 400402 w 438150"/>
              <a:gd name="connsiteY23" fmla="*/ 514971 h 533400"/>
              <a:gd name="connsiteX24" fmla="*/ 419452 w 438150"/>
              <a:gd name="connsiteY24" fmla="*/ 495921 h 533400"/>
              <a:gd name="connsiteX25" fmla="*/ 419452 w 438150"/>
              <a:gd name="connsiteY25" fmla="*/ 495921 h 533400"/>
              <a:gd name="connsiteX26" fmla="*/ 419452 w 438150"/>
              <a:gd name="connsiteY26" fmla="*/ 154926 h 533400"/>
              <a:gd name="connsiteX27" fmla="*/ 419452 w 438150"/>
              <a:gd name="connsiteY27" fmla="*/ 153021 h 533400"/>
              <a:gd name="connsiteX28" fmla="*/ 314677 w 438150"/>
              <a:gd name="connsiteY28" fmla="*/ 153021 h 533400"/>
              <a:gd name="connsiteX29" fmla="*/ 286102 w 438150"/>
              <a:gd name="connsiteY29" fmla="*/ 126351 h 533400"/>
              <a:gd name="connsiteX30" fmla="*/ 286102 w 438150"/>
              <a:gd name="connsiteY30" fmla="*/ 124446 h 533400"/>
              <a:gd name="connsiteX31" fmla="*/ 286102 w 438150"/>
              <a:gd name="connsiteY31" fmla="*/ 19671 h 533400"/>
              <a:gd name="connsiteX32" fmla="*/ 284197 w 438150"/>
              <a:gd name="connsiteY32" fmla="*/ 19671 h 533400"/>
              <a:gd name="connsiteX33" fmla="*/ 284197 w 438150"/>
              <a:gd name="connsiteY33" fmla="*/ 19671 h 533400"/>
              <a:gd name="connsiteX34" fmla="*/ 248002 w 438150"/>
              <a:gd name="connsiteY34" fmla="*/ 200646 h 533400"/>
              <a:gd name="connsiteX35" fmla="*/ 305152 w 438150"/>
              <a:gd name="connsiteY35" fmla="*/ 257796 h 533400"/>
              <a:gd name="connsiteX36" fmla="*/ 248002 w 438150"/>
              <a:gd name="connsiteY36" fmla="*/ 314946 h 533400"/>
              <a:gd name="connsiteX37" fmla="*/ 248002 w 438150"/>
              <a:gd name="connsiteY37" fmla="*/ 314946 h 533400"/>
              <a:gd name="connsiteX38" fmla="*/ 171802 w 438150"/>
              <a:gd name="connsiteY38" fmla="*/ 314946 h 533400"/>
              <a:gd name="connsiteX39" fmla="*/ 171802 w 438150"/>
              <a:gd name="connsiteY39" fmla="*/ 410196 h 533400"/>
              <a:gd name="connsiteX40" fmla="*/ 152752 w 438150"/>
              <a:gd name="connsiteY40" fmla="*/ 410196 h 533400"/>
              <a:gd name="connsiteX41" fmla="*/ 152752 w 438150"/>
              <a:gd name="connsiteY41" fmla="*/ 200646 h 533400"/>
              <a:gd name="connsiteX42" fmla="*/ 248002 w 438150"/>
              <a:gd name="connsiteY42" fmla="*/ 200646 h 533400"/>
              <a:gd name="connsiteX43" fmla="*/ 248002 w 438150"/>
              <a:gd name="connsiteY43" fmla="*/ 219696 h 533400"/>
              <a:gd name="connsiteX44" fmla="*/ 171802 w 438150"/>
              <a:gd name="connsiteY44" fmla="*/ 219696 h 533400"/>
              <a:gd name="connsiteX45" fmla="*/ 171802 w 438150"/>
              <a:gd name="connsiteY45" fmla="*/ 295896 h 533400"/>
              <a:gd name="connsiteX46" fmla="*/ 248002 w 438150"/>
              <a:gd name="connsiteY46" fmla="*/ 295896 h 533400"/>
              <a:gd name="connsiteX47" fmla="*/ 286102 w 438150"/>
              <a:gd name="connsiteY47" fmla="*/ 257796 h 533400"/>
              <a:gd name="connsiteX48" fmla="*/ 248002 w 438150"/>
              <a:gd name="connsiteY48" fmla="*/ 219696 h 533400"/>
              <a:gd name="connsiteX49" fmla="*/ 248002 w 438150"/>
              <a:gd name="connsiteY49" fmla="*/ 219696 h 533400"/>
              <a:gd name="connsiteX50" fmla="*/ 305152 w 438150"/>
              <a:gd name="connsiteY50" fmla="*/ 33006 h 533400"/>
              <a:gd name="connsiteX51" fmla="*/ 305152 w 438150"/>
              <a:gd name="connsiteY51" fmla="*/ 124446 h 533400"/>
              <a:gd name="connsiteX52" fmla="*/ 313724 w 438150"/>
              <a:gd name="connsiteY52" fmla="*/ 133971 h 533400"/>
              <a:gd name="connsiteX53" fmla="*/ 314677 w 438150"/>
              <a:gd name="connsiteY53" fmla="*/ 133971 h 533400"/>
              <a:gd name="connsiteX54" fmla="*/ 406117 w 438150"/>
              <a:gd name="connsiteY54" fmla="*/ 133971 h 533400"/>
              <a:gd name="connsiteX55" fmla="*/ 305152 w 438150"/>
              <a:gd name="connsiteY55" fmla="*/ 3300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38150" h="533400">
                <a:moveTo>
                  <a:pt x="284197" y="621"/>
                </a:moveTo>
                <a:cubicBezTo>
                  <a:pt x="294674" y="621"/>
                  <a:pt x="304199" y="4431"/>
                  <a:pt x="310867" y="12051"/>
                </a:cubicBezTo>
                <a:lnTo>
                  <a:pt x="310867" y="12051"/>
                </a:lnTo>
                <a:lnTo>
                  <a:pt x="427072" y="128256"/>
                </a:lnTo>
                <a:cubicBezTo>
                  <a:pt x="434692" y="135876"/>
                  <a:pt x="438502" y="145401"/>
                  <a:pt x="438502" y="154926"/>
                </a:cubicBezTo>
                <a:lnTo>
                  <a:pt x="438502" y="154926"/>
                </a:lnTo>
                <a:lnTo>
                  <a:pt x="438502" y="495921"/>
                </a:lnTo>
                <a:cubicBezTo>
                  <a:pt x="438502" y="516876"/>
                  <a:pt x="421357" y="534021"/>
                  <a:pt x="400402" y="534021"/>
                </a:cubicBezTo>
                <a:lnTo>
                  <a:pt x="400402" y="534021"/>
                </a:lnTo>
                <a:lnTo>
                  <a:pt x="38452" y="534021"/>
                </a:lnTo>
                <a:cubicBezTo>
                  <a:pt x="17497" y="534021"/>
                  <a:pt x="352" y="516876"/>
                  <a:pt x="352" y="495921"/>
                </a:cubicBezTo>
                <a:lnTo>
                  <a:pt x="352" y="495921"/>
                </a:lnTo>
                <a:lnTo>
                  <a:pt x="352" y="38721"/>
                </a:lnTo>
                <a:cubicBezTo>
                  <a:pt x="352" y="17766"/>
                  <a:pt x="17497" y="621"/>
                  <a:pt x="38452" y="621"/>
                </a:cubicBezTo>
                <a:lnTo>
                  <a:pt x="38452" y="621"/>
                </a:lnTo>
                <a:lnTo>
                  <a:pt x="284197" y="621"/>
                </a:lnTo>
                <a:close/>
                <a:moveTo>
                  <a:pt x="284197" y="19671"/>
                </a:moveTo>
                <a:lnTo>
                  <a:pt x="38452" y="19671"/>
                </a:lnTo>
                <a:cubicBezTo>
                  <a:pt x="27974" y="19671"/>
                  <a:pt x="19402" y="28244"/>
                  <a:pt x="19402" y="38721"/>
                </a:cubicBezTo>
                <a:lnTo>
                  <a:pt x="19402" y="38721"/>
                </a:lnTo>
                <a:lnTo>
                  <a:pt x="19402" y="495921"/>
                </a:lnTo>
                <a:cubicBezTo>
                  <a:pt x="19402" y="506399"/>
                  <a:pt x="27974" y="514971"/>
                  <a:pt x="38452" y="514971"/>
                </a:cubicBezTo>
                <a:lnTo>
                  <a:pt x="38452" y="514971"/>
                </a:lnTo>
                <a:lnTo>
                  <a:pt x="400402" y="514971"/>
                </a:lnTo>
                <a:cubicBezTo>
                  <a:pt x="410880" y="514971"/>
                  <a:pt x="419452" y="506399"/>
                  <a:pt x="419452" y="495921"/>
                </a:cubicBezTo>
                <a:lnTo>
                  <a:pt x="419452" y="495921"/>
                </a:lnTo>
                <a:lnTo>
                  <a:pt x="419452" y="154926"/>
                </a:lnTo>
                <a:cubicBezTo>
                  <a:pt x="419452" y="153974"/>
                  <a:pt x="419452" y="153021"/>
                  <a:pt x="419452" y="153021"/>
                </a:cubicBezTo>
                <a:lnTo>
                  <a:pt x="314677" y="153021"/>
                </a:lnTo>
                <a:cubicBezTo>
                  <a:pt x="299437" y="153021"/>
                  <a:pt x="287055" y="141591"/>
                  <a:pt x="286102" y="126351"/>
                </a:cubicBezTo>
                <a:lnTo>
                  <a:pt x="286102" y="124446"/>
                </a:lnTo>
                <a:lnTo>
                  <a:pt x="286102" y="19671"/>
                </a:lnTo>
                <a:cubicBezTo>
                  <a:pt x="285149" y="19671"/>
                  <a:pt x="284197" y="19671"/>
                  <a:pt x="284197" y="19671"/>
                </a:cubicBezTo>
                <a:lnTo>
                  <a:pt x="284197" y="19671"/>
                </a:lnTo>
                <a:close/>
                <a:moveTo>
                  <a:pt x="248002" y="200646"/>
                </a:moveTo>
                <a:cubicBezTo>
                  <a:pt x="279434" y="200646"/>
                  <a:pt x="305152" y="226364"/>
                  <a:pt x="305152" y="257796"/>
                </a:cubicBezTo>
                <a:cubicBezTo>
                  <a:pt x="305152" y="289229"/>
                  <a:pt x="279434" y="314946"/>
                  <a:pt x="248002" y="314946"/>
                </a:cubicBezTo>
                <a:lnTo>
                  <a:pt x="248002" y="314946"/>
                </a:lnTo>
                <a:lnTo>
                  <a:pt x="171802" y="314946"/>
                </a:lnTo>
                <a:lnTo>
                  <a:pt x="171802" y="410196"/>
                </a:lnTo>
                <a:lnTo>
                  <a:pt x="152752" y="410196"/>
                </a:lnTo>
                <a:lnTo>
                  <a:pt x="152752" y="200646"/>
                </a:lnTo>
                <a:lnTo>
                  <a:pt x="248002" y="200646"/>
                </a:lnTo>
                <a:close/>
                <a:moveTo>
                  <a:pt x="248002" y="219696"/>
                </a:moveTo>
                <a:lnTo>
                  <a:pt x="171802" y="219696"/>
                </a:lnTo>
                <a:lnTo>
                  <a:pt x="171802" y="295896"/>
                </a:lnTo>
                <a:lnTo>
                  <a:pt x="248002" y="295896"/>
                </a:lnTo>
                <a:cubicBezTo>
                  <a:pt x="268957" y="295896"/>
                  <a:pt x="286102" y="278751"/>
                  <a:pt x="286102" y="257796"/>
                </a:cubicBezTo>
                <a:cubicBezTo>
                  <a:pt x="286102" y="236841"/>
                  <a:pt x="268957" y="219696"/>
                  <a:pt x="248002" y="219696"/>
                </a:cubicBezTo>
                <a:lnTo>
                  <a:pt x="248002" y="219696"/>
                </a:lnTo>
                <a:close/>
                <a:moveTo>
                  <a:pt x="305152" y="33006"/>
                </a:moveTo>
                <a:lnTo>
                  <a:pt x="305152" y="124446"/>
                </a:lnTo>
                <a:cubicBezTo>
                  <a:pt x="305152" y="129209"/>
                  <a:pt x="308962" y="133019"/>
                  <a:pt x="313724" y="133971"/>
                </a:cubicBezTo>
                <a:lnTo>
                  <a:pt x="314677" y="133971"/>
                </a:lnTo>
                <a:lnTo>
                  <a:pt x="406117" y="133971"/>
                </a:lnTo>
                <a:lnTo>
                  <a:pt x="305152" y="33006"/>
                </a:ln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íşļîḍé">
            <a:extLst>
              <a:ext uri="{FF2B5EF4-FFF2-40B4-BE49-F238E27FC236}">
                <a16:creationId xmlns:a16="http://schemas.microsoft.com/office/drawing/2014/main" id="{D270601D-81E7-433E-8F6E-920ED5C5A530}"/>
              </a:ext>
            </a:extLst>
          </p:cNvPr>
          <p:cNvSpPr/>
          <p:nvPr/>
        </p:nvSpPr>
        <p:spPr>
          <a:xfrm>
            <a:off x="4382155" y="2569534"/>
            <a:ext cx="495300" cy="533400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rgbClr val="3B96B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íṡḻîḋé">
            <a:extLst>
              <a:ext uri="{FF2B5EF4-FFF2-40B4-BE49-F238E27FC236}">
                <a16:creationId xmlns:a16="http://schemas.microsoft.com/office/drawing/2014/main" id="{2B57E46E-A4E3-42DE-B734-1D1F9B14A495}"/>
              </a:ext>
            </a:extLst>
          </p:cNvPr>
          <p:cNvSpPr/>
          <p:nvPr/>
        </p:nvSpPr>
        <p:spPr>
          <a:xfrm>
            <a:off x="1864437" y="2636209"/>
            <a:ext cx="533400" cy="400050"/>
          </a:xfrm>
          <a:custGeom>
            <a:avLst/>
            <a:gdLst>
              <a:gd name="connsiteX0" fmla="*/ 495908 w 533400"/>
              <a:gd name="connsiteY0" fmla="*/ 621 h 400050"/>
              <a:gd name="connsiteX1" fmla="*/ 534008 w 533400"/>
              <a:gd name="connsiteY1" fmla="*/ 38721 h 400050"/>
              <a:gd name="connsiteX2" fmla="*/ 534008 w 533400"/>
              <a:gd name="connsiteY2" fmla="*/ 38721 h 400050"/>
              <a:gd name="connsiteX3" fmla="*/ 534008 w 533400"/>
              <a:gd name="connsiteY3" fmla="*/ 362571 h 400050"/>
              <a:gd name="connsiteX4" fmla="*/ 495908 w 533400"/>
              <a:gd name="connsiteY4" fmla="*/ 400671 h 400050"/>
              <a:gd name="connsiteX5" fmla="*/ 495908 w 533400"/>
              <a:gd name="connsiteY5" fmla="*/ 400671 h 400050"/>
              <a:gd name="connsiteX6" fmla="*/ 38708 w 533400"/>
              <a:gd name="connsiteY6" fmla="*/ 400671 h 400050"/>
              <a:gd name="connsiteX7" fmla="*/ 608 w 533400"/>
              <a:gd name="connsiteY7" fmla="*/ 362571 h 400050"/>
              <a:gd name="connsiteX8" fmla="*/ 608 w 533400"/>
              <a:gd name="connsiteY8" fmla="*/ 362571 h 400050"/>
              <a:gd name="connsiteX9" fmla="*/ 608 w 533400"/>
              <a:gd name="connsiteY9" fmla="*/ 38721 h 400050"/>
              <a:gd name="connsiteX10" fmla="*/ 38708 w 533400"/>
              <a:gd name="connsiteY10" fmla="*/ 621 h 400050"/>
              <a:gd name="connsiteX11" fmla="*/ 38708 w 533400"/>
              <a:gd name="connsiteY11" fmla="*/ 621 h 400050"/>
              <a:gd name="connsiteX12" fmla="*/ 495908 w 533400"/>
              <a:gd name="connsiteY12" fmla="*/ 621 h 400050"/>
              <a:gd name="connsiteX13" fmla="*/ 361605 w 533400"/>
              <a:gd name="connsiteY13" fmla="*/ 172071 h 400050"/>
              <a:gd name="connsiteX14" fmla="*/ 360653 w 533400"/>
              <a:gd name="connsiteY14" fmla="*/ 173024 h 400050"/>
              <a:gd name="connsiteX15" fmla="*/ 274928 w 533400"/>
              <a:gd name="connsiteY15" fmla="*/ 284466 h 400050"/>
              <a:gd name="connsiteX16" fmla="*/ 272071 w 533400"/>
              <a:gd name="connsiteY16" fmla="*/ 288276 h 400050"/>
              <a:gd name="connsiteX17" fmla="*/ 219683 w 533400"/>
              <a:gd name="connsiteY17" fmla="*/ 290181 h 400050"/>
              <a:gd name="connsiteX18" fmla="*/ 217778 w 533400"/>
              <a:gd name="connsiteY18" fmla="*/ 289229 h 400050"/>
              <a:gd name="connsiteX19" fmla="*/ 154913 w 533400"/>
              <a:gd name="connsiteY19" fmla="*/ 228269 h 400050"/>
              <a:gd name="connsiteX20" fmla="*/ 153961 w 533400"/>
              <a:gd name="connsiteY20" fmla="*/ 227316 h 400050"/>
              <a:gd name="connsiteX21" fmla="*/ 128243 w 533400"/>
              <a:gd name="connsiteY21" fmla="*/ 228269 h 400050"/>
              <a:gd name="connsiteX22" fmla="*/ 127290 w 533400"/>
              <a:gd name="connsiteY22" fmla="*/ 229221 h 400050"/>
              <a:gd name="connsiteX23" fmla="*/ 19658 w 533400"/>
              <a:gd name="connsiteY23" fmla="*/ 354951 h 400050"/>
              <a:gd name="connsiteX24" fmla="*/ 19658 w 533400"/>
              <a:gd name="connsiteY24" fmla="*/ 361619 h 400050"/>
              <a:gd name="connsiteX25" fmla="*/ 37755 w 533400"/>
              <a:gd name="connsiteY25" fmla="*/ 380669 h 400050"/>
              <a:gd name="connsiteX26" fmla="*/ 38708 w 533400"/>
              <a:gd name="connsiteY26" fmla="*/ 380669 h 400050"/>
              <a:gd name="connsiteX27" fmla="*/ 495908 w 533400"/>
              <a:gd name="connsiteY27" fmla="*/ 380669 h 400050"/>
              <a:gd name="connsiteX28" fmla="*/ 514958 w 533400"/>
              <a:gd name="connsiteY28" fmla="*/ 361619 h 400050"/>
              <a:gd name="connsiteX29" fmla="*/ 514958 w 533400"/>
              <a:gd name="connsiteY29" fmla="*/ 361619 h 400050"/>
              <a:gd name="connsiteX30" fmla="*/ 514958 w 533400"/>
              <a:gd name="connsiteY30" fmla="*/ 337806 h 400050"/>
              <a:gd name="connsiteX31" fmla="*/ 391133 w 533400"/>
              <a:gd name="connsiteY31" fmla="*/ 173024 h 400050"/>
              <a:gd name="connsiteX32" fmla="*/ 387323 w 533400"/>
              <a:gd name="connsiteY32" fmla="*/ 169214 h 400050"/>
              <a:gd name="connsiteX33" fmla="*/ 361605 w 533400"/>
              <a:gd name="connsiteY33" fmla="*/ 172071 h 400050"/>
              <a:gd name="connsiteX34" fmla="*/ 495908 w 533400"/>
              <a:gd name="connsiteY34" fmla="*/ 19671 h 400050"/>
              <a:gd name="connsiteX35" fmla="*/ 38708 w 533400"/>
              <a:gd name="connsiteY35" fmla="*/ 19671 h 400050"/>
              <a:gd name="connsiteX36" fmla="*/ 19658 w 533400"/>
              <a:gd name="connsiteY36" fmla="*/ 38721 h 400050"/>
              <a:gd name="connsiteX37" fmla="*/ 19658 w 533400"/>
              <a:gd name="connsiteY37" fmla="*/ 38721 h 400050"/>
              <a:gd name="connsiteX38" fmla="*/ 19658 w 533400"/>
              <a:gd name="connsiteY38" fmla="*/ 327329 h 400050"/>
              <a:gd name="connsiteX39" fmla="*/ 113003 w 533400"/>
              <a:gd name="connsiteY39" fmla="*/ 217791 h 400050"/>
              <a:gd name="connsiteX40" fmla="*/ 166343 w 533400"/>
              <a:gd name="connsiteY40" fmla="*/ 213981 h 400050"/>
              <a:gd name="connsiteX41" fmla="*/ 167296 w 533400"/>
              <a:gd name="connsiteY41" fmla="*/ 214934 h 400050"/>
              <a:gd name="connsiteX42" fmla="*/ 168248 w 533400"/>
              <a:gd name="connsiteY42" fmla="*/ 215886 h 400050"/>
              <a:gd name="connsiteX43" fmla="*/ 231113 w 533400"/>
              <a:gd name="connsiteY43" fmla="*/ 276846 h 400050"/>
              <a:gd name="connsiteX44" fmla="*/ 257783 w 533400"/>
              <a:gd name="connsiteY44" fmla="*/ 276846 h 400050"/>
              <a:gd name="connsiteX45" fmla="*/ 258736 w 533400"/>
              <a:gd name="connsiteY45" fmla="*/ 275894 h 400050"/>
              <a:gd name="connsiteX46" fmla="*/ 259688 w 533400"/>
              <a:gd name="connsiteY46" fmla="*/ 274941 h 400050"/>
              <a:gd name="connsiteX47" fmla="*/ 345413 w 533400"/>
              <a:gd name="connsiteY47" fmla="*/ 163499 h 400050"/>
              <a:gd name="connsiteX48" fmla="*/ 398753 w 533400"/>
              <a:gd name="connsiteY48" fmla="*/ 156831 h 400050"/>
              <a:gd name="connsiteX49" fmla="*/ 404468 w 533400"/>
              <a:gd name="connsiteY49" fmla="*/ 162546 h 400050"/>
              <a:gd name="connsiteX50" fmla="*/ 406373 w 533400"/>
              <a:gd name="connsiteY50" fmla="*/ 164451 h 400050"/>
              <a:gd name="connsiteX51" fmla="*/ 515911 w 533400"/>
              <a:gd name="connsiteY51" fmla="*/ 309231 h 400050"/>
              <a:gd name="connsiteX52" fmla="*/ 515911 w 533400"/>
              <a:gd name="connsiteY52" fmla="*/ 40626 h 400050"/>
              <a:gd name="connsiteX53" fmla="*/ 497813 w 533400"/>
              <a:gd name="connsiteY53" fmla="*/ 21576 h 400050"/>
              <a:gd name="connsiteX54" fmla="*/ 495908 w 533400"/>
              <a:gd name="connsiteY54" fmla="*/ 19671 h 400050"/>
              <a:gd name="connsiteX55" fmla="*/ 95858 w 533400"/>
              <a:gd name="connsiteY55" fmla="*/ 48246 h 400050"/>
              <a:gd name="connsiteX56" fmla="*/ 143483 w 533400"/>
              <a:gd name="connsiteY56" fmla="*/ 95871 h 400050"/>
              <a:gd name="connsiteX57" fmla="*/ 95858 w 533400"/>
              <a:gd name="connsiteY57" fmla="*/ 143496 h 400050"/>
              <a:gd name="connsiteX58" fmla="*/ 48233 w 533400"/>
              <a:gd name="connsiteY58" fmla="*/ 95871 h 400050"/>
              <a:gd name="connsiteX59" fmla="*/ 95858 w 533400"/>
              <a:gd name="connsiteY59" fmla="*/ 48246 h 400050"/>
              <a:gd name="connsiteX60" fmla="*/ 95858 w 533400"/>
              <a:gd name="connsiteY60" fmla="*/ 67296 h 400050"/>
              <a:gd name="connsiteX61" fmla="*/ 67283 w 533400"/>
              <a:gd name="connsiteY61" fmla="*/ 95871 h 400050"/>
              <a:gd name="connsiteX62" fmla="*/ 95858 w 533400"/>
              <a:gd name="connsiteY62" fmla="*/ 124446 h 400050"/>
              <a:gd name="connsiteX63" fmla="*/ 124433 w 533400"/>
              <a:gd name="connsiteY63" fmla="*/ 95871 h 400050"/>
              <a:gd name="connsiteX64" fmla="*/ 95858 w 533400"/>
              <a:gd name="connsiteY64" fmla="*/ 6729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33400" h="400050">
                <a:moveTo>
                  <a:pt x="495908" y="621"/>
                </a:moveTo>
                <a:cubicBezTo>
                  <a:pt x="516863" y="621"/>
                  <a:pt x="534008" y="17766"/>
                  <a:pt x="534008" y="38721"/>
                </a:cubicBezTo>
                <a:lnTo>
                  <a:pt x="534008" y="38721"/>
                </a:lnTo>
                <a:lnTo>
                  <a:pt x="534008" y="362571"/>
                </a:lnTo>
                <a:cubicBezTo>
                  <a:pt x="534008" y="383526"/>
                  <a:pt x="516863" y="400671"/>
                  <a:pt x="495908" y="400671"/>
                </a:cubicBezTo>
                <a:lnTo>
                  <a:pt x="495908" y="400671"/>
                </a:lnTo>
                <a:lnTo>
                  <a:pt x="38708" y="400671"/>
                </a:lnTo>
                <a:cubicBezTo>
                  <a:pt x="17753" y="400671"/>
                  <a:pt x="608" y="383526"/>
                  <a:pt x="608" y="362571"/>
                </a:cubicBezTo>
                <a:lnTo>
                  <a:pt x="608" y="362571"/>
                </a:lnTo>
                <a:lnTo>
                  <a:pt x="608" y="38721"/>
                </a:lnTo>
                <a:cubicBezTo>
                  <a:pt x="608" y="17766"/>
                  <a:pt x="17753" y="621"/>
                  <a:pt x="38708" y="621"/>
                </a:cubicBezTo>
                <a:lnTo>
                  <a:pt x="38708" y="621"/>
                </a:lnTo>
                <a:lnTo>
                  <a:pt x="495908" y="621"/>
                </a:lnTo>
                <a:close/>
                <a:moveTo>
                  <a:pt x="361605" y="172071"/>
                </a:moveTo>
                <a:lnTo>
                  <a:pt x="360653" y="173024"/>
                </a:lnTo>
                <a:lnTo>
                  <a:pt x="274928" y="284466"/>
                </a:lnTo>
                <a:cubicBezTo>
                  <a:pt x="273976" y="285419"/>
                  <a:pt x="273023" y="286371"/>
                  <a:pt x="272071" y="288276"/>
                </a:cubicBezTo>
                <a:cubicBezTo>
                  <a:pt x="257783" y="302564"/>
                  <a:pt x="234923" y="303516"/>
                  <a:pt x="219683" y="290181"/>
                </a:cubicBezTo>
                <a:lnTo>
                  <a:pt x="217778" y="289229"/>
                </a:lnTo>
                <a:lnTo>
                  <a:pt x="154913" y="228269"/>
                </a:lnTo>
                <a:cubicBezTo>
                  <a:pt x="154913" y="228269"/>
                  <a:pt x="153961" y="227316"/>
                  <a:pt x="153961" y="227316"/>
                </a:cubicBezTo>
                <a:cubicBezTo>
                  <a:pt x="146340" y="220649"/>
                  <a:pt x="134911" y="221601"/>
                  <a:pt x="128243" y="228269"/>
                </a:cubicBezTo>
                <a:lnTo>
                  <a:pt x="127290" y="229221"/>
                </a:lnTo>
                <a:lnTo>
                  <a:pt x="19658" y="354951"/>
                </a:lnTo>
                <a:lnTo>
                  <a:pt x="19658" y="361619"/>
                </a:lnTo>
                <a:cubicBezTo>
                  <a:pt x="19658" y="372096"/>
                  <a:pt x="27278" y="379716"/>
                  <a:pt x="37755" y="380669"/>
                </a:cubicBezTo>
                <a:lnTo>
                  <a:pt x="38708" y="380669"/>
                </a:lnTo>
                <a:lnTo>
                  <a:pt x="495908" y="380669"/>
                </a:lnTo>
                <a:cubicBezTo>
                  <a:pt x="506386" y="380669"/>
                  <a:pt x="514958" y="372096"/>
                  <a:pt x="514958" y="361619"/>
                </a:cubicBezTo>
                <a:lnTo>
                  <a:pt x="514958" y="361619"/>
                </a:lnTo>
                <a:lnTo>
                  <a:pt x="514958" y="337806"/>
                </a:lnTo>
                <a:lnTo>
                  <a:pt x="391133" y="173024"/>
                </a:lnTo>
                <a:cubicBezTo>
                  <a:pt x="390180" y="172071"/>
                  <a:pt x="389228" y="170166"/>
                  <a:pt x="387323" y="169214"/>
                </a:cubicBezTo>
                <a:cubicBezTo>
                  <a:pt x="378751" y="164451"/>
                  <a:pt x="368273" y="165404"/>
                  <a:pt x="361605" y="172071"/>
                </a:cubicBezTo>
                <a:close/>
                <a:moveTo>
                  <a:pt x="495908" y="19671"/>
                </a:moveTo>
                <a:lnTo>
                  <a:pt x="38708" y="19671"/>
                </a:lnTo>
                <a:cubicBezTo>
                  <a:pt x="28230" y="19671"/>
                  <a:pt x="19658" y="28244"/>
                  <a:pt x="19658" y="38721"/>
                </a:cubicBezTo>
                <a:lnTo>
                  <a:pt x="19658" y="38721"/>
                </a:lnTo>
                <a:lnTo>
                  <a:pt x="19658" y="327329"/>
                </a:lnTo>
                <a:lnTo>
                  <a:pt x="113003" y="217791"/>
                </a:lnTo>
                <a:cubicBezTo>
                  <a:pt x="126338" y="201599"/>
                  <a:pt x="151103" y="199694"/>
                  <a:pt x="166343" y="213981"/>
                </a:cubicBezTo>
                <a:lnTo>
                  <a:pt x="167296" y="214934"/>
                </a:lnTo>
                <a:lnTo>
                  <a:pt x="168248" y="215886"/>
                </a:lnTo>
                <a:lnTo>
                  <a:pt x="231113" y="276846"/>
                </a:lnTo>
                <a:cubicBezTo>
                  <a:pt x="238733" y="284466"/>
                  <a:pt x="251115" y="284466"/>
                  <a:pt x="257783" y="276846"/>
                </a:cubicBezTo>
                <a:lnTo>
                  <a:pt x="258736" y="275894"/>
                </a:lnTo>
                <a:lnTo>
                  <a:pt x="259688" y="274941"/>
                </a:lnTo>
                <a:lnTo>
                  <a:pt x="345413" y="163499"/>
                </a:lnTo>
                <a:cubicBezTo>
                  <a:pt x="357796" y="146354"/>
                  <a:pt x="382561" y="143496"/>
                  <a:pt x="398753" y="156831"/>
                </a:cubicBezTo>
                <a:cubicBezTo>
                  <a:pt x="400658" y="158736"/>
                  <a:pt x="402563" y="160641"/>
                  <a:pt x="404468" y="162546"/>
                </a:cubicBezTo>
                <a:lnTo>
                  <a:pt x="406373" y="164451"/>
                </a:lnTo>
                <a:lnTo>
                  <a:pt x="515911" y="309231"/>
                </a:lnTo>
                <a:lnTo>
                  <a:pt x="515911" y="40626"/>
                </a:lnTo>
                <a:cubicBezTo>
                  <a:pt x="515911" y="30149"/>
                  <a:pt x="508290" y="22529"/>
                  <a:pt x="497813" y="21576"/>
                </a:cubicBezTo>
                <a:lnTo>
                  <a:pt x="495908" y="19671"/>
                </a:lnTo>
                <a:close/>
                <a:moveTo>
                  <a:pt x="95858" y="48246"/>
                </a:moveTo>
                <a:cubicBezTo>
                  <a:pt x="122528" y="48246"/>
                  <a:pt x="143483" y="69201"/>
                  <a:pt x="143483" y="95871"/>
                </a:cubicBezTo>
                <a:cubicBezTo>
                  <a:pt x="143483" y="122541"/>
                  <a:pt x="122528" y="143496"/>
                  <a:pt x="95858" y="143496"/>
                </a:cubicBezTo>
                <a:cubicBezTo>
                  <a:pt x="69188" y="143496"/>
                  <a:pt x="48233" y="122541"/>
                  <a:pt x="48233" y="95871"/>
                </a:cubicBezTo>
                <a:cubicBezTo>
                  <a:pt x="48233" y="69201"/>
                  <a:pt x="69188" y="48246"/>
                  <a:pt x="95858" y="48246"/>
                </a:cubicBezTo>
                <a:close/>
                <a:moveTo>
                  <a:pt x="95858" y="67296"/>
                </a:moveTo>
                <a:cubicBezTo>
                  <a:pt x="79665" y="67296"/>
                  <a:pt x="67283" y="79679"/>
                  <a:pt x="67283" y="95871"/>
                </a:cubicBezTo>
                <a:cubicBezTo>
                  <a:pt x="67283" y="112064"/>
                  <a:pt x="79665" y="124446"/>
                  <a:pt x="95858" y="124446"/>
                </a:cubicBezTo>
                <a:cubicBezTo>
                  <a:pt x="112051" y="124446"/>
                  <a:pt x="124433" y="112064"/>
                  <a:pt x="124433" y="95871"/>
                </a:cubicBezTo>
                <a:cubicBezTo>
                  <a:pt x="124433" y="79679"/>
                  <a:pt x="112051" y="67296"/>
                  <a:pt x="95858" y="67296"/>
                </a:cubicBezTo>
                <a:close/>
              </a:path>
            </a:pathLst>
          </a:custGeom>
          <a:solidFill>
            <a:srgbClr val="3B96B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îşḻíḍe">
            <a:extLst>
              <a:ext uri="{FF2B5EF4-FFF2-40B4-BE49-F238E27FC236}">
                <a16:creationId xmlns:a16="http://schemas.microsoft.com/office/drawing/2014/main" id="{9F09CA22-9554-4768-AC3E-2DC756F1C8C5}"/>
              </a:ext>
            </a:extLst>
          </p:cNvPr>
          <p:cNvSpPr/>
          <p:nvPr/>
        </p:nvSpPr>
        <p:spPr>
          <a:xfrm>
            <a:off x="9319009" y="2578038"/>
            <a:ext cx="487121" cy="533400"/>
          </a:xfrm>
          <a:custGeom>
            <a:avLst/>
            <a:gdLst>
              <a:gd name="connsiteX0" fmla="*/ 367478 w 487121"/>
              <a:gd name="connsiteY0" fmla="*/ 621 h 533400"/>
              <a:gd name="connsiteX1" fmla="*/ 367478 w 487121"/>
              <a:gd name="connsiteY1" fmla="*/ 19671 h 533400"/>
              <a:gd name="connsiteX2" fmla="*/ 338903 w 487121"/>
              <a:gd name="connsiteY2" fmla="*/ 19671 h 533400"/>
              <a:gd name="connsiteX3" fmla="*/ 338903 w 487121"/>
              <a:gd name="connsiteY3" fmla="*/ 135876 h 533400"/>
              <a:gd name="connsiteX4" fmla="*/ 340808 w 487121"/>
              <a:gd name="connsiteY4" fmla="*/ 145401 h 533400"/>
              <a:gd name="connsiteX5" fmla="*/ 341761 w 487121"/>
              <a:gd name="connsiteY5" fmla="*/ 147306 h 533400"/>
              <a:gd name="connsiteX6" fmla="*/ 482731 w 487121"/>
              <a:gd name="connsiteY6" fmla="*/ 464489 h 533400"/>
              <a:gd name="connsiteX7" fmla="*/ 483683 w 487121"/>
              <a:gd name="connsiteY7" fmla="*/ 509256 h 533400"/>
              <a:gd name="connsiteX8" fmla="*/ 447488 w 487121"/>
              <a:gd name="connsiteY8" fmla="*/ 534021 h 533400"/>
              <a:gd name="connsiteX9" fmla="*/ 447488 w 487121"/>
              <a:gd name="connsiteY9" fmla="*/ 534021 h 533400"/>
              <a:gd name="connsiteX10" fmla="*/ 40771 w 487121"/>
              <a:gd name="connsiteY10" fmla="*/ 534021 h 533400"/>
              <a:gd name="connsiteX11" fmla="*/ 4576 w 487121"/>
              <a:gd name="connsiteY11" fmla="*/ 509256 h 533400"/>
              <a:gd name="connsiteX12" fmla="*/ 5528 w 487121"/>
              <a:gd name="connsiteY12" fmla="*/ 464489 h 533400"/>
              <a:gd name="connsiteX13" fmla="*/ 5528 w 487121"/>
              <a:gd name="connsiteY13" fmla="*/ 464489 h 533400"/>
              <a:gd name="connsiteX14" fmla="*/ 146498 w 487121"/>
              <a:gd name="connsiteY14" fmla="*/ 147306 h 533400"/>
              <a:gd name="connsiteX15" fmla="*/ 149356 w 487121"/>
              <a:gd name="connsiteY15" fmla="*/ 135876 h 533400"/>
              <a:gd name="connsiteX16" fmla="*/ 149356 w 487121"/>
              <a:gd name="connsiteY16" fmla="*/ 135876 h 533400"/>
              <a:gd name="connsiteX17" fmla="*/ 149356 w 487121"/>
              <a:gd name="connsiteY17" fmla="*/ 19671 h 533400"/>
              <a:gd name="connsiteX18" fmla="*/ 120781 w 487121"/>
              <a:gd name="connsiteY18" fmla="*/ 19671 h 533400"/>
              <a:gd name="connsiteX19" fmla="*/ 120781 w 487121"/>
              <a:gd name="connsiteY19" fmla="*/ 621 h 533400"/>
              <a:gd name="connsiteX20" fmla="*/ 367478 w 487121"/>
              <a:gd name="connsiteY20" fmla="*/ 621 h 533400"/>
              <a:gd name="connsiteX21" fmla="*/ 252226 w 487121"/>
              <a:gd name="connsiteY21" fmla="*/ 415911 h 533400"/>
              <a:gd name="connsiteX22" fmla="*/ 249368 w 487121"/>
              <a:gd name="connsiteY22" fmla="*/ 417816 h 533400"/>
              <a:gd name="connsiteX23" fmla="*/ 50296 w 487121"/>
              <a:gd name="connsiteY23" fmla="*/ 409244 h 533400"/>
              <a:gd name="connsiteX24" fmla="*/ 22673 w 487121"/>
              <a:gd name="connsiteY24" fmla="*/ 471156 h 533400"/>
              <a:gd name="connsiteX25" fmla="*/ 21721 w 487121"/>
              <a:gd name="connsiteY25" fmla="*/ 501636 h 533400"/>
              <a:gd name="connsiteX26" fmla="*/ 39818 w 487121"/>
              <a:gd name="connsiteY26" fmla="*/ 514019 h 533400"/>
              <a:gd name="connsiteX27" fmla="*/ 39818 w 487121"/>
              <a:gd name="connsiteY27" fmla="*/ 514019 h 533400"/>
              <a:gd name="connsiteX28" fmla="*/ 446536 w 487121"/>
              <a:gd name="connsiteY28" fmla="*/ 514019 h 533400"/>
              <a:gd name="connsiteX29" fmla="*/ 464633 w 487121"/>
              <a:gd name="connsiteY29" fmla="*/ 501636 h 533400"/>
              <a:gd name="connsiteX30" fmla="*/ 463681 w 487121"/>
              <a:gd name="connsiteY30" fmla="*/ 471156 h 533400"/>
              <a:gd name="connsiteX31" fmla="*/ 463681 w 487121"/>
              <a:gd name="connsiteY31" fmla="*/ 471156 h 533400"/>
              <a:gd name="connsiteX32" fmla="*/ 435106 w 487121"/>
              <a:gd name="connsiteY32" fmla="*/ 407339 h 533400"/>
              <a:gd name="connsiteX33" fmla="*/ 434153 w 487121"/>
              <a:gd name="connsiteY33" fmla="*/ 407339 h 533400"/>
              <a:gd name="connsiteX34" fmla="*/ 252226 w 487121"/>
              <a:gd name="connsiteY34" fmla="*/ 415911 h 533400"/>
              <a:gd name="connsiteX35" fmla="*/ 319853 w 487121"/>
              <a:gd name="connsiteY35" fmla="*/ 19671 h 533400"/>
              <a:gd name="connsiteX36" fmla="*/ 167453 w 487121"/>
              <a:gd name="connsiteY36" fmla="*/ 19671 h 533400"/>
              <a:gd name="connsiteX37" fmla="*/ 167453 w 487121"/>
              <a:gd name="connsiteY37" fmla="*/ 135876 h 533400"/>
              <a:gd name="connsiteX38" fmla="*/ 164596 w 487121"/>
              <a:gd name="connsiteY38" fmla="*/ 153021 h 533400"/>
              <a:gd name="connsiteX39" fmla="*/ 164596 w 487121"/>
              <a:gd name="connsiteY39" fmla="*/ 153021 h 533400"/>
              <a:gd name="connsiteX40" fmla="*/ 163643 w 487121"/>
              <a:gd name="connsiteY40" fmla="*/ 155879 h 533400"/>
              <a:gd name="connsiteX41" fmla="*/ 57916 w 487121"/>
              <a:gd name="connsiteY41" fmla="*/ 393051 h 533400"/>
              <a:gd name="connsiteX42" fmla="*/ 235081 w 487121"/>
              <a:gd name="connsiteY42" fmla="*/ 405434 h 533400"/>
              <a:gd name="connsiteX43" fmla="*/ 237938 w 487121"/>
              <a:gd name="connsiteY43" fmla="*/ 403529 h 533400"/>
              <a:gd name="connsiteX44" fmla="*/ 424628 w 487121"/>
              <a:gd name="connsiteY44" fmla="*/ 383526 h 533400"/>
              <a:gd name="connsiteX45" fmla="*/ 323663 w 487121"/>
              <a:gd name="connsiteY45" fmla="*/ 155879 h 533400"/>
              <a:gd name="connsiteX46" fmla="*/ 319853 w 487121"/>
              <a:gd name="connsiteY46" fmla="*/ 136829 h 533400"/>
              <a:gd name="connsiteX47" fmla="*/ 319853 w 487121"/>
              <a:gd name="connsiteY47" fmla="*/ 136829 h 533400"/>
              <a:gd name="connsiteX48" fmla="*/ 319853 w 487121"/>
              <a:gd name="connsiteY48" fmla="*/ 19671 h 533400"/>
              <a:gd name="connsiteX49" fmla="*/ 305566 w 487121"/>
              <a:gd name="connsiteY49" fmla="*/ 248271 h 533400"/>
              <a:gd name="connsiteX50" fmla="*/ 348428 w 487121"/>
              <a:gd name="connsiteY50" fmla="*/ 291134 h 533400"/>
              <a:gd name="connsiteX51" fmla="*/ 305566 w 487121"/>
              <a:gd name="connsiteY51" fmla="*/ 333996 h 533400"/>
              <a:gd name="connsiteX52" fmla="*/ 262703 w 487121"/>
              <a:gd name="connsiteY52" fmla="*/ 291134 h 533400"/>
              <a:gd name="connsiteX53" fmla="*/ 305566 w 487121"/>
              <a:gd name="connsiteY53" fmla="*/ 248271 h 533400"/>
              <a:gd name="connsiteX54" fmla="*/ 305566 w 487121"/>
              <a:gd name="connsiteY54" fmla="*/ 267321 h 533400"/>
              <a:gd name="connsiteX55" fmla="*/ 281753 w 487121"/>
              <a:gd name="connsiteY55" fmla="*/ 291134 h 533400"/>
              <a:gd name="connsiteX56" fmla="*/ 305566 w 487121"/>
              <a:gd name="connsiteY56" fmla="*/ 314946 h 533400"/>
              <a:gd name="connsiteX57" fmla="*/ 329378 w 487121"/>
              <a:gd name="connsiteY57" fmla="*/ 291134 h 533400"/>
              <a:gd name="connsiteX58" fmla="*/ 305566 w 487121"/>
              <a:gd name="connsiteY58" fmla="*/ 26732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7121" h="533400">
                <a:moveTo>
                  <a:pt x="367478" y="621"/>
                </a:moveTo>
                <a:lnTo>
                  <a:pt x="367478" y="19671"/>
                </a:lnTo>
                <a:lnTo>
                  <a:pt x="338903" y="19671"/>
                </a:lnTo>
                <a:lnTo>
                  <a:pt x="338903" y="135876"/>
                </a:lnTo>
                <a:cubicBezTo>
                  <a:pt x="338903" y="138734"/>
                  <a:pt x="339856" y="142544"/>
                  <a:pt x="340808" y="145401"/>
                </a:cubicBezTo>
                <a:lnTo>
                  <a:pt x="341761" y="147306"/>
                </a:lnTo>
                <a:lnTo>
                  <a:pt x="482731" y="464489"/>
                </a:lnTo>
                <a:cubicBezTo>
                  <a:pt x="489398" y="478776"/>
                  <a:pt x="489398" y="494969"/>
                  <a:pt x="483683" y="509256"/>
                </a:cubicBezTo>
                <a:cubicBezTo>
                  <a:pt x="477968" y="524496"/>
                  <a:pt x="463681" y="534021"/>
                  <a:pt x="447488" y="534021"/>
                </a:cubicBezTo>
                <a:lnTo>
                  <a:pt x="447488" y="534021"/>
                </a:lnTo>
                <a:lnTo>
                  <a:pt x="40771" y="534021"/>
                </a:lnTo>
                <a:cubicBezTo>
                  <a:pt x="24578" y="534021"/>
                  <a:pt x="10291" y="524496"/>
                  <a:pt x="4576" y="509256"/>
                </a:cubicBezTo>
                <a:cubicBezTo>
                  <a:pt x="-1139" y="494969"/>
                  <a:pt x="-187" y="478776"/>
                  <a:pt x="5528" y="464489"/>
                </a:cubicBezTo>
                <a:lnTo>
                  <a:pt x="5528" y="464489"/>
                </a:lnTo>
                <a:lnTo>
                  <a:pt x="146498" y="147306"/>
                </a:lnTo>
                <a:cubicBezTo>
                  <a:pt x="148403" y="143496"/>
                  <a:pt x="149356" y="139686"/>
                  <a:pt x="149356" y="135876"/>
                </a:cubicBezTo>
                <a:lnTo>
                  <a:pt x="149356" y="135876"/>
                </a:lnTo>
                <a:lnTo>
                  <a:pt x="149356" y="19671"/>
                </a:lnTo>
                <a:lnTo>
                  <a:pt x="120781" y="19671"/>
                </a:lnTo>
                <a:lnTo>
                  <a:pt x="120781" y="621"/>
                </a:lnTo>
                <a:lnTo>
                  <a:pt x="367478" y="621"/>
                </a:lnTo>
                <a:close/>
                <a:moveTo>
                  <a:pt x="252226" y="415911"/>
                </a:moveTo>
                <a:lnTo>
                  <a:pt x="249368" y="417816"/>
                </a:lnTo>
                <a:cubicBezTo>
                  <a:pt x="194123" y="456869"/>
                  <a:pt x="118876" y="453059"/>
                  <a:pt x="50296" y="409244"/>
                </a:cubicBezTo>
                <a:lnTo>
                  <a:pt x="22673" y="471156"/>
                </a:lnTo>
                <a:cubicBezTo>
                  <a:pt x="18863" y="480681"/>
                  <a:pt x="17911" y="491159"/>
                  <a:pt x="21721" y="501636"/>
                </a:cubicBezTo>
                <a:cubicBezTo>
                  <a:pt x="24578" y="509256"/>
                  <a:pt x="32198" y="514019"/>
                  <a:pt x="39818" y="514019"/>
                </a:cubicBezTo>
                <a:lnTo>
                  <a:pt x="39818" y="514019"/>
                </a:lnTo>
                <a:lnTo>
                  <a:pt x="446536" y="514019"/>
                </a:lnTo>
                <a:cubicBezTo>
                  <a:pt x="455108" y="514019"/>
                  <a:pt x="461776" y="509256"/>
                  <a:pt x="464633" y="501636"/>
                </a:cubicBezTo>
                <a:cubicBezTo>
                  <a:pt x="468443" y="492111"/>
                  <a:pt x="468443" y="480681"/>
                  <a:pt x="463681" y="471156"/>
                </a:cubicBezTo>
                <a:lnTo>
                  <a:pt x="463681" y="471156"/>
                </a:lnTo>
                <a:lnTo>
                  <a:pt x="435106" y="407339"/>
                </a:lnTo>
                <a:lnTo>
                  <a:pt x="434153" y="407339"/>
                </a:lnTo>
                <a:cubicBezTo>
                  <a:pt x="374146" y="378764"/>
                  <a:pt x="301756" y="382574"/>
                  <a:pt x="252226" y="415911"/>
                </a:cubicBezTo>
                <a:close/>
                <a:moveTo>
                  <a:pt x="319853" y="19671"/>
                </a:moveTo>
                <a:lnTo>
                  <a:pt x="167453" y="19671"/>
                </a:lnTo>
                <a:lnTo>
                  <a:pt x="167453" y="135876"/>
                </a:lnTo>
                <a:cubicBezTo>
                  <a:pt x="167453" y="141591"/>
                  <a:pt x="166501" y="147306"/>
                  <a:pt x="164596" y="153021"/>
                </a:cubicBezTo>
                <a:lnTo>
                  <a:pt x="164596" y="153021"/>
                </a:lnTo>
                <a:lnTo>
                  <a:pt x="163643" y="155879"/>
                </a:lnTo>
                <a:lnTo>
                  <a:pt x="57916" y="393051"/>
                </a:lnTo>
                <a:cubicBezTo>
                  <a:pt x="119828" y="433056"/>
                  <a:pt x="186503" y="437819"/>
                  <a:pt x="235081" y="405434"/>
                </a:cubicBezTo>
                <a:lnTo>
                  <a:pt x="237938" y="403529"/>
                </a:lnTo>
                <a:cubicBezTo>
                  <a:pt x="289373" y="367334"/>
                  <a:pt x="360811" y="360666"/>
                  <a:pt x="424628" y="383526"/>
                </a:cubicBezTo>
                <a:lnTo>
                  <a:pt x="323663" y="155879"/>
                </a:lnTo>
                <a:cubicBezTo>
                  <a:pt x="320806" y="150164"/>
                  <a:pt x="319853" y="143496"/>
                  <a:pt x="319853" y="136829"/>
                </a:cubicBezTo>
                <a:lnTo>
                  <a:pt x="319853" y="136829"/>
                </a:lnTo>
                <a:lnTo>
                  <a:pt x="319853" y="19671"/>
                </a:lnTo>
                <a:close/>
                <a:moveTo>
                  <a:pt x="305566" y="248271"/>
                </a:moveTo>
                <a:cubicBezTo>
                  <a:pt x="329378" y="248271"/>
                  <a:pt x="348428" y="267321"/>
                  <a:pt x="348428" y="291134"/>
                </a:cubicBezTo>
                <a:cubicBezTo>
                  <a:pt x="348428" y="314946"/>
                  <a:pt x="329378" y="333996"/>
                  <a:pt x="305566" y="333996"/>
                </a:cubicBezTo>
                <a:cubicBezTo>
                  <a:pt x="281753" y="333996"/>
                  <a:pt x="262703" y="314946"/>
                  <a:pt x="262703" y="291134"/>
                </a:cubicBezTo>
                <a:cubicBezTo>
                  <a:pt x="262703" y="267321"/>
                  <a:pt x="281753" y="248271"/>
                  <a:pt x="305566" y="248271"/>
                </a:cubicBezTo>
                <a:close/>
                <a:moveTo>
                  <a:pt x="305566" y="267321"/>
                </a:moveTo>
                <a:cubicBezTo>
                  <a:pt x="292231" y="267321"/>
                  <a:pt x="281753" y="277799"/>
                  <a:pt x="281753" y="291134"/>
                </a:cubicBezTo>
                <a:cubicBezTo>
                  <a:pt x="281753" y="304469"/>
                  <a:pt x="292231" y="314946"/>
                  <a:pt x="305566" y="314946"/>
                </a:cubicBezTo>
                <a:cubicBezTo>
                  <a:pt x="318901" y="314946"/>
                  <a:pt x="329378" y="304469"/>
                  <a:pt x="329378" y="291134"/>
                </a:cubicBezTo>
                <a:cubicBezTo>
                  <a:pt x="329378" y="277799"/>
                  <a:pt x="318901" y="267321"/>
                  <a:pt x="305566" y="267321"/>
                </a:cubicBezTo>
                <a:close/>
              </a:path>
            </a:pathLst>
          </a:custGeom>
          <a:solidFill>
            <a:srgbClr val="3B96B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íSḷîḓè">
            <a:extLst>
              <a:ext uri="{FF2B5EF4-FFF2-40B4-BE49-F238E27FC236}">
                <a16:creationId xmlns:a16="http://schemas.microsoft.com/office/drawing/2014/main" id="{8869969D-D785-44B1-99C3-6CA202F68685}"/>
              </a:ext>
            </a:extLst>
          </p:cNvPr>
          <p:cNvSpPr/>
          <p:nvPr/>
        </p:nvSpPr>
        <p:spPr>
          <a:xfrm>
            <a:off x="1485428" y="2398393"/>
            <a:ext cx="1973240" cy="2709612"/>
          </a:xfrm>
          <a:prstGeom prst="roundRect">
            <a:avLst>
              <a:gd name="adj" fmla="val 12000"/>
            </a:avLst>
          </a:prstGeom>
          <a:noFill/>
          <a:ln w="12700" cap="flat" cmpd="sng" algn="ctr">
            <a:solidFill>
              <a:srgbClr val="3B96B4"/>
            </a:solidFill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íSḷîḓè">
            <a:extLst>
              <a:ext uri="{FF2B5EF4-FFF2-40B4-BE49-F238E27FC236}">
                <a16:creationId xmlns:a16="http://schemas.microsoft.com/office/drawing/2014/main" id="{D874489E-CC04-4E65-A2AA-66991BA1F1F2}"/>
              </a:ext>
            </a:extLst>
          </p:cNvPr>
          <p:cNvSpPr/>
          <p:nvPr/>
        </p:nvSpPr>
        <p:spPr>
          <a:xfrm>
            <a:off x="3890835" y="2398393"/>
            <a:ext cx="1973240" cy="2709612"/>
          </a:xfrm>
          <a:prstGeom prst="roundRect">
            <a:avLst>
              <a:gd name="adj" fmla="val 12000"/>
            </a:avLst>
          </a:prstGeom>
          <a:noFill/>
          <a:ln w="12700" cap="flat" cmpd="sng" algn="ctr">
            <a:solidFill>
              <a:srgbClr val="3B96B4"/>
            </a:solidFill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íSḷîḓè">
            <a:extLst>
              <a:ext uri="{FF2B5EF4-FFF2-40B4-BE49-F238E27FC236}">
                <a16:creationId xmlns:a16="http://schemas.microsoft.com/office/drawing/2014/main" id="{61B80385-97B3-4751-A51D-ACFB659258A7}"/>
              </a:ext>
            </a:extLst>
          </p:cNvPr>
          <p:cNvSpPr/>
          <p:nvPr/>
        </p:nvSpPr>
        <p:spPr>
          <a:xfrm>
            <a:off x="8819510" y="2398393"/>
            <a:ext cx="1973240" cy="2709612"/>
          </a:xfrm>
          <a:prstGeom prst="roundRect">
            <a:avLst>
              <a:gd name="adj" fmla="val 12000"/>
            </a:avLst>
          </a:prstGeom>
          <a:noFill/>
          <a:ln w="12700" cap="flat" cmpd="sng" algn="ctr">
            <a:solidFill>
              <a:srgbClr val="3B96B4"/>
            </a:solidFill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779B776-F303-480F-B1D0-D05AC5AC4045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57E7B43E-DF04-4743-894B-D58BA682C460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30B386C5-DD1E-41C3-8D7A-A367430A039F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EDB0DAF1-E7F4-4097-9182-07ECCB6531CF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31" name="Straight Connector 20">
              <a:extLst>
                <a:ext uri="{FF2B5EF4-FFF2-40B4-BE49-F238E27FC236}">
                  <a16:creationId xmlns:a16="http://schemas.microsoft.com/office/drawing/2014/main" id="{B8A1C2CF-082D-4A7C-A1E5-DC584BAA7A8F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BD65F9B-8C9E-438F-B975-3273DD994250}"/>
              </a:ext>
            </a:extLst>
          </p:cNvPr>
          <p:cNvSpPr txBox="1"/>
          <p:nvPr/>
        </p:nvSpPr>
        <p:spPr>
          <a:xfrm>
            <a:off x="1669982" y="3274075"/>
            <a:ext cx="1768660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pPr algn="ctr"/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2C83045-2DEF-4823-ABBE-57C70BAC4FC6}"/>
              </a:ext>
            </a:extLst>
          </p:cNvPr>
          <p:cNvSpPr txBox="1"/>
          <p:nvPr/>
        </p:nvSpPr>
        <p:spPr>
          <a:xfrm>
            <a:off x="4012769" y="3274075"/>
            <a:ext cx="1768660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pPr algn="ctr"/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28B98C2-47AE-4C73-A3DD-56C4F7A5B8D3}"/>
              </a:ext>
            </a:extLst>
          </p:cNvPr>
          <p:cNvSpPr txBox="1"/>
          <p:nvPr/>
        </p:nvSpPr>
        <p:spPr>
          <a:xfrm>
            <a:off x="9024090" y="3296490"/>
            <a:ext cx="1768660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pPr algn="ctr"/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3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E337F44-761E-4A4A-B3E6-186625435D52}"/>
              </a:ext>
            </a:extLst>
          </p:cNvPr>
          <p:cNvSpPr txBox="1"/>
          <p:nvPr/>
        </p:nvSpPr>
        <p:spPr>
          <a:xfrm>
            <a:off x="6414103" y="3296490"/>
            <a:ext cx="176866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chemeClr val="bg1"/>
                </a:solidFill>
                <a:cs typeface="+mn-ea"/>
                <a:sym typeface="+mn-lt"/>
              </a:rPr>
              <a:t>, </a:t>
            </a:r>
          </a:p>
        </p:txBody>
      </p:sp>
      <p:sp>
        <p:nvSpPr>
          <p:cNvPr id="36" name="íṧḷïḋè">
            <a:extLst>
              <a:ext uri="{FF2B5EF4-FFF2-40B4-BE49-F238E27FC236}">
                <a16:creationId xmlns:a16="http://schemas.microsoft.com/office/drawing/2014/main" id="{FA61B6E3-0982-4618-B0E8-724B7E2E43D1}"/>
              </a:ext>
            </a:extLst>
          </p:cNvPr>
          <p:cNvSpPr/>
          <p:nvPr/>
        </p:nvSpPr>
        <p:spPr>
          <a:xfrm>
            <a:off x="6335529" y="1675772"/>
            <a:ext cx="1930237" cy="476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iṩļïḓè">
            <a:extLst>
              <a:ext uri="{FF2B5EF4-FFF2-40B4-BE49-F238E27FC236}">
                <a16:creationId xmlns:a16="http://schemas.microsoft.com/office/drawing/2014/main" id="{F87DE4A0-83CF-4BE5-AEF3-F3BE191CB4F9}"/>
              </a:ext>
            </a:extLst>
          </p:cNvPr>
          <p:cNvSpPr txBox="1"/>
          <p:nvPr/>
        </p:nvSpPr>
        <p:spPr bwMode="auto">
          <a:xfrm>
            <a:off x="6534204" y="1744597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16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sḻîḓè">
            <a:extLst>
              <a:ext uri="{FF2B5EF4-FFF2-40B4-BE49-F238E27FC236}">
                <a16:creationId xmlns:a16="http://schemas.microsoft.com/office/drawing/2014/main" id="{470B9D1A-0896-4F8E-AA3F-864965DDE681}"/>
              </a:ext>
            </a:extLst>
          </p:cNvPr>
          <p:cNvSpPr/>
          <p:nvPr/>
        </p:nvSpPr>
        <p:spPr>
          <a:xfrm>
            <a:off x="1346200" y="1365817"/>
            <a:ext cx="3403599" cy="4768282"/>
          </a:xfrm>
          <a:prstGeom prst="roundRect">
            <a:avLst>
              <a:gd name="adj" fmla="val 6348"/>
            </a:avLst>
          </a:prstGeom>
          <a:solidFill>
            <a:schemeClr val="bg1"/>
          </a:solidFill>
          <a:ln w="12700" cap="rnd">
            <a:noFill/>
            <a:prstDash val="solid"/>
            <a:round/>
            <a:headEnd/>
            <a:tailEnd/>
          </a:ln>
          <a:effectLst>
            <a:outerShdw blurRad="190500" dist="381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ïṡľídè">
            <a:extLst>
              <a:ext uri="{FF2B5EF4-FFF2-40B4-BE49-F238E27FC236}">
                <a16:creationId xmlns:a16="http://schemas.microsoft.com/office/drawing/2014/main" id="{12586C57-860A-4B88-A7C6-24B98F7820EA}"/>
              </a:ext>
            </a:extLst>
          </p:cNvPr>
          <p:cNvSpPr/>
          <p:nvPr/>
        </p:nvSpPr>
        <p:spPr>
          <a:xfrm>
            <a:off x="4447992" y="2009424"/>
            <a:ext cx="1981199" cy="3147832"/>
          </a:xfrm>
          <a:prstGeom prst="roundRect">
            <a:avLst>
              <a:gd name="adj" fmla="val 47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ïşļïdé">
            <a:extLst>
              <a:ext uri="{FF2B5EF4-FFF2-40B4-BE49-F238E27FC236}">
                <a16:creationId xmlns:a16="http://schemas.microsoft.com/office/drawing/2014/main" id="{66423011-5D23-4BA2-9E2A-B28900EEB26D}"/>
              </a:ext>
            </a:extLst>
          </p:cNvPr>
          <p:cNvSpPr/>
          <p:nvPr/>
        </p:nvSpPr>
        <p:spPr>
          <a:xfrm>
            <a:off x="6677082" y="2009424"/>
            <a:ext cx="1981199" cy="3147832"/>
          </a:xfrm>
          <a:prstGeom prst="roundRect">
            <a:avLst>
              <a:gd name="adj" fmla="val 470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ïṩlïdé">
            <a:extLst>
              <a:ext uri="{FF2B5EF4-FFF2-40B4-BE49-F238E27FC236}">
                <a16:creationId xmlns:a16="http://schemas.microsoft.com/office/drawing/2014/main" id="{1C9F3ADA-19AB-4D1C-9CC6-A22DEE05DDF2}"/>
              </a:ext>
            </a:extLst>
          </p:cNvPr>
          <p:cNvSpPr/>
          <p:nvPr/>
        </p:nvSpPr>
        <p:spPr>
          <a:xfrm>
            <a:off x="8906173" y="2009424"/>
            <a:ext cx="1981199" cy="3147832"/>
          </a:xfrm>
          <a:prstGeom prst="roundRect">
            <a:avLst>
              <a:gd name="adj" fmla="val 470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iṧļide">
            <a:extLst>
              <a:ext uri="{FF2B5EF4-FFF2-40B4-BE49-F238E27FC236}">
                <a16:creationId xmlns:a16="http://schemas.microsoft.com/office/drawing/2014/main" id="{33DC1978-7932-40A2-BC5D-BD0EC2F651E7}"/>
              </a:ext>
            </a:extLst>
          </p:cNvPr>
          <p:cNvSpPr/>
          <p:nvPr/>
        </p:nvSpPr>
        <p:spPr>
          <a:xfrm flipH="1">
            <a:off x="1567403" y="2009424"/>
            <a:ext cx="113085" cy="107640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íṧḷïḋè">
            <a:extLst>
              <a:ext uri="{FF2B5EF4-FFF2-40B4-BE49-F238E27FC236}">
                <a16:creationId xmlns:a16="http://schemas.microsoft.com/office/drawing/2014/main" id="{B1155BC1-EA8E-419B-8DE7-CC7E1FFBD005}"/>
              </a:ext>
            </a:extLst>
          </p:cNvPr>
          <p:cNvSpPr/>
          <p:nvPr/>
        </p:nvSpPr>
        <p:spPr>
          <a:xfrm>
            <a:off x="1907859" y="5015878"/>
            <a:ext cx="1930237" cy="476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4,7 84k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4E79DBD-5F85-4FF0-A6B3-570B0D5DE0A0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13" name="Oval 31">
              <a:extLst>
                <a:ext uri="{FF2B5EF4-FFF2-40B4-BE49-F238E27FC236}">
                  <a16:creationId xmlns:a16="http://schemas.microsoft.com/office/drawing/2014/main" id="{B6A32403-96D3-4B2D-8AF2-92A4B9F6C189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Oval 32">
              <a:extLst>
                <a:ext uri="{FF2B5EF4-FFF2-40B4-BE49-F238E27FC236}">
                  <a16:creationId xmlns:a16="http://schemas.microsoft.com/office/drawing/2014/main" id="{8BDB9807-723B-4F12-B9F3-B73E8C8718D0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90D77560-17DB-4677-8157-83799B1FD7F5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6" name="Straight Connector 20">
              <a:extLst>
                <a:ext uri="{FF2B5EF4-FFF2-40B4-BE49-F238E27FC236}">
                  <a16:creationId xmlns:a16="http://schemas.microsoft.com/office/drawing/2014/main" id="{16E9F69F-77C9-485A-B2CF-D13056187353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iṩļïḓè">
            <a:extLst>
              <a:ext uri="{FF2B5EF4-FFF2-40B4-BE49-F238E27FC236}">
                <a16:creationId xmlns:a16="http://schemas.microsoft.com/office/drawing/2014/main" id="{EE3F3753-BD54-4B30-94D1-709B8E9957B0}"/>
              </a:ext>
            </a:extLst>
          </p:cNvPr>
          <p:cNvSpPr txBox="1"/>
          <p:nvPr/>
        </p:nvSpPr>
        <p:spPr bwMode="auto">
          <a:xfrm>
            <a:off x="2106534" y="5084703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8" name="íṡḻîḋé">
            <a:extLst>
              <a:ext uri="{FF2B5EF4-FFF2-40B4-BE49-F238E27FC236}">
                <a16:creationId xmlns:a16="http://schemas.microsoft.com/office/drawing/2014/main" id="{2499DAC9-91FF-4111-99FB-B8D82A53EB36}"/>
              </a:ext>
            </a:extLst>
          </p:cNvPr>
          <p:cNvSpPr/>
          <p:nvPr/>
        </p:nvSpPr>
        <p:spPr>
          <a:xfrm>
            <a:off x="2106534" y="2186343"/>
            <a:ext cx="533400" cy="400050"/>
          </a:xfrm>
          <a:custGeom>
            <a:avLst/>
            <a:gdLst>
              <a:gd name="connsiteX0" fmla="*/ 495908 w 533400"/>
              <a:gd name="connsiteY0" fmla="*/ 621 h 400050"/>
              <a:gd name="connsiteX1" fmla="*/ 534008 w 533400"/>
              <a:gd name="connsiteY1" fmla="*/ 38721 h 400050"/>
              <a:gd name="connsiteX2" fmla="*/ 534008 w 533400"/>
              <a:gd name="connsiteY2" fmla="*/ 38721 h 400050"/>
              <a:gd name="connsiteX3" fmla="*/ 534008 w 533400"/>
              <a:gd name="connsiteY3" fmla="*/ 362571 h 400050"/>
              <a:gd name="connsiteX4" fmla="*/ 495908 w 533400"/>
              <a:gd name="connsiteY4" fmla="*/ 400671 h 400050"/>
              <a:gd name="connsiteX5" fmla="*/ 495908 w 533400"/>
              <a:gd name="connsiteY5" fmla="*/ 400671 h 400050"/>
              <a:gd name="connsiteX6" fmla="*/ 38708 w 533400"/>
              <a:gd name="connsiteY6" fmla="*/ 400671 h 400050"/>
              <a:gd name="connsiteX7" fmla="*/ 608 w 533400"/>
              <a:gd name="connsiteY7" fmla="*/ 362571 h 400050"/>
              <a:gd name="connsiteX8" fmla="*/ 608 w 533400"/>
              <a:gd name="connsiteY8" fmla="*/ 362571 h 400050"/>
              <a:gd name="connsiteX9" fmla="*/ 608 w 533400"/>
              <a:gd name="connsiteY9" fmla="*/ 38721 h 400050"/>
              <a:gd name="connsiteX10" fmla="*/ 38708 w 533400"/>
              <a:gd name="connsiteY10" fmla="*/ 621 h 400050"/>
              <a:gd name="connsiteX11" fmla="*/ 38708 w 533400"/>
              <a:gd name="connsiteY11" fmla="*/ 621 h 400050"/>
              <a:gd name="connsiteX12" fmla="*/ 495908 w 533400"/>
              <a:gd name="connsiteY12" fmla="*/ 621 h 400050"/>
              <a:gd name="connsiteX13" fmla="*/ 361605 w 533400"/>
              <a:gd name="connsiteY13" fmla="*/ 172071 h 400050"/>
              <a:gd name="connsiteX14" fmla="*/ 360653 w 533400"/>
              <a:gd name="connsiteY14" fmla="*/ 173024 h 400050"/>
              <a:gd name="connsiteX15" fmla="*/ 274928 w 533400"/>
              <a:gd name="connsiteY15" fmla="*/ 284466 h 400050"/>
              <a:gd name="connsiteX16" fmla="*/ 272071 w 533400"/>
              <a:gd name="connsiteY16" fmla="*/ 288276 h 400050"/>
              <a:gd name="connsiteX17" fmla="*/ 219683 w 533400"/>
              <a:gd name="connsiteY17" fmla="*/ 290181 h 400050"/>
              <a:gd name="connsiteX18" fmla="*/ 217778 w 533400"/>
              <a:gd name="connsiteY18" fmla="*/ 289229 h 400050"/>
              <a:gd name="connsiteX19" fmla="*/ 154913 w 533400"/>
              <a:gd name="connsiteY19" fmla="*/ 228269 h 400050"/>
              <a:gd name="connsiteX20" fmla="*/ 153961 w 533400"/>
              <a:gd name="connsiteY20" fmla="*/ 227316 h 400050"/>
              <a:gd name="connsiteX21" fmla="*/ 128243 w 533400"/>
              <a:gd name="connsiteY21" fmla="*/ 228269 h 400050"/>
              <a:gd name="connsiteX22" fmla="*/ 127290 w 533400"/>
              <a:gd name="connsiteY22" fmla="*/ 229221 h 400050"/>
              <a:gd name="connsiteX23" fmla="*/ 19658 w 533400"/>
              <a:gd name="connsiteY23" fmla="*/ 354951 h 400050"/>
              <a:gd name="connsiteX24" fmla="*/ 19658 w 533400"/>
              <a:gd name="connsiteY24" fmla="*/ 361619 h 400050"/>
              <a:gd name="connsiteX25" fmla="*/ 37755 w 533400"/>
              <a:gd name="connsiteY25" fmla="*/ 380669 h 400050"/>
              <a:gd name="connsiteX26" fmla="*/ 38708 w 533400"/>
              <a:gd name="connsiteY26" fmla="*/ 380669 h 400050"/>
              <a:gd name="connsiteX27" fmla="*/ 495908 w 533400"/>
              <a:gd name="connsiteY27" fmla="*/ 380669 h 400050"/>
              <a:gd name="connsiteX28" fmla="*/ 514958 w 533400"/>
              <a:gd name="connsiteY28" fmla="*/ 361619 h 400050"/>
              <a:gd name="connsiteX29" fmla="*/ 514958 w 533400"/>
              <a:gd name="connsiteY29" fmla="*/ 361619 h 400050"/>
              <a:gd name="connsiteX30" fmla="*/ 514958 w 533400"/>
              <a:gd name="connsiteY30" fmla="*/ 337806 h 400050"/>
              <a:gd name="connsiteX31" fmla="*/ 391133 w 533400"/>
              <a:gd name="connsiteY31" fmla="*/ 173024 h 400050"/>
              <a:gd name="connsiteX32" fmla="*/ 387323 w 533400"/>
              <a:gd name="connsiteY32" fmla="*/ 169214 h 400050"/>
              <a:gd name="connsiteX33" fmla="*/ 361605 w 533400"/>
              <a:gd name="connsiteY33" fmla="*/ 172071 h 400050"/>
              <a:gd name="connsiteX34" fmla="*/ 495908 w 533400"/>
              <a:gd name="connsiteY34" fmla="*/ 19671 h 400050"/>
              <a:gd name="connsiteX35" fmla="*/ 38708 w 533400"/>
              <a:gd name="connsiteY35" fmla="*/ 19671 h 400050"/>
              <a:gd name="connsiteX36" fmla="*/ 19658 w 533400"/>
              <a:gd name="connsiteY36" fmla="*/ 38721 h 400050"/>
              <a:gd name="connsiteX37" fmla="*/ 19658 w 533400"/>
              <a:gd name="connsiteY37" fmla="*/ 38721 h 400050"/>
              <a:gd name="connsiteX38" fmla="*/ 19658 w 533400"/>
              <a:gd name="connsiteY38" fmla="*/ 327329 h 400050"/>
              <a:gd name="connsiteX39" fmla="*/ 113003 w 533400"/>
              <a:gd name="connsiteY39" fmla="*/ 217791 h 400050"/>
              <a:gd name="connsiteX40" fmla="*/ 166343 w 533400"/>
              <a:gd name="connsiteY40" fmla="*/ 213981 h 400050"/>
              <a:gd name="connsiteX41" fmla="*/ 167296 w 533400"/>
              <a:gd name="connsiteY41" fmla="*/ 214934 h 400050"/>
              <a:gd name="connsiteX42" fmla="*/ 168248 w 533400"/>
              <a:gd name="connsiteY42" fmla="*/ 215886 h 400050"/>
              <a:gd name="connsiteX43" fmla="*/ 231113 w 533400"/>
              <a:gd name="connsiteY43" fmla="*/ 276846 h 400050"/>
              <a:gd name="connsiteX44" fmla="*/ 257783 w 533400"/>
              <a:gd name="connsiteY44" fmla="*/ 276846 h 400050"/>
              <a:gd name="connsiteX45" fmla="*/ 258736 w 533400"/>
              <a:gd name="connsiteY45" fmla="*/ 275894 h 400050"/>
              <a:gd name="connsiteX46" fmla="*/ 259688 w 533400"/>
              <a:gd name="connsiteY46" fmla="*/ 274941 h 400050"/>
              <a:gd name="connsiteX47" fmla="*/ 345413 w 533400"/>
              <a:gd name="connsiteY47" fmla="*/ 163499 h 400050"/>
              <a:gd name="connsiteX48" fmla="*/ 398753 w 533400"/>
              <a:gd name="connsiteY48" fmla="*/ 156831 h 400050"/>
              <a:gd name="connsiteX49" fmla="*/ 404468 w 533400"/>
              <a:gd name="connsiteY49" fmla="*/ 162546 h 400050"/>
              <a:gd name="connsiteX50" fmla="*/ 406373 w 533400"/>
              <a:gd name="connsiteY50" fmla="*/ 164451 h 400050"/>
              <a:gd name="connsiteX51" fmla="*/ 515911 w 533400"/>
              <a:gd name="connsiteY51" fmla="*/ 309231 h 400050"/>
              <a:gd name="connsiteX52" fmla="*/ 515911 w 533400"/>
              <a:gd name="connsiteY52" fmla="*/ 40626 h 400050"/>
              <a:gd name="connsiteX53" fmla="*/ 497813 w 533400"/>
              <a:gd name="connsiteY53" fmla="*/ 21576 h 400050"/>
              <a:gd name="connsiteX54" fmla="*/ 495908 w 533400"/>
              <a:gd name="connsiteY54" fmla="*/ 19671 h 400050"/>
              <a:gd name="connsiteX55" fmla="*/ 95858 w 533400"/>
              <a:gd name="connsiteY55" fmla="*/ 48246 h 400050"/>
              <a:gd name="connsiteX56" fmla="*/ 143483 w 533400"/>
              <a:gd name="connsiteY56" fmla="*/ 95871 h 400050"/>
              <a:gd name="connsiteX57" fmla="*/ 95858 w 533400"/>
              <a:gd name="connsiteY57" fmla="*/ 143496 h 400050"/>
              <a:gd name="connsiteX58" fmla="*/ 48233 w 533400"/>
              <a:gd name="connsiteY58" fmla="*/ 95871 h 400050"/>
              <a:gd name="connsiteX59" fmla="*/ 95858 w 533400"/>
              <a:gd name="connsiteY59" fmla="*/ 48246 h 400050"/>
              <a:gd name="connsiteX60" fmla="*/ 95858 w 533400"/>
              <a:gd name="connsiteY60" fmla="*/ 67296 h 400050"/>
              <a:gd name="connsiteX61" fmla="*/ 67283 w 533400"/>
              <a:gd name="connsiteY61" fmla="*/ 95871 h 400050"/>
              <a:gd name="connsiteX62" fmla="*/ 95858 w 533400"/>
              <a:gd name="connsiteY62" fmla="*/ 124446 h 400050"/>
              <a:gd name="connsiteX63" fmla="*/ 124433 w 533400"/>
              <a:gd name="connsiteY63" fmla="*/ 95871 h 400050"/>
              <a:gd name="connsiteX64" fmla="*/ 95858 w 533400"/>
              <a:gd name="connsiteY64" fmla="*/ 6729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33400" h="400050">
                <a:moveTo>
                  <a:pt x="495908" y="621"/>
                </a:moveTo>
                <a:cubicBezTo>
                  <a:pt x="516863" y="621"/>
                  <a:pt x="534008" y="17766"/>
                  <a:pt x="534008" y="38721"/>
                </a:cubicBezTo>
                <a:lnTo>
                  <a:pt x="534008" y="38721"/>
                </a:lnTo>
                <a:lnTo>
                  <a:pt x="534008" y="362571"/>
                </a:lnTo>
                <a:cubicBezTo>
                  <a:pt x="534008" y="383526"/>
                  <a:pt x="516863" y="400671"/>
                  <a:pt x="495908" y="400671"/>
                </a:cubicBezTo>
                <a:lnTo>
                  <a:pt x="495908" y="400671"/>
                </a:lnTo>
                <a:lnTo>
                  <a:pt x="38708" y="400671"/>
                </a:lnTo>
                <a:cubicBezTo>
                  <a:pt x="17753" y="400671"/>
                  <a:pt x="608" y="383526"/>
                  <a:pt x="608" y="362571"/>
                </a:cubicBezTo>
                <a:lnTo>
                  <a:pt x="608" y="362571"/>
                </a:lnTo>
                <a:lnTo>
                  <a:pt x="608" y="38721"/>
                </a:lnTo>
                <a:cubicBezTo>
                  <a:pt x="608" y="17766"/>
                  <a:pt x="17753" y="621"/>
                  <a:pt x="38708" y="621"/>
                </a:cubicBezTo>
                <a:lnTo>
                  <a:pt x="38708" y="621"/>
                </a:lnTo>
                <a:lnTo>
                  <a:pt x="495908" y="621"/>
                </a:lnTo>
                <a:close/>
                <a:moveTo>
                  <a:pt x="361605" y="172071"/>
                </a:moveTo>
                <a:lnTo>
                  <a:pt x="360653" y="173024"/>
                </a:lnTo>
                <a:lnTo>
                  <a:pt x="274928" y="284466"/>
                </a:lnTo>
                <a:cubicBezTo>
                  <a:pt x="273976" y="285419"/>
                  <a:pt x="273023" y="286371"/>
                  <a:pt x="272071" y="288276"/>
                </a:cubicBezTo>
                <a:cubicBezTo>
                  <a:pt x="257783" y="302564"/>
                  <a:pt x="234923" y="303516"/>
                  <a:pt x="219683" y="290181"/>
                </a:cubicBezTo>
                <a:lnTo>
                  <a:pt x="217778" y="289229"/>
                </a:lnTo>
                <a:lnTo>
                  <a:pt x="154913" y="228269"/>
                </a:lnTo>
                <a:cubicBezTo>
                  <a:pt x="154913" y="228269"/>
                  <a:pt x="153961" y="227316"/>
                  <a:pt x="153961" y="227316"/>
                </a:cubicBezTo>
                <a:cubicBezTo>
                  <a:pt x="146340" y="220649"/>
                  <a:pt x="134911" y="221601"/>
                  <a:pt x="128243" y="228269"/>
                </a:cubicBezTo>
                <a:lnTo>
                  <a:pt x="127290" y="229221"/>
                </a:lnTo>
                <a:lnTo>
                  <a:pt x="19658" y="354951"/>
                </a:lnTo>
                <a:lnTo>
                  <a:pt x="19658" y="361619"/>
                </a:lnTo>
                <a:cubicBezTo>
                  <a:pt x="19658" y="372096"/>
                  <a:pt x="27278" y="379716"/>
                  <a:pt x="37755" y="380669"/>
                </a:cubicBezTo>
                <a:lnTo>
                  <a:pt x="38708" y="380669"/>
                </a:lnTo>
                <a:lnTo>
                  <a:pt x="495908" y="380669"/>
                </a:lnTo>
                <a:cubicBezTo>
                  <a:pt x="506386" y="380669"/>
                  <a:pt x="514958" y="372096"/>
                  <a:pt x="514958" y="361619"/>
                </a:cubicBezTo>
                <a:lnTo>
                  <a:pt x="514958" y="361619"/>
                </a:lnTo>
                <a:lnTo>
                  <a:pt x="514958" y="337806"/>
                </a:lnTo>
                <a:lnTo>
                  <a:pt x="391133" y="173024"/>
                </a:lnTo>
                <a:cubicBezTo>
                  <a:pt x="390180" y="172071"/>
                  <a:pt x="389228" y="170166"/>
                  <a:pt x="387323" y="169214"/>
                </a:cubicBezTo>
                <a:cubicBezTo>
                  <a:pt x="378751" y="164451"/>
                  <a:pt x="368273" y="165404"/>
                  <a:pt x="361605" y="172071"/>
                </a:cubicBezTo>
                <a:close/>
                <a:moveTo>
                  <a:pt x="495908" y="19671"/>
                </a:moveTo>
                <a:lnTo>
                  <a:pt x="38708" y="19671"/>
                </a:lnTo>
                <a:cubicBezTo>
                  <a:pt x="28230" y="19671"/>
                  <a:pt x="19658" y="28244"/>
                  <a:pt x="19658" y="38721"/>
                </a:cubicBezTo>
                <a:lnTo>
                  <a:pt x="19658" y="38721"/>
                </a:lnTo>
                <a:lnTo>
                  <a:pt x="19658" y="327329"/>
                </a:lnTo>
                <a:lnTo>
                  <a:pt x="113003" y="217791"/>
                </a:lnTo>
                <a:cubicBezTo>
                  <a:pt x="126338" y="201599"/>
                  <a:pt x="151103" y="199694"/>
                  <a:pt x="166343" y="213981"/>
                </a:cubicBezTo>
                <a:lnTo>
                  <a:pt x="167296" y="214934"/>
                </a:lnTo>
                <a:lnTo>
                  <a:pt x="168248" y="215886"/>
                </a:lnTo>
                <a:lnTo>
                  <a:pt x="231113" y="276846"/>
                </a:lnTo>
                <a:cubicBezTo>
                  <a:pt x="238733" y="284466"/>
                  <a:pt x="251115" y="284466"/>
                  <a:pt x="257783" y="276846"/>
                </a:cubicBezTo>
                <a:lnTo>
                  <a:pt x="258736" y="275894"/>
                </a:lnTo>
                <a:lnTo>
                  <a:pt x="259688" y="274941"/>
                </a:lnTo>
                <a:lnTo>
                  <a:pt x="345413" y="163499"/>
                </a:lnTo>
                <a:cubicBezTo>
                  <a:pt x="357796" y="146354"/>
                  <a:pt x="382561" y="143496"/>
                  <a:pt x="398753" y="156831"/>
                </a:cubicBezTo>
                <a:cubicBezTo>
                  <a:pt x="400658" y="158736"/>
                  <a:pt x="402563" y="160641"/>
                  <a:pt x="404468" y="162546"/>
                </a:cubicBezTo>
                <a:lnTo>
                  <a:pt x="406373" y="164451"/>
                </a:lnTo>
                <a:lnTo>
                  <a:pt x="515911" y="309231"/>
                </a:lnTo>
                <a:lnTo>
                  <a:pt x="515911" y="40626"/>
                </a:lnTo>
                <a:cubicBezTo>
                  <a:pt x="515911" y="30149"/>
                  <a:pt x="508290" y="22529"/>
                  <a:pt x="497813" y="21576"/>
                </a:cubicBezTo>
                <a:lnTo>
                  <a:pt x="495908" y="19671"/>
                </a:lnTo>
                <a:close/>
                <a:moveTo>
                  <a:pt x="95858" y="48246"/>
                </a:moveTo>
                <a:cubicBezTo>
                  <a:pt x="122528" y="48246"/>
                  <a:pt x="143483" y="69201"/>
                  <a:pt x="143483" y="95871"/>
                </a:cubicBezTo>
                <a:cubicBezTo>
                  <a:pt x="143483" y="122541"/>
                  <a:pt x="122528" y="143496"/>
                  <a:pt x="95858" y="143496"/>
                </a:cubicBezTo>
                <a:cubicBezTo>
                  <a:pt x="69188" y="143496"/>
                  <a:pt x="48233" y="122541"/>
                  <a:pt x="48233" y="95871"/>
                </a:cubicBezTo>
                <a:cubicBezTo>
                  <a:pt x="48233" y="69201"/>
                  <a:pt x="69188" y="48246"/>
                  <a:pt x="95858" y="48246"/>
                </a:cubicBezTo>
                <a:close/>
                <a:moveTo>
                  <a:pt x="95858" y="67296"/>
                </a:moveTo>
                <a:cubicBezTo>
                  <a:pt x="79665" y="67296"/>
                  <a:pt x="67283" y="79679"/>
                  <a:pt x="67283" y="95871"/>
                </a:cubicBezTo>
                <a:cubicBezTo>
                  <a:pt x="67283" y="112064"/>
                  <a:pt x="79665" y="124446"/>
                  <a:pt x="95858" y="124446"/>
                </a:cubicBezTo>
                <a:cubicBezTo>
                  <a:pt x="112051" y="124446"/>
                  <a:pt x="124433" y="112064"/>
                  <a:pt x="124433" y="95871"/>
                </a:cubicBezTo>
                <a:cubicBezTo>
                  <a:pt x="124433" y="79679"/>
                  <a:pt x="112051" y="67296"/>
                  <a:pt x="95858" y="67296"/>
                </a:cubicBezTo>
                <a:close/>
              </a:path>
            </a:pathLst>
          </a:custGeom>
          <a:solidFill>
            <a:srgbClr val="3B96B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263A43A-FD52-44FA-8BC6-A92F6F693D26}"/>
              </a:ext>
            </a:extLst>
          </p:cNvPr>
          <p:cNvSpPr txBox="1"/>
          <p:nvPr/>
        </p:nvSpPr>
        <p:spPr>
          <a:xfrm>
            <a:off x="1970662" y="2747856"/>
            <a:ext cx="2051284" cy="1577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. Click here to add content that matches the title.,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06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D1AFE14-2BB7-495B-B0F7-20B91961FC4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F2A0FB-04C9-4293-B73D-F8782ADB7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1D7197">
                  <a:alpha val="13000"/>
                </a:srgbClr>
              </a:gs>
              <a:gs pos="1000">
                <a:srgbClr val="20ADCE">
                  <a:alpha val="13000"/>
                </a:srgbClr>
              </a:gs>
              <a:gs pos="100000">
                <a:srgbClr val="17456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A16C01D0-25CF-4B3A-837C-0CAF970FCCC7}"/>
              </a:ext>
            </a:extLst>
          </p:cNvPr>
          <p:cNvCxnSpPr>
            <a:cxnSpLocks/>
          </p:cNvCxnSpPr>
          <p:nvPr/>
        </p:nvCxnSpPr>
        <p:spPr>
          <a:xfrm>
            <a:off x="1401310" y="3429000"/>
            <a:ext cx="9084581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4" name="Group 8">
            <a:extLst>
              <a:ext uri="{FF2B5EF4-FFF2-40B4-BE49-F238E27FC236}">
                <a16:creationId xmlns:a16="http://schemas.microsoft.com/office/drawing/2014/main" id="{EBC2FE2C-6931-4079-8574-1051DE4B7727}"/>
              </a:ext>
            </a:extLst>
          </p:cNvPr>
          <p:cNvGrpSpPr/>
          <p:nvPr/>
        </p:nvGrpSpPr>
        <p:grpSpPr>
          <a:xfrm>
            <a:off x="1371601" y="3731259"/>
            <a:ext cx="2505074" cy="704215"/>
            <a:chOff x="1524001" y="4963160"/>
            <a:chExt cx="2409824" cy="592296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E709EDBF-10EF-4209-AC27-918EED2B5C8E}"/>
                </a:ext>
              </a:extLst>
            </p:cNvPr>
            <p:cNvSpPr txBox="1">
              <a:spLocks/>
            </p:cNvSpPr>
            <p:nvPr/>
          </p:nvSpPr>
          <p:spPr>
            <a:xfrm>
              <a:off x="1638300" y="5067300"/>
              <a:ext cx="2295525" cy="48815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5C11EE31-06B3-4E9A-A12D-66E3614A75A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1" y="4963160"/>
              <a:ext cx="2339340" cy="518160"/>
            </a:xfrm>
            <a:prstGeom prst="rect">
              <a:avLst/>
            </a:prstGeom>
            <a:gradFill>
              <a:gsLst>
                <a:gs pos="100000">
                  <a:srgbClr val="91B1D0">
                    <a:lumMod val="50000"/>
                  </a:srgbClr>
                </a:gs>
                <a:gs pos="0">
                  <a:srgbClr val="2E7791"/>
                </a:gs>
              </a:gsLst>
              <a:lin ang="2700000" scaled="1"/>
            </a:gradFill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FBFEC20-5779-4B3C-896C-84DA1E05E261}"/>
              </a:ext>
            </a:extLst>
          </p:cNvPr>
          <p:cNvSpPr txBox="1"/>
          <p:nvPr/>
        </p:nvSpPr>
        <p:spPr>
          <a:xfrm>
            <a:off x="1679896" y="3929736"/>
            <a:ext cx="1815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69F2D7F-9A61-4630-A1DC-9FF5EA81E960}"/>
              </a:ext>
            </a:extLst>
          </p:cNvPr>
          <p:cNvSpPr txBox="1"/>
          <p:nvPr/>
        </p:nvSpPr>
        <p:spPr>
          <a:xfrm>
            <a:off x="1892015" y="2045748"/>
            <a:ext cx="5716951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8000" b="1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SIX.</a:t>
            </a:r>
            <a:endParaRPr kumimoji="0" lang="en-US" sz="8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79ADB86-6B9B-4D79-83C0-F494E9AB856A}"/>
              </a:ext>
            </a:extLst>
          </p:cNvPr>
          <p:cNvSpPr txBox="1"/>
          <p:nvPr/>
        </p:nvSpPr>
        <p:spPr>
          <a:xfrm>
            <a:off x="4343173" y="3731259"/>
            <a:ext cx="5776187" cy="697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C0AD562E-1D0F-4345-968F-36C992E33977}"/>
              </a:ext>
            </a:extLst>
          </p:cNvPr>
          <p:cNvSpPr/>
          <p:nvPr/>
        </p:nvSpPr>
        <p:spPr>
          <a:xfrm>
            <a:off x="10289187" y="3232296"/>
            <a:ext cx="393408" cy="39340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Arrow Connector 35">
            <a:extLst>
              <a:ext uri="{FF2B5EF4-FFF2-40B4-BE49-F238E27FC236}">
                <a16:creationId xmlns:a16="http://schemas.microsoft.com/office/drawing/2014/main" id="{FE1D3EB2-E3BF-45CA-A18D-0E3F65935FC8}"/>
              </a:ext>
            </a:extLst>
          </p:cNvPr>
          <p:cNvCxnSpPr>
            <a:cxnSpLocks/>
          </p:cNvCxnSpPr>
          <p:nvPr/>
        </p:nvCxnSpPr>
        <p:spPr>
          <a:xfrm>
            <a:off x="10377879" y="3429000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rgbClr val="1E2E60"/>
            </a:solidFill>
            <a:prstDash val="solid"/>
            <a:miter lim="800000"/>
            <a:tailEnd type="arrow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100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ṩľidê">
            <a:extLst>
              <a:ext uri="{FF2B5EF4-FFF2-40B4-BE49-F238E27FC236}">
                <a16:creationId xmlns:a16="http://schemas.microsoft.com/office/drawing/2014/main" id="{BCE4D7C9-62B1-440B-AF2E-E68E8D624A05}"/>
              </a:ext>
            </a:extLst>
          </p:cNvPr>
          <p:cNvSpPr/>
          <p:nvPr/>
        </p:nvSpPr>
        <p:spPr>
          <a:xfrm>
            <a:off x="3645895" y="1177201"/>
            <a:ext cx="4900211" cy="4900211"/>
          </a:xfrm>
          <a:prstGeom prst="ellipse">
            <a:avLst/>
          </a:prstGeom>
          <a:noFill/>
          <a:ln w="3175" cap="rnd">
            <a:solidFill>
              <a:srgbClr val="3B96B4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ïşļîḋè">
            <a:extLst>
              <a:ext uri="{FF2B5EF4-FFF2-40B4-BE49-F238E27FC236}">
                <a16:creationId xmlns:a16="http://schemas.microsoft.com/office/drawing/2014/main" id="{97901D4E-20C8-45B1-869F-006CA501A0B3}"/>
              </a:ext>
            </a:extLst>
          </p:cNvPr>
          <p:cNvSpPr/>
          <p:nvPr/>
        </p:nvSpPr>
        <p:spPr>
          <a:xfrm>
            <a:off x="4767152" y="2298458"/>
            <a:ext cx="2657696" cy="2657696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îṥľiḓé">
            <a:extLst>
              <a:ext uri="{FF2B5EF4-FFF2-40B4-BE49-F238E27FC236}">
                <a16:creationId xmlns:a16="http://schemas.microsoft.com/office/drawing/2014/main" id="{6150C855-3E47-46B2-A7C5-24739145BF58}"/>
              </a:ext>
            </a:extLst>
          </p:cNvPr>
          <p:cNvSpPr/>
          <p:nvPr/>
        </p:nvSpPr>
        <p:spPr>
          <a:xfrm>
            <a:off x="7817480" y="4860021"/>
            <a:ext cx="2255750" cy="647024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3" name="ïşḻîdé">
            <a:extLst>
              <a:ext uri="{FF2B5EF4-FFF2-40B4-BE49-F238E27FC236}">
                <a16:creationId xmlns:a16="http://schemas.microsoft.com/office/drawing/2014/main" id="{17854186-0F1A-4E6C-BC5E-5B922340F6D4}"/>
              </a:ext>
            </a:extLst>
          </p:cNvPr>
          <p:cNvSpPr/>
          <p:nvPr/>
        </p:nvSpPr>
        <p:spPr>
          <a:xfrm>
            <a:off x="8025995" y="5033719"/>
            <a:ext cx="262061" cy="319030"/>
          </a:xfrm>
          <a:custGeom>
            <a:avLst/>
            <a:gdLst>
              <a:gd name="connsiteX0" fmla="*/ 284197 w 438150"/>
              <a:gd name="connsiteY0" fmla="*/ 621 h 533400"/>
              <a:gd name="connsiteX1" fmla="*/ 310867 w 438150"/>
              <a:gd name="connsiteY1" fmla="*/ 12051 h 533400"/>
              <a:gd name="connsiteX2" fmla="*/ 310867 w 438150"/>
              <a:gd name="connsiteY2" fmla="*/ 12051 h 533400"/>
              <a:gd name="connsiteX3" fmla="*/ 427072 w 438150"/>
              <a:gd name="connsiteY3" fmla="*/ 128256 h 533400"/>
              <a:gd name="connsiteX4" fmla="*/ 438502 w 438150"/>
              <a:gd name="connsiteY4" fmla="*/ 154926 h 533400"/>
              <a:gd name="connsiteX5" fmla="*/ 438502 w 438150"/>
              <a:gd name="connsiteY5" fmla="*/ 154926 h 533400"/>
              <a:gd name="connsiteX6" fmla="*/ 438502 w 438150"/>
              <a:gd name="connsiteY6" fmla="*/ 495921 h 533400"/>
              <a:gd name="connsiteX7" fmla="*/ 400402 w 438150"/>
              <a:gd name="connsiteY7" fmla="*/ 534021 h 533400"/>
              <a:gd name="connsiteX8" fmla="*/ 400402 w 438150"/>
              <a:gd name="connsiteY8" fmla="*/ 534021 h 533400"/>
              <a:gd name="connsiteX9" fmla="*/ 38452 w 438150"/>
              <a:gd name="connsiteY9" fmla="*/ 534021 h 533400"/>
              <a:gd name="connsiteX10" fmla="*/ 352 w 438150"/>
              <a:gd name="connsiteY10" fmla="*/ 495921 h 533400"/>
              <a:gd name="connsiteX11" fmla="*/ 352 w 438150"/>
              <a:gd name="connsiteY11" fmla="*/ 495921 h 533400"/>
              <a:gd name="connsiteX12" fmla="*/ 352 w 438150"/>
              <a:gd name="connsiteY12" fmla="*/ 38721 h 533400"/>
              <a:gd name="connsiteX13" fmla="*/ 38452 w 438150"/>
              <a:gd name="connsiteY13" fmla="*/ 621 h 533400"/>
              <a:gd name="connsiteX14" fmla="*/ 38452 w 438150"/>
              <a:gd name="connsiteY14" fmla="*/ 621 h 533400"/>
              <a:gd name="connsiteX15" fmla="*/ 284197 w 438150"/>
              <a:gd name="connsiteY15" fmla="*/ 621 h 533400"/>
              <a:gd name="connsiteX16" fmla="*/ 284197 w 438150"/>
              <a:gd name="connsiteY16" fmla="*/ 19671 h 533400"/>
              <a:gd name="connsiteX17" fmla="*/ 38452 w 438150"/>
              <a:gd name="connsiteY17" fmla="*/ 19671 h 533400"/>
              <a:gd name="connsiteX18" fmla="*/ 19402 w 438150"/>
              <a:gd name="connsiteY18" fmla="*/ 38721 h 533400"/>
              <a:gd name="connsiteX19" fmla="*/ 19402 w 438150"/>
              <a:gd name="connsiteY19" fmla="*/ 38721 h 533400"/>
              <a:gd name="connsiteX20" fmla="*/ 19402 w 438150"/>
              <a:gd name="connsiteY20" fmla="*/ 495921 h 533400"/>
              <a:gd name="connsiteX21" fmla="*/ 38452 w 438150"/>
              <a:gd name="connsiteY21" fmla="*/ 514971 h 533400"/>
              <a:gd name="connsiteX22" fmla="*/ 38452 w 438150"/>
              <a:gd name="connsiteY22" fmla="*/ 514971 h 533400"/>
              <a:gd name="connsiteX23" fmla="*/ 400402 w 438150"/>
              <a:gd name="connsiteY23" fmla="*/ 514971 h 533400"/>
              <a:gd name="connsiteX24" fmla="*/ 419452 w 438150"/>
              <a:gd name="connsiteY24" fmla="*/ 495921 h 533400"/>
              <a:gd name="connsiteX25" fmla="*/ 419452 w 438150"/>
              <a:gd name="connsiteY25" fmla="*/ 495921 h 533400"/>
              <a:gd name="connsiteX26" fmla="*/ 419452 w 438150"/>
              <a:gd name="connsiteY26" fmla="*/ 154926 h 533400"/>
              <a:gd name="connsiteX27" fmla="*/ 419452 w 438150"/>
              <a:gd name="connsiteY27" fmla="*/ 153021 h 533400"/>
              <a:gd name="connsiteX28" fmla="*/ 314677 w 438150"/>
              <a:gd name="connsiteY28" fmla="*/ 153021 h 533400"/>
              <a:gd name="connsiteX29" fmla="*/ 286102 w 438150"/>
              <a:gd name="connsiteY29" fmla="*/ 126351 h 533400"/>
              <a:gd name="connsiteX30" fmla="*/ 286102 w 438150"/>
              <a:gd name="connsiteY30" fmla="*/ 124446 h 533400"/>
              <a:gd name="connsiteX31" fmla="*/ 286102 w 438150"/>
              <a:gd name="connsiteY31" fmla="*/ 19671 h 533400"/>
              <a:gd name="connsiteX32" fmla="*/ 284197 w 438150"/>
              <a:gd name="connsiteY32" fmla="*/ 19671 h 533400"/>
              <a:gd name="connsiteX33" fmla="*/ 284197 w 438150"/>
              <a:gd name="connsiteY33" fmla="*/ 19671 h 533400"/>
              <a:gd name="connsiteX34" fmla="*/ 248002 w 438150"/>
              <a:gd name="connsiteY34" fmla="*/ 200646 h 533400"/>
              <a:gd name="connsiteX35" fmla="*/ 305152 w 438150"/>
              <a:gd name="connsiteY35" fmla="*/ 257796 h 533400"/>
              <a:gd name="connsiteX36" fmla="*/ 248002 w 438150"/>
              <a:gd name="connsiteY36" fmla="*/ 314946 h 533400"/>
              <a:gd name="connsiteX37" fmla="*/ 248002 w 438150"/>
              <a:gd name="connsiteY37" fmla="*/ 314946 h 533400"/>
              <a:gd name="connsiteX38" fmla="*/ 171802 w 438150"/>
              <a:gd name="connsiteY38" fmla="*/ 314946 h 533400"/>
              <a:gd name="connsiteX39" fmla="*/ 171802 w 438150"/>
              <a:gd name="connsiteY39" fmla="*/ 410196 h 533400"/>
              <a:gd name="connsiteX40" fmla="*/ 152752 w 438150"/>
              <a:gd name="connsiteY40" fmla="*/ 410196 h 533400"/>
              <a:gd name="connsiteX41" fmla="*/ 152752 w 438150"/>
              <a:gd name="connsiteY41" fmla="*/ 200646 h 533400"/>
              <a:gd name="connsiteX42" fmla="*/ 248002 w 438150"/>
              <a:gd name="connsiteY42" fmla="*/ 200646 h 533400"/>
              <a:gd name="connsiteX43" fmla="*/ 248002 w 438150"/>
              <a:gd name="connsiteY43" fmla="*/ 219696 h 533400"/>
              <a:gd name="connsiteX44" fmla="*/ 171802 w 438150"/>
              <a:gd name="connsiteY44" fmla="*/ 219696 h 533400"/>
              <a:gd name="connsiteX45" fmla="*/ 171802 w 438150"/>
              <a:gd name="connsiteY45" fmla="*/ 295896 h 533400"/>
              <a:gd name="connsiteX46" fmla="*/ 248002 w 438150"/>
              <a:gd name="connsiteY46" fmla="*/ 295896 h 533400"/>
              <a:gd name="connsiteX47" fmla="*/ 286102 w 438150"/>
              <a:gd name="connsiteY47" fmla="*/ 257796 h 533400"/>
              <a:gd name="connsiteX48" fmla="*/ 248002 w 438150"/>
              <a:gd name="connsiteY48" fmla="*/ 219696 h 533400"/>
              <a:gd name="connsiteX49" fmla="*/ 248002 w 438150"/>
              <a:gd name="connsiteY49" fmla="*/ 219696 h 533400"/>
              <a:gd name="connsiteX50" fmla="*/ 305152 w 438150"/>
              <a:gd name="connsiteY50" fmla="*/ 33006 h 533400"/>
              <a:gd name="connsiteX51" fmla="*/ 305152 w 438150"/>
              <a:gd name="connsiteY51" fmla="*/ 124446 h 533400"/>
              <a:gd name="connsiteX52" fmla="*/ 313724 w 438150"/>
              <a:gd name="connsiteY52" fmla="*/ 133971 h 533400"/>
              <a:gd name="connsiteX53" fmla="*/ 314677 w 438150"/>
              <a:gd name="connsiteY53" fmla="*/ 133971 h 533400"/>
              <a:gd name="connsiteX54" fmla="*/ 406117 w 438150"/>
              <a:gd name="connsiteY54" fmla="*/ 133971 h 533400"/>
              <a:gd name="connsiteX55" fmla="*/ 305152 w 438150"/>
              <a:gd name="connsiteY55" fmla="*/ 3300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38150" h="533400">
                <a:moveTo>
                  <a:pt x="284197" y="621"/>
                </a:moveTo>
                <a:cubicBezTo>
                  <a:pt x="294674" y="621"/>
                  <a:pt x="304199" y="4431"/>
                  <a:pt x="310867" y="12051"/>
                </a:cubicBezTo>
                <a:lnTo>
                  <a:pt x="310867" y="12051"/>
                </a:lnTo>
                <a:lnTo>
                  <a:pt x="427072" y="128256"/>
                </a:lnTo>
                <a:cubicBezTo>
                  <a:pt x="434692" y="135876"/>
                  <a:pt x="438502" y="145401"/>
                  <a:pt x="438502" y="154926"/>
                </a:cubicBezTo>
                <a:lnTo>
                  <a:pt x="438502" y="154926"/>
                </a:lnTo>
                <a:lnTo>
                  <a:pt x="438502" y="495921"/>
                </a:lnTo>
                <a:cubicBezTo>
                  <a:pt x="438502" y="516876"/>
                  <a:pt x="421357" y="534021"/>
                  <a:pt x="400402" y="534021"/>
                </a:cubicBezTo>
                <a:lnTo>
                  <a:pt x="400402" y="534021"/>
                </a:lnTo>
                <a:lnTo>
                  <a:pt x="38452" y="534021"/>
                </a:lnTo>
                <a:cubicBezTo>
                  <a:pt x="17497" y="534021"/>
                  <a:pt x="352" y="516876"/>
                  <a:pt x="352" y="495921"/>
                </a:cubicBezTo>
                <a:lnTo>
                  <a:pt x="352" y="495921"/>
                </a:lnTo>
                <a:lnTo>
                  <a:pt x="352" y="38721"/>
                </a:lnTo>
                <a:cubicBezTo>
                  <a:pt x="352" y="17766"/>
                  <a:pt x="17497" y="621"/>
                  <a:pt x="38452" y="621"/>
                </a:cubicBezTo>
                <a:lnTo>
                  <a:pt x="38452" y="621"/>
                </a:lnTo>
                <a:lnTo>
                  <a:pt x="284197" y="621"/>
                </a:lnTo>
                <a:close/>
                <a:moveTo>
                  <a:pt x="284197" y="19671"/>
                </a:moveTo>
                <a:lnTo>
                  <a:pt x="38452" y="19671"/>
                </a:lnTo>
                <a:cubicBezTo>
                  <a:pt x="27974" y="19671"/>
                  <a:pt x="19402" y="28244"/>
                  <a:pt x="19402" y="38721"/>
                </a:cubicBezTo>
                <a:lnTo>
                  <a:pt x="19402" y="38721"/>
                </a:lnTo>
                <a:lnTo>
                  <a:pt x="19402" y="495921"/>
                </a:lnTo>
                <a:cubicBezTo>
                  <a:pt x="19402" y="506399"/>
                  <a:pt x="27974" y="514971"/>
                  <a:pt x="38452" y="514971"/>
                </a:cubicBezTo>
                <a:lnTo>
                  <a:pt x="38452" y="514971"/>
                </a:lnTo>
                <a:lnTo>
                  <a:pt x="400402" y="514971"/>
                </a:lnTo>
                <a:cubicBezTo>
                  <a:pt x="410880" y="514971"/>
                  <a:pt x="419452" y="506399"/>
                  <a:pt x="419452" y="495921"/>
                </a:cubicBezTo>
                <a:lnTo>
                  <a:pt x="419452" y="495921"/>
                </a:lnTo>
                <a:lnTo>
                  <a:pt x="419452" y="154926"/>
                </a:lnTo>
                <a:cubicBezTo>
                  <a:pt x="419452" y="153974"/>
                  <a:pt x="419452" y="153021"/>
                  <a:pt x="419452" y="153021"/>
                </a:cubicBezTo>
                <a:lnTo>
                  <a:pt x="314677" y="153021"/>
                </a:lnTo>
                <a:cubicBezTo>
                  <a:pt x="299437" y="153021"/>
                  <a:pt x="287055" y="141591"/>
                  <a:pt x="286102" y="126351"/>
                </a:cubicBezTo>
                <a:lnTo>
                  <a:pt x="286102" y="124446"/>
                </a:lnTo>
                <a:lnTo>
                  <a:pt x="286102" y="19671"/>
                </a:lnTo>
                <a:cubicBezTo>
                  <a:pt x="285149" y="19671"/>
                  <a:pt x="284197" y="19671"/>
                  <a:pt x="284197" y="19671"/>
                </a:cubicBezTo>
                <a:lnTo>
                  <a:pt x="284197" y="19671"/>
                </a:lnTo>
                <a:close/>
                <a:moveTo>
                  <a:pt x="248002" y="200646"/>
                </a:moveTo>
                <a:cubicBezTo>
                  <a:pt x="279434" y="200646"/>
                  <a:pt x="305152" y="226364"/>
                  <a:pt x="305152" y="257796"/>
                </a:cubicBezTo>
                <a:cubicBezTo>
                  <a:pt x="305152" y="289229"/>
                  <a:pt x="279434" y="314946"/>
                  <a:pt x="248002" y="314946"/>
                </a:cubicBezTo>
                <a:lnTo>
                  <a:pt x="248002" y="314946"/>
                </a:lnTo>
                <a:lnTo>
                  <a:pt x="171802" y="314946"/>
                </a:lnTo>
                <a:lnTo>
                  <a:pt x="171802" y="410196"/>
                </a:lnTo>
                <a:lnTo>
                  <a:pt x="152752" y="410196"/>
                </a:lnTo>
                <a:lnTo>
                  <a:pt x="152752" y="200646"/>
                </a:lnTo>
                <a:lnTo>
                  <a:pt x="248002" y="200646"/>
                </a:lnTo>
                <a:close/>
                <a:moveTo>
                  <a:pt x="248002" y="219696"/>
                </a:moveTo>
                <a:lnTo>
                  <a:pt x="171802" y="219696"/>
                </a:lnTo>
                <a:lnTo>
                  <a:pt x="171802" y="295896"/>
                </a:lnTo>
                <a:lnTo>
                  <a:pt x="248002" y="295896"/>
                </a:lnTo>
                <a:cubicBezTo>
                  <a:pt x="268957" y="295896"/>
                  <a:pt x="286102" y="278751"/>
                  <a:pt x="286102" y="257796"/>
                </a:cubicBezTo>
                <a:cubicBezTo>
                  <a:pt x="286102" y="236841"/>
                  <a:pt x="268957" y="219696"/>
                  <a:pt x="248002" y="219696"/>
                </a:cubicBezTo>
                <a:lnTo>
                  <a:pt x="248002" y="219696"/>
                </a:lnTo>
                <a:close/>
                <a:moveTo>
                  <a:pt x="305152" y="33006"/>
                </a:moveTo>
                <a:lnTo>
                  <a:pt x="305152" y="124446"/>
                </a:lnTo>
                <a:cubicBezTo>
                  <a:pt x="305152" y="129209"/>
                  <a:pt x="308962" y="133019"/>
                  <a:pt x="313724" y="133971"/>
                </a:cubicBezTo>
                <a:lnTo>
                  <a:pt x="314677" y="133971"/>
                </a:lnTo>
                <a:lnTo>
                  <a:pt x="406117" y="133971"/>
                </a:lnTo>
                <a:lnTo>
                  <a:pt x="305152" y="3300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îŝľïḓê">
            <a:extLst>
              <a:ext uri="{FF2B5EF4-FFF2-40B4-BE49-F238E27FC236}">
                <a16:creationId xmlns:a16="http://schemas.microsoft.com/office/drawing/2014/main" id="{52237BCC-520E-4805-86C6-A032D623C152}"/>
              </a:ext>
            </a:extLst>
          </p:cNvPr>
          <p:cNvSpPr/>
          <p:nvPr/>
        </p:nvSpPr>
        <p:spPr>
          <a:xfrm>
            <a:off x="7817481" y="2140155"/>
            <a:ext cx="2255749" cy="647024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iṡḻíḋe">
            <a:extLst>
              <a:ext uri="{FF2B5EF4-FFF2-40B4-BE49-F238E27FC236}">
                <a16:creationId xmlns:a16="http://schemas.microsoft.com/office/drawing/2014/main" id="{139C07A5-8C5D-4E13-9C5B-6D2230C64CA2}"/>
              </a:ext>
            </a:extLst>
          </p:cNvPr>
          <p:cNvSpPr/>
          <p:nvPr/>
        </p:nvSpPr>
        <p:spPr>
          <a:xfrm>
            <a:off x="7977505" y="2310491"/>
            <a:ext cx="296242" cy="319030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î$ļíḑe">
            <a:extLst>
              <a:ext uri="{FF2B5EF4-FFF2-40B4-BE49-F238E27FC236}">
                <a16:creationId xmlns:a16="http://schemas.microsoft.com/office/drawing/2014/main" id="{6B0C846E-084B-44A2-A2CC-8C6AA5D6CEF4}"/>
              </a:ext>
            </a:extLst>
          </p:cNvPr>
          <p:cNvSpPr/>
          <p:nvPr/>
        </p:nvSpPr>
        <p:spPr>
          <a:xfrm>
            <a:off x="1696251" y="3464069"/>
            <a:ext cx="2255750" cy="647024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íşľïḓe">
            <a:extLst>
              <a:ext uri="{FF2B5EF4-FFF2-40B4-BE49-F238E27FC236}">
                <a16:creationId xmlns:a16="http://schemas.microsoft.com/office/drawing/2014/main" id="{22E0022F-61E6-4551-A7A1-FC89B8B74EF9}"/>
              </a:ext>
            </a:extLst>
          </p:cNvPr>
          <p:cNvSpPr/>
          <p:nvPr/>
        </p:nvSpPr>
        <p:spPr>
          <a:xfrm>
            <a:off x="3484339" y="3675487"/>
            <a:ext cx="319030" cy="239273"/>
          </a:xfrm>
          <a:custGeom>
            <a:avLst/>
            <a:gdLst>
              <a:gd name="connsiteX0" fmla="*/ 495908 w 533400"/>
              <a:gd name="connsiteY0" fmla="*/ 621 h 400050"/>
              <a:gd name="connsiteX1" fmla="*/ 534008 w 533400"/>
              <a:gd name="connsiteY1" fmla="*/ 38721 h 400050"/>
              <a:gd name="connsiteX2" fmla="*/ 534008 w 533400"/>
              <a:gd name="connsiteY2" fmla="*/ 38721 h 400050"/>
              <a:gd name="connsiteX3" fmla="*/ 534008 w 533400"/>
              <a:gd name="connsiteY3" fmla="*/ 362571 h 400050"/>
              <a:gd name="connsiteX4" fmla="*/ 495908 w 533400"/>
              <a:gd name="connsiteY4" fmla="*/ 400671 h 400050"/>
              <a:gd name="connsiteX5" fmla="*/ 495908 w 533400"/>
              <a:gd name="connsiteY5" fmla="*/ 400671 h 400050"/>
              <a:gd name="connsiteX6" fmla="*/ 38708 w 533400"/>
              <a:gd name="connsiteY6" fmla="*/ 400671 h 400050"/>
              <a:gd name="connsiteX7" fmla="*/ 608 w 533400"/>
              <a:gd name="connsiteY7" fmla="*/ 362571 h 400050"/>
              <a:gd name="connsiteX8" fmla="*/ 608 w 533400"/>
              <a:gd name="connsiteY8" fmla="*/ 362571 h 400050"/>
              <a:gd name="connsiteX9" fmla="*/ 608 w 533400"/>
              <a:gd name="connsiteY9" fmla="*/ 38721 h 400050"/>
              <a:gd name="connsiteX10" fmla="*/ 38708 w 533400"/>
              <a:gd name="connsiteY10" fmla="*/ 621 h 400050"/>
              <a:gd name="connsiteX11" fmla="*/ 38708 w 533400"/>
              <a:gd name="connsiteY11" fmla="*/ 621 h 400050"/>
              <a:gd name="connsiteX12" fmla="*/ 495908 w 533400"/>
              <a:gd name="connsiteY12" fmla="*/ 621 h 400050"/>
              <a:gd name="connsiteX13" fmla="*/ 361605 w 533400"/>
              <a:gd name="connsiteY13" fmla="*/ 172071 h 400050"/>
              <a:gd name="connsiteX14" fmla="*/ 360653 w 533400"/>
              <a:gd name="connsiteY14" fmla="*/ 173024 h 400050"/>
              <a:gd name="connsiteX15" fmla="*/ 274928 w 533400"/>
              <a:gd name="connsiteY15" fmla="*/ 284466 h 400050"/>
              <a:gd name="connsiteX16" fmla="*/ 272071 w 533400"/>
              <a:gd name="connsiteY16" fmla="*/ 288276 h 400050"/>
              <a:gd name="connsiteX17" fmla="*/ 219683 w 533400"/>
              <a:gd name="connsiteY17" fmla="*/ 290181 h 400050"/>
              <a:gd name="connsiteX18" fmla="*/ 217778 w 533400"/>
              <a:gd name="connsiteY18" fmla="*/ 289229 h 400050"/>
              <a:gd name="connsiteX19" fmla="*/ 154913 w 533400"/>
              <a:gd name="connsiteY19" fmla="*/ 228269 h 400050"/>
              <a:gd name="connsiteX20" fmla="*/ 153961 w 533400"/>
              <a:gd name="connsiteY20" fmla="*/ 227316 h 400050"/>
              <a:gd name="connsiteX21" fmla="*/ 128243 w 533400"/>
              <a:gd name="connsiteY21" fmla="*/ 228269 h 400050"/>
              <a:gd name="connsiteX22" fmla="*/ 127290 w 533400"/>
              <a:gd name="connsiteY22" fmla="*/ 229221 h 400050"/>
              <a:gd name="connsiteX23" fmla="*/ 19658 w 533400"/>
              <a:gd name="connsiteY23" fmla="*/ 354951 h 400050"/>
              <a:gd name="connsiteX24" fmla="*/ 19658 w 533400"/>
              <a:gd name="connsiteY24" fmla="*/ 361619 h 400050"/>
              <a:gd name="connsiteX25" fmla="*/ 37755 w 533400"/>
              <a:gd name="connsiteY25" fmla="*/ 380669 h 400050"/>
              <a:gd name="connsiteX26" fmla="*/ 38708 w 533400"/>
              <a:gd name="connsiteY26" fmla="*/ 380669 h 400050"/>
              <a:gd name="connsiteX27" fmla="*/ 495908 w 533400"/>
              <a:gd name="connsiteY27" fmla="*/ 380669 h 400050"/>
              <a:gd name="connsiteX28" fmla="*/ 514958 w 533400"/>
              <a:gd name="connsiteY28" fmla="*/ 361619 h 400050"/>
              <a:gd name="connsiteX29" fmla="*/ 514958 w 533400"/>
              <a:gd name="connsiteY29" fmla="*/ 361619 h 400050"/>
              <a:gd name="connsiteX30" fmla="*/ 514958 w 533400"/>
              <a:gd name="connsiteY30" fmla="*/ 337806 h 400050"/>
              <a:gd name="connsiteX31" fmla="*/ 391133 w 533400"/>
              <a:gd name="connsiteY31" fmla="*/ 173024 h 400050"/>
              <a:gd name="connsiteX32" fmla="*/ 387323 w 533400"/>
              <a:gd name="connsiteY32" fmla="*/ 169214 h 400050"/>
              <a:gd name="connsiteX33" fmla="*/ 361605 w 533400"/>
              <a:gd name="connsiteY33" fmla="*/ 172071 h 400050"/>
              <a:gd name="connsiteX34" fmla="*/ 495908 w 533400"/>
              <a:gd name="connsiteY34" fmla="*/ 19671 h 400050"/>
              <a:gd name="connsiteX35" fmla="*/ 38708 w 533400"/>
              <a:gd name="connsiteY35" fmla="*/ 19671 h 400050"/>
              <a:gd name="connsiteX36" fmla="*/ 19658 w 533400"/>
              <a:gd name="connsiteY36" fmla="*/ 38721 h 400050"/>
              <a:gd name="connsiteX37" fmla="*/ 19658 w 533400"/>
              <a:gd name="connsiteY37" fmla="*/ 38721 h 400050"/>
              <a:gd name="connsiteX38" fmla="*/ 19658 w 533400"/>
              <a:gd name="connsiteY38" fmla="*/ 327329 h 400050"/>
              <a:gd name="connsiteX39" fmla="*/ 113003 w 533400"/>
              <a:gd name="connsiteY39" fmla="*/ 217791 h 400050"/>
              <a:gd name="connsiteX40" fmla="*/ 166343 w 533400"/>
              <a:gd name="connsiteY40" fmla="*/ 213981 h 400050"/>
              <a:gd name="connsiteX41" fmla="*/ 167296 w 533400"/>
              <a:gd name="connsiteY41" fmla="*/ 214934 h 400050"/>
              <a:gd name="connsiteX42" fmla="*/ 168248 w 533400"/>
              <a:gd name="connsiteY42" fmla="*/ 215886 h 400050"/>
              <a:gd name="connsiteX43" fmla="*/ 231113 w 533400"/>
              <a:gd name="connsiteY43" fmla="*/ 276846 h 400050"/>
              <a:gd name="connsiteX44" fmla="*/ 257783 w 533400"/>
              <a:gd name="connsiteY44" fmla="*/ 276846 h 400050"/>
              <a:gd name="connsiteX45" fmla="*/ 258736 w 533400"/>
              <a:gd name="connsiteY45" fmla="*/ 275894 h 400050"/>
              <a:gd name="connsiteX46" fmla="*/ 259688 w 533400"/>
              <a:gd name="connsiteY46" fmla="*/ 274941 h 400050"/>
              <a:gd name="connsiteX47" fmla="*/ 345413 w 533400"/>
              <a:gd name="connsiteY47" fmla="*/ 163499 h 400050"/>
              <a:gd name="connsiteX48" fmla="*/ 398753 w 533400"/>
              <a:gd name="connsiteY48" fmla="*/ 156831 h 400050"/>
              <a:gd name="connsiteX49" fmla="*/ 404468 w 533400"/>
              <a:gd name="connsiteY49" fmla="*/ 162546 h 400050"/>
              <a:gd name="connsiteX50" fmla="*/ 406373 w 533400"/>
              <a:gd name="connsiteY50" fmla="*/ 164451 h 400050"/>
              <a:gd name="connsiteX51" fmla="*/ 515911 w 533400"/>
              <a:gd name="connsiteY51" fmla="*/ 309231 h 400050"/>
              <a:gd name="connsiteX52" fmla="*/ 515911 w 533400"/>
              <a:gd name="connsiteY52" fmla="*/ 40626 h 400050"/>
              <a:gd name="connsiteX53" fmla="*/ 497813 w 533400"/>
              <a:gd name="connsiteY53" fmla="*/ 21576 h 400050"/>
              <a:gd name="connsiteX54" fmla="*/ 495908 w 533400"/>
              <a:gd name="connsiteY54" fmla="*/ 19671 h 400050"/>
              <a:gd name="connsiteX55" fmla="*/ 95858 w 533400"/>
              <a:gd name="connsiteY55" fmla="*/ 48246 h 400050"/>
              <a:gd name="connsiteX56" fmla="*/ 143483 w 533400"/>
              <a:gd name="connsiteY56" fmla="*/ 95871 h 400050"/>
              <a:gd name="connsiteX57" fmla="*/ 95858 w 533400"/>
              <a:gd name="connsiteY57" fmla="*/ 143496 h 400050"/>
              <a:gd name="connsiteX58" fmla="*/ 48233 w 533400"/>
              <a:gd name="connsiteY58" fmla="*/ 95871 h 400050"/>
              <a:gd name="connsiteX59" fmla="*/ 95858 w 533400"/>
              <a:gd name="connsiteY59" fmla="*/ 48246 h 400050"/>
              <a:gd name="connsiteX60" fmla="*/ 95858 w 533400"/>
              <a:gd name="connsiteY60" fmla="*/ 67296 h 400050"/>
              <a:gd name="connsiteX61" fmla="*/ 67283 w 533400"/>
              <a:gd name="connsiteY61" fmla="*/ 95871 h 400050"/>
              <a:gd name="connsiteX62" fmla="*/ 95858 w 533400"/>
              <a:gd name="connsiteY62" fmla="*/ 124446 h 400050"/>
              <a:gd name="connsiteX63" fmla="*/ 124433 w 533400"/>
              <a:gd name="connsiteY63" fmla="*/ 95871 h 400050"/>
              <a:gd name="connsiteX64" fmla="*/ 95858 w 533400"/>
              <a:gd name="connsiteY64" fmla="*/ 6729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33400" h="400050">
                <a:moveTo>
                  <a:pt x="495908" y="621"/>
                </a:moveTo>
                <a:cubicBezTo>
                  <a:pt x="516863" y="621"/>
                  <a:pt x="534008" y="17766"/>
                  <a:pt x="534008" y="38721"/>
                </a:cubicBezTo>
                <a:lnTo>
                  <a:pt x="534008" y="38721"/>
                </a:lnTo>
                <a:lnTo>
                  <a:pt x="534008" y="362571"/>
                </a:lnTo>
                <a:cubicBezTo>
                  <a:pt x="534008" y="383526"/>
                  <a:pt x="516863" y="400671"/>
                  <a:pt x="495908" y="400671"/>
                </a:cubicBezTo>
                <a:lnTo>
                  <a:pt x="495908" y="400671"/>
                </a:lnTo>
                <a:lnTo>
                  <a:pt x="38708" y="400671"/>
                </a:lnTo>
                <a:cubicBezTo>
                  <a:pt x="17753" y="400671"/>
                  <a:pt x="608" y="383526"/>
                  <a:pt x="608" y="362571"/>
                </a:cubicBezTo>
                <a:lnTo>
                  <a:pt x="608" y="362571"/>
                </a:lnTo>
                <a:lnTo>
                  <a:pt x="608" y="38721"/>
                </a:lnTo>
                <a:cubicBezTo>
                  <a:pt x="608" y="17766"/>
                  <a:pt x="17753" y="621"/>
                  <a:pt x="38708" y="621"/>
                </a:cubicBezTo>
                <a:lnTo>
                  <a:pt x="38708" y="621"/>
                </a:lnTo>
                <a:lnTo>
                  <a:pt x="495908" y="621"/>
                </a:lnTo>
                <a:close/>
                <a:moveTo>
                  <a:pt x="361605" y="172071"/>
                </a:moveTo>
                <a:lnTo>
                  <a:pt x="360653" y="173024"/>
                </a:lnTo>
                <a:lnTo>
                  <a:pt x="274928" y="284466"/>
                </a:lnTo>
                <a:cubicBezTo>
                  <a:pt x="273976" y="285419"/>
                  <a:pt x="273023" y="286371"/>
                  <a:pt x="272071" y="288276"/>
                </a:cubicBezTo>
                <a:cubicBezTo>
                  <a:pt x="257783" y="302564"/>
                  <a:pt x="234923" y="303516"/>
                  <a:pt x="219683" y="290181"/>
                </a:cubicBezTo>
                <a:lnTo>
                  <a:pt x="217778" y="289229"/>
                </a:lnTo>
                <a:lnTo>
                  <a:pt x="154913" y="228269"/>
                </a:lnTo>
                <a:cubicBezTo>
                  <a:pt x="154913" y="228269"/>
                  <a:pt x="153961" y="227316"/>
                  <a:pt x="153961" y="227316"/>
                </a:cubicBezTo>
                <a:cubicBezTo>
                  <a:pt x="146340" y="220649"/>
                  <a:pt x="134911" y="221601"/>
                  <a:pt x="128243" y="228269"/>
                </a:cubicBezTo>
                <a:lnTo>
                  <a:pt x="127290" y="229221"/>
                </a:lnTo>
                <a:lnTo>
                  <a:pt x="19658" y="354951"/>
                </a:lnTo>
                <a:lnTo>
                  <a:pt x="19658" y="361619"/>
                </a:lnTo>
                <a:cubicBezTo>
                  <a:pt x="19658" y="372096"/>
                  <a:pt x="27278" y="379716"/>
                  <a:pt x="37755" y="380669"/>
                </a:cubicBezTo>
                <a:lnTo>
                  <a:pt x="38708" y="380669"/>
                </a:lnTo>
                <a:lnTo>
                  <a:pt x="495908" y="380669"/>
                </a:lnTo>
                <a:cubicBezTo>
                  <a:pt x="506386" y="380669"/>
                  <a:pt x="514958" y="372096"/>
                  <a:pt x="514958" y="361619"/>
                </a:cubicBezTo>
                <a:lnTo>
                  <a:pt x="514958" y="361619"/>
                </a:lnTo>
                <a:lnTo>
                  <a:pt x="514958" y="337806"/>
                </a:lnTo>
                <a:lnTo>
                  <a:pt x="391133" y="173024"/>
                </a:lnTo>
                <a:cubicBezTo>
                  <a:pt x="390180" y="172071"/>
                  <a:pt x="389228" y="170166"/>
                  <a:pt x="387323" y="169214"/>
                </a:cubicBezTo>
                <a:cubicBezTo>
                  <a:pt x="378751" y="164451"/>
                  <a:pt x="368273" y="165404"/>
                  <a:pt x="361605" y="172071"/>
                </a:cubicBezTo>
                <a:close/>
                <a:moveTo>
                  <a:pt x="495908" y="19671"/>
                </a:moveTo>
                <a:lnTo>
                  <a:pt x="38708" y="19671"/>
                </a:lnTo>
                <a:cubicBezTo>
                  <a:pt x="28230" y="19671"/>
                  <a:pt x="19658" y="28244"/>
                  <a:pt x="19658" y="38721"/>
                </a:cubicBezTo>
                <a:lnTo>
                  <a:pt x="19658" y="38721"/>
                </a:lnTo>
                <a:lnTo>
                  <a:pt x="19658" y="327329"/>
                </a:lnTo>
                <a:lnTo>
                  <a:pt x="113003" y="217791"/>
                </a:lnTo>
                <a:cubicBezTo>
                  <a:pt x="126338" y="201599"/>
                  <a:pt x="151103" y="199694"/>
                  <a:pt x="166343" y="213981"/>
                </a:cubicBezTo>
                <a:lnTo>
                  <a:pt x="167296" y="214934"/>
                </a:lnTo>
                <a:lnTo>
                  <a:pt x="168248" y="215886"/>
                </a:lnTo>
                <a:lnTo>
                  <a:pt x="231113" y="276846"/>
                </a:lnTo>
                <a:cubicBezTo>
                  <a:pt x="238733" y="284466"/>
                  <a:pt x="251115" y="284466"/>
                  <a:pt x="257783" y="276846"/>
                </a:cubicBezTo>
                <a:lnTo>
                  <a:pt x="258736" y="275894"/>
                </a:lnTo>
                <a:lnTo>
                  <a:pt x="259688" y="274941"/>
                </a:lnTo>
                <a:lnTo>
                  <a:pt x="345413" y="163499"/>
                </a:lnTo>
                <a:cubicBezTo>
                  <a:pt x="357796" y="146354"/>
                  <a:pt x="382561" y="143496"/>
                  <a:pt x="398753" y="156831"/>
                </a:cubicBezTo>
                <a:cubicBezTo>
                  <a:pt x="400658" y="158736"/>
                  <a:pt x="402563" y="160641"/>
                  <a:pt x="404468" y="162546"/>
                </a:cubicBezTo>
                <a:lnTo>
                  <a:pt x="406373" y="164451"/>
                </a:lnTo>
                <a:lnTo>
                  <a:pt x="515911" y="309231"/>
                </a:lnTo>
                <a:lnTo>
                  <a:pt x="515911" y="40626"/>
                </a:lnTo>
                <a:cubicBezTo>
                  <a:pt x="515911" y="30149"/>
                  <a:pt x="508290" y="22529"/>
                  <a:pt x="497813" y="21576"/>
                </a:cubicBezTo>
                <a:lnTo>
                  <a:pt x="495908" y="19671"/>
                </a:lnTo>
                <a:close/>
                <a:moveTo>
                  <a:pt x="95858" y="48246"/>
                </a:moveTo>
                <a:cubicBezTo>
                  <a:pt x="122528" y="48246"/>
                  <a:pt x="143483" y="69201"/>
                  <a:pt x="143483" y="95871"/>
                </a:cubicBezTo>
                <a:cubicBezTo>
                  <a:pt x="143483" y="122541"/>
                  <a:pt x="122528" y="143496"/>
                  <a:pt x="95858" y="143496"/>
                </a:cubicBezTo>
                <a:cubicBezTo>
                  <a:pt x="69188" y="143496"/>
                  <a:pt x="48233" y="122541"/>
                  <a:pt x="48233" y="95871"/>
                </a:cubicBezTo>
                <a:cubicBezTo>
                  <a:pt x="48233" y="69201"/>
                  <a:pt x="69188" y="48246"/>
                  <a:pt x="95858" y="48246"/>
                </a:cubicBezTo>
                <a:close/>
                <a:moveTo>
                  <a:pt x="95858" y="67296"/>
                </a:moveTo>
                <a:cubicBezTo>
                  <a:pt x="79665" y="67296"/>
                  <a:pt x="67283" y="79679"/>
                  <a:pt x="67283" y="95871"/>
                </a:cubicBezTo>
                <a:cubicBezTo>
                  <a:pt x="67283" y="112064"/>
                  <a:pt x="79665" y="124446"/>
                  <a:pt x="95858" y="124446"/>
                </a:cubicBezTo>
                <a:cubicBezTo>
                  <a:pt x="112051" y="124446"/>
                  <a:pt x="124433" y="112064"/>
                  <a:pt x="124433" y="95871"/>
                </a:cubicBezTo>
                <a:cubicBezTo>
                  <a:pt x="124433" y="79679"/>
                  <a:pt x="112051" y="67296"/>
                  <a:pt x="95858" y="672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islïḑê">
            <a:extLst>
              <a:ext uri="{FF2B5EF4-FFF2-40B4-BE49-F238E27FC236}">
                <a16:creationId xmlns:a16="http://schemas.microsoft.com/office/drawing/2014/main" id="{D6E79A85-D966-4D07-B4A3-247E43CF3A2D}"/>
              </a:ext>
            </a:extLst>
          </p:cNvPr>
          <p:cNvSpPr/>
          <p:nvPr/>
        </p:nvSpPr>
        <p:spPr>
          <a:xfrm>
            <a:off x="2118770" y="2167895"/>
            <a:ext cx="2255750" cy="647024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íṣḷïdê">
            <a:extLst>
              <a:ext uri="{FF2B5EF4-FFF2-40B4-BE49-F238E27FC236}">
                <a16:creationId xmlns:a16="http://schemas.microsoft.com/office/drawing/2014/main" id="{0D825C6A-8F85-4D21-A6A6-AAEAD8F14F1D}"/>
              </a:ext>
            </a:extLst>
          </p:cNvPr>
          <p:cNvSpPr/>
          <p:nvPr/>
        </p:nvSpPr>
        <p:spPr>
          <a:xfrm>
            <a:off x="3912961" y="2325490"/>
            <a:ext cx="291351" cy="319030"/>
          </a:xfrm>
          <a:custGeom>
            <a:avLst/>
            <a:gdLst>
              <a:gd name="connsiteX0" fmla="*/ 367478 w 487121"/>
              <a:gd name="connsiteY0" fmla="*/ 621 h 533400"/>
              <a:gd name="connsiteX1" fmla="*/ 367478 w 487121"/>
              <a:gd name="connsiteY1" fmla="*/ 19671 h 533400"/>
              <a:gd name="connsiteX2" fmla="*/ 338903 w 487121"/>
              <a:gd name="connsiteY2" fmla="*/ 19671 h 533400"/>
              <a:gd name="connsiteX3" fmla="*/ 338903 w 487121"/>
              <a:gd name="connsiteY3" fmla="*/ 135876 h 533400"/>
              <a:gd name="connsiteX4" fmla="*/ 340808 w 487121"/>
              <a:gd name="connsiteY4" fmla="*/ 145401 h 533400"/>
              <a:gd name="connsiteX5" fmla="*/ 341761 w 487121"/>
              <a:gd name="connsiteY5" fmla="*/ 147306 h 533400"/>
              <a:gd name="connsiteX6" fmla="*/ 482731 w 487121"/>
              <a:gd name="connsiteY6" fmla="*/ 464489 h 533400"/>
              <a:gd name="connsiteX7" fmla="*/ 483683 w 487121"/>
              <a:gd name="connsiteY7" fmla="*/ 509256 h 533400"/>
              <a:gd name="connsiteX8" fmla="*/ 447488 w 487121"/>
              <a:gd name="connsiteY8" fmla="*/ 534021 h 533400"/>
              <a:gd name="connsiteX9" fmla="*/ 447488 w 487121"/>
              <a:gd name="connsiteY9" fmla="*/ 534021 h 533400"/>
              <a:gd name="connsiteX10" fmla="*/ 40771 w 487121"/>
              <a:gd name="connsiteY10" fmla="*/ 534021 h 533400"/>
              <a:gd name="connsiteX11" fmla="*/ 4576 w 487121"/>
              <a:gd name="connsiteY11" fmla="*/ 509256 h 533400"/>
              <a:gd name="connsiteX12" fmla="*/ 5528 w 487121"/>
              <a:gd name="connsiteY12" fmla="*/ 464489 h 533400"/>
              <a:gd name="connsiteX13" fmla="*/ 5528 w 487121"/>
              <a:gd name="connsiteY13" fmla="*/ 464489 h 533400"/>
              <a:gd name="connsiteX14" fmla="*/ 146498 w 487121"/>
              <a:gd name="connsiteY14" fmla="*/ 147306 h 533400"/>
              <a:gd name="connsiteX15" fmla="*/ 149356 w 487121"/>
              <a:gd name="connsiteY15" fmla="*/ 135876 h 533400"/>
              <a:gd name="connsiteX16" fmla="*/ 149356 w 487121"/>
              <a:gd name="connsiteY16" fmla="*/ 135876 h 533400"/>
              <a:gd name="connsiteX17" fmla="*/ 149356 w 487121"/>
              <a:gd name="connsiteY17" fmla="*/ 19671 h 533400"/>
              <a:gd name="connsiteX18" fmla="*/ 120781 w 487121"/>
              <a:gd name="connsiteY18" fmla="*/ 19671 h 533400"/>
              <a:gd name="connsiteX19" fmla="*/ 120781 w 487121"/>
              <a:gd name="connsiteY19" fmla="*/ 621 h 533400"/>
              <a:gd name="connsiteX20" fmla="*/ 367478 w 487121"/>
              <a:gd name="connsiteY20" fmla="*/ 621 h 533400"/>
              <a:gd name="connsiteX21" fmla="*/ 252226 w 487121"/>
              <a:gd name="connsiteY21" fmla="*/ 415911 h 533400"/>
              <a:gd name="connsiteX22" fmla="*/ 249368 w 487121"/>
              <a:gd name="connsiteY22" fmla="*/ 417816 h 533400"/>
              <a:gd name="connsiteX23" fmla="*/ 50296 w 487121"/>
              <a:gd name="connsiteY23" fmla="*/ 409244 h 533400"/>
              <a:gd name="connsiteX24" fmla="*/ 22673 w 487121"/>
              <a:gd name="connsiteY24" fmla="*/ 471156 h 533400"/>
              <a:gd name="connsiteX25" fmla="*/ 21721 w 487121"/>
              <a:gd name="connsiteY25" fmla="*/ 501636 h 533400"/>
              <a:gd name="connsiteX26" fmla="*/ 39818 w 487121"/>
              <a:gd name="connsiteY26" fmla="*/ 514019 h 533400"/>
              <a:gd name="connsiteX27" fmla="*/ 39818 w 487121"/>
              <a:gd name="connsiteY27" fmla="*/ 514019 h 533400"/>
              <a:gd name="connsiteX28" fmla="*/ 446536 w 487121"/>
              <a:gd name="connsiteY28" fmla="*/ 514019 h 533400"/>
              <a:gd name="connsiteX29" fmla="*/ 464633 w 487121"/>
              <a:gd name="connsiteY29" fmla="*/ 501636 h 533400"/>
              <a:gd name="connsiteX30" fmla="*/ 463681 w 487121"/>
              <a:gd name="connsiteY30" fmla="*/ 471156 h 533400"/>
              <a:gd name="connsiteX31" fmla="*/ 463681 w 487121"/>
              <a:gd name="connsiteY31" fmla="*/ 471156 h 533400"/>
              <a:gd name="connsiteX32" fmla="*/ 435106 w 487121"/>
              <a:gd name="connsiteY32" fmla="*/ 407339 h 533400"/>
              <a:gd name="connsiteX33" fmla="*/ 434153 w 487121"/>
              <a:gd name="connsiteY33" fmla="*/ 407339 h 533400"/>
              <a:gd name="connsiteX34" fmla="*/ 252226 w 487121"/>
              <a:gd name="connsiteY34" fmla="*/ 415911 h 533400"/>
              <a:gd name="connsiteX35" fmla="*/ 319853 w 487121"/>
              <a:gd name="connsiteY35" fmla="*/ 19671 h 533400"/>
              <a:gd name="connsiteX36" fmla="*/ 167453 w 487121"/>
              <a:gd name="connsiteY36" fmla="*/ 19671 h 533400"/>
              <a:gd name="connsiteX37" fmla="*/ 167453 w 487121"/>
              <a:gd name="connsiteY37" fmla="*/ 135876 h 533400"/>
              <a:gd name="connsiteX38" fmla="*/ 164596 w 487121"/>
              <a:gd name="connsiteY38" fmla="*/ 153021 h 533400"/>
              <a:gd name="connsiteX39" fmla="*/ 164596 w 487121"/>
              <a:gd name="connsiteY39" fmla="*/ 153021 h 533400"/>
              <a:gd name="connsiteX40" fmla="*/ 163643 w 487121"/>
              <a:gd name="connsiteY40" fmla="*/ 155879 h 533400"/>
              <a:gd name="connsiteX41" fmla="*/ 57916 w 487121"/>
              <a:gd name="connsiteY41" fmla="*/ 393051 h 533400"/>
              <a:gd name="connsiteX42" fmla="*/ 235081 w 487121"/>
              <a:gd name="connsiteY42" fmla="*/ 405434 h 533400"/>
              <a:gd name="connsiteX43" fmla="*/ 237938 w 487121"/>
              <a:gd name="connsiteY43" fmla="*/ 403529 h 533400"/>
              <a:gd name="connsiteX44" fmla="*/ 424628 w 487121"/>
              <a:gd name="connsiteY44" fmla="*/ 383526 h 533400"/>
              <a:gd name="connsiteX45" fmla="*/ 323663 w 487121"/>
              <a:gd name="connsiteY45" fmla="*/ 155879 h 533400"/>
              <a:gd name="connsiteX46" fmla="*/ 319853 w 487121"/>
              <a:gd name="connsiteY46" fmla="*/ 136829 h 533400"/>
              <a:gd name="connsiteX47" fmla="*/ 319853 w 487121"/>
              <a:gd name="connsiteY47" fmla="*/ 136829 h 533400"/>
              <a:gd name="connsiteX48" fmla="*/ 319853 w 487121"/>
              <a:gd name="connsiteY48" fmla="*/ 19671 h 533400"/>
              <a:gd name="connsiteX49" fmla="*/ 305566 w 487121"/>
              <a:gd name="connsiteY49" fmla="*/ 248271 h 533400"/>
              <a:gd name="connsiteX50" fmla="*/ 348428 w 487121"/>
              <a:gd name="connsiteY50" fmla="*/ 291134 h 533400"/>
              <a:gd name="connsiteX51" fmla="*/ 305566 w 487121"/>
              <a:gd name="connsiteY51" fmla="*/ 333996 h 533400"/>
              <a:gd name="connsiteX52" fmla="*/ 262703 w 487121"/>
              <a:gd name="connsiteY52" fmla="*/ 291134 h 533400"/>
              <a:gd name="connsiteX53" fmla="*/ 305566 w 487121"/>
              <a:gd name="connsiteY53" fmla="*/ 248271 h 533400"/>
              <a:gd name="connsiteX54" fmla="*/ 305566 w 487121"/>
              <a:gd name="connsiteY54" fmla="*/ 267321 h 533400"/>
              <a:gd name="connsiteX55" fmla="*/ 281753 w 487121"/>
              <a:gd name="connsiteY55" fmla="*/ 291134 h 533400"/>
              <a:gd name="connsiteX56" fmla="*/ 305566 w 487121"/>
              <a:gd name="connsiteY56" fmla="*/ 314946 h 533400"/>
              <a:gd name="connsiteX57" fmla="*/ 329378 w 487121"/>
              <a:gd name="connsiteY57" fmla="*/ 291134 h 533400"/>
              <a:gd name="connsiteX58" fmla="*/ 305566 w 487121"/>
              <a:gd name="connsiteY58" fmla="*/ 26732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7121" h="533400">
                <a:moveTo>
                  <a:pt x="367478" y="621"/>
                </a:moveTo>
                <a:lnTo>
                  <a:pt x="367478" y="19671"/>
                </a:lnTo>
                <a:lnTo>
                  <a:pt x="338903" y="19671"/>
                </a:lnTo>
                <a:lnTo>
                  <a:pt x="338903" y="135876"/>
                </a:lnTo>
                <a:cubicBezTo>
                  <a:pt x="338903" y="138734"/>
                  <a:pt x="339856" y="142544"/>
                  <a:pt x="340808" y="145401"/>
                </a:cubicBezTo>
                <a:lnTo>
                  <a:pt x="341761" y="147306"/>
                </a:lnTo>
                <a:lnTo>
                  <a:pt x="482731" y="464489"/>
                </a:lnTo>
                <a:cubicBezTo>
                  <a:pt x="489398" y="478776"/>
                  <a:pt x="489398" y="494969"/>
                  <a:pt x="483683" y="509256"/>
                </a:cubicBezTo>
                <a:cubicBezTo>
                  <a:pt x="477968" y="524496"/>
                  <a:pt x="463681" y="534021"/>
                  <a:pt x="447488" y="534021"/>
                </a:cubicBezTo>
                <a:lnTo>
                  <a:pt x="447488" y="534021"/>
                </a:lnTo>
                <a:lnTo>
                  <a:pt x="40771" y="534021"/>
                </a:lnTo>
                <a:cubicBezTo>
                  <a:pt x="24578" y="534021"/>
                  <a:pt x="10291" y="524496"/>
                  <a:pt x="4576" y="509256"/>
                </a:cubicBezTo>
                <a:cubicBezTo>
                  <a:pt x="-1139" y="494969"/>
                  <a:pt x="-187" y="478776"/>
                  <a:pt x="5528" y="464489"/>
                </a:cubicBezTo>
                <a:lnTo>
                  <a:pt x="5528" y="464489"/>
                </a:lnTo>
                <a:lnTo>
                  <a:pt x="146498" y="147306"/>
                </a:lnTo>
                <a:cubicBezTo>
                  <a:pt x="148403" y="143496"/>
                  <a:pt x="149356" y="139686"/>
                  <a:pt x="149356" y="135876"/>
                </a:cubicBezTo>
                <a:lnTo>
                  <a:pt x="149356" y="135876"/>
                </a:lnTo>
                <a:lnTo>
                  <a:pt x="149356" y="19671"/>
                </a:lnTo>
                <a:lnTo>
                  <a:pt x="120781" y="19671"/>
                </a:lnTo>
                <a:lnTo>
                  <a:pt x="120781" y="621"/>
                </a:lnTo>
                <a:lnTo>
                  <a:pt x="367478" y="621"/>
                </a:lnTo>
                <a:close/>
                <a:moveTo>
                  <a:pt x="252226" y="415911"/>
                </a:moveTo>
                <a:lnTo>
                  <a:pt x="249368" y="417816"/>
                </a:lnTo>
                <a:cubicBezTo>
                  <a:pt x="194123" y="456869"/>
                  <a:pt x="118876" y="453059"/>
                  <a:pt x="50296" y="409244"/>
                </a:cubicBezTo>
                <a:lnTo>
                  <a:pt x="22673" y="471156"/>
                </a:lnTo>
                <a:cubicBezTo>
                  <a:pt x="18863" y="480681"/>
                  <a:pt x="17911" y="491159"/>
                  <a:pt x="21721" y="501636"/>
                </a:cubicBezTo>
                <a:cubicBezTo>
                  <a:pt x="24578" y="509256"/>
                  <a:pt x="32198" y="514019"/>
                  <a:pt x="39818" y="514019"/>
                </a:cubicBezTo>
                <a:lnTo>
                  <a:pt x="39818" y="514019"/>
                </a:lnTo>
                <a:lnTo>
                  <a:pt x="446536" y="514019"/>
                </a:lnTo>
                <a:cubicBezTo>
                  <a:pt x="455108" y="514019"/>
                  <a:pt x="461776" y="509256"/>
                  <a:pt x="464633" y="501636"/>
                </a:cubicBezTo>
                <a:cubicBezTo>
                  <a:pt x="468443" y="492111"/>
                  <a:pt x="468443" y="480681"/>
                  <a:pt x="463681" y="471156"/>
                </a:cubicBezTo>
                <a:lnTo>
                  <a:pt x="463681" y="471156"/>
                </a:lnTo>
                <a:lnTo>
                  <a:pt x="435106" y="407339"/>
                </a:lnTo>
                <a:lnTo>
                  <a:pt x="434153" y="407339"/>
                </a:lnTo>
                <a:cubicBezTo>
                  <a:pt x="374146" y="378764"/>
                  <a:pt x="301756" y="382574"/>
                  <a:pt x="252226" y="415911"/>
                </a:cubicBezTo>
                <a:close/>
                <a:moveTo>
                  <a:pt x="319853" y="19671"/>
                </a:moveTo>
                <a:lnTo>
                  <a:pt x="167453" y="19671"/>
                </a:lnTo>
                <a:lnTo>
                  <a:pt x="167453" y="135876"/>
                </a:lnTo>
                <a:cubicBezTo>
                  <a:pt x="167453" y="141591"/>
                  <a:pt x="166501" y="147306"/>
                  <a:pt x="164596" y="153021"/>
                </a:cubicBezTo>
                <a:lnTo>
                  <a:pt x="164596" y="153021"/>
                </a:lnTo>
                <a:lnTo>
                  <a:pt x="163643" y="155879"/>
                </a:lnTo>
                <a:lnTo>
                  <a:pt x="57916" y="393051"/>
                </a:lnTo>
                <a:cubicBezTo>
                  <a:pt x="119828" y="433056"/>
                  <a:pt x="186503" y="437819"/>
                  <a:pt x="235081" y="405434"/>
                </a:cubicBezTo>
                <a:lnTo>
                  <a:pt x="237938" y="403529"/>
                </a:lnTo>
                <a:cubicBezTo>
                  <a:pt x="289373" y="367334"/>
                  <a:pt x="360811" y="360666"/>
                  <a:pt x="424628" y="383526"/>
                </a:cubicBezTo>
                <a:lnTo>
                  <a:pt x="323663" y="155879"/>
                </a:lnTo>
                <a:cubicBezTo>
                  <a:pt x="320806" y="150164"/>
                  <a:pt x="319853" y="143496"/>
                  <a:pt x="319853" y="136829"/>
                </a:cubicBezTo>
                <a:lnTo>
                  <a:pt x="319853" y="136829"/>
                </a:lnTo>
                <a:lnTo>
                  <a:pt x="319853" y="19671"/>
                </a:lnTo>
                <a:close/>
                <a:moveTo>
                  <a:pt x="305566" y="248271"/>
                </a:moveTo>
                <a:cubicBezTo>
                  <a:pt x="329378" y="248271"/>
                  <a:pt x="348428" y="267321"/>
                  <a:pt x="348428" y="291134"/>
                </a:cubicBezTo>
                <a:cubicBezTo>
                  <a:pt x="348428" y="314946"/>
                  <a:pt x="329378" y="333996"/>
                  <a:pt x="305566" y="333996"/>
                </a:cubicBezTo>
                <a:cubicBezTo>
                  <a:pt x="281753" y="333996"/>
                  <a:pt x="262703" y="314946"/>
                  <a:pt x="262703" y="291134"/>
                </a:cubicBezTo>
                <a:cubicBezTo>
                  <a:pt x="262703" y="267321"/>
                  <a:pt x="281753" y="248271"/>
                  <a:pt x="305566" y="248271"/>
                </a:cubicBezTo>
                <a:close/>
                <a:moveTo>
                  <a:pt x="305566" y="267321"/>
                </a:moveTo>
                <a:cubicBezTo>
                  <a:pt x="292231" y="267321"/>
                  <a:pt x="281753" y="277799"/>
                  <a:pt x="281753" y="291134"/>
                </a:cubicBezTo>
                <a:cubicBezTo>
                  <a:pt x="281753" y="304469"/>
                  <a:pt x="292231" y="314946"/>
                  <a:pt x="305566" y="314946"/>
                </a:cubicBezTo>
                <a:cubicBezTo>
                  <a:pt x="318901" y="314946"/>
                  <a:pt x="329378" y="304469"/>
                  <a:pt x="329378" y="291134"/>
                </a:cubicBezTo>
                <a:cubicBezTo>
                  <a:pt x="329378" y="277799"/>
                  <a:pt x="318901" y="267321"/>
                  <a:pt x="305566" y="2673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ïSlíḓè">
            <a:extLst>
              <a:ext uri="{FF2B5EF4-FFF2-40B4-BE49-F238E27FC236}">
                <a16:creationId xmlns:a16="http://schemas.microsoft.com/office/drawing/2014/main" id="{58BC0492-DCCD-4651-88DC-D60714C11BC3}"/>
              </a:ext>
            </a:extLst>
          </p:cNvPr>
          <p:cNvSpPr/>
          <p:nvPr/>
        </p:nvSpPr>
        <p:spPr>
          <a:xfrm>
            <a:off x="2111032" y="4881421"/>
            <a:ext cx="2255750" cy="647024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ï$ḷïḋe">
            <a:extLst>
              <a:ext uri="{FF2B5EF4-FFF2-40B4-BE49-F238E27FC236}">
                <a16:creationId xmlns:a16="http://schemas.microsoft.com/office/drawing/2014/main" id="{3EC6BE00-D315-4E8D-800E-03D1C4C82B1D}"/>
              </a:ext>
            </a:extLst>
          </p:cNvPr>
          <p:cNvSpPr/>
          <p:nvPr/>
        </p:nvSpPr>
        <p:spPr>
          <a:xfrm>
            <a:off x="3899123" y="5039384"/>
            <a:ext cx="319030" cy="319030"/>
          </a:xfrm>
          <a:custGeom>
            <a:avLst/>
            <a:gdLst>
              <a:gd name="connsiteX0" fmla="*/ 343764 w 533400"/>
              <a:gd name="connsiteY0" fmla="*/ 621 h 533400"/>
              <a:gd name="connsiteX1" fmla="*/ 381864 w 533400"/>
              <a:gd name="connsiteY1" fmla="*/ 38721 h 533400"/>
              <a:gd name="connsiteX2" fmla="*/ 381864 w 533400"/>
              <a:gd name="connsiteY2" fmla="*/ 38721 h 533400"/>
              <a:gd name="connsiteX3" fmla="*/ 381864 w 533400"/>
              <a:gd name="connsiteY3" fmla="*/ 114921 h 533400"/>
              <a:gd name="connsiteX4" fmla="*/ 496164 w 533400"/>
              <a:gd name="connsiteY4" fmla="*/ 114921 h 533400"/>
              <a:gd name="connsiteX5" fmla="*/ 534264 w 533400"/>
              <a:gd name="connsiteY5" fmla="*/ 151116 h 533400"/>
              <a:gd name="connsiteX6" fmla="*/ 534264 w 533400"/>
              <a:gd name="connsiteY6" fmla="*/ 153021 h 533400"/>
              <a:gd name="connsiteX7" fmla="*/ 534264 w 533400"/>
              <a:gd name="connsiteY7" fmla="*/ 381621 h 533400"/>
              <a:gd name="connsiteX8" fmla="*/ 498069 w 533400"/>
              <a:gd name="connsiteY8" fmla="*/ 419721 h 533400"/>
              <a:gd name="connsiteX9" fmla="*/ 496164 w 533400"/>
              <a:gd name="connsiteY9" fmla="*/ 419721 h 533400"/>
              <a:gd name="connsiteX10" fmla="*/ 381864 w 533400"/>
              <a:gd name="connsiteY10" fmla="*/ 419721 h 533400"/>
              <a:gd name="connsiteX11" fmla="*/ 381864 w 533400"/>
              <a:gd name="connsiteY11" fmla="*/ 495921 h 533400"/>
              <a:gd name="connsiteX12" fmla="*/ 345669 w 533400"/>
              <a:gd name="connsiteY12" fmla="*/ 534021 h 533400"/>
              <a:gd name="connsiteX13" fmla="*/ 343764 w 533400"/>
              <a:gd name="connsiteY13" fmla="*/ 534021 h 533400"/>
              <a:gd name="connsiteX14" fmla="*/ 191364 w 533400"/>
              <a:gd name="connsiteY14" fmla="*/ 534021 h 533400"/>
              <a:gd name="connsiteX15" fmla="*/ 153264 w 533400"/>
              <a:gd name="connsiteY15" fmla="*/ 495921 h 533400"/>
              <a:gd name="connsiteX16" fmla="*/ 153264 w 533400"/>
              <a:gd name="connsiteY16" fmla="*/ 495921 h 533400"/>
              <a:gd name="connsiteX17" fmla="*/ 153264 w 533400"/>
              <a:gd name="connsiteY17" fmla="*/ 419721 h 533400"/>
              <a:gd name="connsiteX18" fmla="*/ 38964 w 533400"/>
              <a:gd name="connsiteY18" fmla="*/ 419721 h 533400"/>
              <a:gd name="connsiteX19" fmla="*/ 864 w 533400"/>
              <a:gd name="connsiteY19" fmla="*/ 383526 h 533400"/>
              <a:gd name="connsiteX20" fmla="*/ 864 w 533400"/>
              <a:gd name="connsiteY20" fmla="*/ 381621 h 533400"/>
              <a:gd name="connsiteX21" fmla="*/ 864 w 533400"/>
              <a:gd name="connsiteY21" fmla="*/ 197789 h 533400"/>
              <a:gd name="connsiteX22" fmla="*/ 9436 w 533400"/>
              <a:gd name="connsiteY22" fmla="*/ 173976 h 533400"/>
              <a:gd name="connsiteX23" fmla="*/ 11342 w 533400"/>
              <a:gd name="connsiteY23" fmla="*/ 172071 h 533400"/>
              <a:gd name="connsiteX24" fmla="*/ 52299 w 533400"/>
              <a:gd name="connsiteY24" fmla="*/ 127304 h 533400"/>
              <a:gd name="connsiteX25" fmla="*/ 78017 w 533400"/>
              <a:gd name="connsiteY25" fmla="*/ 114921 h 533400"/>
              <a:gd name="connsiteX26" fmla="*/ 79921 w 533400"/>
              <a:gd name="connsiteY26" fmla="*/ 114921 h 533400"/>
              <a:gd name="connsiteX27" fmla="*/ 153264 w 533400"/>
              <a:gd name="connsiteY27" fmla="*/ 114921 h 533400"/>
              <a:gd name="connsiteX28" fmla="*/ 153264 w 533400"/>
              <a:gd name="connsiteY28" fmla="*/ 38721 h 533400"/>
              <a:gd name="connsiteX29" fmla="*/ 189459 w 533400"/>
              <a:gd name="connsiteY29" fmla="*/ 621 h 533400"/>
              <a:gd name="connsiteX30" fmla="*/ 191364 w 533400"/>
              <a:gd name="connsiteY30" fmla="*/ 621 h 533400"/>
              <a:gd name="connsiteX31" fmla="*/ 343764 w 533400"/>
              <a:gd name="connsiteY31" fmla="*/ 621 h 533400"/>
              <a:gd name="connsiteX32" fmla="*/ 343764 w 533400"/>
              <a:gd name="connsiteY32" fmla="*/ 286371 h 533400"/>
              <a:gd name="connsiteX33" fmla="*/ 191364 w 533400"/>
              <a:gd name="connsiteY33" fmla="*/ 286371 h 533400"/>
              <a:gd name="connsiteX34" fmla="*/ 172314 w 533400"/>
              <a:gd name="connsiteY34" fmla="*/ 305421 h 533400"/>
              <a:gd name="connsiteX35" fmla="*/ 172314 w 533400"/>
              <a:gd name="connsiteY35" fmla="*/ 305421 h 533400"/>
              <a:gd name="connsiteX36" fmla="*/ 172314 w 533400"/>
              <a:gd name="connsiteY36" fmla="*/ 495921 h 533400"/>
              <a:gd name="connsiteX37" fmla="*/ 191364 w 533400"/>
              <a:gd name="connsiteY37" fmla="*/ 514971 h 533400"/>
              <a:gd name="connsiteX38" fmla="*/ 191364 w 533400"/>
              <a:gd name="connsiteY38" fmla="*/ 514971 h 533400"/>
              <a:gd name="connsiteX39" fmla="*/ 343764 w 533400"/>
              <a:gd name="connsiteY39" fmla="*/ 514971 h 533400"/>
              <a:gd name="connsiteX40" fmla="*/ 362814 w 533400"/>
              <a:gd name="connsiteY40" fmla="*/ 495921 h 533400"/>
              <a:gd name="connsiteX41" fmla="*/ 362814 w 533400"/>
              <a:gd name="connsiteY41" fmla="*/ 495921 h 533400"/>
              <a:gd name="connsiteX42" fmla="*/ 362814 w 533400"/>
              <a:gd name="connsiteY42" fmla="*/ 305421 h 533400"/>
              <a:gd name="connsiteX43" fmla="*/ 343764 w 533400"/>
              <a:gd name="connsiteY43" fmla="*/ 286371 h 533400"/>
              <a:gd name="connsiteX44" fmla="*/ 343764 w 533400"/>
              <a:gd name="connsiteY44" fmla="*/ 286371 h 533400"/>
              <a:gd name="connsiteX45" fmla="*/ 496164 w 533400"/>
              <a:gd name="connsiteY45" fmla="*/ 133971 h 533400"/>
              <a:gd name="connsiteX46" fmla="*/ 79921 w 533400"/>
              <a:gd name="connsiteY46" fmla="*/ 133971 h 533400"/>
              <a:gd name="connsiteX47" fmla="*/ 67539 w 533400"/>
              <a:gd name="connsiteY47" fmla="*/ 138734 h 533400"/>
              <a:gd name="connsiteX48" fmla="*/ 66586 w 533400"/>
              <a:gd name="connsiteY48" fmla="*/ 139686 h 533400"/>
              <a:gd name="connsiteX49" fmla="*/ 25629 w 533400"/>
              <a:gd name="connsiteY49" fmla="*/ 184454 h 533400"/>
              <a:gd name="connsiteX50" fmla="*/ 20867 w 533400"/>
              <a:gd name="connsiteY50" fmla="*/ 195884 h 533400"/>
              <a:gd name="connsiteX51" fmla="*/ 20867 w 533400"/>
              <a:gd name="connsiteY51" fmla="*/ 197789 h 533400"/>
              <a:gd name="connsiteX52" fmla="*/ 20867 w 533400"/>
              <a:gd name="connsiteY52" fmla="*/ 381621 h 533400"/>
              <a:gd name="connsiteX53" fmla="*/ 38964 w 533400"/>
              <a:gd name="connsiteY53" fmla="*/ 400671 h 533400"/>
              <a:gd name="connsiteX54" fmla="*/ 39917 w 533400"/>
              <a:gd name="connsiteY54" fmla="*/ 400671 h 533400"/>
              <a:gd name="connsiteX55" fmla="*/ 154217 w 533400"/>
              <a:gd name="connsiteY55" fmla="*/ 400671 h 533400"/>
              <a:gd name="connsiteX56" fmla="*/ 154217 w 533400"/>
              <a:gd name="connsiteY56" fmla="*/ 305421 h 533400"/>
              <a:gd name="connsiteX57" fmla="*/ 190411 w 533400"/>
              <a:gd name="connsiteY57" fmla="*/ 267321 h 533400"/>
              <a:gd name="connsiteX58" fmla="*/ 192317 w 533400"/>
              <a:gd name="connsiteY58" fmla="*/ 267321 h 533400"/>
              <a:gd name="connsiteX59" fmla="*/ 344717 w 533400"/>
              <a:gd name="connsiteY59" fmla="*/ 267321 h 533400"/>
              <a:gd name="connsiteX60" fmla="*/ 382817 w 533400"/>
              <a:gd name="connsiteY60" fmla="*/ 305421 h 533400"/>
              <a:gd name="connsiteX61" fmla="*/ 382817 w 533400"/>
              <a:gd name="connsiteY61" fmla="*/ 305421 h 533400"/>
              <a:gd name="connsiteX62" fmla="*/ 382817 w 533400"/>
              <a:gd name="connsiteY62" fmla="*/ 400671 h 533400"/>
              <a:gd name="connsiteX63" fmla="*/ 497117 w 533400"/>
              <a:gd name="connsiteY63" fmla="*/ 400671 h 533400"/>
              <a:gd name="connsiteX64" fmla="*/ 516167 w 533400"/>
              <a:gd name="connsiteY64" fmla="*/ 382574 h 533400"/>
              <a:gd name="connsiteX65" fmla="*/ 516167 w 533400"/>
              <a:gd name="connsiteY65" fmla="*/ 381621 h 533400"/>
              <a:gd name="connsiteX66" fmla="*/ 516167 w 533400"/>
              <a:gd name="connsiteY66" fmla="*/ 153021 h 533400"/>
              <a:gd name="connsiteX67" fmla="*/ 498069 w 533400"/>
              <a:gd name="connsiteY67" fmla="*/ 133971 h 533400"/>
              <a:gd name="connsiteX68" fmla="*/ 496164 w 533400"/>
              <a:gd name="connsiteY68" fmla="*/ 133971 h 533400"/>
              <a:gd name="connsiteX69" fmla="*/ 462827 w 533400"/>
              <a:gd name="connsiteY69" fmla="*/ 172071 h 533400"/>
              <a:gd name="connsiteX70" fmla="*/ 477114 w 533400"/>
              <a:gd name="connsiteY70" fmla="*/ 186359 h 533400"/>
              <a:gd name="connsiteX71" fmla="*/ 462827 w 533400"/>
              <a:gd name="connsiteY71" fmla="*/ 200646 h 533400"/>
              <a:gd name="connsiteX72" fmla="*/ 448539 w 533400"/>
              <a:gd name="connsiteY72" fmla="*/ 186359 h 533400"/>
              <a:gd name="connsiteX73" fmla="*/ 462827 w 533400"/>
              <a:gd name="connsiteY73" fmla="*/ 172071 h 533400"/>
              <a:gd name="connsiteX74" fmla="*/ 343764 w 533400"/>
              <a:gd name="connsiteY74" fmla="*/ 19671 h 533400"/>
              <a:gd name="connsiteX75" fmla="*/ 191364 w 533400"/>
              <a:gd name="connsiteY75" fmla="*/ 19671 h 533400"/>
              <a:gd name="connsiteX76" fmla="*/ 172314 w 533400"/>
              <a:gd name="connsiteY76" fmla="*/ 38721 h 533400"/>
              <a:gd name="connsiteX77" fmla="*/ 172314 w 533400"/>
              <a:gd name="connsiteY77" fmla="*/ 38721 h 533400"/>
              <a:gd name="connsiteX78" fmla="*/ 172314 w 533400"/>
              <a:gd name="connsiteY78" fmla="*/ 114921 h 533400"/>
              <a:gd name="connsiteX79" fmla="*/ 362814 w 533400"/>
              <a:gd name="connsiteY79" fmla="*/ 114921 h 533400"/>
              <a:gd name="connsiteX80" fmla="*/ 362814 w 533400"/>
              <a:gd name="connsiteY80" fmla="*/ 38721 h 533400"/>
              <a:gd name="connsiteX81" fmla="*/ 344717 w 533400"/>
              <a:gd name="connsiteY81" fmla="*/ 19671 h 533400"/>
              <a:gd name="connsiteX82" fmla="*/ 344717 w 533400"/>
              <a:gd name="connsiteY82" fmla="*/ 19671 h 533400"/>
              <a:gd name="connsiteX83" fmla="*/ 343764 w 533400"/>
              <a:gd name="connsiteY83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33400" h="533400">
                <a:moveTo>
                  <a:pt x="343764" y="621"/>
                </a:moveTo>
                <a:cubicBezTo>
                  <a:pt x="364719" y="621"/>
                  <a:pt x="381864" y="17766"/>
                  <a:pt x="381864" y="38721"/>
                </a:cubicBezTo>
                <a:lnTo>
                  <a:pt x="381864" y="38721"/>
                </a:lnTo>
                <a:lnTo>
                  <a:pt x="381864" y="114921"/>
                </a:lnTo>
                <a:lnTo>
                  <a:pt x="496164" y="114921"/>
                </a:lnTo>
                <a:cubicBezTo>
                  <a:pt x="516167" y="114921"/>
                  <a:pt x="533311" y="131114"/>
                  <a:pt x="534264" y="151116"/>
                </a:cubicBezTo>
                <a:lnTo>
                  <a:pt x="534264" y="153021"/>
                </a:lnTo>
                <a:lnTo>
                  <a:pt x="534264" y="381621"/>
                </a:lnTo>
                <a:cubicBezTo>
                  <a:pt x="534264" y="401624"/>
                  <a:pt x="518071" y="418769"/>
                  <a:pt x="498069" y="419721"/>
                </a:cubicBezTo>
                <a:lnTo>
                  <a:pt x="496164" y="419721"/>
                </a:lnTo>
                <a:lnTo>
                  <a:pt x="381864" y="419721"/>
                </a:lnTo>
                <a:lnTo>
                  <a:pt x="381864" y="495921"/>
                </a:lnTo>
                <a:cubicBezTo>
                  <a:pt x="381864" y="515924"/>
                  <a:pt x="365671" y="533069"/>
                  <a:pt x="345669" y="534021"/>
                </a:cubicBezTo>
                <a:lnTo>
                  <a:pt x="343764" y="534021"/>
                </a:lnTo>
                <a:lnTo>
                  <a:pt x="191364" y="534021"/>
                </a:lnTo>
                <a:cubicBezTo>
                  <a:pt x="170409" y="534021"/>
                  <a:pt x="153264" y="516876"/>
                  <a:pt x="153264" y="495921"/>
                </a:cubicBezTo>
                <a:lnTo>
                  <a:pt x="153264" y="495921"/>
                </a:lnTo>
                <a:lnTo>
                  <a:pt x="153264" y="419721"/>
                </a:lnTo>
                <a:lnTo>
                  <a:pt x="38964" y="419721"/>
                </a:lnTo>
                <a:cubicBezTo>
                  <a:pt x="18961" y="419721"/>
                  <a:pt x="1817" y="403529"/>
                  <a:pt x="864" y="383526"/>
                </a:cubicBezTo>
                <a:lnTo>
                  <a:pt x="864" y="381621"/>
                </a:lnTo>
                <a:lnTo>
                  <a:pt x="864" y="197789"/>
                </a:lnTo>
                <a:cubicBezTo>
                  <a:pt x="864" y="189216"/>
                  <a:pt x="3721" y="180644"/>
                  <a:pt x="9436" y="173976"/>
                </a:cubicBezTo>
                <a:lnTo>
                  <a:pt x="11342" y="172071"/>
                </a:lnTo>
                <a:lnTo>
                  <a:pt x="52299" y="127304"/>
                </a:lnTo>
                <a:cubicBezTo>
                  <a:pt x="58967" y="119684"/>
                  <a:pt x="68492" y="115874"/>
                  <a:pt x="78017" y="114921"/>
                </a:cubicBezTo>
                <a:lnTo>
                  <a:pt x="79921" y="114921"/>
                </a:lnTo>
                <a:lnTo>
                  <a:pt x="153264" y="114921"/>
                </a:lnTo>
                <a:lnTo>
                  <a:pt x="153264" y="38721"/>
                </a:lnTo>
                <a:cubicBezTo>
                  <a:pt x="153264" y="18719"/>
                  <a:pt x="169457" y="1574"/>
                  <a:pt x="189459" y="621"/>
                </a:cubicBezTo>
                <a:lnTo>
                  <a:pt x="191364" y="621"/>
                </a:lnTo>
                <a:lnTo>
                  <a:pt x="343764" y="621"/>
                </a:lnTo>
                <a:close/>
                <a:moveTo>
                  <a:pt x="343764" y="286371"/>
                </a:moveTo>
                <a:lnTo>
                  <a:pt x="191364" y="286371"/>
                </a:lnTo>
                <a:cubicBezTo>
                  <a:pt x="180886" y="286371"/>
                  <a:pt x="172314" y="294944"/>
                  <a:pt x="172314" y="305421"/>
                </a:cubicBezTo>
                <a:lnTo>
                  <a:pt x="172314" y="305421"/>
                </a:lnTo>
                <a:lnTo>
                  <a:pt x="172314" y="495921"/>
                </a:lnTo>
                <a:cubicBezTo>
                  <a:pt x="172314" y="506399"/>
                  <a:pt x="180886" y="514971"/>
                  <a:pt x="191364" y="514971"/>
                </a:cubicBezTo>
                <a:lnTo>
                  <a:pt x="191364" y="514971"/>
                </a:lnTo>
                <a:lnTo>
                  <a:pt x="343764" y="514971"/>
                </a:lnTo>
                <a:cubicBezTo>
                  <a:pt x="354242" y="514971"/>
                  <a:pt x="362814" y="506399"/>
                  <a:pt x="362814" y="495921"/>
                </a:cubicBezTo>
                <a:lnTo>
                  <a:pt x="362814" y="495921"/>
                </a:lnTo>
                <a:lnTo>
                  <a:pt x="362814" y="305421"/>
                </a:lnTo>
                <a:cubicBezTo>
                  <a:pt x="362814" y="294944"/>
                  <a:pt x="354242" y="286371"/>
                  <a:pt x="343764" y="286371"/>
                </a:cubicBezTo>
                <a:lnTo>
                  <a:pt x="343764" y="286371"/>
                </a:lnTo>
                <a:close/>
                <a:moveTo>
                  <a:pt x="496164" y="133971"/>
                </a:moveTo>
                <a:lnTo>
                  <a:pt x="79921" y="133971"/>
                </a:lnTo>
                <a:cubicBezTo>
                  <a:pt x="75159" y="133971"/>
                  <a:pt x="70396" y="135876"/>
                  <a:pt x="67539" y="138734"/>
                </a:cubicBezTo>
                <a:lnTo>
                  <a:pt x="66586" y="139686"/>
                </a:lnTo>
                <a:lnTo>
                  <a:pt x="25629" y="184454"/>
                </a:lnTo>
                <a:cubicBezTo>
                  <a:pt x="22771" y="187311"/>
                  <a:pt x="20867" y="191121"/>
                  <a:pt x="20867" y="195884"/>
                </a:cubicBezTo>
                <a:lnTo>
                  <a:pt x="20867" y="197789"/>
                </a:lnTo>
                <a:lnTo>
                  <a:pt x="20867" y="381621"/>
                </a:lnTo>
                <a:cubicBezTo>
                  <a:pt x="20867" y="392099"/>
                  <a:pt x="28486" y="399719"/>
                  <a:pt x="38964" y="400671"/>
                </a:cubicBezTo>
                <a:lnTo>
                  <a:pt x="39917" y="400671"/>
                </a:lnTo>
                <a:lnTo>
                  <a:pt x="154217" y="400671"/>
                </a:lnTo>
                <a:lnTo>
                  <a:pt x="154217" y="305421"/>
                </a:lnTo>
                <a:cubicBezTo>
                  <a:pt x="154217" y="285419"/>
                  <a:pt x="170409" y="268274"/>
                  <a:pt x="190411" y="267321"/>
                </a:cubicBezTo>
                <a:lnTo>
                  <a:pt x="192317" y="267321"/>
                </a:lnTo>
                <a:lnTo>
                  <a:pt x="344717" y="267321"/>
                </a:lnTo>
                <a:cubicBezTo>
                  <a:pt x="365671" y="267321"/>
                  <a:pt x="382817" y="284466"/>
                  <a:pt x="382817" y="305421"/>
                </a:cubicBezTo>
                <a:lnTo>
                  <a:pt x="382817" y="305421"/>
                </a:lnTo>
                <a:lnTo>
                  <a:pt x="382817" y="400671"/>
                </a:lnTo>
                <a:lnTo>
                  <a:pt x="497117" y="400671"/>
                </a:lnTo>
                <a:cubicBezTo>
                  <a:pt x="507594" y="400671"/>
                  <a:pt x="515214" y="393051"/>
                  <a:pt x="516167" y="382574"/>
                </a:cubicBezTo>
                <a:lnTo>
                  <a:pt x="516167" y="381621"/>
                </a:lnTo>
                <a:lnTo>
                  <a:pt x="516167" y="153021"/>
                </a:lnTo>
                <a:cubicBezTo>
                  <a:pt x="516167" y="142544"/>
                  <a:pt x="508546" y="134924"/>
                  <a:pt x="498069" y="133971"/>
                </a:cubicBezTo>
                <a:lnTo>
                  <a:pt x="496164" y="133971"/>
                </a:lnTo>
                <a:close/>
                <a:moveTo>
                  <a:pt x="462827" y="172071"/>
                </a:moveTo>
                <a:cubicBezTo>
                  <a:pt x="470446" y="172071"/>
                  <a:pt x="477114" y="178739"/>
                  <a:pt x="477114" y="186359"/>
                </a:cubicBezTo>
                <a:cubicBezTo>
                  <a:pt x="477114" y="193979"/>
                  <a:pt x="470446" y="200646"/>
                  <a:pt x="462827" y="200646"/>
                </a:cubicBezTo>
                <a:cubicBezTo>
                  <a:pt x="455207" y="200646"/>
                  <a:pt x="448539" y="193979"/>
                  <a:pt x="448539" y="186359"/>
                </a:cubicBezTo>
                <a:cubicBezTo>
                  <a:pt x="448539" y="178739"/>
                  <a:pt x="455207" y="172071"/>
                  <a:pt x="462827" y="172071"/>
                </a:cubicBezTo>
                <a:close/>
                <a:moveTo>
                  <a:pt x="343764" y="19671"/>
                </a:moveTo>
                <a:lnTo>
                  <a:pt x="191364" y="19671"/>
                </a:lnTo>
                <a:cubicBezTo>
                  <a:pt x="180886" y="19671"/>
                  <a:pt x="172314" y="28244"/>
                  <a:pt x="172314" y="38721"/>
                </a:cubicBezTo>
                <a:lnTo>
                  <a:pt x="172314" y="38721"/>
                </a:lnTo>
                <a:lnTo>
                  <a:pt x="172314" y="114921"/>
                </a:lnTo>
                <a:lnTo>
                  <a:pt x="362814" y="114921"/>
                </a:lnTo>
                <a:lnTo>
                  <a:pt x="362814" y="38721"/>
                </a:lnTo>
                <a:cubicBezTo>
                  <a:pt x="362814" y="28244"/>
                  <a:pt x="355194" y="20624"/>
                  <a:pt x="344717" y="19671"/>
                </a:cubicBezTo>
                <a:lnTo>
                  <a:pt x="344717" y="19671"/>
                </a:lnTo>
                <a:lnTo>
                  <a:pt x="343764" y="1967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iṣļïďè">
            <a:extLst>
              <a:ext uri="{FF2B5EF4-FFF2-40B4-BE49-F238E27FC236}">
                <a16:creationId xmlns:a16="http://schemas.microsoft.com/office/drawing/2014/main" id="{EA87F439-E504-4E87-8172-BAEB6DE4D39C}"/>
              </a:ext>
            </a:extLst>
          </p:cNvPr>
          <p:cNvSpPr/>
          <p:nvPr/>
        </p:nvSpPr>
        <p:spPr>
          <a:xfrm>
            <a:off x="8239999" y="3469049"/>
            <a:ext cx="2255750" cy="647024"/>
          </a:xfrm>
          <a:prstGeom prst="roundRect">
            <a:avLst>
              <a:gd name="adj" fmla="val 12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îŝḻídé">
            <a:extLst>
              <a:ext uri="{FF2B5EF4-FFF2-40B4-BE49-F238E27FC236}">
                <a16:creationId xmlns:a16="http://schemas.microsoft.com/office/drawing/2014/main" id="{6B2CAE91-F9F1-4C14-BA9F-E0F47F0D9C1A}"/>
              </a:ext>
            </a:extLst>
          </p:cNvPr>
          <p:cNvSpPr/>
          <p:nvPr/>
        </p:nvSpPr>
        <p:spPr>
          <a:xfrm>
            <a:off x="8378982" y="3674825"/>
            <a:ext cx="319030" cy="262061"/>
          </a:xfrm>
          <a:custGeom>
            <a:avLst/>
            <a:gdLst>
              <a:gd name="connsiteX0" fmla="*/ 496292 w 533400"/>
              <a:gd name="connsiteY0" fmla="*/ 621 h 438150"/>
              <a:gd name="connsiteX1" fmla="*/ 534392 w 533400"/>
              <a:gd name="connsiteY1" fmla="*/ 38721 h 438150"/>
              <a:gd name="connsiteX2" fmla="*/ 534392 w 533400"/>
              <a:gd name="connsiteY2" fmla="*/ 38721 h 438150"/>
              <a:gd name="connsiteX3" fmla="*/ 534392 w 533400"/>
              <a:gd name="connsiteY3" fmla="*/ 333996 h 438150"/>
              <a:gd name="connsiteX4" fmla="*/ 496292 w 533400"/>
              <a:gd name="connsiteY4" fmla="*/ 372096 h 438150"/>
              <a:gd name="connsiteX5" fmla="*/ 496292 w 533400"/>
              <a:gd name="connsiteY5" fmla="*/ 372096 h 438150"/>
              <a:gd name="connsiteX6" fmla="*/ 204827 w 533400"/>
              <a:gd name="connsiteY6" fmla="*/ 372096 h 438150"/>
              <a:gd name="connsiteX7" fmla="*/ 115292 w 533400"/>
              <a:gd name="connsiteY7" fmla="*/ 438771 h 438150"/>
              <a:gd name="connsiteX8" fmla="*/ 115292 w 533400"/>
              <a:gd name="connsiteY8" fmla="*/ 372096 h 438150"/>
              <a:gd name="connsiteX9" fmla="*/ 39092 w 533400"/>
              <a:gd name="connsiteY9" fmla="*/ 372096 h 438150"/>
              <a:gd name="connsiteX10" fmla="*/ 992 w 533400"/>
              <a:gd name="connsiteY10" fmla="*/ 335901 h 438150"/>
              <a:gd name="connsiteX11" fmla="*/ 992 w 533400"/>
              <a:gd name="connsiteY11" fmla="*/ 335901 h 438150"/>
              <a:gd name="connsiteX12" fmla="*/ 992 w 533400"/>
              <a:gd name="connsiteY12" fmla="*/ 333996 h 438150"/>
              <a:gd name="connsiteX13" fmla="*/ 992 w 533400"/>
              <a:gd name="connsiteY13" fmla="*/ 38721 h 438150"/>
              <a:gd name="connsiteX14" fmla="*/ 39092 w 533400"/>
              <a:gd name="connsiteY14" fmla="*/ 621 h 438150"/>
              <a:gd name="connsiteX15" fmla="*/ 39092 w 533400"/>
              <a:gd name="connsiteY15" fmla="*/ 621 h 438150"/>
              <a:gd name="connsiteX16" fmla="*/ 496292 w 533400"/>
              <a:gd name="connsiteY16" fmla="*/ 621 h 438150"/>
              <a:gd name="connsiteX17" fmla="*/ 496292 w 533400"/>
              <a:gd name="connsiteY17" fmla="*/ 19671 h 438150"/>
              <a:gd name="connsiteX18" fmla="*/ 39092 w 533400"/>
              <a:gd name="connsiteY18" fmla="*/ 19671 h 438150"/>
              <a:gd name="connsiteX19" fmla="*/ 20042 w 533400"/>
              <a:gd name="connsiteY19" fmla="*/ 38721 h 438150"/>
              <a:gd name="connsiteX20" fmla="*/ 20042 w 533400"/>
              <a:gd name="connsiteY20" fmla="*/ 38721 h 438150"/>
              <a:gd name="connsiteX21" fmla="*/ 20042 w 533400"/>
              <a:gd name="connsiteY21" fmla="*/ 333996 h 438150"/>
              <a:gd name="connsiteX22" fmla="*/ 39092 w 533400"/>
              <a:gd name="connsiteY22" fmla="*/ 353046 h 438150"/>
              <a:gd name="connsiteX23" fmla="*/ 39092 w 533400"/>
              <a:gd name="connsiteY23" fmla="*/ 353046 h 438150"/>
              <a:gd name="connsiteX24" fmla="*/ 134342 w 533400"/>
              <a:gd name="connsiteY24" fmla="*/ 353046 h 438150"/>
              <a:gd name="connsiteX25" fmla="*/ 134342 w 533400"/>
              <a:gd name="connsiteY25" fmla="*/ 400671 h 438150"/>
              <a:gd name="connsiteX26" fmla="*/ 198160 w 533400"/>
              <a:gd name="connsiteY26" fmla="*/ 353046 h 438150"/>
              <a:gd name="connsiteX27" fmla="*/ 496292 w 533400"/>
              <a:gd name="connsiteY27" fmla="*/ 353046 h 438150"/>
              <a:gd name="connsiteX28" fmla="*/ 515342 w 533400"/>
              <a:gd name="connsiteY28" fmla="*/ 333996 h 438150"/>
              <a:gd name="connsiteX29" fmla="*/ 515342 w 533400"/>
              <a:gd name="connsiteY29" fmla="*/ 333996 h 438150"/>
              <a:gd name="connsiteX30" fmla="*/ 515342 w 533400"/>
              <a:gd name="connsiteY30" fmla="*/ 38721 h 438150"/>
              <a:gd name="connsiteX31" fmla="*/ 496292 w 533400"/>
              <a:gd name="connsiteY31" fmla="*/ 19671 h 438150"/>
              <a:gd name="connsiteX32" fmla="*/ 496292 w 533400"/>
              <a:gd name="connsiteY32" fmla="*/ 19671 h 438150"/>
              <a:gd name="connsiteX33" fmla="*/ 134342 w 533400"/>
              <a:gd name="connsiteY33" fmla="*/ 143496 h 438150"/>
              <a:gd name="connsiteX34" fmla="*/ 177205 w 533400"/>
              <a:gd name="connsiteY34" fmla="*/ 186359 h 438150"/>
              <a:gd name="connsiteX35" fmla="*/ 134342 w 533400"/>
              <a:gd name="connsiteY35" fmla="*/ 229221 h 438150"/>
              <a:gd name="connsiteX36" fmla="*/ 91480 w 533400"/>
              <a:gd name="connsiteY36" fmla="*/ 186359 h 438150"/>
              <a:gd name="connsiteX37" fmla="*/ 134342 w 533400"/>
              <a:gd name="connsiteY37" fmla="*/ 143496 h 438150"/>
              <a:gd name="connsiteX38" fmla="*/ 267692 w 533400"/>
              <a:gd name="connsiteY38" fmla="*/ 143496 h 438150"/>
              <a:gd name="connsiteX39" fmla="*/ 310555 w 533400"/>
              <a:gd name="connsiteY39" fmla="*/ 186359 h 438150"/>
              <a:gd name="connsiteX40" fmla="*/ 267692 w 533400"/>
              <a:gd name="connsiteY40" fmla="*/ 229221 h 438150"/>
              <a:gd name="connsiteX41" fmla="*/ 224830 w 533400"/>
              <a:gd name="connsiteY41" fmla="*/ 186359 h 438150"/>
              <a:gd name="connsiteX42" fmla="*/ 267692 w 533400"/>
              <a:gd name="connsiteY42" fmla="*/ 143496 h 438150"/>
              <a:gd name="connsiteX43" fmla="*/ 401042 w 533400"/>
              <a:gd name="connsiteY43" fmla="*/ 143496 h 438150"/>
              <a:gd name="connsiteX44" fmla="*/ 443905 w 533400"/>
              <a:gd name="connsiteY44" fmla="*/ 186359 h 438150"/>
              <a:gd name="connsiteX45" fmla="*/ 401042 w 533400"/>
              <a:gd name="connsiteY45" fmla="*/ 229221 h 438150"/>
              <a:gd name="connsiteX46" fmla="*/ 358180 w 533400"/>
              <a:gd name="connsiteY46" fmla="*/ 186359 h 438150"/>
              <a:gd name="connsiteX47" fmla="*/ 401042 w 533400"/>
              <a:gd name="connsiteY47" fmla="*/ 143496 h 438150"/>
              <a:gd name="connsiteX48" fmla="*/ 134342 w 533400"/>
              <a:gd name="connsiteY48" fmla="*/ 162546 h 438150"/>
              <a:gd name="connsiteX49" fmla="*/ 110530 w 533400"/>
              <a:gd name="connsiteY49" fmla="*/ 186359 h 438150"/>
              <a:gd name="connsiteX50" fmla="*/ 134342 w 533400"/>
              <a:gd name="connsiteY50" fmla="*/ 210171 h 438150"/>
              <a:gd name="connsiteX51" fmla="*/ 158155 w 533400"/>
              <a:gd name="connsiteY51" fmla="*/ 186359 h 438150"/>
              <a:gd name="connsiteX52" fmla="*/ 134342 w 533400"/>
              <a:gd name="connsiteY52" fmla="*/ 162546 h 438150"/>
              <a:gd name="connsiteX53" fmla="*/ 267692 w 533400"/>
              <a:gd name="connsiteY53" fmla="*/ 162546 h 438150"/>
              <a:gd name="connsiteX54" fmla="*/ 243880 w 533400"/>
              <a:gd name="connsiteY54" fmla="*/ 186359 h 438150"/>
              <a:gd name="connsiteX55" fmla="*/ 267692 w 533400"/>
              <a:gd name="connsiteY55" fmla="*/ 210171 h 438150"/>
              <a:gd name="connsiteX56" fmla="*/ 291505 w 533400"/>
              <a:gd name="connsiteY56" fmla="*/ 186359 h 438150"/>
              <a:gd name="connsiteX57" fmla="*/ 267692 w 533400"/>
              <a:gd name="connsiteY57" fmla="*/ 162546 h 438150"/>
              <a:gd name="connsiteX58" fmla="*/ 401042 w 533400"/>
              <a:gd name="connsiteY58" fmla="*/ 162546 h 438150"/>
              <a:gd name="connsiteX59" fmla="*/ 377230 w 533400"/>
              <a:gd name="connsiteY59" fmla="*/ 186359 h 438150"/>
              <a:gd name="connsiteX60" fmla="*/ 401042 w 533400"/>
              <a:gd name="connsiteY60" fmla="*/ 210171 h 438150"/>
              <a:gd name="connsiteX61" fmla="*/ 424855 w 533400"/>
              <a:gd name="connsiteY61" fmla="*/ 186359 h 438150"/>
              <a:gd name="connsiteX62" fmla="*/ 401042 w 533400"/>
              <a:gd name="connsiteY62" fmla="*/ 162546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33400" h="438150">
                <a:moveTo>
                  <a:pt x="496292" y="621"/>
                </a:moveTo>
                <a:cubicBezTo>
                  <a:pt x="517247" y="621"/>
                  <a:pt x="534392" y="17766"/>
                  <a:pt x="534392" y="38721"/>
                </a:cubicBezTo>
                <a:lnTo>
                  <a:pt x="534392" y="38721"/>
                </a:lnTo>
                <a:lnTo>
                  <a:pt x="534392" y="333996"/>
                </a:lnTo>
                <a:cubicBezTo>
                  <a:pt x="534392" y="354951"/>
                  <a:pt x="517247" y="372096"/>
                  <a:pt x="496292" y="372096"/>
                </a:cubicBezTo>
                <a:lnTo>
                  <a:pt x="496292" y="372096"/>
                </a:lnTo>
                <a:lnTo>
                  <a:pt x="204827" y="372096"/>
                </a:lnTo>
                <a:lnTo>
                  <a:pt x="115292" y="438771"/>
                </a:lnTo>
                <a:lnTo>
                  <a:pt x="115292" y="372096"/>
                </a:lnTo>
                <a:lnTo>
                  <a:pt x="39092" y="372096"/>
                </a:lnTo>
                <a:cubicBezTo>
                  <a:pt x="19089" y="372096"/>
                  <a:pt x="1945" y="355904"/>
                  <a:pt x="992" y="335901"/>
                </a:cubicBezTo>
                <a:lnTo>
                  <a:pt x="992" y="335901"/>
                </a:lnTo>
                <a:lnTo>
                  <a:pt x="992" y="333996"/>
                </a:lnTo>
                <a:lnTo>
                  <a:pt x="992" y="38721"/>
                </a:lnTo>
                <a:cubicBezTo>
                  <a:pt x="992" y="17766"/>
                  <a:pt x="18137" y="621"/>
                  <a:pt x="39092" y="621"/>
                </a:cubicBezTo>
                <a:lnTo>
                  <a:pt x="39092" y="621"/>
                </a:lnTo>
                <a:lnTo>
                  <a:pt x="496292" y="621"/>
                </a:lnTo>
                <a:close/>
                <a:moveTo>
                  <a:pt x="496292" y="19671"/>
                </a:moveTo>
                <a:lnTo>
                  <a:pt x="39092" y="19671"/>
                </a:lnTo>
                <a:cubicBezTo>
                  <a:pt x="28614" y="19671"/>
                  <a:pt x="20042" y="28244"/>
                  <a:pt x="20042" y="38721"/>
                </a:cubicBezTo>
                <a:lnTo>
                  <a:pt x="20042" y="38721"/>
                </a:lnTo>
                <a:lnTo>
                  <a:pt x="20042" y="333996"/>
                </a:lnTo>
                <a:cubicBezTo>
                  <a:pt x="20042" y="344474"/>
                  <a:pt x="28614" y="353046"/>
                  <a:pt x="39092" y="353046"/>
                </a:cubicBezTo>
                <a:lnTo>
                  <a:pt x="39092" y="353046"/>
                </a:lnTo>
                <a:lnTo>
                  <a:pt x="134342" y="353046"/>
                </a:lnTo>
                <a:lnTo>
                  <a:pt x="134342" y="400671"/>
                </a:lnTo>
                <a:lnTo>
                  <a:pt x="198160" y="353046"/>
                </a:lnTo>
                <a:lnTo>
                  <a:pt x="496292" y="353046"/>
                </a:lnTo>
                <a:cubicBezTo>
                  <a:pt x="506770" y="353046"/>
                  <a:pt x="515342" y="344474"/>
                  <a:pt x="515342" y="333996"/>
                </a:cubicBezTo>
                <a:lnTo>
                  <a:pt x="515342" y="333996"/>
                </a:lnTo>
                <a:lnTo>
                  <a:pt x="515342" y="38721"/>
                </a:lnTo>
                <a:cubicBezTo>
                  <a:pt x="515342" y="28244"/>
                  <a:pt x="506770" y="19671"/>
                  <a:pt x="496292" y="19671"/>
                </a:cubicBezTo>
                <a:lnTo>
                  <a:pt x="496292" y="19671"/>
                </a:lnTo>
                <a:close/>
                <a:moveTo>
                  <a:pt x="134342" y="143496"/>
                </a:moveTo>
                <a:cubicBezTo>
                  <a:pt x="158155" y="143496"/>
                  <a:pt x="177205" y="162546"/>
                  <a:pt x="177205" y="186359"/>
                </a:cubicBezTo>
                <a:cubicBezTo>
                  <a:pt x="177205" y="210171"/>
                  <a:pt x="158155" y="229221"/>
                  <a:pt x="134342" y="229221"/>
                </a:cubicBezTo>
                <a:cubicBezTo>
                  <a:pt x="110530" y="229221"/>
                  <a:pt x="91480" y="210171"/>
                  <a:pt x="91480" y="186359"/>
                </a:cubicBezTo>
                <a:cubicBezTo>
                  <a:pt x="91480" y="162546"/>
                  <a:pt x="110530" y="143496"/>
                  <a:pt x="134342" y="143496"/>
                </a:cubicBezTo>
                <a:close/>
                <a:moveTo>
                  <a:pt x="267692" y="143496"/>
                </a:moveTo>
                <a:cubicBezTo>
                  <a:pt x="291505" y="143496"/>
                  <a:pt x="310555" y="162546"/>
                  <a:pt x="310555" y="186359"/>
                </a:cubicBezTo>
                <a:cubicBezTo>
                  <a:pt x="310555" y="210171"/>
                  <a:pt x="291505" y="229221"/>
                  <a:pt x="267692" y="229221"/>
                </a:cubicBezTo>
                <a:cubicBezTo>
                  <a:pt x="243880" y="229221"/>
                  <a:pt x="224830" y="210171"/>
                  <a:pt x="224830" y="186359"/>
                </a:cubicBezTo>
                <a:cubicBezTo>
                  <a:pt x="224830" y="162546"/>
                  <a:pt x="243880" y="143496"/>
                  <a:pt x="267692" y="143496"/>
                </a:cubicBezTo>
                <a:close/>
                <a:moveTo>
                  <a:pt x="401042" y="143496"/>
                </a:moveTo>
                <a:cubicBezTo>
                  <a:pt x="424855" y="143496"/>
                  <a:pt x="443905" y="162546"/>
                  <a:pt x="443905" y="186359"/>
                </a:cubicBezTo>
                <a:cubicBezTo>
                  <a:pt x="443905" y="210171"/>
                  <a:pt x="424855" y="229221"/>
                  <a:pt x="401042" y="229221"/>
                </a:cubicBezTo>
                <a:cubicBezTo>
                  <a:pt x="377230" y="229221"/>
                  <a:pt x="358180" y="210171"/>
                  <a:pt x="358180" y="186359"/>
                </a:cubicBezTo>
                <a:cubicBezTo>
                  <a:pt x="358180" y="162546"/>
                  <a:pt x="377230" y="143496"/>
                  <a:pt x="401042" y="143496"/>
                </a:cubicBezTo>
                <a:close/>
                <a:moveTo>
                  <a:pt x="134342" y="162546"/>
                </a:moveTo>
                <a:cubicBezTo>
                  <a:pt x="121007" y="162546"/>
                  <a:pt x="110530" y="173024"/>
                  <a:pt x="110530" y="186359"/>
                </a:cubicBezTo>
                <a:cubicBezTo>
                  <a:pt x="110530" y="199694"/>
                  <a:pt x="121007" y="210171"/>
                  <a:pt x="134342" y="210171"/>
                </a:cubicBezTo>
                <a:cubicBezTo>
                  <a:pt x="147677" y="210171"/>
                  <a:pt x="158155" y="199694"/>
                  <a:pt x="158155" y="186359"/>
                </a:cubicBezTo>
                <a:cubicBezTo>
                  <a:pt x="158155" y="173024"/>
                  <a:pt x="147677" y="162546"/>
                  <a:pt x="134342" y="162546"/>
                </a:cubicBezTo>
                <a:close/>
                <a:moveTo>
                  <a:pt x="267692" y="162546"/>
                </a:moveTo>
                <a:cubicBezTo>
                  <a:pt x="254357" y="162546"/>
                  <a:pt x="243880" y="173024"/>
                  <a:pt x="243880" y="186359"/>
                </a:cubicBezTo>
                <a:cubicBezTo>
                  <a:pt x="243880" y="199694"/>
                  <a:pt x="254357" y="210171"/>
                  <a:pt x="267692" y="210171"/>
                </a:cubicBezTo>
                <a:cubicBezTo>
                  <a:pt x="281027" y="210171"/>
                  <a:pt x="291505" y="199694"/>
                  <a:pt x="291505" y="186359"/>
                </a:cubicBezTo>
                <a:cubicBezTo>
                  <a:pt x="291505" y="173024"/>
                  <a:pt x="281027" y="162546"/>
                  <a:pt x="267692" y="162546"/>
                </a:cubicBezTo>
                <a:close/>
                <a:moveTo>
                  <a:pt x="401042" y="162546"/>
                </a:moveTo>
                <a:cubicBezTo>
                  <a:pt x="387707" y="162546"/>
                  <a:pt x="377230" y="173024"/>
                  <a:pt x="377230" y="186359"/>
                </a:cubicBezTo>
                <a:cubicBezTo>
                  <a:pt x="377230" y="199694"/>
                  <a:pt x="387707" y="210171"/>
                  <a:pt x="401042" y="210171"/>
                </a:cubicBezTo>
                <a:cubicBezTo>
                  <a:pt x="414377" y="210171"/>
                  <a:pt x="424855" y="199694"/>
                  <a:pt x="424855" y="186359"/>
                </a:cubicBezTo>
                <a:cubicBezTo>
                  <a:pt x="424855" y="173024"/>
                  <a:pt x="414377" y="162546"/>
                  <a:pt x="401042" y="1625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C3D409F-7A29-43C9-97A5-266A5A3CF8D4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35" name="Oval 31">
              <a:extLst>
                <a:ext uri="{FF2B5EF4-FFF2-40B4-BE49-F238E27FC236}">
                  <a16:creationId xmlns:a16="http://schemas.microsoft.com/office/drawing/2014/main" id="{2B542581-2400-4800-9BE3-F11DC5E1FA60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Oval 32">
              <a:extLst>
                <a:ext uri="{FF2B5EF4-FFF2-40B4-BE49-F238E27FC236}">
                  <a16:creationId xmlns:a16="http://schemas.microsoft.com/office/drawing/2014/main" id="{BA73F63E-BA12-4F46-B4EF-8007A25FA916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TextBox 13">
              <a:extLst>
                <a:ext uri="{FF2B5EF4-FFF2-40B4-BE49-F238E27FC236}">
                  <a16:creationId xmlns:a16="http://schemas.microsoft.com/office/drawing/2014/main" id="{A4AF5715-BB03-41D3-B507-875EFA72A015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38" name="Straight Connector 20">
              <a:extLst>
                <a:ext uri="{FF2B5EF4-FFF2-40B4-BE49-F238E27FC236}">
                  <a16:creationId xmlns:a16="http://schemas.microsoft.com/office/drawing/2014/main" id="{5F7E090B-9B78-4021-909F-00229D791A9C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iṩļïḓè">
            <a:extLst>
              <a:ext uri="{FF2B5EF4-FFF2-40B4-BE49-F238E27FC236}">
                <a16:creationId xmlns:a16="http://schemas.microsoft.com/office/drawing/2014/main" id="{ABE4B688-AE3B-4190-8708-0FB681FD2425}"/>
              </a:ext>
            </a:extLst>
          </p:cNvPr>
          <p:cNvSpPr txBox="1"/>
          <p:nvPr/>
        </p:nvSpPr>
        <p:spPr bwMode="auto">
          <a:xfrm>
            <a:off x="2118770" y="2305867"/>
            <a:ext cx="1623983" cy="31903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0" name="iṩļïḓè">
            <a:extLst>
              <a:ext uri="{FF2B5EF4-FFF2-40B4-BE49-F238E27FC236}">
                <a16:creationId xmlns:a16="http://schemas.microsoft.com/office/drawing/2014/main" id="{C9654C46-F2C0-4DC1-B477-B2406656887E}"/>
              </a:ext>
            </a:extLst>
          </p:cNvPr>
          <p:cNvSpPr txBox="1"/>
          <p:nvPr/>
        </p:nvSpPr>
        <p:spPr bwMode="auto">
          <a:xfrm>
            <a:off x="1675368" y="3613763"/>
            <a:ext cx="1623983" cy="31903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iṩļïḓè">
            <a:extLst>
              <a:ext uri="{FF2B5EF4-FFF2-40B4-BE49-F238E27FC236}">
                <a16:creationId xmlns:a16="http://schemas.microsoft.com/office/drawing/2014/main" id="{56FAF0B8-17B9-4417-8428-7BABB263BD4B}"/>
              </a:ext>
            </a:extLst>
          </p:cNvPr>
          <p:cNvSpPr txBox="1"/>
          <p:nvPr/>
        </p:nvSpPr>
        <p:spPr bwMode="auto">
          <a:xfrm>
            <a:off x="2148526" y="5050822"/>
            <a:ext cx="1623983" cy="31903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2" name="iṩļïḓè">
            <a:extLst>
              <a:ext uri="{FF2B5EF4-FFF2-40B4-BE49-F238E27FC236}">
                <a16:creationId xmlns:a16="http://schemas.microsoft.com/office/drawing/2014/main" id="{16F8FA86-3531-49E1-A9BD-9EE8DFEC6F45}"/>
              </a:ext>
            </a:extLst>
          </p:cNvPr>
          <p:cNvSpPr txBox="1"/>
          <p:nvPr/>
        </p:nvSpPr>
        <p:spPr bwMode="auto">
          <a:xfrm>
            <a:off x="8178180" y="2265768"/>
            <a:ext cx="1623983" cy="31903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3" name="iṩļïḓè">
            <a:extLst>
              <a:ext uri="{FF2B5EF4-FFF2-40B4-BE49-F238E27FC236}">
                <a16:creationId xmlns:a16="http://schemas.microsoft.com/office/drawing/2014/main" id="{0FA749DC-9419-4725-A580-BD0D06C5F82D}"/>
              </a:ext>
            </a:extLst>
          </p:cNvPr>
          <p:cNvSpPr txBox="1"/>
          <p:nvPr/>
        </p:nvSpPr>
        <p:spPr bwMode="auto">
          <a:xfrm>
            <a:off x="8651337" y="3636528"/>
            <a:ext cx="1623983" cy="31903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4" name="iṩļïḓè">
            <a:extLst>
              <a:ext uri="{FF2B5EF4-FFF2-40B4-BE49-F238E27FC236}">
                <a16:creationId xmlns:a16="http://schemas.microsoft.com/office/drawing/2014/main" id="{FED7AB5D-FEC2-4A1F-AF8D-D413C372E9EC}"/>
              </a:ext>
            </a:extLst>
          </p:cNvPr>
          <p:cNvSpPr txBox="1"/>
          <p:nvPr/>
        </p:nvSpPr>
        <p:spPr bwMode="auto">
          <a:xfrm>
            <a:off x="8241487" y="5057403"/>
            <a:ext cx="1623983" cy="319031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46" name="îşļíďe">
            <a:extLst>
              <a:ext uri="{FF2B5EF4-FFF2-40B4-BE49-F238E27FC236}">
                <a16:creationId xmlns:a16="http://schemas.microsoft.com/office/drawing/2014/main" id="{1B6251D4-C90C-48D6-8C16-A074AAF50320}"/>
              </a:ext>
            </a:extLst>
          </p:cNvPr>
          <p:cNvSpPr/>
          <p:nvPr/>
        </p:nvSpPr>
        <p:spPr>
          <a:xfrm>
            <a:off x="5804097" y="2787179"/>
            <a:ext cx="520067" cy="560073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2F2260C-78C8-4A96-A112-227362AFD925}"/>
              </a:ext>
            </a:extLst>
          </p:cNvPr>
          <p:cNvSpPr txBox="1"/>
          <p:nvPr/>
        </p:nvSpPr>
        <p:spPr>
          <a:xfrm>
            <a:off x="4977694" y="3464069"/>
            <a:ext cx="2236612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2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200" kern="0" dirty="0">
                <a:solidFill>
                  <a:schemeClr val="bg1"/>
                </a:solidFill>
                <a:cs typeface="+mn-ea"/>
                <a:sym typeface="+mn-lt"/>
              </a:rPr>
              <a:t>, Synergistically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621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$ļîḋe">
            <a:extLst>
              <a:ext uri="{FF2B5EF4-FFF2-40B4-BE49-F238E27FC236}">
                <a16:creationId xmlns:a16="http://schemas.microsoft.com/office/drawing/2014/main" id="{02EBF4B1-AC76-4DE8-A804-50003F78FCB9}"/>
              </a:ext>
            </a:extLst>
          </p:cNvPr>
          <p:cNvSpPr/>
          <p:nvPr/>
        </p:nvSpPr>
        <p:spPr>
          <a:xfrm>
            <a:off x="6096000" y="3438231"/>
            <a:ext cx="1461530" cy="2187132"/>
          </a:xfrm>
          <a:prstGeom prst="roundRect">
            <a:avLst>
              <a:gd name="adj" fmla="val 47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íš1íďê">
            <a:extLst>
              <a:ext uri="{FF2B5EF4-FFF2-40B4-BE49-F238E27FC236}">
                <a16:creationId xmlns:a16="http://schemas.microsoft.com/office/drawing/2014/main" id="{AA21B158-A9E0-4E44-AA89-4156C460225F}"/>
              </a:ext>
            </a:extLst>
          </p:cNvPr>
          <p:cNvSpPr/>
          <p:nvPr/>
        </p:nvSpPr>
        <p:spPr>
          <a:xfrm>
            <a:off x="7959220" y="2477532"/>
            <a:ext cx="1461530" cy="3147832"/>
          </a:xfrm>
          <a:prstGeom prst="roundRect">
            <a:avLst>
              <a:gd name="adj" fmla="val 470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í$ḷíde">
            <a:extLst>
              <a:ext uri="{FF2B5EF4-FFF2-40B4-BE49-F238E27FC236}">
                <a16:creationId xmlns:a16="http://schemas.microsoft.com/office/drawing/2014/main" id="{46CACF5C-D2CD-49D9-A261-BF8428E307D8}"/>
              </a:ext>
            </a:extLst>
          </p:cNvPr>
          <p:cNvSpPr/>
          <p:nvPr/>
        </p:nvSpPr>
        <p:spPr>
          <a:xfrm>
            <a:off x="9822440" y="3982241"/>
            <a:ext cx="1461530" cy="1643123"/>
          </a:xfrm>
          <a:prstGeom prst="roundRect">
            <a:avLst>
              <a:gd name="adj" fmla="val 4700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íŝ1íḍè">
            <a:extLst>
              <a:ext uri="{FF2B5EF4-FFF2-40B4-BE49-F238E27FC236}">
                <a16:creationId xmlns:a16="http://schemas.microsoft.com/office/drawing/2014/main" id="{66FDD81C-F34E-4CE2-9898-E1B238D3BE9E}"/>
              </a:ext>
            </a:extLst>
          </p:cNvPr>
          <p:cNvSpPr/>
          <p:nvPr/>
        </p:nvSpPr>
        <p:spPr>
          <a:xfrm>
            <a:off x="6096000" y="2920264"/>
            <a:ext cx="1461531" cy="3386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ïšḷïḓè">
            <a:extLst>
              <a:ext uri="{FF2B5EF4-FFF2-40B4-BE49-F238E27FC236}">
                <a16:creationId xmlns:a16="http://schemas.microsoft.com/office/drawing/2014/main" id="{1A262FA0-98AB-4B56-8319-F4CB9465268C}"/>
              </a:ext>
            </a:extLst>
          </p:cNvPr>
          <p:cNvSpPr/>
          <p:nvPr/>
        </p:nvSpPr>
        <p:spPr>
          <a:xfrm>
            <a:off x="7959220" y="1917130"/>
            <a:ext cx="1461531" cy="3386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íṣļíḓe">
            <a:extLst>
              <a:ext uri="{FF2B5EF4-FFF2-40B4-BE49-F238E27FC236}">
                <a16:creationId xmlns:a16="http://schemas.microsoft.com/office/drawing/2014/main" id="{D9DF8B54-7664-483B-B388-3363911DDA6E}"/>
              </a:ext>
            </a:extLst>
          </p:cNvPr>
          <p:cNvSpPr/>
          <p:nvPr/>
        </p:nvSpPr>
        <p:spPr>
          <a:xfrm>
            <a:off x="9822439" y="3438231"/>
            <a:ext cx="1461531" cy="3386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 dirty="0">
                <a:solidFill>
                  <a:prstClr val="white"/>
                </a:solidFill>
                <a:cs typeface="+mn-ea"/>
                <a:sym typeface="+mn-lt"/>
              </a:rPr>
              <a:t> 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iŝḷïdé">
            <a:extLst>
              <a:ext uri="{FF2B5EF4-FFF2-40B4-BE49-F238E27FC236}">
                <a16:creationId xmlns:a16="http://schemas.microsoft.com/office/drawing/2014/main" id="{9C318C40-9AF9-40FA-A6EA-C3D3E99BBD5F}"/>
              </a:ext>
            </a:extLst>
          </p:cNvPr>
          <p:cNvSpPr/>
          <p:nvPr/>
        </p:nvSpPr>
        <p:spPr>
          <a:xfrm flipH="1">
            <a:off x="880409" y="2165887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A0235E7-FD02-4C4F-9743-943FDA4E167D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20" name="Oval 31">
              <a:extLst>
                <a:ext uri="{FF2B5EF4-FFF2-40B4-BE49-F238E27FC236}">
                  <a16:creationId xmlns:a16="http://schemas.microsoft.com/office/drawing/2014/main" id="{6790C6AD-7005-486E-80F1-49182F1044E7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32">
              <a:extLst>
                <a:ext uri="{FF2B5EF4-FFF2-40B4-BE49-F238E27FC236}">
                  <a16:creationId xmlns:a16="http://schemas.microsoft.com/office/drawing/2014/main" id="{F4DD8CC9-D0A1-4D3D-9F9D-ADBAE9ED87DB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CA5BBE0B-E1DB-47CC-A41D-C01AA269BD50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3" name="Straight Connector 20">
              <a:extLst>
                <a:ext uri="{FF2B5EF4-FFF2-40B4-BE49-F238E27FC236}">
                  <a16:creationId xmlns:a16="http://schemas.microsoft.com/office/drawing/2014/main" id="{34A4DD3B-F365-4F5D-807B-4E41266D1558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iṩļïḓè">
            <a:extLst>
              <a:ext uri="{FF2B5EF4-FFF2-40B4-BE49-F238E27FC236}">
                <a16:creationId xmlns:a16="http://schemas.microsoft.com/office/drawing/2014/main" id="{9A2191CC-2408-495C-99A4-A7F2CD6BACD9}"/>
              </a:ext>
            </a:extLst>
          </p:cNvPr>
          <p:cNvSpPr txBox="1"/>
          <p:nvPr/>
        </p:nvSpPr>
        <p:spPr bwMode="auto">
          <a:xfrm>
            <a:off x="6179340" y="2920264"/>
            <a:ext cx="1294850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5" name="iṩļïḓè">
            <a:extLst>
              <a:ext uri="{FF2B5EF4-FFF2-40B4-BE49-F238E27FC236}">
                <a16:creationId xmlns:a16="http://schemas.microsoft.com/office/drawing/2014/main" id="{8AFC2427-CA54-4A3B-AB88-F1432AC5999D}"/>
              </a:ext>
            </a:extLst>
          </p:cNvPr>
          <p:cNvSpPr txBox="1"/>
          <p:nvPr/>
        </p:nvSpPr>
        <p:spPr bwMode="auto">
          <a:xfrm>
            <a:off x="8042560" y="1917129"/>
            <a:ext cx="1294850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6" name="iṩļïḓè">
            <a:extLst>
              <a:ext uri="{FF2B5EF4-FFF2-40B4-BE49-F238E27FC236}">
                <a16:creationId xmlns:a16="http://schemas.microsoft.com/office/drawing/2014/main" id="{57930A41-66AE-4B41-9F9E-A3C5F3F1E440}"/>
              </a:ext>
            </a:extLst>
          </p:cNvPr>
          <p:cNvSpPr txBox="1"/>
          <p:nvPr/>
        </p:nvSpPr>
        <p:spPr bwMode="auto">
          <a:xfrm>
            <a:off x="9905779" y="3419769"/>
            <a:ext cx="1294850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7" name="íṧḷïḋè">
            <a:extLst>
              <a:ext uri="{FF2B5EF4-FFF2-40B4-BE49-F238E27FC236}">
                <a16:creationId xmlns:a16="http://schemas.microsoft.com/office/drawing/2014/main" id="{9D76EC08-1835-47B6-A92D-61746206207A}"/>
              </a:ext>
            </a:extLst>
          </p:cNvPr>
          <p:cNvSpPr/>
          <p:nvPr/>
        </p:nvSpPr>
        <p:spPr>
          <a:xfrm>
            <a:off x="1227139" y="2271551"/>
            <a:ext cx="1930237" cy="47630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4,7 84k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iṩļïḓè">
            <a:extLst>
              <a:ext uri="{FF2B5EF4-FFF2-40B4-BE49-F238E27FC236}">
                <a16:creationId xmlns:a16="http://schemas.microsoft.com/office/drawing/2014/main" id="{C45D9472-1D80-4BBB-A698-B41F265D0658}"/>
              </a:ext>
            </a:extLst>
          </p:cNvPr>
          <p:cNvSpPr txBox="1"/>
          <p:nvPr/>
        </p:nvSpPr>
        <p:spPr bwMode="auto">
          <a:xfrm>
            <a:off x="1425814" y="2340376"/>
            <a:ext cx="1534794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6574A82-B11A-4A61-8763-E434606A1F50}"/>
              </a:ext>
            </a:extLst>
          </p:cNvPr>
          <p:cNvSpPr txBox="1"/>
          <p:nvPr/>
        </p:nvSpPr>
        <p:spPr>
          <a:xfrm>
            <a:off x="1330582" y="3108043"/>
            <a:ext cx="1534538" cy="1900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</a:t>
            </a:r>
            <a:r>
              <a:rPr lang="en-US" sz="1400" dirty="0" err="1">
                <a:sym typeface="+mn-lt"/>
              </a:rPr>
              <a:t>title.</a:t>
            </a:r>
            <a:r>
              <a:rPr lang="en-US" altLang="zh-CN" sz="1400" dirty="0" err="1">
                <a:sym typeface="+mn-lt"/>
              </a:rPr>
              <a:t>Click</a:t>
            </a:r>
            <a:r>
              <a:rPr lang="en-US" altLang="zh-CN" sz="1400" dirty="0">
                <a:sym typeface="+mn-lt"/>
              </a:rPr>
              <a:t> here to add content that matches the title.,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B8D6994-F94D-47E5-BDC2-A138CC88E63F}"/>
              </a:ext>
            </a:extLst>
          </p:cNvPr>
          <p:cNvSpPr txBox="1"/>
          <p:nvPr/>
        </p:nvSpPr>
        <p:spPr>
          <a:xfrm>
            <a:off x="3350149" y="3089590"/>
            <a:ext cx="2051284" cy="1577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</a:t>
            </a:r>
            <a:r>
              <a:rPr lang="en-US" sz="1400" dirty="0" err="1">
                <a:sym typeface="+mn-lt"/>
              </a:rPr>
              <a:t>title.</a:t>
            </a:r>
            <a:r>
              <a:rPr lang="en-US" altLang="zh-CN" sz="1400" dirty="0" err="1">
                <a:sym typeface="+mn-lt"/>
              </a:rPr>
              <a:t>Click</a:t>
            </a:r>
            <a:r>
              <a:rPr lang="en-US" altLang="zh-CN" sz="1400" dirty="0">
                <a:sym typeface="+mn-lt"/>
              </a:rPr>
              <a:t> here to add content that matches the title.,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3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AA1EB4-01FA-4DDB-A09A-FC467E18FBF8}"/>
              </a:ext>
            </a:extLst>
          </p:cNvPr>
          <p:cNvGrpSpPr/>
          <p:nvPr/>
        </p:nvGrpSpPr>
        <p:grpSpPr>
          <a:xfrm>
            <a:off x="0" y="0"/>
            <a:ext cx="12191999" cy="6857999"/>
            <a:chOff x="0" y="0"/>
            <a:chExt cx="12191999" cy="6857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9D747DC-1FD3-4EB7-9827-1ABAF1B55AA5}"/>
                </a:ext>
              </a:extLst>
            </p:cNvPr>
            <p:cNvSpPr/>
            <p:nvPr/>
          </p:nvSpPr>
          <p:spPr>
            <a:xfrm>
              <a:off x="0" y="1"/>
              <a:ext cx="12191996" cy="6857996"/>
            </a:xfrm>
            <a:prstGeom prst="rect">
              <a:avLst/>
            </a:prstGeom>
            <a:pattFill prst="pct90">
              <a:fgClr>
                <a:srgbClr val="1E2E6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C8ABA68-97D2-46D9-BA93-B23D8949309F}"/>
                </a:ext>
              </a:extLst>
            </p:cNvPr>
            <p:cNvSpPr/>
            <p:nvPr/>
          </p:nvSpPr>
          <p:spPr>
            <a:xfrm>
              <a:off x="0" y="1"/>
              <a:ext cx="12191996" cy="6857996"/>
            </a:xfrm>
            <a:prstGeom prst="rect">
              <a:avLst/>
            </a:prstGeom>
            <a:gradFill>
              <a:gsLst>
                <a:gs pos="36000">
                  <a:srgbClr val="1E2E60">
                    <a:alpha val="90000"/>
                  </a:srgbClr>
                </a:gs>
                <a:gs pos="73000">
                  <a:srgbClr val="131A39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C426954-6464-48DD-8545-791B5FDA9158}"/>
                </a:ext>
              </a:extLst>
            </p:cNvPr>
            <p:cNvSpPr/>
            <p:nvPr/>
          </p:nvSpPr>
          <p:spPr>
            <a:xfrm flipH="1" flipV="1">
              <a:off x="0" y="0"/>
              <a:ext cx="6398193" cy="1816468"/>
            </a:xfrm>
            <a:custGeom>
              <a:avLst/>
              <a:gdLst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726062 w 7605833"/>
                <a:gd name="connsiteY5" fmla="*/ 1371992 h 2739758"/>
                <a:gd name="connsiteX6" fmla="*/ 1183262 w 7605833"/>
                <a:gd name="connsiteY6" fmla="*/ 1086242 h 2739758"/>
                <a:gd name="connsiteX7" fmla="*/ 1221362 w 7605833"/>
                <a:gd name="connsiteY7" fmla="*/ 1048142 h 2739758"/>
                <a:gd name="connsiteX8" fmla="*/ 3221612 w 7605833"/>
                <a:gd name="connsiteY8" fmla="*/ 362342 h 2739758"/>
                <a:gd name="connsiteX9" fmla="*/ 5259962 w 7605833"/>
                <a:gd name="connsiteY9" fmla="*/ 724292 h 2739758"/>
                <a:gd name="connsiteX10" fmla="*/ 7450712 w 7605833"/>
                <a:gd name="connsiteY10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726062 w 7605833"/>
                <a:gd name="connsiteY5" fmla="*/ 1371992 h 2739758"/>
                <a:gd name="connsiteX6" fmla="*/ 1183262 w 7605833"/>
                <a:gd name="connsiteY6" fmla="*/ 1086242 h 2739758"/>
                <a:gd name="connsiteX7" fmla="*/ 3221612 w 7605833"/>
                <a:gd name="connsiteY7" fmla="*/ 362342 h 2739758"/>
                <a:gd name="connsiteX8" fmla="*/ 5259962 w 7605833"/>
                <a:gd name="connsiteY8" fmla="*/ 724292 h 2739758"/>
                <a:gd name="connsiteX9" fmla="*/ 7450712 w 7605833"/>
                <a:gd name="connsiteY9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183262 w 7605833"/>
                <a:gd name="connsiteY5" fmla="*/ 1086242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284862 w 7605833"/>
                <a:gd name="connsiteY5" fmla="*/ 1113234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284862 w 7605833"/>
                <a:gd name="connsiteY5" fmla="*/ 1113234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310262 w 7605833"/>
                <a:gd name="connsiteY5" fmla="*/ 1194211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310262 w 7605833"/>
                <a:gd name="connsiteY5" fmla="*/ 1194211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411862 w 7605833"/>
                <a:gd name="connsiteY5" fmla="*/ 1086242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411862 w 7605833"/>
                <a:gd name="connsiteY4" fmla="*/ 1086242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482200 w 7605833"/>
                <a:gd name="connsiteY4" fmla="*/ 1123615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3 h 2739759"/>
                <a:gd name="connsiteX1" fmla="*/ 7605833 w 7605833"/>
                <a:gd name="connsiteY1" fmla="*/ 8228 h 2739759"/>
                <a:gd name="connsiteX2" fmla="*/ 7605833 w 7605833"/>
                <a:gd name="connsiteY2" fmla="*/ 2739759 h 2739759"/>
                <a:gd name="connsiteX3" fmla="*/ 0 w 7605833"/>
                <a:gd name="connsiteY3" fmla="*/ 2739759 h 2739759"/>
                <a:gd name="connsiteX4" fmla="*/ 1482200 w 7605833"/>
                <a:gd name="connsiteY4" fmla="*/ 1123616 h 2739759"/>
                <a:gd name="connsiteX5" fmla="*/ 3162997 w 7605833"/>
                <a:gd name="connsiteY5" fmla="*/ 387260 h 2739759"/>
                <a:gd name="connsiteX6" fmla="*/ 5259962 w 7605833"/>
                <a:gd name="connsiteY6" fmla="*/ 724293 h 2739759"/>
                <a:gd name="connsiteX7" fmla="*/ 7450712 w 7605833"/>
                <a:gd name="connsiteY7" fmla="*/ 393 h 273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5833" h="2739759">
                  <a:moveTo>
                    <a:pt x="7450712" y="393"/>
                  </a:moveTo>
                  <a:lnTo>
                    <a:pt x="7605833" y="8228"/>
                  </a:lnTo>
                  <a:lnTo>
                    <a:pt x="7605833" y="2739759"/>
                  </a:lnTo>
                  <a:lnTo>
                    <a:pt x="0" y="2739759"/>
                  </a:lnTo>
                  <a:cubicBezTo>
                    <a:pt x="517513" y="2213503"/>
                    <a:pt x="765395" y="1737077"/>
                    <a:pt x="1482200" y="1123616"/>
                  </a:cubicBezTo>
                  <a:cubicBezTo>
                    <a:pt x="1884448" y="812075"/>
                    <a:pt x="2483547" y="447585"/>
                    <a:pt x="3162997" y="387260"/>
                  </a:cubicBezTo>
                  <a:cubicBezTo>
                    <a:pt x="3842447" y="326935"/>
                    <a:pt x="4545343" y="788771"/>
                    <a:pt x="5259962" y="724293"/>
                  </a:cubicBezTo>
                  <a:cubicBezTo>
                    <a:pt x="5974581" y="659815"/>
                    <a:pt x="6758562" y="-18657"/>
                    <a:pt x="7450712" y="393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rgbClr val="1D7197">
                    <a:alpha val="16000"/>
                  </a:srgbClr>
                </a:gs>
                <a:gs pos="1000">
                  <a:srgbClr val="20ADCE">
                    <a:alpha val="2000"/>
                  </a:srgbClr>
                </a:gs>
                <a:gs pos="100000">
                  <a:srgbClr val="17456B"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6978765-15C9-4A73-AD26-F7397B5693BD}"/>
                </a:ext>
              </a:extLst>
            </p:cNvPr>
            <p:cNvSpPr/>
            <p:nvPr/>
          </p:nvSpPr>
          <p:spPr>
            <a:xfrm>
              <a:off x="0" y="2535330"/>
              <a:ext cx="12191996" cy="4322667"/>
            </a:xfrm>
            <a:custGeom>
              <a:avLst/>
              <a:gdLst>
                <a:gd name="connsiteX0" fmla="*/ 2111828 w 9339942"/>
                <a:gd name="connsiteY0" fmla="*/ 1769 h 3957614"/>
                <a:gd name="connsiteX1" fmla="*/ 6016171 w 9339942"/>
                <a:gd name="connsiteY1" fmla="*/ 1279027 h 3957614"/>
                <a:gd name="connsiteX2" fmla="*/ 8425542 w 9339942"/>
                <a:gd name="connsiteY2" fmla="*/ 466227 h 3957614"/>
                <a:gd name="connsiteX3" fmla="*/ 9042059 w 9339942"/>
                <a:gd name="connsiteY3" fmla="*/ 342402 h 3957614"/>
                <a:gd name="connsiteX4" fmla="*/ 9339942 w 9339942"/>
                <a:gd name="connsiteY4" fmla="*/ 277781 h 3957614"/>
                <a:gd name="connsiteX5" fmla="*/ 9339942 w 9339942"/>
                <a:gd name="connsiteY5" fmla="*/ 3957614 h 3957614"/>
                <a:gd name="connsiteX6" fmla="*/ 0 w 9339942"/>
                <a:gd name="connsiteY6" fmla="*/ 3957614 h 3957614"/>
                <a:gd name="connsiteX7" fmla="*/ 0 w 9339942"/>
                <a:gd name="connsiteY7" fmla="*/ 780821 h 3957614"/>
                <a:gd name="connsiteX8" fmla="*/ 29596 w 9339942"/>
                <a:gd name="connsiteY8" fmla="*/ 762749 h 3957614"/>
                <a:gd name="connsiteX9" fmla="*/ 2111828 w 9339942"/>
                <a:gd name="connsiteY9" fmla="*/ 1769 h 3957614"/>
                <a:gd name="connsiteX0" fmla="*/ 2111828 w 9339942"/>
                <a:gd name="connsiteY0" fmla="*/ 1769 h 3957614"/>
                <a:gd name="connsiteX1" fmla="*/ 6016171 w 9339942"/>
                <a:gd name="connsiteY1" fmla="*/ 1279027 h 3957614"/>
                <a:gd name="connsiteX2" fmla="*/ 8425542 w 9339942"/>
                <a:gd name="connsiteY2" fmla="*/ 466227 h 3957614"/>
                <a:gd name="connsiteX3" fmla="*/ 8994434 w 9339942"/>
                <a:gd name="connsiteY3" fmla="*/ 332877 h 3957614"/>
                <a:gd name="connsiteX4" fmla="*/ 9339942 w 9339942"/>
                <a:gd name="connsiteY4" fmla="*/ 277781 h 3957614"/>
                <a:gd name="connsiteX5" fmla="*/ 9339942 w 9339942"/>
                <a:gd name="connsiteY5" fmla="*/ 3957614 h 3957614"/>
                <a:gd name="connsiteX6" fmla="*/ 0 w 9339942"/>
                <a:gd name="connsiteY6" fmla="*/ 3957614 h 3957614"/>
                <a:gd name="connsiteX7" fmla="*/ 0 w 9339942"/>
                <a:gd name="connsiteY7" fmla="*/ 780821 h 3957614"/>
                <a:gd name="connsiteX8" fmla="*/ 29596 w 9339942"/>
                <a:gd name="connsiteY8" fmla="*/ 762749 h 3957614"/>
                <a:gd name="connsiteX9" fmla="*/ 2111828 w 9339942"/>
                <a:gd name="connsiteY9" fmla="*/ 1769 h 395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942" h="3957614">
                  <a:moveTo>
                    <a:pt x="2111828" y="1769"/>
                  </a:moveTo>
                  <a:cubicBezTo>
                    <a:pt x="3181047" y="47731"/>
                    <a:pt x="4963885" y="1201617"/>
                    <a:pt x="6016171" y="1279027"/>
                  </a:cubicBezTo>
                  <a:cubicBezTo>
                    <a:pt x="7068457" y="1356437"/>
                    <a:pt x="7929165" y="623919"/>
                    <a:pt x="8425542" y="466227"/>
                  </a:cubicBezTo>
                  <a:cubicBezTo>
                    <a:pt x="8921919" y="308535"/>
                    <a:pt x="8779782" y="382619"/>
                    <a:pt x="8994434" y="332877"/>
                  </a:cubicBezTo>
                  <a:lnTo>
                    <a:pt x="9339942" y="277781"/>
                  </a:lnTo>
                  <a:lnTo>
                    <a:pt x="9339942" y="3957614"/>
                  </a:lnTo>
                  <a:lnTo>
                    <a:pt x="0" y="3957614"/>
                  </a:lnTo>
                  <a:lnTo>
                    <a:pt x="0" y="780821"/>
                  </a:lnTo>
                  <a:lnTo>
                    <a:pt x="29596" y="762749"/>
                  </a:lnTo>
                  <a:cubicBezTo>
                    <a:pt x="547461" y="444455"/>
                    <a:pt x="1309914" y="-32702"/>
                    <a:pt x="2111828" y="1769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rgbClr val="1D7197">
                    <a:alpha val="16000"/>
                  </a:srgbClr>
                </a:gs>
                <a:gs pos="1000">
                  <a:srgbClr val="20ADCE">
                    <a:alpha val="13000"/>
                  </a:srgbClr>
                </a:gs>
                <a:gs pos="100000">
                  <a:srgbClr val="17456B"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B27B7B-AD20-46E7-970F-54FAD48EECC6}"/>
                </a:ext>
              </a:extLst>
            </p:cNvPr>
            <p:cNvGrpSpPr/>
            <p:nvPr/>
          </p:nvGrpSpPr>
          <p:grpSpPr>
            <a:xfrm>
              <a:off x="1" y="4042042"/>
              <a:ext cx="12191998" cy="2815957"/>
              <a:chOff x="283029" y="3828655"/>
              <a:chExt cx="9339943" cy="2739761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DE225AC-9135-4760-9B23-A21214F96017}"/>
                  </a:ext>
                </a:extLst>
              </p:cNvPr>
              <p:cNvSpPr/>
              <p:nvPr/>
            </p:nvSpPr>
            <p:spPr>
              <a:xfrm>
                <a:off x="2017138" y="3828655"/>
                <a:ext cx="7605833" cy="2739759"/>
              </a:xfrm>
              <a:custGeom>
                <a:avLst/>
                <a:gdLst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726062 w 7605833"/>
                  <a:gd name="connsiteY5" fmla="*/ 1371992 h 2739758"/>
                  <a:gd name="connsiteX6" fmla="*/ 1183262 w 7605833"/>
                  <a:gd name="connsiteY6" fmla="*/ 1086242 h 2739758"/>
                  <a:gd name="connsiteX7" fmla="*/ 1221362 w 7605833"/>
                  <a:gd name="connsiteY7" fmla="*/ 1048142 h 2739758"/>
                  <a:gd name="connsiteX8" fmla="*/ 3221612 w 7605833"/>
                  <a:gd name="connsiteY8" fmla="*/ 362342 h 2739758"/>
                  <a:gd name="connsiteX9" fmla="*/ 5259962 w 7605833"/>
                  <a:gd name="connsiteY9" fmla="*/ 724292 h 2739758"/>
                  <a:gd name="connsiteX10" fmla="*/ 7450712 w 7605833"/>
                  <a:gd name="connsiteY10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726062 w 7605833"/>
                  <a:gd name="connsiteY5" fmla="*/ 1371992 h 2739758"/>
                  <a:gd name="connsiteX6" fmla="*/ 1183262 w 7605833"/>
                  <a:gd name="connsiteY6" fmla="*/ 1086242 h 2739758"/>
                  <a:gd name="connsiteX7" fmla="*/ 3221612 w 7605833"/>
                  <a:gd name="connsiteY7" fmla="*/ 362342 h 2739758"/>
                  <a:gd name="connsiteX8" fmla="*/ 5259962 w 7605833"/>
                  <a:gd name="connsiteY8" fmla="*/ 724292 h 2739758"/>
                  <a:gd name="connsiteX9" fmla="*/ 7450712 w 7605833"/>
                  <a:gd name="connsiteY9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183262 w 7605833"/>
                  <a:gd name="connsiteY5" fmla="*/ 1086242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284862 w 7605833"/>
                  <a:gd name="connsiteY5" fmla="*/ 1113234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284862 w 7605833"/>
                  <a:gd name="connsiteY5" fmla="*/ 1113234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310262 w 7605833"/>
                  <a:gd name="connsiteY5" fmla="*/ 1194211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310262 w 7605833"/>
                  <a:gd name="connsiteY5" fmla="*/ 1194211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28026 w 7605833"/>
                  <a:gd name="connsiteY4" fmla="*/ 2619153 h 2739758"/>
                  <a:gd name="connsiteX5" fmla="*/ 1411862 w 7605833"/>
                  <a:gd name="connsiteY5" fmla="*/ 1086242 h 2739758"/>
                  <a:gd name="connsiteX6" fmla="*/ 3221612 w 7605833"/>
                  <a:gd name="connsiteY6" fmla="*/ 362342 h 2739758"/>
                  <a:gd name="connsiteX7" fmla="*/ 5259962 w 7605833"/>
                  <a:gd name="connsiteY7" fmla="*/ 724292 h 2739758"/>
                  <a:gd name="connsiteX8" fmla="*/ 7450712 w 7605833"/>
                  <a:gd name="connsiteY8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1411862 w 7605833"/>
                  <a:gd name="connsiteY4" fmla="*/ 1086242 h 2739758"/>
                  <a:gd name="connsiteX5" fmla="*/ 3221612 w 7605833"/>
                  <a:gd name="connsiteY5" fmla="*/ 362342 h 2739758"/>
                  <a:gd name="connsiteX6" fmla="*/ 5259962 w 7605833"/>
                  <a:gd name="connsiteY6" fmla="*/ 724292 h 2739758"/>
                  <a:gd name="connsiteX7" fmla="*/ 7450712 w 7605833"/>
                  <a:gd name="connsiteY7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1552539 w 7605833"/>
                  <a:gd name="connsiteY4" fmla="*/ 1160990 h 2739758"/>
                  <a:gd name="connsiteX5" fmla="*/ 3221612 w 7605833"/>
                  <a:gd name="connsiteY5" fmla="*/ 362342 h 2739758"/>
                  <a:gd name="connsiteX6" fmla="*/ 5259962 w 7605833"/>
                  <a:gd name="connsiteY6" fmla="*/ 724292 h 2739758"/>
                  <a:gd name="connsiteX7" fmla="*/ 7450712 w 7605833"/>
                  <a:gd name="connsiteY7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1552539 w 7605833"/>
                  <a:gd name="connsiteY4" fmla="*/ 1160990 h 2739758"/>
                  <a:gd name="connsiteX5" fmla="*/ 3221612 w 7605833"/>
                  <a:gd name="connsiteY5" fmla="*/ 362342 h 2739758"/>
                  <a:gd name="connsiteX6" fmla="*/ 5259962 w 7605833"/>
                  <a:gd name="connsiteY6" fmla="*/ 724292 h 2739758"/>
                  <a:gd name="connsiteX7" fmla="*/ 7450712 w 7605833"/>
                  <a:gd name="connsiteY7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1552539 w 7605833"/>
                  <a:gd name="connsiteY4" fmla="*/ 1160990 h 2739758"/>
                  <a:gd name="connsiteX5" fmla="*/ 3221612 w 7605833"/>
                  <a:gd name="connsiteY5" fmla="*/ 362342 h 2739758"/>
                  <a:gd name="connsiteX6" fmla="*/ 5259962 w 7605833"/>
                  <a:gd name="connsiteY6" fmla="*/ 724292 h 2739758"/>
                  <a:gd name="connsiteX7" fmla="*/ 7450712 w 7605833"/>
                  <a:gd name="connsiteY7" fmla="*/ 392 h 2739758"/>
                  <a:gd name="connsiteX0" fmla="*/ 7450712 w 7605833"/>
                  <a:gd name="connsiteY0" fmla="*/ 392 h 2739758"/>
                  <a:gd name="connsiteX1" fmla="*/ 7605833 w 7605833"/>
                  <a:gd name="connsiteY1" fmla="*/ 8227 h 2739758"/>
                  <a:gd name="connsiteX2" fmla="*/ 7605833 w 7605833"/>
                  <a:gd name="connsiteY2" fmla="*/ 2739758 h 2739758"/>
                  <a:gd name="connsiteX3" fmla="*/ 0 w 7605833"/>
                  <a:gd name="connsiteY3" fmla="*/ 2739758 h 2739758"/>
                  <a:gd name="connsiteX4" fmla="*/ 1482200 w 7605833"/>
                  <a:gd name="connsiteY4" fmla="*/ 1123615 h 2739758"/>
                  <a:gd name="connsiteX5" fmla="*/ 3221612 w 7605833"/>
                  <a:gd name="connsiteY5" fmla="*/ 362342 h 2739758"/>
                  <a:gd name="connsiteX6" fmla="*/ 5259962 w 7605833"/>
                  <a:gd name="connsiteY6" fmla="*/ 724292 h 2739758"/>
                  <a:gd name="connsiteX7" fmla="*/ 7450712 w 7605833"/>
                  <a:gd name="connsiteY7" fmla="*/ 392 h 2739758"/>
                  <a:gd name="connsiteX0" fmla="*/ 7450712 w 7605833"/>
                  <a:gd name="connsiteY0" fmla="*/ 393 h 2739759"/>
                  <a:gd name="connsiteX1" fmla="*/ 7605833 w 7605833"/>
                  <a:gd name="connsiteY1" fmla="*/ 8228 h 2739759"/>
                  <a:gd name="connsiteX2" fmla="*/ 7605833 w 7605833"/>
                  <a:gd name="connsiteY2" fmla="*/ 2739759 h 2739759"/>
                  <a:gd name="connsiteX3" fmla="*/ 0 w 7605833"/>
                  <a:gd name="connsiteY3" fmla="*/ 2739759 h 2739759"/>
                  <a:gd name="connsiteX4" fmla="*/ 1482200 w 7605833"/>
                  <a:gd name="connsiteY4" fmla="*/ 1123616 h 2739759"/>
                  <a:gd name="connsiteX5" fmla="*/ 3162997 w 7605833"/>
                  <a:gd name="connsiteY5" fmla="*/ 387260 h 2739759"/>
                  <a:gd name="connsiteX6" fmla="*/ 5259962 w 7605833"/>
                  <a:gd name="connsiteY6" fmla="*/ 724293 h 2739759"/>
                  <a:gd name="connsiteX7" fmla="*/ 7450712 w 7605833"/>
                  <a:gd name="connsiteY7" fmla="*/ 393 h 273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05833" h="2739759">
                    <a:moveTo>
                      <a:pt x="7450712" y="393"/>
                    </a:moveTo>
                    <a:lnTo>
                      <a:pt x="7605833" y="8228"/>
                    </a:lnTo>
                    <a:lnTo>
                      <a:pt x="7605833" y="2739759"/>
                    </a:lnTo>
                    <a:lnTo>
                      <a:pt x="0" y="2739759"/>
                    </a:lnTo>
                    <a:cubicBezTo>
                      <a:pt x="517513" y="2213503"/>
                      <a:pt x="765395" y="1737077"/>
                      <a:pt x="1482200" y="1123616"/>
                    </a:cubicBezTo>
                    <a:cubicBezTo>
                      <a:pt x="1884448" y="812075"/>
                      <a:pt x="2483547" y="447585"/>
                      <a:pt x="3162997" y="387260"/>
                    </a:cubicBezTo>
                    <a:cubicBezTo>
                      <a:pt x="3842447" y="326935"/>
                      <a:pt x="4545343" y="788771"/>
                      <a:pt x="5259962" y="724293"/>
                    </a:cubicBezTo>
                    <a:cubicBezTo>
                      <a:pt x="5974581" y="659815"/>
                      <a:pt x="6758562" y="-18657"/>
                      <a:pt x="7450712" y="393"/>
                    </a:cubicBezTo>
                    <a:close/>
                  </a:path>
                </a:pathLst>
              </a:custGeom>
              <a:gradFill flip="none" rotWithShape="1">
                <a:gsLst>
                  <a:gs pos="63000">
                    <a:srgbClr val="1D7197">
                      <a:alpha val="52000"/>
                    </a:srgbClr>
                  </a:gs>
                  <a:gs pos="1000">
                    <a:srgbClr val="20ADCE">
                      <a:alpha val="71000"/>
                    </a:srgbClr>
                  </a:gs>
                  <a:gs pos="100000">
                    <a:srgbClr val="17456B">
                      <a:alpha val="50000"/>
                    </a:srgb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74A69292-6D9F-4DF7-BB24-F9091620AE67}"/>
                  </a:ext>
                </a:extLst>
              </p:cNvPr>
              <p:cNvSpPr/>
              <p:nvPr/>
            </p:nvSpPr>
            <p:spPr>
              <a:xfrm>
                <a:off x="283029" y="4257907"/>
                <a:ext cx="9339943" cy="2310509"/>
              </a:xfrm>
              <a:custGeom>
                <a:avLst/>
                <a:gdLst>
                  <a:gd name="connsiteX0" fmla="*/ 2249555 w 9339943"/>
                  <a:gd name="connsiteY0" fmla="*/ 3035 h 2653458"/>
                  <a:gd name="connsiteX1" fmla="*/ 4753428 w 9339943"/>
                  <a:gd name="connsiteY1" fmla="*/ 1252128 h 2653458"/>
                  <a:gd name="connsiteX2" fmla="*/ 6640285 w 9339943"/>
                  <a:gd name="connsiteY2" fmla="*/ 947328 h 2653458"/>
                  <a:gd name="connsiteX3" fmla="*/ 8164285 w 9339943"/>
                  <a:gd name="connsiteY3" fmla="*/ 1789156 h 2653458"/>
                  <a:gd name="connsiteX4" fmla="*/ 9301503 w 9339943"/>
                  <a:gd name="connsiteY4" fmla="*/ 1172412 h 2653458"/>
                  <a:gd name="connsiteX5" fmla="*/ 9339943 w 9339943"/>
                  <a:gd name="connsiteY5" fmla="*/ 1148036 h 2653458"/>
                  <a:gd name="connsiteX6" fmla="*/ 9339943 w 9339943"/>
                  <a:gd name="connsiteY6" fmla="*/ 2653458 h 2653458"/>
                  <a:gd name="connsiteX7" fmla="*/ 0 w 9339943"/>
                  <a:gd name="connsiteY7" fmla="*/ 2653458 h 2653458"/>
                  <a:gd name="connsiteX8" fmla="*/ 0 w 9339943"/>
                  <a:gd name="connsiteY8" fmla="*/ 1235238 h 2653458"/>
                  <a:gd name="connsiteX9" fmla="*/ 119969 w 9339943"/>
                  <a:gd name="connsiteY9" fmla="*/ 1124958 h 2653458"/>
                  <a:gd name="connsiteX10" fmla="*/ 2082800 w 9339943"/>
                  <a:gd name="connsiteY10" fmla="*/ 3899 h 2653458"/>
                  <a:gd name="connsiteX11" fmla="*/ 2249555 w 9339943"/>
                  <a:gd name="connsiteY11" fmla="*/ 3035 h 2653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339943" h="2653458">
                    <a:moveTo>
                      <a:pt x="2249555" y="3035"/>
                    </a:moveTo>
                    <a:cubicBezTo>
                      <a:pt x="3091089" y="66464"/>
                      <a:pt x="4041321" y="1104718"/>
                      <a:pt x="4753428" y="1252128"/>
                    </a:cubicBezTo>
                    <a:cubicBezTo>
                      <a:pt x="5513009" y="1409366"/>
                      <a:pt x="6071809" y="857823"/>
                      <a:pt x="6640285" y="947328"/>
                    </a:cubicBezTo>
                    <a:cubicBezTo>
                      <a:pt x="7208761" y="1036833"/>
                      <a:pt x="7668379" y="1777061"/>
                      <a:pt x="8164285" y="1789156"/>
                    </a:cubicBezTo>
                    <a:cubicBezTo>
                      <a:pt x="8536215" y="1798227"/>
                      <a:pt x="8957129" y="1401806"/>
                      <a:pt x="9301503" y="1172412"/>
                    </a:cubicBezTo>
                    <a:lnTo>
                      <a:pt x="9339943" y="1148036"/>
                    </a:lnTo>
                    <a:lnTo>
                      <a:pt x="9339943" y="2653458"/>
                    </a:lnTo>
                    <a:lnTo>
                      <a:pt x="0" y="2653458"/>
                    </a:lnTo>
                    <a:lnTo>
                      <a:pt x="0" y="1235238"/>
                    </a:lnTo>
                    <a:lnTo>
                      <a:pt x="119969" y="1124958"/>
                    </a:lnTo>
                    <a:cubicBezTo>
                      <a:pt x="770164" y="542061"/>
                      <a:pt x="1422400" y="63770"/>
                      <a:pt x="2082800" y="3899"/>
                    </a:cubicBezTo>
                    <a:cubicBezTo>
                      <a:pt x="2137834" y="-1090"/>
                      <a:pt x="2193453" y="-1194"/>
                      <a:pt x="2249555" y="3035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AFE6F3">
                      <a:alpha val="79000"/>
                    </a:srgbClr>
                  </a:gs>
                  <a:gs pos="52000">
                    <a:srgbClr val="20ADCE">
                      <a:alpha val="54000"/>
                    </a:srgbClr>
                  </a:gs>
                  <a:gs pos="100000">
                    <a:srgbClr val="1D7197">
                      <a:alpha val="40000"/>
                    </a:srgbClr>
                  </a:gs>
                </a:gsLst>
                <a:lin ang="60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5E0C9D5-C84C-4D26-9289-8B2B076612DF}"/>
                </a:ext>
              </a:extLst>
            </p:cNvPr>
            <p:cNvSpPr/>
            <p:nvPr/>
          </p:nvSpPr>
          <p:spPr>
            <a:xfrm flipV="1">
              <a:off x="2263640" y="1"/>
              <a:ext cx="9928358" cy="2680922"/>
            </a:xfrm>
            <a:custGeom>
              <a:avLst/>
              <a:gdLst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726062 w 7605833"/>
                <a:gd name="connsiteY5" fmla="*/ 1371992 h 2739758"/>
                <a:gd name="connsiteX6" fmla="*/ 1183262 w 7605833"/>
                <a:gd name="connsiteY6" fmla="*/ 1086242 h 2739758"/>
                <a:gd name="connsiteX7" fmla="*/ 1221362 w 7605833"/>
                <a:gd name="connsiteY7" fmla="*/ 1048142 h 2739758"/>
                <a:gd name="connsiteX8" fmla="*/ 3221612 w 7605833"/>
                <a:gd name="connsiteY8" fmla="*/ 362342 h 2739758"/>
                <a:gd name="connsiteX9" fmla="*/ 5259962 w 7605833"/>
                <a:gd name="connsiteY9" fmla="*/ 724292 h 2739758"/>
                <a:gd name="connsiteX10" fmla="*/ 7450712 w 7605833"/>
                <a:gd name="connsiteY10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726062 w 7605833"/>
                <a:gd name="connsiteY5" fmla="*/ 1371992 h 2739758"/>
                <a:gd name="connsiteX6" fmla="*/ 1183262 w 7605833"/>
                <a:gd name="connsiteY6" fmla="*/ 1086242 h 2739758"/>
                <a:gd name="connsiteX7" fmla="*/ 3221612 w 7605833"/>
                <a:gd name="connsiteY7" fmla="*/ 362342 h 2739758"/>
                <a:gd name="connsiteX8" fmla="*/ 5259962 w 7605833"/>
                <a:gd name="connsiteY8" fmla="*/ 724292 h 2739758"/>
                <a:gd name="connsiteX9" fmla="*/ 7450712 w 7605833"/>
                <a:gd name="connsiteY9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183262 w 7605833"/>
                <a:gd name="connsiteY5" fmla="*/ 1086242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284862 w 7605833"/>
                <a:gd name="connsiteY5" fmla="*/ 1113234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284862 w 7605833"/>
                <a:gd name="connsiteY5" fmla="*/ 1113234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310262 w 7605833"/>
                <a:gd name="connsiteY5" fmla="*/ 1194211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310262 w 7605833"/>
                <a:gd name="connsiteY5" fmla="*/ 1194211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28026 w 7605833"/>
                <a:gd name="connsiteY4" fmla="*/ 2619153 h 2739758"/>
                <a:gd name="connsiteX5" fmla="*/ 1411862 w 7605833"/>
                <a:gd name="connsiteY5" fmla="*/ 1086242 h 2739758"/>
                <a:gd name="connsiteX6" fmla="*/ 3221612 w 7605833"/>
                <a:gd name="connsiteY6" fmla="*/ 362342 h 2739758"/>
                <a:gd name="connsiteX7" fmla="*/ 5259962 w 7605833"/>
                <a:gd name="connsiteY7" fmla="*/ 724292 h 2739758"/>
                <a:gd name="connsiteX8" fmla="*/ 7450712 w 7605833"/>
                <a:gd name="connsiteY8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411862 w 7605833"/>
                <a:gd name="connsiteY4" fmla="*/ 1086242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552539 w 7605833"/>
                <a:gd name="connsiteY4" fmla="*/ 1160990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2 h 2739758"/>
                <a:gd name="connsiteX1" fmla="*/ 7605833 w 7605833"/>
                <a:gd name="connsiteY1" fmla="*/ 8227 h 2739758"/>
                <a:gd name="connsiteX2" fmla="*/ 7605833 w 7605833"/>
                <a:gd name="connsiteY2" fmla="*/ 2739758 h 2739758"/>
                <a:gd name="connsiteX3" fmla="*/ 0 w 7605833"/>
                <a:gd name="connsiteY3" fmla="*/ 2739758 h 2739758"/>
                <a:gd name="connsiteX4" fmla="*/ 1482200 w 7605833"/>
                <a:gd name="connsiteY4" fmla="*/ 1123615 h 2739758"/>
                <a:gd name="connsiteX5" fmla="*/ 3221612 w 7605833"/>
                <a:gd name="connsiteY5" fmla="*/ 362342 h 2739758"/>
                <a:gd name="connsiteX6" fmla="*/ 5259962 w 7605833"/>
                <a:gd name="connsiteY6" fmla="*/ 724292 h 2739758"/>
                <a:gd name="connsiteX7" fmla="*/ 7450712 w 7605833"/>
                <a:gd name="connsiteY7" fmla="*/ 392 h 2739758"/>
                <a:gd name="connsiteX0" fmla="*/ 7450712 w 7605833"/>
                <a:gd name="connsiteY0" fmla="*/ 393 h 2739759"/>
                <a:gd name="connsiteX1" fmla="*/ 7605833 w 7605833"/>
                <a:gd name="connsiteY1" fmla="*/ 8228 h 2739759"/>
                <a:gd name="connsiteX2" fmla="*/ 7605833 w 7605833"/>
                <a:gd name="connsiteY2" fmla="*/ 2739759 h 2739759"/>
                <a:gd name="connsiteX3" fmla="*/ 0 w 7605833"/>
                <a:gd name="connsiteY3" fmla="*/ 2739759 h 2739759"/>
                <a:gd name="connsiteX4" fmla="*/ 1482200 w 7605833"/>
                <a:gd name="connsiteY4" fmla="*/ 1123616 h 2739759"/>
                <a:gd name="connsiteX5" fmla="*/ 3162997 w 7605833"/>
                <a:gd name="connsiteY5" fmla="*/ 387260 h 2739759"/>
                <a:gd name="connsiteX6" fmla="*/ 5259962 w 7605833"/>
                <a:gd name="connsiteY6" fmla="*/ 724293 h 2739759"/>
                <a:gd name="connsiteX7" fmla="*/ 7450712 w 7605833"/>
                <a:gd name="connsiteY7" fmla="*/ 393 h 2739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5833" h="2739759">
                  <a:moveTo>
                    <a:pt x="7450712" y="393"/>
                  </a:moveTo>
                  <a:lnTo>
                    <a:pt x="7605833" y="8228"/>
                  </a:lnTo>
                  <a:lnTo>
                    <a:pt x="7605833" y="2739759"/>
                  </a:lnTo>
                  <a:lnTo>
                    <a:pt x="0" y="2739759"/>
                  </a:lnTo>
                  <a:cubicBezTo>
                    <a:pt x="517513" y="2213503"/>
                    <a:pt x="765395" y="1737077"/>
                    <a:pt x="1482200" y="1123616"/>
                  </a:cubicBezTo>
                  <a:cubicBezTo>
                    <a:pt x="1884448" y="812075"/>
                    <a:pt x="2483547" y="447585"/>
                    <a:pt x="3162997" y="387260"/>
                  </a:cubicBezTo>
                  <a:cubicBezTo>
                    <a:pt x="3842447" y="326935"/>
                    <a:pt x="4545343" y="788771"/>
                    <a:pt x="5259962" y="724293"/>
                  </a:cubicBezTo>
                  <a:cubicBezTo>
                    <a:pt x="5974581" y="659815"/>
                    <a:pt x="6758562" y="-18657"/>
                    <a:pt x="7450712" y="393"/>
                  </a:cubicBezTo>
                  <a:close/>
                </a:path>
              </a:pathLst>
            </a:custGeom>
            <a:gradFill flip="none" rotWithShape="1">
              <a:gsLst>
                <a:gs pos="63000">
                  <a:srgbClr val="1D7197">
                    <a:alpha val="16000"/>
                  </a:srgbClr>
                </a:gs>
                <a:gs pos="1000">
                  <a:srgbClr val="20ADCE">
                    <a:alpha val="2000"/>
                  </a:srgbClr>
                </a:gs>
                <a:gs pos="100000">
                  <a:srgbClr val="17456B">
                    <a:alpha val="0"/>
                  </a:srgb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AA37A55-04C9-4653-9F34-5CE49170E1C4}"/>
              </a:ext>
            </a:extLst>
          </p:cNvPr>
          <p:cNvSpPr txBox="1"/>
          <p:nvPr/>
        </p:nvSpPr>
        <p:spPr>
          <a:xfrm>
            <a:off x="2541242" y="2590341"/>
            <a:ext cx="7109511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THANK YOU</a:t>
            </a:r>
          </a:p>
        </p:txBody>
      </p:sp>
      <p:cxnSp>
        <p:nvCxnSpPr>
          <p:cNvPr id="23" name="Straight Connector 20">
            <a:extLst>
              <a:ext uri="{FF2B5EF4-FFF2-40B4-BE49-F238E27FC236}">
                <a16:creationId xmlns:a16="http://schemas.microsoft.com/office/drawing/2014/main" id="{04769C94-E40B-4A49-97B7-509296DDB41C}"/>
              </a:ext>
            </a:extLst>
          </p:cNvPr>
          <p:cNvCxnSpPr>
            <a:cxnSpLocks/>
          </p:cNvCxnSpPr>
          <p:nvPr/>
        </p:nvCxnSpPr>
        <p:spPr>
          <a:xfrm>
            <a:off x="3876160" y="4072082"/>
            <a:ext cx="4164272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45000"/>
                    <a:lumOff val="55000"/>
                    <a:alpha val="0"/>
                  </a:schemeClr>
                </a:gs>
                <a:gs pos="99320">
                  <a:schemeClr val="accent1">
                    <a:lumMod val="30000"/>
                    <a:lumOff val="70000"/>
                    <a:alpha val="0"/>
                  </a:schemeClr>
                </a:gs>
                <a:gs pos="52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7">
            <a:extLst>
              <a:ext uri="{FF2B5EF4-FFF2-40B4-BE49-F238E27FC236}">
                <a16:creationId xmlns:a16="http://schemas.microsoft.com/office/drawing/2014/main" id="{591E6085-DB0F-4CA4-9851-AFF4EF4BBC91}"/>
              </a:ext>
            </a:extLst>
          </p:cNvPr>
          <p:cNvSpPr/>
          <p:nvPr/>
        </p:nvSpPr>
        <p:spPr>
          <a:xfrm>
            <a:off x="804003" y="3122113"/>
            <a:ext cx="393408" cy="39340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Straight Arrow Connector 35">
            <a:extLst>
              <a:ext uri="{FF2B5EF4-FFF2-40B4-BE49-F238E27FC236}">
                <a16:creationId xmlns:a16="http://schemas.microsoft.com/office/drawing/2014/main" id="{2B35D71C-6FC7-4C79-8816-E3D776B6E597}"/>
              </a:ext>
            </a:extLst>
          </p:cNvPr>
          <p:cNvCxnSpPr>
            <a:cxnSpLocks/>
          </p:cNvCxnSpPr>
          <p:nvPr/>
        </p:nvCxnSpPr>
        <p:spPr>
          <a:xfrm>
            <a:off x="892695" y="3318817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rgbClr val="1E2E60"/>
            </a:solidFill>
            <a:prstDash val="solid"/>
            <a:miter lim="800000"/>
            <a:tailEnd type="arrow" w="sm" len="sm"/>
          </a:ln>
          <a:effectLst/>
        </p:spPr>
      </p:cxnSp>
      <p:sp>
        <p:nvSpPr>
          <p:cNvPr id="31" name="Oval 27">
            <a:extLst>
              <a:ext uri="{FF2B5EF4-FFF2-40B4-BE49-F238E27FC236}">
                <a16:creationId xmlns:a16="http://schemas.microsoft.com/office/drawing/2014/main" id="{B39C8585-C6B4-4515-B407-062CEE0C0464}"/>
              </a:ext>
            </a:extLst>
          </p:cNvPr>
          <p:cNvSpPr/>
          <p:nvPr/>
        </p:nvSpPr>
        <p:spPr>
          <a:xfrm>
            <a:off x="11102601" y="3251562"/>
            <a:ext cx="393408" cy="39340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2" name="Straight Arrow Connector 35">
            <a:extLst>
              <a:ext uri="{FF2B5EF4-FFF2-40B4-BE49-F238E27FC236}">
                <a16:creationId xmlns:a16="http://schemas.microsoft.com/office/drawing/2014/main" id="{41AB72DB-491E-4257-BE81-9C1FBF83C835}"/>
              </a:ext>
            </a:extLst>
          </p:cNvPr>
          <p:cNvCxnSpPr>
            <a:cxnSpLocks/>
          </p:cNvCxnSpPr>
          <p:nvPr/>
        </p:nvCxnSpPr>
        <p:spPr>
          <a:xfrm>
            <a:off x="11191293" y="3448266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rgbClr val="1E2E60"/>
            </a:solidFill>
            <a:prstDash val="solid"/>
            <a:miter lim="800000"/>
            <a:tailEnd type="arrow" w="sm" len="sm"/>
          </a:ln>
          <a:effectLst/>
        </p:spPr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42677A95-A82E-430B-866C-0436FDD5DA06}"/>
              </a:ext>
            </a:extLst>
          </p:cNvPr>
          <p:cNvSpPr txBox="1"/>
          <p:nvPr/>
        </p:nvSpPr>
        <p:spPr>
          <a:xfrm>
            <a:off x="2188637" y="6019985"/>
            <a:ext cx="77017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7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8450AA4D-6C28-4D74-9C25-474A21E7E697}"/>
              </a:ext>
            </a:extLst>
          </p:cNvPr>
          <p:cNvSpPr/>
          <p:nvPr/>
        </p:nvSpPr>
        <p:spPr>
          <a:xfrm>
            <a:off x="9722718" y="44929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1" name="TextBox 3">
            <a:hlinkClick r:id="rId3"/>
            <a:extLst>
              <a:ext uri="{FF2B5EF4-FFF2-40B4-BE49-F238E27FC236}">
                <a16:creationId xmlns:a16="http://schemas.microsoft.com/office/drawing/2014/main" id="{D53C40ED-1D7A-40B9-BAC3-9E2B270B3BE0}"/>
              </a:ext>
            </a:extLst>
          </p:cNvPr>
          <p:cNvSpPr txBox="1"/>
          <p:nvPr/>
        </p:nvSpPr>
        <p:spPr>
          <a:xfrm>
            <a:off x="3511191" y="658875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2">
                  <a:lumMod val="60000"/>
                  <a:lumOff val="4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6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D1AFE14-2BB7-495B-B0F7-20B91961FC4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F2A0FB-04C9-4293-B73D-F8782ADB7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1D7197">
                  <a:alpha val="13000"/>
                </a:srgbClr>
              </a:gs>
              <a:gs pos="1000">
                <a:srgbClr val="20ADCE">
                  <a:alpha val="13000"/>
                </a:srgbClr>
              </a:gs>
              <a:gs pos="100000">
                <a:srgbClr val="17456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A16C01D0-25CF-4B3A-837C-0CAF970FCCC7}"/>
              </a:ext>
            </a:extLst>
          </p:cNvPr>
          <p:cNvCxnSpPr>
            <a:cxnSpLocks/>
          </p:cNvCxnSpPr>
          <p:nvPr/>
        </p:nvCxnSpPr>
        <p:spPr>
          <a:xfrm>
            <a:off x="1401310" y="3429000"/>
            <a:ext cx="9084581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4" name="Group 8">
            <a:extLst>
              <a:ext uri="{FF2B5EF4-FFF2-40B4-BE49-F238E27FC236}">
                <a16:creationId xmlns:a16="http://schemas.microsoft.com/office/drawing/2014/main" id="{EBC2FE2C-6931-4079-8574-1051DE4B7727}"/>
              </a:ext>
            </a:extLst>
          </p:cNvPr>
          <p:cNvGrpSpPr/>
          <p:nvPr/>
        </p:nvGrpSpPr>
        <p:grpSpPr>
          <a:xfrm>
            <a:off x="1371601" y="3731259"/>
            <a:ext cx="2505074" cy="704215"/>
            <a:chOff x="1524001" y="4963160"/>
            <a:chExt cx="2409824" cy="592296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E709EDBF-10EF-4209-AC27-918EED2B5C8E}"/>
                </a:ext>
              </a:extLst>
            </p:cNvPr>
            <p:cNvSpPr txBox="1">
              <a:spLocks/>
            </p:cNvSpPr>
            <p:nvPr/>
          </p:nvSpPr>
          <p:spPr>
            <a:xfrm>
              <a:off x="1638300" y="5067300"/>
              <a:ext cx="2295525" cy="48815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5C11EE31-06B3-4E9A-A12D-66E3614A75A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1" y="4963160"/>
              <a:ext cx="2339340" cy="518160"/>
            </a:xfrm>
            <a:prstGeom prst="rect">
              <a:avLst/>
            </a:prstGeom>
            <a:gradFill>
              <a:gsLst>
                <a:gs pos="100000">
                  <a:srgbClr val="91B1D0">
                    <a:lumMod val="50000"/>
                  </a:srgbClr>
                </a:gs>
                <a:gs pos="0">
                  <a:srgbClr val="2E7791"/>
                </a:gs>
              </a:gsLst>
              <a:lin ang="2700000" scaled="1"/>
            </a:gradFill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FBFEC20-5779-4B3C-896C-84DA1E05E261}"/>
              </a:ext>
            </a:extLst>
          </p:cNvPr>
          <p:cNvSpPr txBox="1"/>
          <p:nvPr/>
        </p:nvSpPr>
        <p:spPr>
          <a:xfrm>
            <a:off x="1679896" y="3929736"/>
            <a:ext cx="1815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69F2D7F-9A61-4630-A1DC-9FF5EA81E960}"/>
              </a:ext>
            </a:extLst>
          </p:cNvPr>
          <p:cNvSpPr txBox="1"/>
          <p:nvPr/>
        </p:nvSpPr>
        <p:spPr>
          <a:xfrm>
            <a:off x="1324890" y="2088078"/>
            <a:ext cx="6302559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8000" b="1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ONE.</a:t>
            </a:r>
            <a:endParaRPr kumimoji="0" lang="en-US" sz="8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79ADB86-6B9B-4D79-83C0-F494E9AB856A}"/>
              </a:ext>
            </a:extLst>
          </p:cNvPr>
          <p:cNvSpPr txBox="1"/>
          <p:nvPr/>
        </p:nvSpPr>
        <p:spPr>
          <a:xfrm>
            <a:off x="4343173" y="3731259"/>
            <a:ext cx="5773284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400" b="0" kern="0">
                <a:solidFill>
                  <a:schemeClr val="bg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600" dirty="0"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600" dirty="0">
              <a:sym typeface="+mn-lt"/>
            </a:endParaRPr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C0AD562E-1D0F-4345-968F-36C992E33977}"/>
              </a:ext>
            </a:extLst>
          </p:cNvPr>
          <p:cNvSpPr/>
          <p:nvPr/>
        </p:nvSpPr>
        <p:spPr>
          <a:xfrm>
            <a:off x="10289187" y="3232296"/>
            <a:ext cx="393408" cy="39340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Arrow Connector 35">
            <a:extLst>
              <a:ext uri="{FF2B5EF4-FFF2-40B4-BE49-F238E27FC236}">
                <a16:creationId xmlns:a16="http://schemas.microsoft.com/office/drawing/2014/main" id="{FE1D3EB2-E3BF-45CA-A18D-0E3F65935FC8}"/>
              </a:ext>
            </a:extLst>
          </p:cNvPr>
          <p:cNvCxnSpPr>
            <a:cxnSpLocks/>
          </p:cNvCxnSpPr>
          <p:nvPr/>
        </p:nvCxnSpPr>
        <p:spPr>
          <a:xfrm>
            <a:off x="10377879" y="3429000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rgbClr val="1E2E60"/>
            </a:solidFill>
            <a:prstDash val="solid"/>
            <a:miter lim="800000"/>
            <a:tailEnd type="arrow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572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í$ļíḑè">
            <a:extLst>
              <a:ext uri="{FF2B5EF4-FFF2-40B4-BE49-F238E27FC236}">
                <a16:creationId xmlns:a16="http://schemas.microsoft.com/office/drawing/2014/main" id="{41F713BA-8372-4538-96D3-281BD78CA7C3}"/>
              </a:ext>
            </a:extLst>
          </p:cNvPr>
          <p:cNvSpPr/>
          <p:nvPr/>
        </p:nvSpPr>
        <p:spPr>
          <a:xfrm>
            <a:off x="1144846" y="2274553"/>
            <a:ext cx="2082486" cy="3015077"/>
          </a:xfrm>
          <a:prstGeom prst="roundRect">
            <a:avLst>
              <a:gd name="adj" fmla="val 7606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išļïďé">
            <a:extLst>
              <a:ext uri="{FF2B5EF4-FFF2-40B4-BE49-F238E27FC236}">
                <a16:creationId xmlns:a16="http://schemas.microsoft.com/office/drawing/2014/main" id="{140CE750-59FA-4C81-8946-564F127F972F}"/>
              </a:ext>
            </a:extLst>
          </p:cNvPr>
          <p:cNvSpPr/>
          <p:nvPr/>
        </p:nvSpPr>
        <p:spPr>
          <a:xfrm>
            <a:off x="1955439" y="2754731"/>
            <a:ext cx="438150" cy="533400"/>
          </a:xfrm>
          <a:custGeom>
            <a:avLst/>
            <a:gdLst>
              <a:gd name="connsiteX0" fmla="*/ 284197 w 438150"/>
              <a:gd name="connsiteY0" fmla="*/ 621 h 533400"/>
              <a:gd name="connsiteX1" fmla="*/ 310867 w 438150"/>
              <a:gd name="connsiteY1" fmla="*/ 12051 h 533400"/>
              <a:gd name="connsiteX2" fmla="*/ 310867 w 438150"/>
              <a:gd name="connsiteY2" fmla="*/ 12051 h 533400"/>
              <a:gd name="connsiteX3" fmla="*/ 427072 w 438150"/>
              <a:gd name="connsiteY3" fmla="*/ 128256 h 533400"/>
              <a:gd name="connsiteX4" fmla="*/ 438502 w 438150"/>
              <a:gd name="connsiteY4" fmla="*/ 154926 h 533400"/>
              <a:gd name="connsiteX5" fmla="*/ 438502 w 438150"/>
              <a:gd name="connsiteY5" fmla="*/ 154926 h 533400"/>
              <a:gd name="connsiteX6" fmla="*/ 438502 w 438150"/>
              <a:gd name="connsiteY6" fmla="*/ 495921 h 533400"/>
              <a:gd name="connsiteX7" fmla="*/ 400402 w 438150"/>
              <a:gd name="connsiteY7" fmla="*/ 534021 h 533400"/>
              <a:gd name="connsiteX8" fmla="*/ 400402 w 438150"/>
              <a:gd name="connsiteY8" fmla="*/ 534021 h 533400"/>
              <a:gd name="connsiteX9" fmla="*/ 38452 w 438150"/>
              <a:gd name="connsiteY9" fmla="*/ 534021 h 533400"/>
              <a:gd name="connsiteX10" fmla="*/ 352 w 438150"/>
              <a:gd name="connsiteY10" fmla="*/ 495921 h 533400"/>
              <a:gd name="connsiteX11" fmla="*/ 352 w 438150"/>
              <a:gd name="connsiteY11" fmla="*/ 495921 h 533400"/>
              <a:gd name="connsiteX12" fmla="*/ 352 w 438150"/>
              <a:gd name="connsiteY12" fmla="*/ 38721 h 533400"/>
              <a:gd name="connsiteX13" fmla="*/ 38452 w 438150"/>
              <a:gd name="connsiteY13" fmla="*/ 621 h 533400"/>
              <a:gd name="connsiteX14" fmla="*/ 38452 w 438150"/>
              <a:gd name="connsiteY14" fmla="*/ 621 h 533400"/>
              <a:gd name="connsiteX15" fmla="*/ 284197 w 438150"/>
              <a:gd name="connsiteY15" fmla="*/ 621 h 533400"/>
              <a:gd name="connsiteX16" fmla="*/ 284197 w 438150"/>
              <a:gd name="connsiteY16" fmla="*/ 19671 h 533400"/>
              <a:gd name="connsiteX17" fmla="*/ 38452 w 438150"/>
              <a:gd name="connsiteY17" fmla="*/ 19671 h 533400"/>
              <a:gd name="connsiteX18" fmla="*/ 19402 w 438150"/>
              <a:gd name="connsiteY18" fmla="*/ 38721 h 533400"/>
              <a:gd name="connsiteX19" fmla="*/ 19402 w 438150"/>
              <a:gd name="connsiteY19" fmla="*/ 38721 h 533400"/>
              <a:gd name="connsiteX20" fmla="*/ 19402 w 438150"/>
              <a:gd name="connsiteY20" fmla="*/ 495921 h 533400"/>
              <a:gd name="connsiteX21" fmla="*/ 38452 w 438150"/>
              <a:gd name="connsiteY21" fmla="*/ 514971 h 533400"/>
              <a:gd name="connsiteX22" fmla="*/ 38452 w 438150"/>
              <a:gd name="connsiteY22" fmla="*/ 514971 h 533400"/>
              <a:gd name="connsiteX23" fmla="*/ 400402 w 438150"/>
              <a:gd name="connsiteY23" fmla="*/ 514971 h 533400"/>
              <a:gd name="connsiteX24" fmla="*/ 419452 w 438150"/>
              <a:gd name="connsiteY24" fmla="*/ 495921 h 533400"/>
              <a:gd name="connsiteX25" fmla="*/ 419452 w 438150"/>
              <a:gd name="connsiteY25" fmla="*/ 495921 h 533400"/>
              <a:gd name="connsiteX26" fmla="*/ 419452 w 438150"/>
              <a:gd name="connsiteY26" fmla="*/ 154926 h 533400"/>
              <a:gd name="connsiteX27" fmla="*/ 419452 w 438150"/>
              <a:gd name="connsiteY27" fmla="*/ 153021 h 533400"/>
              <a:gd name="connsiteX28" fmla="*/ 314677 w 438150"/>
              <a:gd name="connsiteY28" fmla="*/ 153021 h 533400"/>
              <a:gd name="connsiteX29" fmla="*/ 286102 w 438150"/>
              <a:gd name="connsiteY29" fmla="*/ 126351 h 533400"/>
              <a:gd name="connsiteX30" fmla="*/ 286102 w 438150"/>
              <a:gd name="connsiteY30" fmla="*/ 124446 h 533400"/>
              <a:gd name="connsiteX31" fmla="*/ 286102 w 438150"/>
              <a:gd name="connsiteY31" fmla="*/ 19671 h 533400"/>
              <a:gd name="connsiteX32" fmla="*/ 284197 w 438150"/>
              <a:gd name="connsiteY32" fmla="*/ 19671 h 533400"/>
              <a:gd name="connsiteX33" fmla="*/ 284197 w 438150"/>
              <a:gd name="connsiteY33" fmla="*/ 19671 h 533400"/>
              <a:gd name="connsiteX34" fmla="*/ 248002 w 438150"/>
              <a:gd name="connsiteY34" fmla="*/ 200646 h 533400"/>
              <a:gd name="connsiteX35" fmla="*/ 305152 w 438150"/>
              <a:gd name="connsiteY35" fmla="*/ 257796 h 533400"/>
              <a:gd name="connsiteX36" fmla="*/ 248002 w 438150"/>
              <a:gd name="connsiteY36" fmla="*/ 314946 h 533400"/>
              <a:gd name="connsiteX37" fmla="*/ 248002 w 438150"/>
              <a:gd name="connsiteY37" fmla="*/ 314946 h 533400"/>
              <a:gd name="connsiteX38" fmla="*/ 171802 w 438150"/>
              <a:gd name="connsiteY38" fmla="*/ 314946 h 533400"/>
              <a:gd name="connsiteX39" fmla="*/ 171802 w 438150"/>
              <a:gd name="connsiteY39" fmla="*/ 410196 h 533400"/>
              <a:gd name="connsiteX40" fmla="*/ 152752 w 438150"/>
              <a:gd name="connsiteY40" fmla="*/ 410196 h 533400"/>
              <a:gd name="connsiteX41" fmla="*/ 152752 w 438150"/>
              <a:gd name="connsiteY41" fmla="*/ 200646 h 533400"/>
              <a:gd name="connsiteX42" fmla="*/ 248002 w 438150"/>
              <a:gd name="connsiteY42" fmla="*/ 200646 h 533400"/>
              <a:gd name="connsiteX43" fmla="*/ 248002 w 438150"/>
              <a:gd name="connsiteY43" fmla="*/ 219696 h 533400"/>
              <a:gd name="connsiteX44" fmla="*/ 171802 w 438150"/>
              <a:gd name="connsiteY44" fmla="*/ 219696 h 533400"/>
              <a:gd name="connsiteX45" fmla="*/ 171802 w 438150"/>
              <a:gd name="connsiteY45" fmla="*/ 295896 h 533400"/>
              <a:gd name="connsiteX46" fmla="*/ 248002 w 438150"/>
              <a:gd name="connsiteY46" fmla="*/ 295896 h 533400"/>
              <a:gd name="connsiteX47" fmla="*/ 286102 w 438150"/>
              <a:gd name="connsiteY47" fmla="*/ 257796 h 533400"/>
              <a:gd name="connsiteX48" fmla="*/ 248002 w 438150"/>
              <a:gd name="connsiteY48" fmla="*/ 219696 h 533400"/>
              <a:gd name="connsiteX49" fmla="*/ 248002 w 438150"/>
              <a:gd name="connsiteY49" fmla="*/ 219696 h 533400"/>
              <a:gd name="connsiteX50" fmla="*/ 305152 w 438150"/>
              <a:gd name="connsiteY50" fmla="*/ 33006 h 533400"/>
              <a:gd name="connsiteX51" fmla="*/ 305152 w 438150"/>
              <a:gd name="connsiteY51" fmla="*/ 124446 h 533400"/>
              <a:gd name="connsiteX52" fmla="*/ 313724 w 438150"/>
              <a:gd name="connsiteY52" fmla="*/ 133971 h 533400"/>
              <a:gd name="connsiteX53" fmla="*/ 314677 w 438150"/>
              <a:gd name="connsiteY53" fmla="*/ 133971 h 533400"/>
              <a:gd name="connsiteX54" fmla="*/ 406117 w 438150"/>
              <a:gd name="connsiteY54" fmla="*/ 133971 h 533400"/>
              <a:gd name="connsiteX55" fmla="*/ 305152 w 438150"/>
              <a:gd name="connsiteY55" fmla="*/ 3300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38150" h="533400">
                <a:moveTo>
                  <a:pt x="284197" y="621"/>
                </a:moveTo>
                <a:cubicBezTo>
                  <a:pt x="294674" y="621"/>
                  <a:pt x="304199" y="4431"/>
                  <a:pt x="310867" y="12051"/>
                </a:cubicBezTo>
                <a:lnTo>
                  <a:pt x="310867" y="12051"/>
                </a:lnTo>
                <a:lnTo>
                  <a:pt x="427072" y="128256"/>
                </a:lnTo>
                <a:cubicBezTo>
                  <a:pt x="434692" y="135876"/>
                  <a:pt x="438502" y="145401"/>
                  <a:pt x="438502" y="154926"/>
                </a:cubicBezTo>
                <a:lnTo>
                  <a:pt x="438502" y="154926"/>
                </a:lnTo>
                <a:lnTo>
                  <a:pt x="438502" y="495921"/>
                </a:lnTo>
                <a:cubicBezTo>
                  <a:pt x="438502" y="516876"/>
                  <a:pt x="421357" y="534021"/>
                  <a:pt x="400402" y="534021"/>
                </a:cubicBezTo>
                <a:lnTo>
                  <a:pt x="400402" y="534021"/>
                </a:lnTo>
                <a:lnTo>
                  <a:pt x="38452" y="534021"/>
                </a:lnTo>
                <a:cubicBezTo>
                  <a:pt x="17497" y="534021"/>
                  <a:pt x="352" y="516876"/>
                  <a:pt x="352" y="495921"/>
                </a:cubicBezTo>
                <a:lnTo>
                  <a:pt x="352" y="495921"/>
                </a:lnTo>
                <a:lnTo>
                  <a:pt x="352" y="38721"/>
                </a:lnTo>
                <a:cubicBezTo>
                  <a:pt x="352" y="17766"/>
                  <a:pt x="17497" y="621"/>
                  <a:pt x="38452" y="621"/>
                </a:cubicBezTo>
                <a:lnTo>
                  <a:pt x="38452" y="621"/>
                </a:lnTo>
                <a:lnTo>
                  <a:pt x="284197" y="621"/>
                </a:lnTo>
                <a:close/>
                <a:moveTo>
                  <a:pt x="284197" y="19671"/>
                </a:moveTo>
                <a:lnTo>
                  <a:pt x="38452" y="19671"/>
                </a:lnTo>
                <a:cubicBezTo>
                  <a:pt x="27974" y="19671"/>
                  <a:pt x="19402" y="28244"/>
                  <a:pt x="19402" y="38721"/>
                </a:cubicBezTo>
                <a:lnTo>
                  <a:pt x="19402" y="38721"/>
                </a:lnTo>
                <a:lnTo>
                  <a:pt x="19402" y="495921"/>
                </a:lnTo>
                <a:cubicBezTo>
                  <a:pt x="19402" y="506399"/>
                  <a:pt x="27974" y="514971"/>
                  <a:pt x="38452" y="514971"/>
                </a:cubicBezTo>
                <a:lnTo>
                  <a:pt x="38452" y="514971"/>
                </a:lnTo>
                <a:lnTo>
                  <a:pt x="400402" y="514971"/>
                </a:lnTo>
                <a:cubicBezTo>
                  <a:pt x="410880" y="514971"/>
                  <a:pt x="419452" y="506399"/>
                  <a:pt x="419452" y="495921"/>
                </a:cubicBezTo>
                <a:lnTo>
                  <a:pt x="419452" y="495921"/>
                </a:lnTo>
                <a:lnTo>
                  <a:pt x="419452" y="154926"/>
                </a:lnTo>
                <a:cubicBezTo>
                  <a:pt x="419452" y="153974"/>
                  <a:pt x="419452" y="153021"/>
                  <a:pt x="419452" y="153021"/>
                </a:cubicBezTo>
                <a:lnTo>
                  <a:pt x="314677" y="153021"/>
                </a:lnTo>
                <a:cubicBezTo>
                  <a:pt x="299437" y="153021"/>
                  <a:pt x="287055" y="141591"/>
                  <a:pt x="286102" y="126351"/>
                </a:cubicBezTo>
                <a:lnTo>
                  <a:pt x="286102" y="124446"/>
                </a:lnTo>
                <a:lnTo>
                  <a:pt x="286102" y="19671"/>
                </a:lnTo>
                <a:cubicBezTo>
                  <a:pt x="285149" y="19671"/>
                  <a:pt x="284197" y="19671"/>
                  <a:pt x="284197" y="19671"/>
                </a:cubicBezTo>
                <a:lnTo>
                  <a:pt x="284197" y="19671"/>
                </a:lnTo>
                <a:close/>
                <a:moveTo>
                  <a:pt x="248002" y="200646"/>
                </a:moveTo>
                <a:cubicBezTo>
                  <a:pt x="279434" y="200646"/>
                  <a:pt x="305152" y="226364"/>
                  <a:pt x="305152" y="257796"/>
                </a:cubicBezTo>
                <a:cubicBezTo>
                  <a:pt x="305152" y="289229"/>
                  <a:pt x="279434" y="314946"/>
                  <a:pt x="248002" y="314946"/>
                </a:cubicBezTo>
                <a:lnTo>
                  <a:pt x="248002" y="314946"/>
                </a:lnTo>
                <a:lnTo>
                  <a:pt x="171802" y="314946"/>
                </a:lnTo>
                <a:lnTo>
                  <a:pt x="171802" y="410196"/>
                </a:lnTo>
                <a:lnTo>
                  <a:pt x="152752" y="410196"/>
                </a:lnTo>
                <a:lnTo>
                  <a:pt x="152752" y="200646"/>
                </a:lnTo>
                <a:lnTo>
                  <a:pt x="248002" y="200646"/>
                </a:lnTo>
                <a:close/>
                <a:moveTo>
                  <a:pt x="248002" y="219696"/>
                </a:moveTo>
                <a:lnTo>
                  <a:pt x="171802" y="219696"/>
                </a:lnTo>
                <a:lnTo>
                  <a:pt x="171802" y="295896"/>
                </a:lnTo>
                <a:lnTo>
                  <a:pt x="248002" y="295896"/>
                </a:lnTo>
                <a:cubicBezTo>
                  <a:pt x="268957" y="295896"/>
                  <a:pt x="286102" y="278751"/>
                  <a:pt x="286102" y="257796"/>
                </a:cubicBezTo>
                <a:cubicBezTo>
                  <a:pt x="286102" y="236841"/>
                  <a:pt x="268957" y="219696"/>
                  <a:pt x="248002" y="219696"/>
                </a:cubicBezTo>
                <a:lnTo>
                  <a:pt x="248002" y="219696"/>
                </a:lnTo>
                <a:close/>
                <a:moveTo>
                  <a:pt x="305152" y="33006"/>
                </a:moveTo>
                <a:lnTo>
                  <a:pt x="305152" y="124446"/>
                </a:lnTo>
                <a:cubicBezTo>
                  <a:pt x="305152" y="129209"/>
                  <a:pt x="308962" y="133019"/>
                  <a:pt x="313724" y="133971"/>
                </a:cubicBezTo>
                <a:lnTo>
                  <a:pt x="314677" y="133971"/>
                </a:lnTo>
                <a:lnTo>
                  <a:pt x="406117" y="133971"/>
                </a:lnTo>
                <a:lnTo>
                  <a:pt x="305152" y="3300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iş1ïďé">
            <a:extLst>
              <a:ext uri="{FF2B5EF4-FFF2-40B4-BE49-F238E27FC236}">
                <a16:creationId xmlns:a16="http://schemas.microsoft.com/office/drawing/2014/main" id="{E39410CE-8FEC-4C01-9E2C-FB2BEF3475DE}"/>
              </a:ext>
            </a:extLst>
          </p:cNvPr>
          <p:cNvSpPr/>
          <p:nvPr/>
        </p:nvSpPr>
        <p:spPr>
          <a:xfrm>
            <a:off x="3712872" y="2274553"/>
            <a:ext cx="2082486" cy="3015077"/>
          </a:xfrm>
          <a:prstGeom prst="roundRect">
            <a:avLst>
              <a:gd name="adj" fmla="val 7606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ïṣlïdè">
            <a:extLst>
              <a:ext uri="{FF2B5EF4-FFF2-40B4-BE49-F238E27FC236}">
                <a16:creationId xmlns:a16="http://schemas.microsoft.com/office/drawing/2014/main" id="{0B138083-EB25-419E-B123-0BB08BAB7C35}"/>
              </a:ext>
            </a:extLst>
          </p:cNvPr>
          <p:cNvSpPr/>
          <p:nvPr/>
        </p:nvSpPr>
        <p:spPr>
          <a:xfrm>
            <a:off x="4498503" y="2754731"/>
            <a:ext cx="488073" cy="533400"/>
          </a:xfrm>
          <a:custGeom>
            <a:avLst/>
            <a:gdLst>
              <a:gd name="connsiteX0" fmla="*/ 368431 w 488073"/>
              <a:gd name="connsiteY0" fmla="*/ 621 h 533400"/>
              <a:gd name="connsiteX1" fmla="*/ 368431 w 488073"/>
              <a:gd name="connsiteY1" fmla="*/ 19671 h 533400"/>
              <a:gd name="connsiteX2" fmla="*/ 339856 w 488073"/>
              <a:gd name="connsiteY2" fmla="*/ 19671 h 533400"/>
              <a:gd name="connsiteX3" fmla="*/ 339856 w 488073"/>
              <a:gd name="connsiteY3" fmla="*/ 135876 h 533400"/>
              <a:gd name="connsiteX4" fmla="*/ 341761 w 488073"/>
              <a:gd name="connsiteY4" fmla="*/ 145401 h 533400"/>
              <a:gd name="connsiteX5" fmla="*/ 342713 w 488073"/>
              <a:gd name="connsiteY5" fmla="*/ 147306 h 533400"/>
              <a:gd name="connsiteX6" fmla="*/ 483683 w 488073"/>
              <a:gd name="connsiteY6" fmla="*/ 464489 h 533400"/>
              <a:gd name="connsiteX7" fmla="*/ 484636 w 488073"/>
              <a:gd name="connsiteY7" fmla="*/ 509256 h 533400"/>
              <a:gd name="connsiteX8" fmla="*/ 448441 w 488073"/>
              <a:gd name="connsiteY8" fmla="*/ 534021 h 533400"/>
              <a:gd name="connsiteX9" fmla="*/ 448441 w 488073"/>
              <a:gd name="connsiteY9" fmla="*/ 534021 h 533400"/>
              <a:gd name="connsiteX10" fmla="*/ 40771 w 488073"/>
              <a:gd name="connsiteY10" fmla="*/ 534021 h 533400"/>
              <a:gd name="connsiteX11" fmla="*/ 4576 w 488073"/>
              <a:gd name="connsiteY11" fmla="*/ 509256 h 533400"/>
              <a:gd name="connsiteX12" fmla="*/ 5528 w 488073"/>
              <a:gd name="connsiteY12" fmla="*/ 464489 h 533400"/>
              <a:gd name="connsiteX13" fmla="*/ 5528 w 488073"/>
              <a:gd name="connsiteY13" fmla="*/ 464489 h 533400"/>
              <a:gd name="connsiteX14" fmla="*/ 146498 w 488073"/>
              <a:gd name="connsiteY14" fmla="*/ 147306 h 533400"/>
              <a:gd name="connsiteX15" fmla="*/ 149356 w 488073"/>
              <a:gd name="connsiteY15" fmla="*/ 135876 h 533400"/>
              <a:gd name="connsiteX16" fmla="*/ 149356 w 488073"/>
              <a:gd name="connsiteY16" fmla="*/ 135876 h 533400"/>
              <a:gd name="connsiteX17" fmla="*/ 149356 w 488073"/>
              <a:gd name="connsiteY17" fmla="*/ 19671 h 533400"/>
              <a:gd name="connsiteX18" fmla="*/ 120781 w 488073"/>
              <a:gd name="connsiteY18" fmla="*/ 19671 h 533400"/>
              <a:gd name="connsiteX19" fmla="*/ 120781 w 488073"/>
              <a:gd name="connsiteY19" fmla="*/ 621 h 533400"/>
              <a:gd name="connsiteX20" fmla="*/ 368431 w 488073"/>
              <a:gd name="connsiteY20" fmla="*/ 621 h 533400"/>
              <a:gd name="connsiteX21" fmla="*/ 253178 w 488073"/>
              <a:gd name="connsiteY21" fmla="*/ 415911 h 533400"/>
              <a:gd name="connsiteX22" fmla="*/ 250321 w 488073"/>
              <a:gd name="connsiteY22" fmla="*/ 417816 h 533400"/>
              <a:gd name="connsiteX23" fmla="*/ 51248 w 488073"/>
              <a:gd name="connsiteY23" fmla="*/ 409244 h 533400"/>
              <a:gd name="connsiteX24" fmla="*/ 23626 w 488073"/>
              <a:gd name="connsiteY24" fmla="*/ 471156 h 533400"/>
              <a:gd name="connsiteX25" fmla="*/ 22673 w 488073"/>
              <a:gd name="connsiteY25" fmla="*/ 501636 h 533400"/>
              <a:gd name="connsiteX26" fmla="*/ 40771 w 488073"/>
              <a:gd name="connsiteY26" fmla="*/ 514971 h 533400"/>
              <a:gd name="connsiteX27" fmla="*/ 40771 w 488073"/>
              <a:gd name="connsiteY27" fmla="*/ 514971 h 533400"/>
              <a:gd name="connsiteX28" fmla="*/ 447488 w 488073"/>
              <a:gd name="connsiteY28" fmla="*/ 514971 h 533400"/>
              <a:gd name="connsiteX29" fmla="*/ 465586 w 488073"/>
              <a:gd name="connsiteY29" fmla="*/ 502589 h 533400"/>
              <a:gd name="connsiteX30" fmla="*/ 464633 w 488073"/>
              <a:gd name="connsiteY30" fmla="*/ 472109 h 533400"/>
              <a:gd name="connsiteX31" fmla="*/ 464633 w 488073"/>
              <a:gd name="connsiteY31" fmla="*/ 472109 h 533400"/>
              <a:gd name="connsiteX32" fmla="*/ 436058 w 488073"/>
              <a:gd name="connsiteY32" fmla="*/ 408291 h 533400"/>
              <a:gd name="connsiteX33" fmla="*/ 435106 w 488073"/>
              <a:gd name="connsiteY33" fmla="*/ 408291 h 533400"/>
              <a:gd name="connsiteX34" fmla="*/ 253178 w 488073"/>
              <a:gd name="connsiteY34" fmla="*/ 415911 h 533400"/>
              <a:gd name="connsiteX35" fmla="*/ 320806 w 488073"/>
              <a:gd name="connsiteY35" fmla="*/ 19671 h 533400"/>
              <a:gd name="connsiteX36" fmla="*/ 168406 w 488073"/>
              <a:gd name="connsiteY36" fmla="*/ 19671 h 533400"/>
              <a:gd name="connsiteX37" fmla="*/ 168406 w 488073"/>
              <a:gd name="connsiteY37" fmla="*/ 135876 h 533400"/>
              <a:gd name="connsiteX38" fmla="*/ 165548 w 488073"/>
              <a:gd name="connsiteY38" fmla="*/ 153021 h 533400"/>
              <a:gd name="connsiteX39" fmla="*/ 165548 w 488073"/>
              <a:gd name="connsiteY39" fmla="*/ 153021 h 533400"/>
              <a:gd name="connsiteX40" fmla="*/ 164596 w 488073"/>
              <a:gd name="connsiteY40" fmla="*/ 155878 h 533400"/>
              <a:gd name="connsiteX41" fmla="*/ 58868 w 488073"/>
              <a:gd name="connsiteY41" fmla="*/ 392098 h 533400"/>
              <a:gd name="connsiteX42" fmla="*/ 236033 w 488073"/>
              <a:gd name="connsiteY42" fmla="*/ 404481 h 533400"/>
              <a:gd name="connsiteX43" fmla="*/ 238891 w 488073"/>
              <a:gd name="connsiteY43" fmla="*/ 402576 h 533400"/>
              <a:gd name="connsiteX44" fmla="*/ 425581 w 488073"/>
              <a:gd name="connsiteY44" fmla="*/ 382573 h 533400"/>
              <a:gd name="connsiteX45" fmla="*/ 324616 w 488073"/>
              <a:gd name="connsiteY45" fmla="*/ 154926 h 533400"/>
              <a:gd name="connsiteX46" fmla="*/ 320806 w 488073"/>
              <a:gd name="connsiteY46" fmla="*/ 135876 h 533400"/>
              <a:gd name="connsiteX47" fmla="*/ 320806 w 488073"/>
              <a:gd name="connsiteY47" fmla="*/ 135876 h 533400"/>
              <a:gd name="connsiteX48" fmla="*/ 320806 w 488073"/>
              <a:gd name="connsiteY48" fmla="*/ 19671 h 533400"/>
              <a:gd name="connsiteX49" fmla="*/ 306518 w 488073"/>
              <a:gd name="connsiteY49" fmla="*/ 248271 h 533400"/>
              <a:gd name="connsiteX50" fmla="*/ 349381 w 488073"/>
              <a:gd name="connsiteY50" fmla="*/ 291134 h 533400"/>
              <a:gd name="connsiteX51" fmla="*/ 306518 w 488073"/>
              <a:gd name="connsiteY51" fmla="*/ 333996 h 533400"/>
              <a:gd name="connsiteX52" fmla="*/ 263656 w 488073"/>
              <a:gd name="connsiteY52" fmla="*/ 291134 h 533400"/>
              <a:gd name="connsiteX53" fmla="*/ 306518 w 488073"/>
              <a:gd name="connsiteY53" fmla="*/ 248271 h 533400"/>
              <a:gd name="connsiteX54" fmla="*/ 306518 w 488073"/>
              <a:gd name="connsiteY54" fmla="*/ 267321 h 533400"/>
              <a:gd name="connsiteX55" fmla="*/ 282706 w 488073"/>
              <a:gd name="connsiteY55" fmla="*/ 291134 h 533400"/>
              <a:gd name="connsiteX56" fmla="*/ 306518 w 488073"/>
              <a:gd name="connsiteY56" fmla="*/ 314946 h 533400"/>
              <a:gd name="connsiteX57" fmla="*/ 330331 w 488073"/>
              <a:gd name="connsiteY57" fmla="*/ 291134 h 533400"/>
              <a:gd name="connsiteX58" fmla="*/ 306518 w 488073"/>
              <a:gd name="connsiteY58" fmla="*/ 26732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8073" h="533400">
                <a:moveTo>
                  <a:pt x="368431" y="621"/>
                </a:moveTo>
                <a:lnTo>
                  <a:pt x="368431" y="19671"/>
                </a:lnTo>
                <a:lnTo>
                  <a:pt x="339856" y="19671"/>
                </a:lnTo>
                <a:lnTo>
                  <a:pt x="339856" y="135876"/>
                </a:lnTo>
                <a:cubicBezTo>
                  <a:pt x="339856" y="138734"/>
                  <a:pt x="340808" y="142544"/>
                  <a:pt x="341761" y="145401"/>
                </a:cubicBezTo>
                <a:lnTo>
                  <a:pt x="342713" y="147306"/>
                </a:lnTo>
                <a:lnTo>
                  <a:pt x="483683" y="464489"/>
                </a:lnTo>
                <a:cubicBezTo>
                  <a:pt x="490351" y="478776"/>
                  <a:pt x="490351" y="494969"/>
                  <a:pt x="484636" y="509256"/>
                </a:cubicBezTo>
                <a:cubicBezTo>
                  <a:pt x="478921" y="524496"/>
                  <a:pt x="464633" y="534021"/>
                  <a:pt x="448441" y="534021"/>
                </a:cubicBezTo>
                <a:lnTo>
                  <a:pt x="448441" y="534021"/>
                </a:lnTo>
                <a:lnTo>
                  <a:pt x="40771" y="534021"/>
                </a:lnTo>
                <a:cubicBezTo>
                  <a:pt x="24578" y="534021"/>
                  <a:pt x="10291" y="524496"/>
                  <a:pt x="4576" y="509256"/>
                </a:cubicBezTo>
                <a:cubicBezTo>
                  <a:pt x="-1139" y="494969"/>
                  <a:pt x="-187" y="478776"/>
                  <a:pt x="5528" y="464489"/>
                </a:cubicBezTo>
                <a:lnTo>
                  <a:pt x="5528" y="464489"/>
                </a:lnTo>
                <a:lnTo>
                  <a:pt x="146498" y="147306"/>
                </a:lnTo>
                <a:cubicBezTo>
                  <a:pt x="148403" y="143496"/>
                  <a:pt x="149356" y="139686"/>
                  <a:pt x="149356" y="135876"/>
                </a:cubicBezTo>
                <a:lnTo>
                  <a:pt x="149356" y="135876"/>
                </a:lnTo>
                <a:lnTo>
                  <a:pt x="149356" y="19671"/>
                </a:lnTo>
                <a:lnTo>
                  <a:pt x="120781" y="19671"/>
                </a:lnTo>
                <a:lnTo>
                  <a:pt x="120781" y="621"/>
                </a:lnTo>
                <a:lnTo>
                  <a:pt x="368431" y="621"/>
                </a:lnTo>
                <a:close/>
                <a:moveTo>
                  <a:pt x="253178" y="415911"/>
                </a:moveTo>
                <a:lnTo>
                  <a:pt x="250321" y="417816"/>
                </a:lnTo>
                <a:cubicBezTo>
                  <a:pt x="195076" y="456869"/>
                  <a:pt x="119828" y="453059"/>
                  <a:pt x="51248" y="409244"/>
                </a:cubicBezTo>
                <a:lnTo>
                  <a:pt x="23626" y="471156"/>
                </a:lnTo>
                <a:cubicBezTo>
                  <a:pt x="19816" y="480681"/>
                  <a:pt x="18863" y="491159"/>
                  <a:pt x="22673" y="501636"/>
                </a:cubicBezTo>
                <a:cubicBezTo>
                  <a:pt x="25531" y="510209"/>
                  <a:pt x="33151" y="514971"/>
                  <a:pt x="40771" y="514971"/>
                </a:cubicBezTo>
                <a:lnTo>
                  <a:pt x="40771" y="514971"/>
                </a:lnTo>
                <a:lnTo>
                  <a:pt x="447488" y="514971"/>
                </a:lnTo>
                <a:cubicBezTo>
                  <a:pt x="456061" y="514971"/>
                  <a:pt x="462728" y="510209"/>
                  <a:pt x="465586" y="502589"/>
                </a:cubicBezTo>
                <a:cubicBezTo>
                  <a:pt x="469396" y="493064"/>
                  <a:pt x="469396" y="481634"/>
                  <a:pt x="464633" y="472109"/>
                </a:cubicBezTo>
                <a:lnTo>
                  <a:pt x="464633" y="472109"/>
                </a:lnTo>
                <a:lnTo>
                  <a:pt x="436058" y="408291"/>
                </a:lnTo>
                <a:lnTo>
                  <a:pt x="435106" y="408291"/>
                </a:lnTo>
                <a:cubicBezTo>
                  <a:pt x="375098" y="378764"/>
                  <a:pt x="302708" y="382573"/>
                  <a:pt x="253178" y="415911"/>
                </a:cubicBezTo>
                <a:close/>
                <a:moveTo>
                  <a:pt x="320806" y="19671"/>
                </a:moveTo>
                <a:lnTo>
                  <a:pt x="168406" y="19671"/>
                </a:lnTo>
                <a:lnTo>
                  <a:pt x="168406" y="135876"/>
                </a:lnTo>
                <a:cubicBezTo>
                  <a:pt x="168406" y="141591"/>
                  <a:pt x="167453" y="147306"/>
                  <a:pt x="165548" y="153021"/>
                </a:cubicBezTo>
                <a:lnTo>
                  <a:pt x="165548" y="153021"/>
                </a:lnTo>
                <a:lnTo>
                  <a:pt x="164596" y="155878"/>
                </a:lnTo>
                <a:lnTo>
                  <a:pt x="58868" y="392098"/>
                </a:lnTo>
                <a:cubicBezTo>
                  <a:pt x="120781" y="432103"/>
                  <a:pt x="187456" y="436866"/>
                  <a:pt x="236033" y="404481"/>
                </a:cubicBezTo>
                <a:lnTo>
                  <a:pt x="238891" y="402576"/>
                </a:lnTo>
                <a:cubicBezTo>
                  <a:pt x="290326" y="366381"/>
                  <a:pt x="361763" y="359714"/>
                  <a:pt x="425581" y="382573"/>
                </a:cubicBezTo>
                <a:lnTo>
                  <a:pt x="324616" y="154926"/>
                </a:lnTo>
                <a:cubicBezTo>
                  <a:pt x="321758" y="149211"/>
                  <a:pt x="320806" y="142544"/>
                  <a:pt x="320806" y="135876"/>
                </a:cubicBezTo>
                <a:lnTo>
                  <a:pt x="320806" y="135876"/>
                </a:lnTo>
                <a:lnTo>
                  <a:pt x="320806" y="19671"/>
                </a:lnTo>
                <a:close/>
                <a:moveTo>
                  <a:pt x="306518" y="248271"/>
                </a:moveTo>
                <a:cubicBezTo>
                  <a:pt x="330331" y="248271"/>
                  <a:pt x="349381" y="267321"/>
                  <a:pt x="349381" y="291134"/>
                </a:cubicBezTo>
                <a:cubicBezTo>
                  <a:pt x="349381" y="314946"/>
                  <a:pt x="330331" y="333996"/>
                  <a:pt x="306518" y="333996"/>
                </a:cubicBezTo>
                <a:cubicBezTo>
                  <a:pt x="282706" y="333996"/>
                  <a:pt x="263656" y="314946"/>
                  <a:pt x="263656" y="291134"/>
                </a:cubicBezTo>
                <a:cubicBezTo>
                  <a:pt x="263656" y="267321"/>
                  <a:pt x="282706" y="248271"/>
                  <a:pt x="306518" y="248271"/>
                </a:cubicBezTo>
                <a:close/>
                <a:moveTo>
                  <a:pt x="306518" y="267321"/>
                </a:moveTo>
                <a:cubicBezTo>
                  <a:pt x="293183" y="267321"/>
                  <a:pt x="282706" y="277798"/>
                  <a:pt x="282706" y="291134"/>
                </a:cubicBezTo>
                <a:cubicBezTo>
                  <a:pt x="282706" y="304469"/>
                  <a:pt x="293183" y="314946"/>
                  <a:pt x="306518" y="314946"/>
                </a:cubicBezTo>
                <a:cubicBezTo>
                  <a:pt x="319853" y="314946"/>
                  <a:pt x="330331" y="304469"/>
                  <a:pt x="330331" y="291134"/>
                </a:cubicBezTo>
                <a:cubicBezTo>
                  <a:pt x="330331" y="277798"/>
                  <a:pt x="319853" y="267321"/>
                  <a:pt x="306518" y="26732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ísľîḓé">
            <a:extLst>
              <a:ext uri="{FF2B5EF4-FFF2-40B4-BE49-F238E27FC236}">
                <a16:creationId xmlns:a16="http://schemas.microsoft.com/office/drawing/2014/main" id="{C9C6FE80-3833-41FC-9D02-799FB09FE3BE}"/>
              </a:ext>
            </a:extLst>
          </p:cNvPr>
          <p:cNvSpPr/>
          <p:nvPr/>
        </p:nvSpPr>
        <p:spPr>
          <a:xfrm>
            <a:off x="6280898" y="2274553"/>
            <a:ext cx="2082486" cy="3015077"/>
          </a:xfrm>
          <a:prstGeom prst="roundRect">
            <a:avLst>
              <a:gd name="adj" fmla="val 7606"/>
            </a:avLst>
          </a:prstGeom>
          <a:noFill/>
          <a:ln w="22225" cap="rnd">
            <a:solidFill>
              <a:srgbClr val="3B96B4"/>
            </a:solidFill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íśḻide">
            <a:extLst>
              <a:ext uri="{FF2B5EF4-FFF2-40B4-BE49-F238E27FC236}">
                <a16:creationId xmlns:a16="http://schemas.microsoft.com/office/drawing/2014/main" id="{E2BEF52D-6B9F-47B5-9FD4-4BBDEB0B8603}"/>
              </a:ext>
            </a:extLst>
          </p:cNvPr>
          <p:cNvSpPr/>
          <p:nvPr/>
        </p:nvSpPr>
        <p:spPr>
          <a:xfrm>
            <a:off x="7043866" y="2754731"/>
            <a:ext cx="533400" cy="533400"/>
          </a:xfrm>
          <a:custGeom>
            <a:avLst/>
            <a:gdLst>
              <a:gd name="connsiteX0" fmla="*/ 343764 w 533400"/>
              <a:gd name="connsiteY0" fmla="*/ 621 h 533400"/>
              <a:gd name="connsiteX1" fmla="*/ 381864 w 533400"/>
              <a:gd name="connsiteY1" fmla="*/ 38721 h 533400"/>
              <a:gd name="connsiteX2" fmla="*/ 381864 w 533400"/>
              <a:gd name="connsiteY2" fmla="*/ 38721 h 533400"/>
              <a:gd name="connsiteX3" fmla="*/ 381864 w 533400"/>
              <a:gd name="connsiteY3" fmla="*/ 114921 h 533400"/>
              <a:gd name="connsiteX4" fmla="*/ 496164 w 533400"/>
              <a:gd name="connsiteY4" fmla="*/ 114921 h 533400"/>
              <a:gd name="connsiteX5" fmla="*/ 534264 w 533400"/>
              <a:gd name="connsiteY5" fmla="*/ 151116 h 533400"/>
              <a:gd name="connsiteX6" fmla="*/ 534264 w 533400"/>
              <a:gd name="connsiteY6" fmla="*/ 153021 h 533400"/>
              <a:gd name="connsiteX7" fmla="*/ 534264 w 533400"/>
              <a:gd name="connsiteY7" fmla="*/ 381621 h 533400"/>
              <a:gd name="connsiteX8" fmla="*/ 498069 w 533400"/>
              <a:gd name="connsiteY8" fmla="*/ 419721 h 533400"/>
              <a:gd name="connsiteX9" fmla="*/ 496164 w 533400"/>
              <a:gd name="connsiteY9" fmla="*/ 419721 h 533400"/>
              <a:gd name="connsiteX10" fmla="*/ 381864 w 533400"/>
              <a:gd name="connsiteY10" fmla="*/ 419721 h 533400"/>
              <a:gd name="connsiteX11" fmla="*/ 381864 w 533400"/>
              <a:gd name="connsiteY11" fmla="*/ 495921 h 533400"/>
              <a:gd name="connsiteX12" fmla="*/ 345669 w 533400"/>
              <a:gd name="connsiteY12" fmla="*/ 534021 h 533400"/>
              <a:gd name="connsiteX13" fmla="*/ 343764 w 533400"/>
              <a:gd name="connsiteY13" fmla="*/ 534021 h 533400"/>
              <a:gd name="connsiteX14" fmla="*/ 191364 w 533400"/>
              <a:gd name="connsiteY14" fmla="*/ 534021 h 533400"/>
              <a:gd name="connsiteX15" fmla="*/ 153264 w 533400"/>
              <a:gd name="connsiteY15" fmla="*/ 495921 h 533400"/>
              <a:gd name="connsiteX16" fmla="*/ 153264 w 533400"/>
              <a:gd name="connsiteY16" fmla="*/ 495921 h 533400"/>
              <a:gd name="connsiteX17" fmla="*/ 153264 w 533400"/>
              <a:gd name="connsiteY17" fmla="*/ 419721 h 533400"/>
              <a:gd name="connsiteX18" fmla="*/ 38964 w 533400"/>
              <a:gd name="connsiteY18" fmla="*/ 419721 h 533400"/>
              <a:gd name="connsiteX19" fmla="*/ 864 w 533400"/>
              <a:gd name="connsiteY19" fmla="*/ 383526 h 533400"/>
              <a:gd name="connsiteX20" fmla="*/ 864 w 533400"/>
              <a:gd name="connsiteY20" fmla="*/ 381621 h 533400"/>
              <a:gd name="connsiteX21" fmla="*/ 864 w 533400"/>
              <a:gd name="connsiteY21" fmla="*/ 197789 h 533400"/>
              <a:gd name="connsiteX22" fmla="*/ 9436 w 533400"/>
              <a:gd name="connsiteY22" fmla="*/ 173976 h 533400"/>
              <a:gd name="connsiteX23" fmla="*/ 11342 w 533400"/>
              <a:gd name="connsiteY23" fmla="*/ 172071 h 533400"/>
              <a:gd name="connsiteX24" fmla="*/ 52299 w 533400"/>
              <a:gd name="connsiteY24" fmla="*/ 127303 h 533400"/>
              <a:gd name="connsiteX25" fmla="*/ 78017 w 533400"/>
              <a:gd name="connsiteY25" fmla="*/ 114921 h 533400"/>
              <a:gd name="connsiteX26" fmla="*/ 79921 w 533400"/>
              <a:gd name="connsiteY26" fmla="*/ 114921 h 533400"/>
              <a:gd name="connsiteX27" fmla="*/ 153264 w 533400"/>
              <a:gd name="connsiteY27" fmla="*/ 114921 h 533400"/>
              <a:gd name="connsiteX28" fmla="*/ 153264 w 533400"/>
              <a:gd name="connsiteY28" fmla="*/ 38721 h 533400"/>
              <a:gd name="connsiteX29" fmla="*/ 189459 w 533400"/>
              <a:gd name="connsiteY29" fmla="*/ 621 h 533400"/>
              <a:gd name="connsiteX30" fmla="*/ 191364 w 533400"/>
              <a:gd name="connsiteY30" fmla="*/ 621 h 533400"/>
              <a:gd name="connsiteX31" fmla="*/ 343764 w 533400"/>
              <a:gd name="connsiteY31" fmla="*/ 621 h 533400"/>
              <a:gd name="connsiteX32" fmla="*/ 343764 w 533400"/>
              <a:gd name="connsiteY32" fmla="*/ 286371 h 533400"/>
              <a:gd name="connsiteX33" fmla="*/ 191364 w 533400"/>
              <a:gd name="connsiteY33" fmla="*/ 286371 h 533400"/>
              <a:gd name="connsiteX34" fmla="*/ 172314 w 533400"/>
              <a:gd name="connsiteY34" fmla="*/ 305421 h 533400"/>
              <a:gd name="connsiteX35" fmla="*/ 172314 w 533400"/>
              <a:gd name="connsiteY35" fmla="*/ 305421 h 533400"/>
              <a:gd name="connsiteX36" fmla="*/ 172314 w 533400"/>
              <a:gd name="connsiteY36" fmla="*/ 495921 h 533400"/>
              <a:gd name="connsiteX37" fmla="*/ 191364 w 533400"/>
              <a:gd name="connsiteY37" fmla="*/ 514971 h 533400"/>
              <a:gd name="connsiteX38" fmla="*/ 191364 w 533400"/>
              <a:gd name="connsiteY38" fmla="*/ 514971 h 533400"/>
              <a:gd name="connsiteX39" fmla="*/ 343764 w 533400"/>
              <a:gd name="connsiteY39" fmla="*/ 514971 h 533400"/>
              <a:gd name="connsiteX40" fmla="*/ 362814 w 533400"/>
              <a:gd name="connsiteY40" fmla="*/ 495921 h 533400"/>
              <a:gd name="connsiteX41" fmla="*/ 362814 w 533400"/>
              <a:gd name="connsiteY41" fmla="*/ 495921 h 533400"/>
              <a:gd name="connsiteX42" fmla="*/ 362814 w 533400"/>
              <a:gd name="connsiteY42" fmla="*/ 305421 h 533400"/>
              <a:gd name="connsiteX43" fmla="*/ 343764 w 533400"/>
              <a:gd name="connsiteY43" fmla="*/ 286371 h 533400"/>
              <a:gd name="connsiteX44" fmla="*/ 343764 w 533400"/>
              <a:gd name="connsiteY44" fmla="*/ 286371 h 533400"/>
              <a:gd name="connsiteX45" fmla="*/ 496164 w 533400"/>
              <a:gd name="connsiteY45" fmla="*/ 133971 h 533400"/>
              <a:gd name="connsiteX46" fmla="*/ 79921 w 533400"/>
              <a:gd name="connsiteY46" fmla="*/ 133971 h 533400"/>
              <a:gd name="connsiteX47" fmla="*/ 67539 w 533400"/>
              <a:gd name="connsiteY47" fmla="*/ 138734 h 533400"/>
              <a:gd name="connsiteX48" fmla="*/ 66586 w 533400"/>
              <a:gd name="connsiteY48" fmla="*/ 139686 h 533400"/>
              <a:gd name="connsiteX49" fmla="*/ 25629 w 533400"/>
              <a:gd name="connsiteY49" fmla="*/ 184453 h 533400"/>
              <a:gd name="connsiteX50" fmla="*/ 19914 w 533400"/>
              <a:gd name="connsiteY50" fmla="*/ 195884 h 533400"/>
              <a:gd name="connsiteX51" fmla="*/ 19914 w 533400"/>
              <a:gd name="connsiteY51" fmla="*/ 197789 h 533400"/>
              <a:gd name="connsiteX52" fmla="*/ 19914 w 533400"/>
              <a:gd name="connsiteY52" fmla="*/ 381621 h 533400"/>
              <a:gd name="connsiteX53" fmla="*/ 38011 w 533400"/>
              <a:gd name="connsiteY53" fmla="*/ 400671 h 533400"/>
              <a:gd name="connsiteX54" fmla="*/ 38964 w 533400"/>
              <a:gd name="connsiteY54" fmla="*/ 400671 h 533400"/>
              <a:gd name="connsiteX55" fmla="*/ 153264 w 533400"/>
              <a:gd name="connsiteY55" fmla="*/ 400671 h 533400"/>
              <a:gd name="connsiteX56" fmla="*/ 153264 w 533400"/>
              <a:gd name="connsiteY56" fmla="*/ 305421 h 533400"/>
              <a:gd name="connsiteX57" fmla="*/ 189459 w 533400"/>
              <a:gd name="connsiteY57" fmla="*/ 267321 h 533400"/>
              <a:gd name="connsiteX58" fmla="*/ 191364 w 533400"/>
              <a:gd name="connsiteY58" fmla="*/ 267321 h 533400"/>
              <a:gd name="connsiteX59" fmla="*/ 343764 w 533400"/>
              <a:gd name="connsiteY59" fmla="*/ 267321 h 533400"/>
              <a:gd name="connsiteX60" fmla="*/ 381864 w 533400"/>
              <a:gd name="connsiteY60" fmla="*/ 305421 h 533400"/>
              <a:gd name="connsiteX61" fmla="*/ 381864 w 533400"/>
              <a:gd name="connsiteY61" fmla="*/ 305421 h 533400"/>
              <a:gd name="connsiteX62" fmla="*/ 381864 w 533400"/>
              <a:gd name="connsiteY62" fmla="*/ 400671 h 533400"/>
              <a:gd name="connsiteX63" fmla="*/ 496164 w 533400"/>
              <a:gd name="connsiteY63" fmla="*/ 400671 h 533400"/>
              <a:gd name="connsiteX64" fmla="*/ 515214 w 533400"/>
              <a:gd name="connsiteY64" fmla="*/ 382573 h 533400"/>
              <a:gd name="connsiteX65" fmla="*/ 515214 w 533400"/>
              <a:gd name="connsiteY65" fmla="*/ 381621 h 533400"/>
              <a:gd name="connsiteX66" fmla="*/ 515214 w 533400"/>
              <a:gd name="connsiteY66" fmla="*/ 153021 h 533400"/>
              <a:gd name="connsiteX67" fmla="*/ 497117 w 533400"/>
              <a:gd name="connsiteY67" fmla="*/ 133971 h 533400"/>
              <a:gd name="connsiteX68" fmla="*/ 496164 w 533400"/>
              <a:gd name="connsiteY68" fmla="*/ 133971 h 533400"/>
              <a:gd name="connsiteX69" fmla="*/ 462827 w 533400"/>
              <a:gd name="connsiteY69" fmla="*/ 172071 h 533400"/>
              <a:gd name="connsiteX70" fmla="*/ 477114 w 533400"/>
              <a:gd name="connsiteY70" fmla="*/ 186359 h 533400"/>
              <a:gd name="connsiteX71" fmla="*/ 462827 w 533400"/>
              <a:gd name="connsiteY71" fmla="*/ 200646 h 533400"/>
              <a:gd name="connsiteX72" fmla="*/ 448539 w 533400"/>
              <a:gd name="connsiteY72" fmla="*/ 186359 h 533400"/>
              <a:gd name="connsiteX73" fmla="*/ 462827 w 533400"/>
              <a:gd name="connsiteY73" fmla="*/ 172071 h 533400"/>
              <a:gd name="connsiteX74" fmla="*/ 343764 w 533400"/>
              <a:gd name="connsiteY74" fmla="*/ 19671 h 533400"/>
              <a:gd name="connsiteX75" fmla="*/ 191364 w 533400"/>
              <a:gd name="connsiteY75" fmla="*/ 19671 h 533400"/>
              <a:gd name="connsiteX76" fmla="*/ 172314 w 533400"/>
              <a:gd name="connsiteY76" fmla="*/ 38721 h 533400"/>
              <a:gd name="connsiteX77" fmla="*/ 172314 w 533400"/>
              <a:gd name="connsiteY77" fmla="*/ 38721 h 533400"/>
              <a:gd name="connsiteX78" fmla="*/ 172314 w 533400"/>
              <a:gd name="connsiteY78" fmla="*/ 114921 h 533400"/>
              <a:gd name="connsiteX79" fmla="*/ 362814 w 533400"/>
              <a:gd name="connsiteY79" fmla="*/ 114921 h 533400"/>
              <a:gd name="connsiteX80" fmla="*/ 362814 w 533400"/>
              <a:gd name="connsiteY80" fmla="*/ 38721 h 533400"/>
              <a:gd name="connsiteX81" fmla="*/ 344717 w 533400"/>
              <a:gd name="connsiteY81" fmla="*/ 19671 h 533400"/>
              <a:gd name="connsiteX82" fmla="*/ 344717 w 533400"/>
              <a:gd name="connsiteY82" fmla="*/ 19671 h 533400"/>
              <a:gd name="connsiteX83" fmla="*/ 343764 w 533400"/>
              <a:gd name="connsiteY83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33400" h="533400">
                <a:moveTo>
                  <a:pt x="343764" y="621"/>
                </a:moveTo>
                <a:cubicBezTo>
                  <a:pt x="364719" y="621"/>
                  <a:pt x="381864" y="17766"/>
                  <a:pt x="381864" y="38721"/>
                </a:cubicBezTo>
                <a:lnTo>
                  <a:pt x="381864" y="38721"/>
                </a:lnTo>
                <a:lnTo>
                  <a:pt x="381864" y="114921"/>
                </a:lnTo>
                <a:lnTo>
                  <a:pt x="496164" y="114921"/>
                </a:lnTo>
                <a:cubicBezTo>
                  <a:pt x="516167" y="114921"/>
                  <a:pt x="533311" y="131114"/>
                  <a:pt x="534264" y="151116"/>
                </a:cubicBezTo>
                <a:lnTo>
                  <a:pt x="534264" y="153021"/>
                </a:lnTo>
                <a:lnTo>
                  <a:pt x="534264" y="381621"/>
                </a:lnTo>
                <a:cubicBezTo>
                  <a:pt x="534264" y="401623"/>
                  <a:pt x="518071" y="418769"/>
                  <a:pt x="498069" y="419721"/>
                </a:cubicBezTo>
                <a:lnTo>
                  <a:pt x="496164" y="419721"/>
                </a:lnTo>
                <a:lnTo>
                  <a:pt x="381864" y="419721"/>
                </a:lnTo>
                <a:lnTo>
                  <a:pt x="381864" y="495921"/>
                </a:lnTo>
                <a:cubicBezTo>
                  <a:pt x="381864" y="515923"/>
                  <a:pt x="365671" y="533069"/>
                  <a:pt x="345669" y="534021"/>
                </a:cubicBezTo>
                <a:lnTo>
                  <a:pt x="343764" y="534021"/>
                </a:lnTo>
                <a:lnTo>
                  <a:pt x="191364" y="534021"/>
                </a:lnTo>
                <a:cubicBezTo>
                  <a:pt x="170409" y="534021"/>
                  <a:pt x="153264" y="516876"/>
                  <a:pt x="153264" y="495921"/>
                </a:cubicBezTo>
                <a:lnTo>
                  <a:pt x="153264" y="495921"/>
                </a:lnTo>
                <a:lnTo>
                  <a:pt x="153264" y="419721"/>
                </a:lnTo>
                <a:lnTo>
                  <a:pt x="38964" y="419721"/>
                </a:lnTo>
                <a:cubicBezTo>
                  <a:pt x="18961" y="419721"/>
                  <a:pt x="1817" y="403528"/>
                  <a:pt x="864" y="383526"/>
                </a:cubicBezTo>
                <a:lnTo>
                  <a:pt x="864" y="381621"/>
                </a:lnTo>
                <a:lnTo>
                  <a:pt x="864" y="197789"/>
                </a:lnTo>
                <a:cubicBezTo>
                  <a:pt x="864" y="189216"/>
                  <a:pt x="3721" y="180644"/>
                  <a:pt x="9436" y="173976"/>
                </a:cubicBezTo>
                <a:lnTo>
                  <a:pt x="11342" y="172071"/>
                </a:lnTo>
                <a:lnTo>
                  <a:pt x="52299" y="127303"/>
                </a:lnTo>
                <a:cubicBezTo>
                  <a:pt x="58967" y="119684"/>
                  <a:pt x="68492" y="115873"/>
                  <a:pt x="78017" y="114921"/>
                </a:cubicBezTo>
                <a:lnTo>
                  <a:pt x="79921" y="114921"/>
                </a:lnTo>
                <a:lnTo>
                  <a:pt x="153264" y="114921"/>
                </a:lnTo>
                <a:lnTo>
                  <a:pt x="153264" y="38721"/>
                </a:lnTo>
                <a:cubicBezTo>
                  <a:pt x="153264" y="18719"/>
                  <a:pt x="169457" y="1573"/>
                  <a:pt x="189459" y="621"/>
                </a:cubicBezTo>
                <a:lnTo>
                  <a:pt x="191364" y="621"/>
                </a:lnTo>
                <a:lnTo>
                  <a:pt x="343764" y="621"/>
                </a:lnTo>
                <a:close/>
                <a:moveTo>
                  <a:pt x="343764" y="286371"/>
                </a:moveTo>
                <a:lnTo>
                  <a:pt x="191364" y="286371"/>
                </a:lnTo>
                <a:cubicBezTo>
                  <a:pt x="180886" y="286371"/>
                  <a:pt x="172314" y="294944"/>
                  <a:pt x="172314" y="305421"/>
                </a:cubicBezTo>
                <a:lnTo>
                  <a:pt x="172314" y="305421"/>
                </a:lnTo>
                <a:lnTo>
                  <a:pt x="172314" y="495921"/>
                </a:lnTo>
                <a:cubicBezTo>
                  <a:pt x="172314" y="506398"/>
                  <a:pt x="180886" y="514971"/>
                  <a:pt x="191364" y="514971"/>
                </a:cubicBezTo>
                <a:lnTo>
                  <a:pt x="191364" y="514971"/>
                </a:lnTo>
                <a:lnTo>
                  <a:pt x="343764" y="514971"/>
                </a:lnTo>
                <a:cubicBezTo>
                  <a:pt x="354242" y="514971"/>
                  <a:pt x="362814" y="506398"/>
                  <a:pt x="362814" y="495921"/>
                </a:cubicBezTo>
                <a:lnTo>
                  <a:pt x="362814" y="495921"/>
                </a:lnTo>
                <a:lnTo>
                  <a:pt x="362814" y="305421"/>
                </a:lnTo>
                <a:cubicBezTo>
                  <a:pt x="362814" y="294944"/>
                  <a:pt x="354242" y="286371"/>
                  <a:pt x="343764" y="286371"/>
                </a:cubicBezTo>
                <a:lnTo>
                  <a:pt x="343764" y="286371"/>
                </a:lnTo>
                <a:close/>
                <a:moveTo>
                  <a:pt x="496164" y="133971"/>
                </a:moveTo>
                <a:lnTo>
                  <a:pt x="79921" y="133971"/>
                </a:lnTo>
                <a:cubicBezTo>
                  <a:pt x="75159" y="133971"/>
                  <a:pt x="70396" y="135876"/>
                  <a:pt x="67539" y="138734"/>
                </a:cubicBezTo>
                <a:lnTo>
                  <a:pt x="66586" y="139686"/>
                </a:lnTo>
                <a:lnTo>
                  <a:pt x="25629" y="184453"/>
                </a:lnTo>
                <a:cubicBezTo>
                  <a:pt x="21819" y="187311"/>
                  <a:pt x="19914" y="192073"/>
                  <a:pt x="19914" y="195884"/>
                </a:cubicBezTo>
                <a:lnTo>
                  <a:pt x="19914" y="197789"/>
                </a:lnTo>
                <a:lnTo>
                  <a:pt x="19914" y="381621"/>
                </a:lnTo>
                <a:cubicBezTo>
                  <a:pt x="19914" y="392098"/>
                  <a:pt x="27534" y="399719"/>
                  <a:pt x="38011" y="400671"/>
                </a:cubicBezTo>
                <a:lnTo>
                  <a:pt x="38964" y="400671"/>
                </a:lnTo>
                <a:lnTo>
                  <a:pt x="153264" y="400671"/>
                </a:lnTo>
                <a:lnTo>
                  <a:pt x="153264" y="305421"/>
                </a:lnTo>
                <a:cubicBezTo>
                  <a:pt x="153264" y="285419"/>
                  <a:pt x="169457" y="268273"/>
                  <a:pt x="189459" y="267321"/>
                </a:cubicBezTo>
                <a:lnTo>
                  <a:pt x="191364" y="267321"/>
                </a:lnTo>
                <a:lnTo>
                  <a:pt x="343764" y="267321"/>
                </a:lnTo>
                <a:cubicBezTo>
                  <a:pt x="364719" y="267321"/>
                  <a:pt x="381864" y="284466"/>
                  <a:pt x="381864" y="305421"/>
                </a:cubicBezTo>
                <a:lnTo>
                  <a:pt x="381864" y="305421"/>
                </a:lnTo>
                <a:lnTo>
                  <a:pt x="381864" y="400671"/>
                </a:lnTo>
                <a:lnTo>
                  <a:pt x="496164" y="400671"/>
                </a:lnTo>
                <a:cubicBezTo>
                  <a:pt x="506642" y="400671"/>
                  <a:pt x="514261" y="393051"/>
                  <a:pt x="515214" y="382573"/>
                </a:cubicBezTo>
                <a:lnTo>
                  <a:pt x="515214" y="381621"/>
                </a:lnTo>
                <a:lnTo>
                  <a:pt x="515214" y="153021"/>
                </a:lnTo>
                <a:cubicBezTo>
                  <a:pt x="515214" y="142544"/>
                  <a:pt x="507594" y="134923"/>
                  <a:pt x="497117" y="133971"/>
                </a:cubicBezTo>
                <a:lnTo>
                  <a:pt x="496164" y="133971"/>
                </a:lnTo>
                <a:close/>
                <a:moveTo>
                  <a:pt x="462827" y="172071"/>
                </a:moveTo>
                <a:cubicBezTo>
                  <a:pt x="470446" y="172071"/>
                  <a:pt x="477114" y="178739"/>
                  <a:pt x="477114" y="186359"/>
                </a:cubicBezTo>
                <a:cubicBezTo>
                  <a:pt x="477114" y="193978"/>
                  <a:pt x="470446" y="200646"/>
                  <a:pt x="462827" y="200646"/>
                </a:cubicBezTo>
                <a:cubicBezTo>
                  <a:pt x="455207" y="200646"/>
                  <a:pt x="448539" y="193978"/>
                  <a:pt x="448539" y="186359"/>
                </a:cubicBezTo>
                <a:cubicBezTo>
                  <a:pt x="448539" y="178739"/>
                  <a:pt x="455207" y="172071"/>
                  <a:pt x="462827" y="172071"/>
                </a:cubicBezTo>
                <a:close/>
                <a:moveTo>
                  <a:pt x="343764" y="19671"/>
                </a:moveTo>
                <a:lnTo>
                  <a:pt x="191364" y="19671"/>
                </a:lnTo>
                <a:cubicBezTo>
                  <a:pt x="180886" y="19671"/>
                  <a:pt x="172314" y="28244"/>
                  <a:pt x="172314" y="38721"/>
                </a:cubicBezTo>
                <a:lnTo>
                  <a:pt x="172314" y="38721"/>
                </a:lnTo>
                <a:lnTo>
                  <a:pt x="172314" y="114921"/>
                </a:lnTo>
                <a:lnTo>
                  <a:pt x="362814" y="114921"/>
                </a:lnTo>
                <a:lnTo>
                  <a:pt x="362814" y="38721"/>
                </a:lnTo>
                <a:cubicBezTo>
                  <a:pt x="362814" y="28244"/>
                  <a:pt x="355194" y="20623"/>
                  <a:pt x="344717" y="19671"/>
                </a:cubicBezTo>
                <a:lnTo>
                  <a:pt x="344717" y="19671"/>
                </a:lnTo>
                <a:lnTo>
                  <a:pt x="343764" y="19671"/>
                </a:lnTo>
                <a:close/>
              </a:path>
            </a:pathLst>
          </a:custGeom>
          <a:solidFill>
            <a:schemeClr val="accent1"/>
          </a:solidFill>
          <a:ln w="9525" cap="flat">
            <a:solidFill>
              <a:srgbClr val="3B96B4"/>
            </a:solidFill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ïṥliḓé">
            <a:extLst>
              <a:ext uri="{FF2B5EF4-FFF2-40B4-BE49-F238E27FC236}">
                <a16:creationId xmlns:a16="http://schemas.microsoft.com/office/drawing/2014/main" id="{7F56A66A-3292-4D65-AE77-E166D2F918F5}"/>
              </a:ext>
            </a:extLst>
          </p:cNvPr>
          <p:cNvSpPr/>
          <p:nvPr/>
        </p:nvSpPr>
        <p:spPr>
          <a:xfrm>
            <a:off x="8848925" y="2274553"/>
            <a:ext cx="2082486" cy="3015077"/>
          </a:xfrm>
          <a:prstGeom prst="roundRect">
            <a:avLst>
              <a:gd name="adj" fmla="val 7606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í$ḷíḍê">
            <a:extLst>
              <a:ext uri="{FF2B5EF4-FFF2-40B4-BE49-F238E27FC236}">
                <a16:creationId xmlns:a16="http://schemas.microsoft.com/office/drawing/2014/main" id="{A50BDFA2-0CA9-4942-930B-4294D4F3A99E}"/>
              </a:ext>
            </a:extLst>
          </p:cNvPr>
          <p:cNvSpPr/>
          <p:nvPr/>
        </p:nvSpPr>
        <p:spPr>
          <a:xfrm>
            <a:off x="9630943" y="2754731"/>
            <a:ext cx="495299" cy="533400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3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8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3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3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8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3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3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3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3"/>
                  <a:pt x="165262" y="114921"/>
                  <a:pt x="157643" y="114921"/>
                </a:cubicBezTo>
                <a:cubicBezTo>
                  <a:pt x="150023" y="114921"/>
                  <a:pt x="143355" y="108253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DADDFB6-ECF3-4E0C-9EAE-B08BC5A0F2CB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20" name="Oval 31">
              <a:extLst>
                <a:ext uri="{FF2B5EF4-FFF2-40B4-BE49-F238E27FC236}">
                  <a16:creationId xmlns:a16="http://schemas.microsoft.com/office/drawing/2014/main" id="{99C6B36E-2796-4313-A927-BA66196B78F6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32">
              <a:extLst>
                <a:ext uri="{FF2B5EF4-FFF2-40B4-BE49-F238E27FC236}">
                  <a16:creationId xmlns:a16="http://schemas.microsoft.com/office/drawing/2014/main" id="{AED0BCF4-89FF-477C-ACA4-E73BB804A64E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3">
              <a:extLst>
                <a:ext uri="{FF2B5EF4-FFF2-40B4-BE49-F238E27FC236}">
                  <a16:creationId xmlns:a16="http://schemas.microsoft.com/office/drawing/2014/main" id="{093B1BC6-9D85-4AE4-9794-06EF740DE7EF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3" name="Straight Connector 20">
              <a:extLst>
                <a:ext uri="{FF2B5EF4-FFF2-40B4-BE49-F238E27FC236}">
                  <a16:creationId xmlns:a16="http://schemas.microsoft.com/office/drawing/2014/main" id="{14872064-560B-4A96-9E6E-12992C8988DC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229210D-5C32-49E7-9052-B8B723A63399}"/>
              </a:ext>
            </a:extLst>
          </p:cNvPr>
          <p:cNvSpPr txBox="1"/>
          <p:nvPr/>
        </p:nvSpPr>
        <p:spPr>
          <a:xfrm>
            <a:off x="1389046" y="3648436"/>
            <a:ext cx="1594086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400" b="0" kern="0">
                <a:solidFill>
                  <a:schemeClr val="bg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dirty="0">
                <a:sym typeface="+mn-lt"/>
              </a:rPr>
              <a:t>Click here to add content that matches the title.</a:t>
            </a:r>
            <a:endParaRPr lang="en-US" altLang="zh-CN" dirty="0">
              <a:sym typeface="+mn-lt"/>
            </a:endParaRP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E8CBD42-FC0E-4E0F-A39E-FF72164E237C}"/>
              </a:ext>
            </a:extLst>
          </p:cNvPr>
          <p:cNvSpPr txBox="1"/>
          <p:nvPr/>
        </p:nvSpPr>
        <p:spPr>
          <a:xfrm>
            <a:off x="3957072" y="3768309"/>
            <a:ext cx="1594086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200" b="0" kern="0">
                <a:solidFill>
                  <a:schemeClr val="bg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endParaRPr lang="en-US" altLang="zh-CN" sz="1400" dirty="0"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BE99185-E5A0-48D6-A59F-1CB1C31DE643}"/>
              </a:ext>
            </a:extLst>
          </p:cNvPr>
          <p:cNvSpPr txBox="1"/>
          <p:nvPr/>
        </p:nvSpPr>
        <p:spPr>
          <a:xfrm>
            <a:off x="6513523" y="3742894"/>
            <a:ext cx="1594086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397691"/>
                </a:solidFill>
                <a:latin typeface="+mn-ea"/>
                <a:cs typeface="+mn-ea"/>
                <a:sym typeface="+mn-lt"/>
              </a:rPr>
              <a:t>Click here to add content that matches the title.</a:t>
            </a:r>
            <a:endParaRPr lang="en-US" altLang="zh-CN" sz="1400" kern="0" dirty="0">
              <a:solidFill>
                <a:srgbClr val="39769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956FC05-97D1-4B7A-A2F6-08BDA9DF7639}"/>
              </a:ext>
            </a:extLst>
          </p:cNvPr>
          <p:cNvSpPr txBox="1"/>
          <p:nvPr/>
        </p:nvSpPr>
        <p:spPr>
          <a:xfrm>
            <a:off x="9081549" y="3794610"/>
            <a:ext cx="1594086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200" b="0" kern="0">
                <a:solidFill>
                  <a:schemeClr val="bg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endParaRPr lang="en-US" altLang="zh-CN" sz="1400" dirty="0"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0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ŝľïdè">
            <a:extLst>
              <a:ext uri="{FF2B5EF4-FFF2-40B4-BE49-F238E27FC236}">
                <a16:creationId xmlns:a16="http://schemas.microsoft.com/office/drawing/2014/main" id="{1C4AACD4-A75A-426C-B2C0-E8FC48941B2A}"/>
              </a:ext>
            </a:extLst>
          </p:cNvPr>
          <p:cNvSpPr/>
          <p:nvPr/>
        </p:nvSpPr>
        <p:spPr>
          <a:xfrm rot="16200000">
            <a:off x="9811321" y="2858087"/>
            <a:ext cx="1233496" cy="3527860"/>
          </a:xfrm>
          <a:prstGeom prst="round2SameRect">
            <a:avLst>
              <a:gd name="adj1" fmla="val 7600"/>
              <a:gd name="adj2" fmla="val 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íṡliḑé">
            <a:extLst>
              <a:ext uri="{FF2B5EF4-FFF2-40B4-BE49-F238E27FC236}">
                <a16:creationId xmlns:a16="http://schemas.microsoft.com/office/drawing/2014/main" id="{91E13D13-13D3-4BDD-A8FA-7AA3C8D1114D}"/>
              </a:ext>
            </a:extLst>
          </p:cNvPr>
          <p:cNvSpPr/>
          <p:nvPr/>
        </p:nvSpPr>
        <p:spPr>
          <a:xfrm>
            <a:off x="1320800" y="4005270"/>
            <a:ext cx="3477276" cy="1233496"/>
          </a:xfrm>
          <a:prstGeom prst="roundRect">
            <a:avLst>
              <a:gd name="adj" fmla="val 7606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íSļîďè">
            <a:extLst>
              <a:ext uri="{FF2B5EF4-FFF2-40B4-BE49-F238E27FC236}">
                <a16:creationId xmlns:a16="http://schemas.microsoft.com/office/drawing/2014/main" id="{2F1B6CD2-5003-45EC-8DCB-303C6E23B9AD}"/>
              </a:ext>
            </a:extLst>
          </p:cNvPr>
          <p:cNvSpPr/>
          <p:nvPr/>
        </p:nvSpPr>
        <p:spPr>
          <a:xfrm>
            <a:off x="3945520" y="4355318"/>
            <a:ext cx="495299" cy="533400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3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8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3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3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8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3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3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3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3"/>
                  <a:pt x="165262" y="114921"/>
                  <a:pt x="157643" y="114921"/>
                </a:cubicBezTo>
                <a:cubicBezTo>
                  <a:pt x="150023" y="114921"/>
                  <a:pt x="143355" y="108253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ïŝľîḍe">
            <a:extLst>
              <a:ext uri="{FF2B5EF4-FFF2-40B4-BE49-F238E27FC236}">
                <a16:creationId xmlns:a16="http://schemas.microsoft.com/office/drawing/2014/main" id="{43B123F7-5397-4656-9F85-DB8D2A8727DE}"/>
              </a:ext>
            </a:extLst>
          </p:cNvPr>
          <p:cNvSpPr/>
          <p:nvPr/>
        </p:nvSpPr>
        <p:spPr>
          <a:xfrm>
            <a:off x="5017763" y="4005269"/>
            <a:ext cx="3477276" cy="1233496"/>
          </a:xfrm>
          <a:prstGeom prst="roundRect">
            <a:avLst>
              <a:gd name="adj" fmla="val 7606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išlíḓê">
            <a:extLst>
              <a:ext uri="{FF2B5EF4-FFF2-40B4-BE49-F238E27FC236}">
                <a16:creationId xmlns:a16="http://schemas.microsoft.com/office/drawing/2014/main" id="{32754078-3EBF-4E69-987F-5C74B89874EA}"/>
              </a:ext>
            </a:extLst>
          </p:cNvPr>
          <p:cNvSpPr/>
          <p:nvPr/>
        </p:nvSpPr>
        <p:spPr>
          <a:xfrm>
            <a:off x="7623432" y="4355317"/>
            <a:ext cx="533400" cy="533400"/>
          </a:xfrm>
          <a:custGeom>
            <a:avLst/>
            <a:gdLst>
              <a:gd name="connsiteX0" fmla="*/ 343764 w 533400"/>
              <a:gd name="connsiteY0" fmla="*/ 621 h 533400"/>
              <a:gd name="connsiteX1" fmla="*/ 381864 w 533400"/>
              <a:gd name="connsiteY1" fmla="*/ 38721 h 533400"/>
              <a:gd name="connsiteX2" fmla="*/ 381864 w 533400"/>
              <a:gd name="connsiteY2" fmla="*/ 38721 h 533400"/>
              <a:gd name="connsiteX3" fmla="*/ 381864 w 533400"/>
              <a:gd name="connsiteY3" fmla="*/ 114921 h 533400"/>
              <a:gd name="connsiteX4" fmla="*/ 496164 w 533400"/>
              <a:gd name="connsiteY4" fmla="*/ 114921 h 533400"/>
              <a:gd name="connsiteX5" fmla="*/ 534264 w 533400"/>
              <a:gd name="connsiteY5" fmla="*/ 151116 h 533400"/>
              <a:gd name="connsiteX6" fmla="*/ 534264 w 533400"/>
              <a:gd name="connsiteY6" fmla="*/ 153021 h 533400"/>
              <a:gd name="connsiteX7" fmla="*/ 534264 w 533400"/>
              <a:gd name="connsiteY7" fmla="*/ 381621 h 533400"/>
              <a:gd name="connsiteX8" fmla="*/ 498069 w 533400"/>
              <a:gd name="connsiteY8" fmla="*/ 419721 h 533400"/>
              <a:gd name="connsiteX9" fmla="*/ 496164 w 533400"/>
              <a:gd name="connsiteY9" fmla="*/ 419721 h 533400"/>
              <a:gd name="connsiteX10" fmla="*/ 381864 w 533400"/>
              <a:gd name="connsiteY10" fmla="*/ 419721 h 533400"/>
              <a:gd name="connsiteX11" fmla="*/ 381864 w 533400"/>
              <a:gd name="connsiteY11" fmla="*/ 495921 h 533400"/>
              <a:gd name="connsiteX12" fmla="*/ 345669 w 533400"/>
              <a:gd name="connsiteY12" fmla="*/ 534021 h 533400"/>
              <a:gd name="connsiteX13" fmla="*/ 343764 w 533400"/>
              <a:gd name="connsiteY13" fmla="*/ 534021 h 533400"/>
              <a:gd name="connsiteX14" fmla="*/ 191364 w 533400"/>
              <a:gd name="connsiteY14" fmla="*/ 534021 h 533400"/>
              <a:gd name="connsiteX15" fmla="*/ 153264 w 533400"/>
              <a:gd name="connsiteY15" fmla="*/ 495921 h 533400"/>
              <a:gd name="connsiteX16" fmla="*/ 153264 w 533400"/>
              <a:gd name="connsiteY16" fmla="*/ 495921 h 533400"/>
              <a:gd name="connsiteX17" fmla="*/ 153264 w 533400"/>
              <a:gd name="connsiteY17" fmla="*/ 419721 h 533400"/>
              <a:gd name="connsiteX18" fmla="*/ 38964 w 533400"/>
              <a:gd name="connsiteY18" fmla="*/ 419721 h 533400"/>
              <a:gd name="connsiteX19" fmla="*/ 864 w 533400"/>
              <a:gd name="connsiteY19" fmla="*/ 383526 h 533400"/>
              <a:gd name="connsiteX20" fmla="*/ 864 w 533400"/>
              <a:gd name="connsiteY20" fmla="*/ 381621 h 533400"/>
              <a:gd name="connsiteX21" fmla="*/ 864 w 533400"/>
              <a:gd name="connsiteY21" fmla="*/ 197789 h 533400"/>
              <a:gd name="connsiteX22" fmla="*/ 9436 w 533400"/>
              <a:gd name="connsiteY22" fmla="*/ 173976 h 533400"/>
              <a:gd name="connsiteX23" fmla="*/ 11342 w 533400"/>
              <a:gd name="connsiteY23" fmla="*/ 172071 h 533400"/>
              <a:gd name="connsiteX24" fmla="*/ 52299 w 533400"/>
              <a:gd name="connsiteY24" fmla="*/ 127303 h 533400"/>
              <a:gd name="connsiteX25" fmla="*/ 78017 w 533400"/>
              <a:gd name="connsiteY25" fmla="*/ 114921 h 533400"/>
              <a:gd name="connsiteX26" fmla="*/ 79921 w 533400"/>
              <a:gd name="connsiteY26" fmla="*/ 114921 h 533400"/>
              <a:gd name="connsiteX27" fmla="*/ 153264 w 533400"/>
              <a:gd name="connsiteY27" fmla="*/ 114921 h 533400"/>
              <a:gd name="connsiteX28" fmla="*/ 153264 w 533400"/>
              <a:gd name="connsiteY28" fmla="*/ 38721 h 533400"/>
              <a:gd name="connsiteX29" fmla="*/ 189459 w 533400"/>
              <a:gd name="connsiteY29" fmla="*/ 621 h 533400"/>
              <a:gd name="connsiteX30" fmla="*/ 191364 w 533400"/>
              <a:gd name="connsiteY30" fmla="*/ 621 h 533400"/>
              <a:gd name="connsiteX31" fmla="*/ 343764 w 533400"/>
              <a:gd name="connsiteY31" fmla="*/ 621 h 533400"/>
              <a:gd name="connsiteX32" fmla="*/ 343764 w 533400"/>
              <a:gd name="connsiteY32" fmla="*/ 286371 h 533400"/>
              <a:gd name="connsiteX33" fmla="*/ 191364 w 533400"/>
              <a:gd name="connsiteY33" fmla="*/ 286371 h 533400"/>
              <a:gd name="connsiteX34" fmla="*/ 172314 w 533400"/>
              <a:gd name="connsiteY34" fmla="*/ 305421 h 533400"/>
              <a:gd name="connsiteX35" fmla="*/ 172314 w 533400"/>
              <a:gd name="connsiteY35" fmla="*/ 305421 h 533400"/>
              <a:gd name="connsiteX36" fmla="*/ 172314 w 533400"/>
              <a:gd name="connsiteY36" fmla="*/ 495921 h 533400"/>
              <a:gd name="connsiteX37" fmla="*/ 191364 w 533400"/>
              <a:gd name="connsiteY37" fmla="*/ 514971 h 533400"/>
              <a:gd name="connsiteX38" fmla="*/ 191364 w 533400"/>
              <a:gd name="connsiteY38" fmla="*/ 514971 h 533400"/>
              <a:gd name="connsiteX39" fmla="*/ 343764 w 533400"/>
              <a:gd name="connsiteY39" fmla="*/ 514971 h 533400"/>
              <a:gd name="connsiteX40" fmla="*/ 362814 w 533400"/>
              <a:gd name="connsiteY40" fmla="*/ 495921 h 533400"/>
              <a:gd name="connsiteX41" fmla="*/ 362814 w 533400"/>
              <a:gd name="connsiteY41" fmla="*/ 495921 h 533400"/>
              <a:gd name="connsiteX42" fmla="*/ 362814 w 533400"/>
              <a:gd name="connsiteY42" fmla="*/ 305421 h 533400"/>
              <a:gd name="connsiteX43" fmla="*/ 343764 w 533400"/>
              <a:gd name="connsiteY43" fmla="*/ 286371 h 533400"/>
              <a:gd name="connsiteX44" fmla="*/ 343764 w 533400"/>
              <a:gd name="connsiteY44" fmla="*/ 286371 h 533400"/>
              <a:gd name="connsiteX45" fmla="*/ 496164 w 533400"/>
              <a:gd name="connsiteY45" fmla="*/ 133971 h 533400"/>
              <a:gd name="connsiteX46" fmla="*/ 79921 w 533400"/>
              <a:gd name="connsiteY46" fmla="*/ 133971 h 533400"/>
              <a:gd name="connsiteX47" fmla="*/ 67539 w 533400"/>
              <a:gd name="connsiteY47" fmla="*/ 138734 h 533400"/>
              <a:gd name="connsiteX48" fmla="*/ 66586 w 533400"/>
              <a:gd name="connsiteY48" fmla="*/ 139686 h 533400"/>
              <a:gd name="connsiteX49" fmla="*/ 25629 w 533400"/>
              <a:gd name="connsiteY49" fmla="*/ 184453 h 533400"/>
              <a:gd name="connsiteX50" fmla="*/ 19914 w 533400"/>
              <a:gd name="connsiteY50" fmla="*/ 195884 h 533400"/>
              <a:gd name="connsiteX51" fmla="*/ 19914 w 533400"/>
              <a:gd name="connsiteY51" fmla="*/ 197789 h 533400"/>
              <a:gd name="connsiteX52" fmla="*/ 19914 w 533400"/>
              <a:gd name="connsiteY52" fmla="*/ 381621 h 533400"/>
              <a:gd name="connsiteX53" fmla="*/ 38011 w 533400"/>
              <a:gd name="connsiteY53" fmla="*/ 400671 h 533400"/>
              <a:gd name="connsiteX54" fmla="*/ 38964 w 533400"/>
              <a:gd name="connsiteY54" fmla="*/ 400671 h 533400"/>
              <a:gd name="connsiteX55" fmla="*/ 153264 w 533400"/>
              <a:gd name="connsiteY55" fmla="*/ 400671 h 533400"/>
              <a:gd name="connsiteX56" fmla="*/ 153264 w 533400"/>
              <a:gd name="connsiteY56" fmla="*/ 305421 h 533400"/>
              <a:gd name="connsiteX57" fmla="*/ 189459 w 533400"/>
              <a:gd name="connsiteY57" fmla="*/ 267321 h 533400"/>
              <a:gd name="connsiteX58" fmla="*/ 191364 w 533400"/>
              <a:gd name="connsiteY58" fmla="*/ 267321 h 533400"/>
              <a:gd name="connsiteX59" fmla="*/ 343764 w 533400"/>
              <a:gd name="connsiteY59" fmla="*/ 267321 h 533400"/>
              <a:gd name="connsiteX60" fmla="*/ 381864 w 533400"/>
              <a:gd name="connsiteY60" fmla="*/ 305421 h 533400"/>
              <a:gd name="connsiteX61" fmla="*/ 381864 w 533400"/>
              <a:gd name="connsiteY61" fmla="*/ 305421 h 533400"/>
              <a:gd name="connsiteX62" fmla="*/ 381864 w 533400"/>
              <a:gd name="connsiteY62" fmla="*/ 400671 h 533400"/>
              <a:gd name="connsiteX63" fmla="*/ 496164 w 533400"/>
              <a:gd name="connsiteY63" fmla="*/ 400671 h 533400"/>
              <a:gd name="connsiteX64" fmla="*/ 515214 w 533400"/>
              <a:gd name="connsiteY64" fmla="*/ 382573 h 533400"/>
              <a:gd name="connsiteX65" fmla="*/ 515214 w 533400"/>
              <a:gd name="connsiteY65" fmla="*/ 381621 h 533400"/>
              <a:gd name="connsiteX66" fmla="*/ 515214 w 533400"/>
              <a:gd name="connsiteY66" fmla="*/ 153021 h 533400"/>
              <a:gd name="connsiteX67" fmla="*/ 497117 w 533400"/>
              <a:gd name="connsiteY67" fmla="*/ 133971 h 533400"/>
              <a:gd name="connsiteX68" fmla="*/ 496164 w 533400"/>
              <a:gd name="connsiteY68" fmla="*/ 133971 h 533400"/>
              <a:gd name="connsiteX69" fmla="*/ 462827 w 533400"/>
              <a:gd name="connsiteY69" fmla="*/ 172071 h 533400"/>
              <a:gd name="connsiteX70" fmla="*/ 477114 w 533400"/>
              <a:gd name="connsiteY70" fmla="*/ 186359 h 533400"/>
              <a:gd name="connsiteX71" fmla="*/ 462827 w 533400"/>
              <a:gd name="connsiteY71" fmla="*/ 200646 h 533400"/>
              <a:gd name="connsiteX72" fmla="*/ 448539 w 533400"/>
              <a:gd name="connsiteY72" fmla="*/ 186359 h 533400"/>
              <a:gd name="connsiteX73" fmla="*/ 462827 w 533400"/>
              <a:gd name="connsiteY73" fmla="*/ 172071 h 533400"/>
              <a:gd name="connsiteX74" fmla="*/ 343764 w 533400"/>
              <a:gd name="connsiteY74" fmla="*/ 19671 h 533400"/>
              <a:gd name="connsiteX75" fmla="*/ 191364 w 533400"/>
              <a:gd name="connsiteY75" fmla="*/ 19671 h 533400"/>
              <a:gd name="connsiteX76" fmla="*/ 172314 w 533400"/>
              <a:gd name="connsiteY76" fmla="*/ 38721 h 533400"/>
              <a:gd name="connsiteX77" fmla="*/ 172314 w 533400"/>
              <a:gd name="connsiteY77" fmla="*/ 38721 h 533400"/>
              <a:gd name="connsiteX78" fmla="*/ 172314 w 533400"/>
              <a:gd name="connsiteY78" fmla="*/ 114921 h 533400"/>
              <a:gd name="connsiteX79" fmla="*/ 362814 w 533400"/>
              <a:gd name="connsiteY79" fmla="*/ 114921 h 533400"/>
              <a:gd name="connsiteX80" fmla="*/ 362814 w 533400"/>
              <a:gd name="connsiteY80" fmla="*/ 38721 h 533400"/>
              <a:gd name="connsiteX81" fmla="*/ 344717 w 533400"/>
              <a:gd name="connsiteY81" fmla="*/ 19671 h 533400"/>
              <a:gd name="connsiteX82" fmla="*/ 344717 w 533400"/>
              <a:gd name="connsiteY82" fmla="*/ 19671 h 533400"/>
              <a:gd name="connsiteX83" fmla="*/ 343764 w 533400"/>
              <a:gd name="connsiteY83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33400" h="533400">
                <a:moveTo>
                  <a:pt x="343764" y="621"/>
                </a:moveTo>
                <a:cubicBezTo>
                  <a:pt x="364719" y="621"/>
                  <a:pt x="381864" y="17766"/>
                  <a:pt x="381864" y="38721"/>
                </a:cubicBezTo>
                <a:lnTo>
                  <a:pt x="381864" y="38721"/>
                </a:lnTo>
                <a:lnTo>
                  <a:pt x="381864" y="114921"/>
                </a:lnTo>
                <a:lnTo>
                  <a:pt x="496164" y="114921"/>
                </a:lnTo>
                <a:cubicBezTo>
                  <a:pt x="516167" y="114921"/>
                  <a:pt x="533311" y="131114"/>
                  <a:pt x="534264" y="151116"/>
                </a:cubicBezTo>
                <a:lnTo>
                  <a:pt x="534264" y="153021"/>
                </a:lnTo>
                <a:lnTo>
                  <a:pt x="534264" y="381621"/>
                </a:lnTo>
                <a:cubicBezTo>
                  <a:pt x="534264" y="401623"/>
                  <a:pt x="518071" y="418769"/>
                  <a:pt x="498069" y="419721"/>
                </a:cubicBezTo>
                <a:lnTo>
                  <a:pt x="496164" y="419721"/>
                </a:lnTo>
                <a:lnTo>
                  <a:pt x="381864" y="419721"/>
                </a:lnTo>
                <a:lnTo>
                  <a:pt x="381864" y="495921"/>
                </a:lnTo>
                <a:cubicBezTo>
                  <a:pt x="381864" y="515923"/>
                  <a:pt x="365671" y="533069"/>
                  <a:pt x="345669" y="534021"/>
                </a:cubicBezTo>
                <a:lnTo>
                  <a:pt x="343764" y="534021"/>
                </a:lnTo>
                <a:lnTo>
                  <a:pt x="191364" y="534021"/>
                </a:lnTo>
                <a:cubicBezTo>
                  <a:pt x="170409" y="534021"/>
                  <a:pt x="153264" y="516876"/>
                  <a:pt x="153264" y="495921"/>
                </a:cubicBezTo>
                <a:lnTo>
                  <a:pt x="153264" y="495921"/>
                </a:lnTo>
                <a:lnTo>
                  <a:pt x="153264" y="419721"/>
                </a:lnTo>
                <a:lnTo>
                  <a:pt x="38964" y="419721"/>
                </a:lnTo>
                <a:cubicBezTo>
                  <a:pt x="18961" y="419721"/>
                  <a:pt x="1817" y="403528"/>
                  <a:pt x="864" y="383526"/>
                </a:cubicBezTo>
                <a:lnTo>
                  <a:pt x="864" y="381621"/>
                </a:lnTo>
                <a:lnTo>
                  <a:pt x="864" y="197789"/>
                </a:lnTo>
                <a:cubicBezTo>
                  <a:pt x="864" y="189216"/>
                  <a:pt x="3721" y="180644"/>
                  <a:pt x="9436" y="173976"/>
                </a:cubicBezTo>
                <a:lnTo>
                  <a:pt x="11342" y="172071"/>
                </a:lnTo>
                <a:lnTo>
                  <a:pt x="52299" y="127303"/>
                </a:lnTo>
                <a:cubicBezTo>
                  <a:pt x="58967" y="119684"/>
                  <a:pt x="68492" y="115873"/>
                  <a:pt x="78017" y="114921"/>
                </a:cubicBezTo>
                <a:lnTo>
                  <a:pt x="79921" y="114921"/>
                </a:lnTo>
                <a:lnTo>
                  <a:pt x="153264" y="114921"/>
                </a:lnTo>
                <a:lnTo>
                  <a:pt x="153264" y="38721"/>
                </a:lnTo>
                <a:cubicBezTo>
                  <a:pt x="153264" y="18719"/>
                  <a:pt x="169457" y="1573"/>
                  <a:pt x="189459" y="621"/>
                </a:cubicBezTo>
                <a:lnTo>
                  <a:pt x="191364" y="621"/>
                </a:lnTo>
                <a:lnTo>
                  <a:pt x="343764" y="621"/>
                </a:lnTo>
                <a:close/>
                <a:moveTo>
                  <a:pt x="343764" y="286371"/>
                </a:moveTo>
                <a:lnTo>
                  <a:pt x="191364" y="286371"/>
                </a:lnTo>
                <a:cubicBezTo>
                  <a:pt x="180886" y="286371"/>
                  <a:pt x="172314" y="294944"/>
                  <a:pt x="172314" y="305421"/>
                </a:cubicBezTo>
                <a:lnTo>
                  <a:pt x="172314" y="305421"/>
                </a:lnTo>
                <a:lnTo>
                  <a:pt x="172314" y="495921"/>
                </a:lnTo>
                <a:cubicBezTo>
                  <a:pt x="172314" y="506398"/>
                  <a:pt x="180886" y="514971"/>
                  <a:pt x="191364" y="514971"/>
                </a:cubicBezTo>
                <a:lnTo>
                  <a:pt x="191364" y="514971"/>
                </a:lnTo>
                <a:lnTo>
                  <a:pt x="343764" y="514971"/>
                </a:lnTo>
                <a:cubicBezTo>
                  <a:pt x="354242" y="514971"/>
                  <a:pt x="362814" y="506398"/>
                  <a:pt x="362814" y="495921"/>
                </a:cubicBezTo>
                <a:lnTo>
                  <a:pt x="362814" y="495921"/>
                </a:lnTo>
                <a:lnTo>
                  <a:pt x="362814" y="305421"/>
                </a:lnTo>
                <a:cubicBezTo>
                  <a:pt x="362814" y="294944"/>
                  <a:pt x="354242" y="286371"/>
                  <a:pt x="343764" y="286371"/>
                </a:cubicBezTo>
                <a:lnTo>
                  <a:pt x="343764" y="286371"/>
                </a:lnTo>
                <a:close/>
                <a:moveTo>
                  <a:pt x="496164" y="133971"/>
                </a:moveTo>
                <a:lnTo>
                  <a:pt x="79921" y="133971"/>
                </a:lnTo>
                <a:cubicBezTo>
                  <a:pt x="75159" y="133971"/>
                  <a:pt x="70396" y="135876"/>
                  <a:pt x="67539" y="138734"/>
                </a:cubicBezTo>
                <a:lnTo>
                  <a:pt x="66586" y="139686"/>
                </a:lnTo>
                <a:lnTo>
                  <a:pt x="25629" y="184453"/>
                </a:lnTo>
                <a:cubicBezTo>
                  <a:pt x="21819" y="187311"/>
                  <a:pt x="19914" y="192073"/>
                  <a:pt x="19914" y="195884"/>
                </a:cubicBezTo>
                <a:lnTo>
                  <a:pt x="19914" y="197789"/>
                </a:lnTo>
                <a:lnTo>
                  <a:pt x="19914" y="381621"/>
                </a:lnTo>
                <a:cubicBezTo>
                  <a:pt x="19914" y="392098"/>
                  <a:pt x="27534" y="399719"/>
                  <a:pt x="38011" y="400671"/>
                </a:cubicBezTo>
                <a:lnTo>
                  <a:pt x="38964" y="400671"/>
                </a:lnTo>
                <a:lnTo>
                  <a:pt x="153264" y="400671"/>
                </a:lnTo>
                <a:lnTo>
                  <a:pt x="153264" y="305421"/>
                </a:lnTo>
                <a:cubicBezTo>
                  <a:pt x="153264" y="285419"/>
                  <a:pt x="169457" y="268273"/>
                  <a:pt x="189459" y="267321"/>
                </a:cubicBezTo>
                <a:lnTo>
                  <a:pt x="191364" y="267321"/>
                </a:lnTo>
                <a:lnTo>
                  <a:pt x="343764" y="267321"/>
                </a:lnTo>
                <a:cubicBezTo>
                  <a:pt x="364719" y="267321"/>
                  <a:pt x="381864" y="284466"/>
                  <a:pt x="381864" y="305421"/>
                </a:cubicBezTo>
                <a:lnTo>
                  <a:pt x="381864" y="305421"/>
                </a:lnTo>
                <a:lnTo>
                  <a:pt x="381864" y="400671"/>
                </a:lnTo>
                <a:lnTo>
                  <a:pt x="496164" y="400671"/>
                </a:lnTo>
                <a:cubicBezTo>
                  <a:pt x="506642" y="400671"/>
                  <a:pt x="514261" y="393051"/>
                  <a:pt x="515214" y="382573"/>
                </a:cubicBezTo>
                <a:lnTo>
                  <a:pt x="515214" y="381621"/>
                </a:lnTo>
                <a:lnTo>
                  <a:pt x="515214" y="153021"/>
                </a:lnTo>
                <a:cubicBezTo>
                  <a:pt x="515214" y="142544"/>
                  <a:pt x="507594" y="134923"/>
                  <a:pt x="497117" y="133971"/>
                </a:cubicBezTo>
                <a:lnTo>
                  <a:pt x="496164" y="133971"/>
                </a:lnTo>
                <a:close/>
                <a:moveTo>
                  <a:pt x="462827" y="172071"/>
                </a:moveTo>
                <a:cubicBezTo>
                  <a:pt x="470446" y="172071"/>
                  <a:pt x="477114" y="178739"/>
                  <a:pt x="477114" y="186359"/>
                </a:cubicBezTo>
                <a:cubicBezTo>
                  <a:pt x="477114" y="193978"/>
                  <a:pt x="470446" y="200646"/>
                  <a:pt x="462827" y="200646"/>
                </a:cubicBezTo>
                <a:cubicBezTo>
                  <a:pt x="455207" y="200646"/>
                  <a:pt x="448539" y="193978"/>
                  <a:pt x="448539" y="186359"/>
                </a:cubicBezTo>
                <a:cubicBezTo>
                  <a:pt x="448539" y="178739"/>
                  <a:pt x="455207" y="172071"/>
                  <a:pt x="462827" y="172071"/>
                </a:cubicBezTo>
                <a:close/>
                <a:moveTo>
                  <a:pt x="343764" y="19671"/>
                </a:moveTo>
                <a:lnTo>
                  <a:pt x="191364" y="19671"/>
                </a:lnTo>
                <a:cubicBezTo>
                  <a:pt x="180886" y="19671"/>
                  <a:pt x="172314" y="28244"/>
                  <a:pt x="172314" y="38721"/>
                </a:cubicBezTo>
                <a:lnTo>
                  <a:pt x="172314" y="38721"/>
                </a:lnTo>
                <a:lnTo>
                  <a:pt x="172314" y="114921"/>
                </a:lnTo>
                <a:lnTo>
                  <a:pt x="362814" y="114921"/>
                </a:lnTo>
                <a:lnTo>
                  <a:pt x="362814" y="38721"/>
                </a:lnTo>
                <a:cubicBezTo>
                  <a:pt x="362814" y="28244"/>
                  <a:pt x="355194" y="20623"/>
                  <a:pt x="344717" y="19671"/>
                </a:cubicBezTo>
                <a:lnTo>
                  <a:pt x="344717" y="19671"/>
                </a:lnTo>
                <a:lnTo>
                  <a:pt x="343764" y="19671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îśḷïḓe">
            <a:extLst>
              <a:ext uri="{FF2B5EF4-FFF2-40B4-BE49-F238E27FC236}">
                <a16:creationId xmlns:a16="http://schemas.microsoft.com/office/drawing/2014/main" id="{477F2B33-59CD-4999-A25F-9C873C591D1E}"/>
              </a:ext>
            </a:extLst>
          </p:cNvPr>
          <p:cNvSpPr/>
          <p:nvPr/>
        </p:nvSpPr>
        <p:spPr>
          <a:xfrm>
            <a:off x="11334332" y="4355317"/>
            <a:ext cx="400050" cy="533400"/>
          </a:xfrm>
          <a:custGeom>
            <a:avLst/>
            <a:gdLst>
              <a:gd name="connsiteX0" fmla="*/ 267948 w 400050"/>
              <a:gd name="connsiteY0" fmla="*/ 621 h 533400"/>
              <a:gd name="connsiteX1" fmla="*/ 296523 w 400050"/>
              <a:gd name="connsiteY1" fmla="*/ 27291 h 533400"/>
              <a:gd name="connsiteX2" fmla="*/ 296523 w 400050"/>
              <a:gd name="connsiteY2" fmla="*/ 29196 h 533400"/>
              <a:gd name="connsiteX3" fmla="*/ 296523 w 400050"/>
              <a:gd name="connsiteY3" fmla="*/ 38721 h 533400"/>
              <a:gd name="connsiteX4" fmla="*/ 363198 w 400050"/>
              <a:gd name="connsiteY4" fmla="*/ 38721 h 533400"/>
              <a:gd name="connsiteX5" fmla="*/ 401298 w 400050"/>
              <a:gd name="connsiteY5" fmla="*/ 74916 h 533400"/>
              <a:gd name="connsiteX6" fmla="*/ 401298 w 400050"/>
              <a:gd name="connsiteY6" fmla="*/ 76821 h 533400"/>
              <a:gd name="connsiteX7" fmla="*/ 401298 w 400050"/>
              <a:gd name="connsiteY7" fmla="*/ 495921 h 533400"/>
              <a:gd name="connsiteX8" fmla="*/ 365103 w 400050"/>
              <a:gd name="connsiteY8" fmla="*/ 534021 h 533400"/>
              <a:gd name="connsiteX9" fmla="*/ 363198 w 400050"/>
              <a:gd name="connsiteY9" fmla="*/ 534021 h 533400"/>
              <a:gd name="connsiteX10" fmla="*/ 39348 w 400050"/>
              <a:gd name="connsiteY10" fmla="*/ 534021 h 533400"/>
              <a:gd name="connsiteX11" fmla="*/ 1248 w 400050"/>
              <a:gd name="connsiteY11" fmla="*/ 497826 h 533400"/>
              <a:gd name="connsiteX12" fmla="*/ 1248 w 400050"/>
              <a:gd name="connsiteY12" fmla="*/ 495921 h 533400"/>
              <a:gd name="connsiteX13" fmla="*/ 1248 w 400050"/>
              <a:gd name="connsiteY13" fmla="*/ 76821 h 533400"/>
              <a:gd name="connsiteX14" fmla="*/ 37443 w 400050"/>
              <a:gd name="connsiteY14" fmla="*/ 38721 h 533400"/>
              <a:gd name="connsiteX15" fmla="*/ 39348 w 400050"/>
              <a:gd name="connsiteY15" fmla="*/ 38721 h 533400"/>
              <a:gd name="connsiteX16" fmla="*/ 106023 w 400050"/>
              <a:gd name="connsiteY16" fmla="*/ 38721 h 533400"/>
              <a:gd name="connsiteX17" fmla="*/ 106023 w 400050"/>
              <a:gd name="connsiteY17" fmla="*/ 29196 h 533400"/>
              <a:gd name="connsiteX18" fmla="*/ 132693 w 400050"/>
              <a:gd name="connsiteY18" fmla="*/ 621 h 533400"/>
              <a:gd name="connsiteX19" fmla="*/ 134598 w 400050"/>
              <a:gd name="connsiteY19" fmla="*/ 621 h 533400"/>
              <a:gd name="connsiteX20" fmla="*/ 267948 w 400050"/>
              <a:gd name="connsiteY20" fmla="*/ 621 h 533400"/>
              <a:gd name="connsiteX21" fmla="*/ 106023 w 400050"/>
              <a:gd name="connsiteY21" fmla="*/ 57771 h 533400"/>
              <a:gd name="connsiteX22" fmla="*/ 39348 w 400050"/>
              <a:gd name="connsiteY22" fmla="*/ 57771 h 533400"/>
              <a:gd name="connsiteX23" fmla="*/ 20298 w 400050"/>
              <a:gd name="connsiteY23" fmla="*/ 75869 h 533400"/>
              <a:gd name="connsiteX24" fmla="*/ 20298 w 400050"/>
              <a:gd name="connsiteY24" fmla="*/ 76821 h 533400"/>
              <a:gd name="connsiteX25" fmla="*/ 20298 w 400050"/>
              <a:gd name="connsiteY25" fmla="*/ 495921 h 533400"/>
              <a:gd name="connsiteX26" fmla="*/ 38395 w 400050"/>
              <a:gd name="connsiteY26" fmla="*/ 514971 h 533400"/>
              <a:gd name="connsiteX27" fmla="*/ 39348 w 400050"/>
              <a:gd name="connsiteY27" fmla="*/ 514971 h 533400"/>
              <a:gd name="connsiteX28" fmla="*/ 363198 w 400050"/>
              <a:gd name="connsiteY28" fmla="*/ 514971 h 533400"/>
              <a:gd name="connsiteX29" fmla="*/ 382248 w 400050"/>
              <a:gd name="connsiteY29" fmla="*/ 496873 h 533400"/>
              <a:gd name="connsiteX30" fmla="*/ 382248 w 400050"/>
              <a:gd name="connsiteY30" fmla="*/ 495921 h 533400"/>
              <a:gd name="connsiteX31" fmla="*/ 382248 w 400050"/>
              <a:gd name="connsiteY31" fmla="*/ 76821 h 533400"/>
              <a:gd name="connsiteX32" fmla="*/ 364151 w 400050"/>
              <a:gd name="connsiteY32" fmla="*/ 57771 h 533400"/>
              <a:gd name="connsiteX33" fmla="*/ 363198 w 400050"/>
              <a:gd name="connsiteY33" fmla="*/ 57771 h 533400"/>
              <a:gd name="connsiteX34" fmla="*/ 296523 w 400050"/>
              <a:gd name="connsiteY34" fmla="*/ 57771 h 533400"/>
              <a:gd name="connsiteX35" fmla="*/ 296523 w 400050"/>
              <a:gd name="connsiteY35" fmla="*/ 67296 h 533400"/>
              <a:gd name="connsiteX36" fmla="*/ 269853 w 400050"/>
              <a:gd name="connsiteY36" fmla="*/ 95871 h 533400"/>
              <a:gd name="connsiteX37" fmla="*/ 267948 w 400050"/>
              <a:gd name="connsiteY37" fmla="*/ 95871 h 533400"/>
              <a:gd name="connsiteX38" fmla="*/ 134598 w 400050"/>
              <a:gd name="connsiteY38" fmla="*/ 95871 h 533400"/>
              <a:gd name="connsiteX39" fmla="*/ 106023 w 400050"/>
              <a:gd name="connsiteY39" fmla="*/ 69201 h 533400"/>
              <a:gd name="connsiteX40" fmla="*/ 106023 w 400050"/>
              <a:gd name="connsiteY40" fmla="*/ 67296 h 533400"/>
              <a:gd name="connsiteX41" fmla="*/ 106023 w 400050"/>
              <a:gd name="connsiteY41" fmla="*/ 57771 h 533400"/>
              <a:gd name="connsiteX42" fmla="*/ 201273 w 400050"/>
              <a:gd name="connsiteY42" fmla="*/ 343521 h 533400"/>
              <a:gd name="connsiteX43" fmla="*/ 201273 w 400050"/>
              <a:gd name="connsiteY43" fmla="*/ 362571 h 533400"/>
              <a:gd name="connsiteX44" fmla="*/ 86973 w 400050"/>
              <a:gd name="connsiteY44" fmla="*/ 362571 h 533400"/>
              <a:gd name="connsiteX45" fmla="*/ 86973 w 400050"/>
              <a:gd name="connsiteY45" fmla="*/ 343521 h 533400"/>
              <a:gd name="connsiteX46" fmla="*/ 201273 w 400050"/>
              <a:gd name="connsiteY46" fmla="*/ 343521 h 533400"/>
              <a:gd name="connsiteX47" fmla="*/ 315573 w 400050"/>
              <a:gd name="connsiteY47" fmla="*/ 267321 h 533400"/>
              <a:gd name="connsiteX48" fmla="*/ 315573 w 400050"/>
              <a:gd name="connsiteY48" fmla="*/ 286371 h 533400"/>
              <a:gd name="connsiteX49" fmla="*/ 86973 w 400050"/>
              <a:gd name="connsiteY49" fmla="*/ 286371 h 533400"/>
              <a:gd name="connsiteX50" fmla="*/ 86973 w 400050"/>
              <a:gd name="connsiteY50" fmla="*/ 267321 h 533400"/>
              <a:gd name="connsiteX51" fmla="*/ 315573 w 400050"/>
              <a:gd name="connsiteY51" fmla="*/ 267321 h 533400"/>
              <a:gd name="connsiteX52" fmla="*/ 315573 w 400050"/>
              <a:gd name="connsiteY52" fmla="*/ 191121 h 533400"/>
              <a:gd name="connsiteX53" fmla="*/ 315573 w 400050"/>
              <a:gd name="connsiteY53" fmla="*/ 210171 h 533400"/>
              <a:gd name="connsiteX54" fmla="*/ 86973 w 400050"/>
              <a:gd name="connsiteY54" fmla="*/ 210171 h 533400"/>
              <a:gd name="connsiteX55" fmla="*/ 86973 w 400050"/>
              <a:gd name="connsiteY55" fmla="*/ 191121 h 533400"/>
              <a:gd name="connsiteX56" fmla="*/ 315573 w 400050"/>
              <a:gd name="connsiteY56" fmla="*/ 191121 h 533400"/>
              <a:gd name="connsiteX57" fmla="*/ 267948 w 400050"/>
              <a:gd name="connsiteY57" fmla="*/ 19671 h 533400"/>
              <a:gd name="connsiteX58" fmla="*/ 134598 w 400050"/>
              <a:gd name="connsiteY58" fmla="*/ 19671 h 533400"/>
              <a:gd name="connsiteX59" fmla="*/ 125073 w 400050"/>
              <a:gd name="connsiteY59" fmla="*/ 28244 h 533400"/>
              <a:gd name="connsiteX60" fmla="*/ 125073 w 400050"/>
              <a:gd name="connsiteY60" fmla="*/ 29196 h 533400"/>
              <a:gd name="connsiteX61" fmla="*/ 125073 w 400050"/>
              <a:gd name="connsiteY61" fmla="*/ 67296 h 533400"/>
              <a:gd name="connsiteX62" fmla="*/ 133645 w 400050"/>
              <a:gd name="connsiteY62" fmla="*/ 76821 h 533400"/>
              <a:gd name="connsiteX63" fmla="*/ 134598 w 400050"/>
              <a:gd name="connsiteY63" fmla="*/ 76821 h 533400"/>
              <a:gd name="connsiteX64" fmla="*/ 267948 w 400050"/>
              <a:gd name="connsiteY64" fmla="*/ 76821 h 533400"/>
              <a:gd name="connsiteX65" fmla="*/ 277473 w 400050"/>
              <a:gd name="connsiteY65" fmla="*/ 68248 h 533400"/>
              <a:gd name="connsiteX66" fmla="*/ 277473 w 400050"/>
              <a:gd name="connsiteY66" fmla="*/ 67296 h 533400"/>
              <a:gd name="connsiteX67" fmla="*/ 277473 w 400050"/>
              <a:gd name="connsiteY67" fmla="*/ 29196 h 533400"/>
              <a:gd name="connsiteX68" fmla="*/ 267948 w 400050"/>
              <a:gd name="connsiteY68" fmla="*/ 19671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00050" h="533400">
                <a:moveTo>
                  <a:pt x="267948" y="621"/>
                </a:moveTo>
                <a:cubicBezTo>
                  <a:pt x="283188" y="621"/>
                  <a:pt x="295570" y="12051"/>
                  <a:pt x="296523" y="27291"/>
                </a:cubicBezTo>
                <a:lnTo>
                  <a:pt x="296523" y="29196"/>
                </a:lnTo>
                <a:lnTo>
                  <a:pt x="296523" y="38721"/>
                </a:lnTo>
                <a:lnTo>
                  <a:pt x="363198" y="38721"/>
                </a:lnTo>
                <a:cubicBezTo>
                  <a:pt x="383201" y="38721"/>
                  <a:pt x="400345" y="54914"/>
                  <a:pt x="401298" y="74916"/>
                </a:cubicBezTo>
                <a:lnTo>
                  <a:pt x="401298" y="76821"/>
                </a:lnTo>
                <a:lnTo>
                  <a:pt x="401298" y="495921"/>
                </a:lnTo>
                <a:cubicBezTo>
                  <a:pt x="401298" y="515923"/>
                  <a:pt x="385105" y="533069"/>
                  <a:pt x="365103" y="534021"/>
                </a:cubicBezTo>
                <a:lnTo>
                  <a:pt x="363198" y="534021"/>
                </a:lnTo>
                <a:lnTo>
                  <a:pt x="39348" y="534021"/>
                </a:lnTo>
                <a:cubicBezTo>
                  <a:pt x="19345" y="534021"/>
                  <a:pt x="2201" y="517828"/>
                  <a:pt x="1248" y="497826"/>
                </a:cubicBezTo>
                <a:lnTo>
                  <a:pt x="1248" y="495921"/>
                </a:lnTo>
                <a:lnTo>
                  <a:pt x="1248" y="76821"/>
                </a:lnTo>
                <a:cubicBezTo>
                  <a:pt x="1248" y="56819"/>
                  <a:pt x="17441" y="39673"/>
                  <a:pt x="37443" y="38721"/>
                </a:cubicBezTo>
                <a:lnTo>
                  <a:pt x="39348" y="38721"/>
                </a:lnTo>
                <a:lnTo>
                  <a:pt x="106023" y="38721"/>
                </a:lnTo>
                <a:lnTo>
                  <a:pt x="106023" y="29196"/>
                </a:lnTo>
                <a:cubicBezTo>
                  <a:pt x="106023" y="13956"/>
                  <a:pt x="117453" y="1573"/>
                  <a:pt x="132693" y="621"/>
                </a:cubicBezTo>
                <a:lnTo>
                  <a:pt x="134598" y="621"/>
                </a:lnTo>
                <a:lnTo>
                  <a:pt x="267948" y="621"/>
                </a:lnTo>
                <a:close/>
                <a:moveTo>
                  <a:pt x="106023" y="57771"/>
                </a:moveTo>
                <a:lnTo>
                  <a:pt x="39348" y="57771"/>
                </a:lnTo>
                <a:cubicBezTo>
                  <a:pt x="28870" y="57771"/>
                  <a:pt x="21251" y="65391"/>
                  <a:pt x="20298" y="75869"/>
                </a:cubicBezTo>
                <a:lnTo>
                  <a:pt x="20298" y="76821"/>
                </a:lnTo>
                <a:lnTo>
                  <a:pt x="20298" y="495921"/>
                </a:lnTo>
                <a:cubicBezTo>
                  <a:pt x="20298" y="506398"/>
                  <a:pt x="27918" y="514019"/>
                  <a:pt x="38395" y="514971"/>
                </a:cubicBezTo>
                <a:lnTo>
                  <a:pt x="39348" y="514971"/>
                </a:lnTo>
                <a:lnTo>
                  <a:pt x="363198" y="514971"/>
                </a:lnTo>
                <a:cubicBezTo>
                  <a:pt x="373676" y="514971"/>
                  <a:pt x="381295" y="507351"/>
                  <a:pt x="382248" y="496873"/>
                </a:cubicBezTo>
                <a:lnTo>
                  <a:pt x="382248" y="495921"/>
                </a:lnTo>
                <a:lnTo>
                  <a:pt x="382248" y="76821"/>
                </a:lnTo>
                <a:cubicBezTo>
                  <a:pt x="382248" y="66344"/>
                  <a:pt x="374628" y="58723"/>
                  <a:pt x="364151" y="57771"/>
                </a:cubicBezTo>
                <a:lnTo>
                  <a:pt x="363198" y="57771"/>
                </a:lnTo>
                <a:lnTo>
                  <a:pt x="296523" y="57771"/>
                </a:lnTo>
                <a:lnTo>
                  <a:pt x="296523" y="67296"/>
                </a:lnTo>
                <a:cubicBezTo>
                  <a:pt x="296523" y="82536"/>
                  <a:pt x="285093" y="94919"/>
                  <a:pt x="269853" y="95871"/>
                </a:cubicBezTo>
                <a:lnTo>
                  <a:pt x="267948" y="95871"/>
                </a:lnTo>
                <a:lnTo>
                  <a:pt x="134598" y="95871"/>
                </a:lnTo>
                <a:cubicBezTo>
                  <a:pt x="119358" y="95871"/>
                  <a:pt x="106976" y="84441"/>
                  <a:pt x="106023" y="69201"/>
                </a:cubicBezTo>
                <a:lnTo>
                  <a:pt x="106023" y="67296"/>
                </a:lnTo>
                <a:lnTo>
                  <a:pt x="106023" y="57771"/>
                </a:lnTo>
                <a:close/>
                <a:moveTo>
                  <a:pt x="201273" y="343521"/>
                </a:moveTo>
                <a:lnTo>
                  <a:pt x="201273" y="362571"/>
                </a:lnTo>
                <a:lnTo>
                  <a:pt x="86973" y="362571"/>
                </a:lnTo>
                <a:lnTo>
                  <a:pt x="86973" y="343521"/>
                </a:lnTo>
                <a:lnTo>
                  <a:pt x="201273" y="343521"/>
                </a:lnTo>
                <a:close/>
                <a:moveTo>
                  <a:pt x="315573" y="267321"/>
                </a:moveTo>
                <a:lnTo>
                  <a:pt x="315573" y="286371"/>
                </a:lnTo>
                <a:lnTo>
                  <a:pt x="86973" y="286371"/>
                </a:lnTo>
                <a:lnTo>
                  <a:pt x="86973" y="267321"/>
                </a:lnTo>
                <a:lnTo>
                  <a:pt x="315573" y="267321"/>
                </a:lnTo>
                <a:close/>
                <a:moveTo>
                  <a:pt x="315573" y="191121"/>
                </a:moveTo>
                <a:lnTo>
                  <a:pt x="315573" y="210171"/>
                </a:lnTo>
                <a:lnTo>
                  <a:pt x="86973" y="210171"/>
                </a:lnTo>
                <a:lnTo>
                  <a:pt x="86973" y="191121"/>
                </a:lnTo>
                <a:lnTo>
                  <a:pt x="315573" y="191121"/>
                </a:lnTo>
                <a:close/>
                <a:moveTo>
                  <a:pt x="267948" y="19671"/>
                </a:moveTo>
                <a:lnTo>
                  <a:pt x="134598" y="19671"/>
                </a:lnTo>
                <a:cubicBezTo>
                  <a:pt x="129836" y="19671"/>
                  <a:pt x="126026" y="23481"/>
                  <a:pt x="125073" y="28244"/>
                </a:cubicBezTo>
                <a:lnTo>
                  <a:pt x="125073" y="29196"/>
                </a:lnTo>
                <a:lnTo>
                  <a:pt x="125073" y="67296"/>
                </a:lnTo>
                <a:cubicBezTo>
                  <a:pt x="125073" y="72059"/>
                  <a:pt x="128883" y="75869"/>
                  <a:pt x="133645" y="76821"/>
                </a:cubicBezTo>
                <a:lnTo>
                  <a:pt x="134598" y="76821"/>
                </a:lnTo>
                <a:lnTo>
                  <a:pt x="267948" y="76821"/>
                </a:lnTo>
                <a:cubicBezTo>
                  <a:pt x="272711" y="76821"/>
                  <a:pt x="276520" y="73011"/>
                  <a:pt x="277473" y="68248"/>
                </a:cubicBezTo>
                <a:lnTo>
                  <a:pt x="277473" y="67296"/>
                </a:lnTo>
                <a:lnTo>
                  <a:pt x="277473" y="29196"/>
                </a:lnTo>
                <a:cubicBezTo>
                  <a:pt x="277473" y="23481"/>
                  <a:pt x="273663" y="19671"/>
                  <a:pt x="267948" y="19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B4DD5BB-82D1-4370-B4F4-C245351A87B6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24" name="Oval 31">
              <a:extLst>
                <a:ext uri="{FF2B5EF4-FFF2-40B4-BE49-F238E27FC236}">
                  <a16:creationId xmlns:a16="http://schemas.microsoft.com/office/drawing/2014/main" id="{44C8E7AF-BCF5-4827-A0EA-CB9DFC71954A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526244F8-91AA-485B-BC44-EDDC7CE8481D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3CE2716E-0AB0-4685-9F91-F46DF73FAAAE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7" name="Straight Connector 20">
              <a:extLst>
                <a:ext uri="{FF2B5EF4-FFF2-40B4-BE49-F238E27FC236}">
                  <a16:creationId xmlns:a16="http://schemas.microsoft.com/office/drawing/2014/main" id="{DD8EE942-319A-476F-AAF3-AECBDBD86920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iṩļïḓè">
            <a:extLst>
              <a:ext uri="{FF2B5EF4-FFF2-40B4-BE49-F238E27FC236}">
                <a16:creationId xmlns:a16="http://schemas.microsoft.com/office/drawing/2014/main" id="{352014A5-6CA9-4309-B199-1FEDBA749F18}"/>
              </a:ext>
            </a:extLst>
          </p:cNvPr>
          <p:cNvSpPr txBox="1"/>
          <p:nvPr/>
        </p:nvSpPr>
        <p:spPr bwMode="auto">
          <a:xfrm>
            <a:off x="1608181" y="4430658"/>
            <a:ext cx="2289468" cy="382716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iṩļïḓè">
            <a:extLst>
              <a:ext uri="{FF2B5EF4-FFF2-40B4-BE49-F238E27FC236}">
                <a16:creationId xmlns:a16="http://schemas.microsoft.com/office/drawing/2014/main" id="{5CE9C93E-2A98-4FC7-B77A-CC8BD5388B31}"/>
              </a:ext>
            </a:extLst>
          </p:cNvPr>
          <p:cNvSpPr txBox="1"/>
          <p:nvPr/>
        </p:nvSpPr>
        <p:spPr bwMode="auto">
          <a:xfrm>
            <a:off x="5249414" y="4430658"/>
            <a:ext cx="2289468" cy="382716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0" name="iṩļïḓè">
            <a:extLst>
              <a:ext uri="{FF2B5EF4-FFF2-40B4-BE49-F238E27FC236}">
                <a16:creationId xmlns:a16="http://schemas.microsoft.com/office/drawing/2014/main" id="{EB11F65D-A98C-45F4-85A9-8D35BB938C69}"/>
              </a:ext>
            </a:extLst>
          </p:cNvPr>
          <p:cNvSpPr txBox="1"/>
          <p:nvPr/>
        </p:nvSpPr>
        <p:spPr bwMode="auto">
          <a:xfrm>
            <a:off x="8854502" y="4430658"/>
            <a:ext cx="2289468" cy="382716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3" name="iŝḷïdé">
            <a:extLst>
              <a:ext uri="{FF2B5EF4-FFF2-40B4-BE49-F238E27FC236}">
                <a16:creationId xmlns:a16="http://schemas.microsoft.com/office/drawing/2014/main" id="{33715DB7-0EA9-4A54-B43E-9B7CC65AC4E7}"/>
              </a:ext>
            </a:extLst>
          </p:cNvPr>
          <p:cNvSpPr/>
          <p:nvPr/>
        </p:nvSpPr>
        <p:spPr>
          <a:xfrm flipH="1">
            <a:off x="1329101" y="2193099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1A2CED4-DB98-4C58-8C95-B1454E776E1A}"/>
              </a:ext>
            </a:extLst>
          </p:cNvPr>
          <p:cNvSpPr txBox="1"/>
          <p:nvPr/>
        </p:nvSpPr>
        <p:spPr>
          <a:xfrm>
            <a:off x="1656698" y="2115852"/>
            <a:ext cx="2805480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rgbClr val="397691"/>
                </a:solidFill>
                <a:cs typeface="+mn-ea"/>
                <a:sym typeface="+mn-lt"/>
              </a:rPr>
              <a:t>, . Click here to add content that matches the title.,</a:t>
            </a:r>
          </a:p>
        </p:txBody>
      </p:sp>
      <p:sp>
        <p:nvSpPr>
          <p:cNvPr id="35" name="iŝḷïdé">
            <a:extLst>
              <a:ext uri="{FF2B5EF4-FFF2-40B4-BE49-F238E27FC236}">
                <a16:creationId xmlns:a16="http://schemas.microsoft.com/office/drawing/2014/main" id="{7458FB4C-F32F-4B31-BB12-0BB4E877C8AF}"/>
              </a:ext>
            </a:extLst>
          </p:cNvPr>
          <p:cNvSpPr/>
          <p:nvPr/>
        </p:nvSpPr>
        <p:spPr>
          <a:xfrm flipH="1">
            <a:off x="5023755" y="2160753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BECC66A-8FCE-41BA-9F24-9DB5AF84DE3E}"/>
              </a:ext>
            </a:extLst>
          </p:cNvPr>
          <p:cNvSpPr txBox="1"/>
          <p:nvPr/>
        </p:nvSpPr>
        <p:spPr>
          <a:xfrm>
            <a:off x="5351352" y="2083506"/>
            <a:ext cx="2805480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rgbClr val="397691"/>
                </a:solidFill>
                <a:cs typeface="+mn-ea"/>
                <a:sym typeface="+mn-lt"/>
              </a:rPr>
              <a:t>, . Click here to add content that matches the title.,</a:t>
            </a:r>
          </a:p>
        </p:txBody>
      </p:sp>
      <p:sp>
        <p:nvSpPr>
          <p:cNvPr id="37" name="iŝḷïdé">
            <a:extLst>
              <a:ext uri="{FF2B5EF4-FFF2-40B4-BE49-F238E27FC236}">
                <a16:creationId xmlns:a16="http://schemas.microsoft.com/office/drawing/2014/main" id="{CF1C9D4F-5B7D-4F4E-8ECD-EA670BB0A47D}"/>
              </a:ext>
            </a:extLst>
          </p:cNvPr>
          <p:cNvSpPr/>
          <p:nvPr/>
        </p:nvSpPr>
        <p:spPr>
          <a:xfrm flipH="1">
            <a:off x="8610815" y="2160753"/>
            <a:ext cx="122104" cy="754377"/>
          </a:xfrm>
          <a:prstGeom prst="roundRect">
            <a:avLst>
              <a:gd name="adj" fmla="val 449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F9E4DB5-0260-43C6-9379-38741A0F51C8}"/>
              </a:ext>
            </a:extLst>
          </p:cNvPr>
          <p:cNvSpPr txBox="1"/>
          <p:nvPr/>
        </p:nvSpPr>
        <p:spPr>
          <a:xfrm>
            <a:off x="8938412" y="2083506"/>
            <a:ext cx="2805480" cy="733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rgbClr val="397691"/>
                </a:solidFill>
                <a:cs typeface="+mn-ea"/>
                <a:sym typeface="+mn-lt"/>
              </a:rPr>
              <a:t>, . Click here to add content that matches the title.,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5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4" grpId="0" animBg="1"/>
      <p:bldP spid="36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ṧḷiḑè">
            <a:extLst>
              <a:ext uri="{FF2B5EF4-FFF2-40B4-BE49-F238E27FC236}">
                <a16:creationId xmlns:a16="http://schemas.microsoft.com/office/drawing/2014/main" id="{E4E1A58D-36CF-435F-9FCE-4ED4E95E674B}"/>
              </a:ext>
            </a:extLst>
          </p:cNvPr>
          <p:cNvSpPr/>
          <p:nvPr/>
        </p:nvSpPr>
        <p:spPr>
          <a:xfrm>
            <a:off x="5695720" y="300898"/>
            <a:ext cx="6253106" cy="5970454"/>
          </a:xfrm>
          <a:custGeom>
            <a:avLst/>
            <a:gdLst>
              <a:gd name="connsiteX0" fmla="*/ 1681106 w 6253106"/>
              <a:gd name="connsiteY0" fmla="*/ 4103554 h 5970454"/>
              <a:gd name="connsiteX1" fmla="*/ 6253106 w 6253106"/>
              <a:gd name="connsiteY1" fmla="*/ 4103554 h 5970454"/>
              <a:gd name="connsiteX2" fmla="*/ 6253106 w 6253106"/>
              <a:gd name="connsiteY2" fmla="*/ 5970454 h 5970454"/>
              <a:gd name="connsiteX3" fmla="*/ 1681106 w 6253106"/>
              <a:gd name="connsiteY3" fmla="*/ 5970454 h 5970454"/>
              <a:gd name="connsiteX4" fmla="*/ 4164376 w 6253106"/>
              <a:gd name="connsiteY4" fmla="*/ 2051777 h 5970454"/>
              <a:gd name="connsiteX5" fmla="*/ 6253106 w 6253106"/>
              <a:gd name="connsiteY5" fmla="*/ 2051777 h 5970454"/>
              <a:gd name="connsiteX6" fmla="*/ 6253106 w 6253106"/>
              <a:gd name="connsiteY6" fmla="*/ 3918677 h 5970454"/>
              <a:gd name="connsiteX7" fmla="*/ 4164376 w 6253106"/>
              <a:gd name="connsiteY7" fmla="*/ 3918677 h 5970454"/>
              <a:gd name="connsiteX8" fmla="*/ 0 w 6253106"/>
              <a:gd name="connsiteY8" fmla="*/ 2051777 h 5970454"/>
              <a:gd name="connsiteX9" fmla="*/ 3967106 w 6253106"/>
              <a:gd name="connsiteY9" fmla="*/ 2051777 h 5970454"/>
              <a:gd name="connsiteX10" fmla="*/ 3967106 w 6253106"/>
              <a:gd name="connsiteY10" fmla="*/ 3918677 h 5970454"/>
              <a:gd name="connsiteX11" fmla="*/ 0 w 6253106"/>
              <a:gd name="connsiteY11" fmla="*/ 3918677 h 5970454"/>
              <a:gd name="connsiteX12" fmla="*/ 1681106 w 6253106"/>
              <a:gd name="connsiteY12" fmla="*/ 0 h 5970454"/>
              <a:gd name="connsiteX13" fmla="*/ 6253106 w 6253106"/>
              <a:gd name="connsiteY13" fmla="*/ 0 h 5970454"/>
              <a:gd name="connsiteX14" fmla="*/ 6253106 w 6253106"/>
              <a:gd name="connsiteY14" fmla="*/ 1866900 h 5970454"/>
              <a:gd name="connsiteX15" fmla="*/ 1681106 w 6253106"/>
              <a:gd name="connsiteY15" fmla="*/ 1866900 h 597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53106" h="5970454">
                <a:moveTo>
                  <a:pt x="1681106" y="4103554"/>
                </a:moveTo>
                <a:lnTo>
                  <a:pt x="6253106" y="4103554"/>
                </a:lnTo>
                <a:lnTo>
                  <a:pt x="6253106" y="5970454"/>
                </a:lnTo>
                <a:lnTo>
                  <a:pt x="1681106" y="5970454"/>
                </a:lnTo>
                <a:close/>
                <a:moveTo>
                  <a:pt x="4164376" y="2051777"/>
                </a:moveTo>
                <a:lnTo>
                  <a:pt x="6253106" y="2051777"/>
                </a:lnTo>
                <a:lnTo>
                  <a:pt x="6253106" y="3918677"/>
                </a:lnTo>
                <a:lnTo>
                  <a:pt x="4164376" y="3918677"/>
                </a:lnTo>
                <a:close/>
                <a:moveTo>
                  <a:pt x="0" y="2051777"/>
                </a:moveTo>
                <a:lnTo>
                  <a:pt x="3967106" y="2051777"/>
                </a:lnTo>
                <a:lnTo>
                  <a:pt x="3967106" y="3918677"/>
                </a:lnTo>
                <a:lnTo>
                  <a:pt x="0" y="3918677"/>
                </a:lnTo>
                <a:close/>
                <a:moveTo>
                  <a:pt x="1681106" y="0"/>
                </a:moveTo>
                <a:lnTo>
                  <a:pt x="6253106" y="0"/>
                </a:lnTo>
                <a:lnTo>
                  <a:pt x="6253106" y="1866900"/>
                </a:lnTo>
                <a:lnTo>
                  <a:pt x="1681106" y="1866900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21598" r="-21510"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C5ABEE5-F984-4DD2-B08E-62D58DD409F7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9" name="Oval 31">
              <a:extLst>
                <a:ext uri="{FF2B5EF4-FFF2-40B4-BE49-F238E27FC236}">
                  <a16:creationId xmlns:a16="http://schemas.microsoft.com/office/drawing/2014/main" id="{4CA78C6B-722D-4210-B210-17605A21A618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Oval 32">
              <a:extLst>
                <a:ext uri="{FF2B5EF4-FFF2-40B4-BE49-F238E27FC236}">
                  <a16:creationId xmlns:a16="http://schemas.microsoft.com/office/drawing/2014/main" id="{6D537F5C-4FA3-4CB0-B1E6-CA45470BE467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3">
              <a:extLst>
                <a:ext uri="{FF2B5EF4-FFF2-40B4-BE49-F238E27FC236}">
                  <a16:creationId xmlns:a16="http://schemas.microsoft.com/office/drawing/2014/main" id="{98E687E1-0EEF-4FE1-8E55-B829ED93C674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2" name="Straight Connector 20">
              <a:extLst>
                <a:ext uri="{FF2B5EF4-FFF2-40B4-BE49-F238E27FC236}">
                  <a16:creationId xmlns:a16="http://schemas.microsoft.com/office/drawing/2014/main" id="{FEA3C8A3-3FCD-4FE8-AAA2-357AA828F1DD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ï$lïḑê">
            <a:extLst>
              <a:ext uri="{FF2B5EF4-FFF2-40B4-BE49-F238E27FC236}">
                <a16:creationId xmlns:a16="http://schemas.microsoft.com/office/drawing/2014/main" id="{F26CD13A-F7DB-40CF-BF93-76369D6B99BF}"/>
              </a:ext>
            </a:extLst>
          </p:cNvPr>
          <p:cNvSpPr/>
          <p:nvPr/>
        </p:nvSpPr>
        <p:spPr>
          <a:xfrm>
            <a:off x="1328929" y="2312706"/>
            <a:ext cx="2555739" cy="733071"/>
          </a:xfrm>
          <a:prstGeom prst="roundRect">
            <a:avLst>
              <a:gd name="adj" fmla="val 182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0 2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îşļíďe">
            <a:extLst>
              <a:ext uri="{FF2B5EF4-FFF2-40B4-BE49-F238E27FC236}">
                <a16:creationId xmlns:a16="http://schemas.microsoft.com/office/drawing/2014/main" id="{0956D542-40DB-44A9-A5A3-3D70CBCA7034}"/>
              </a:ext>
            </a:extLst>
          </p:cNvPr>
          <p:cNvSpPr/>
          <p:nvPr/>
        </p:nvSpPr>
        <p:spPr>
          <a:xfrm>
            <a:off x="1708952" y="2444779"/>
            <a:ext cx="347562" cy="374298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iṩļïḓè">
            <a:extLst>
              <a:ext uri="{FF2B5EF4-FFF2-40B4-BE49-F238E27FC236}">
                <a16:creationId xmlns:a16="http://schemas.microsoft.com/office/drawing/2014/main" id="{8C8663BD-E735-46A4-B363-C30EB2DF7975}"/>
              </a:ext>
            </a:extLst>
          </p:cNvPr>
          <p:cNvSpPr txBox="1"/>
          <p:nvPr/>
        </p:nvSpPr>
        <p:spPr bwMode="auto">
          <a:xfrm>
            <a:off x="2167787" y="2494520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088151-A992-4141-8EA0-03D247B86E27}"/>
              </a:ext>
            </a:extLst>
          </p:cNvPr>
          <p:cNvSpPr txBox="1"/>
          <p:nvPr/>
        </p:nvSpPr>
        <p:spPr>
          <a:xfrm>
            <a:off x="1328929" y="3274550"/>
            <a:ext cx="3628915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rgbClr val="397691"/>
                </a:solidFill>
                <a:cs typeface="+mn-ea"/>
                <a:sym typeface="+mn-lt"/>
              </a:rPr>
              <a:t>,  portals with</a:t>
            </a: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43D76D0-502A-476B-9106-0FEF14CDE634}"/>
              </a:ext>
            </a:extLst>
          </p:cNvPr>
          <p:cNvSpPr txBox="1"/>
          <p:nvPr/>
        </p:nvSpPr>
        <p:spPr>
          <a:xfrm>
            <a:off x="1328929" y="4487821"/>
            <a:ext cx="3628915" cy="479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100" kern="0" dirty="0">
                <a:solidFill>
                  <a:srgbClr val="397691"/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en-US" altLang="zh-CN" sz="1100" kern="0" dirty="0">
                <a:solidFill>
                  <a:srgbClr val="397691"/>
                </a:solidFill>
                <a:cs typeface="+mn-ea"/>
                <a:sym typeface="+mn-lt"/>
              </a:rPr>
              <a:t>,  portals with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E09D994-C861-47F1-8339-AE0353D516E7}"/>
              </a:ext>
            </a:extLst>
          </p:cNvPr>
          <p:cNvCxnSpPr>
            <a:cxnSpLocks/>
          </p:cNvCxnSpPr>
          <p:nvPr/>
        </p:nvCxnSpPr>
        <p:spPr>
          <a:xfrm>
            <a:off x="1225705" y="4237948"/>
            <a:ext cx="3618774" cy="0"/>
          </a:xfrm>
          <a:prstGeom prst="line">
            <a:avLst/>
          </a:prstGeom>
          <a:ln>
            <a:solidFill>
              <a:schemeClr val="tx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îṧḷiḑè">
            <a:extLst>
              <a:ext uri="{FF2B5EF4-FFF2-40B4-BE49-F238E27FC236}">
                <a16:creationId xmlns:a16="http://schemas.microsoft.com/office/drawing/2014/main" id="{E1C406CC-89B8-4607-B057-0B5E091543ED}"/>
              </a:ext>
            </a:extLst>
          </p:cNvPr>
          <p:cNvSpPr/>
          <p:nvPr/>
        </p:nvSpPr>
        <p:spPr>
          <a:xfrm>
            <a:off x="5683337" y="289323"/>
            <a:ext cx="6253106" cy="5970454"/>
          </a:xfrm>
          <a:custGeom>
            <a:avLst/>
            <a:gdLst>
              <a:gd name="connsiteX0" fmla="*/ 1681106 w 6253106"/>
              <a:gd name="connsiteY0" fmla="*/ 4103554 h 5970454"/>
              <a:gd name="connsiteX1" fmla="*/ 6253106 w 6253106"/>
              <a:gd name="connsiteY1" fmla="*/ 4103554 h 5970454"/>
              <a:gd name="connsiteX2" fmla="*/ 6253106 w 6253106"/>
              <a:gd name="connsiteY2" fmla="*/ 5970454 h 5970454"/>
              <a:gd name="connsiteX3" fmla="*/ 1681106 w 6253106"/>
              <a:gd name="connsiteY3" fmla="*/ 5970454 h 5970454"/>
              <a:gd name="connsiteX4" fmla="*/ 4164376 w 6253106"/>
              <a:gd name="connsiteY4" fmla="*/ 2051777 h 5970454"/>
              <a:gd name="connsiteX5" fmla="*/ 6253106 w 6253106"/>
              <a:gd name="connsiteY5" fmla="*/ 2051777 h 5970454"/>
              <a:gd name="connsiteX6" fmla="*/ 6253106 w 6253106"/>
              <a:gd name="connsiteY6" fmla="*/ 3918677 h 5970454"/>
              <a:gd name="connsiteX7" fmla="*/ 4164376 w 6253106"/>
              <a:gd name="connsiteY7" fmla="*/ 3918677 h 5970454"/>
              <a:gd name="connsiteX8" fmla="*/ 0 w 6253106"/>
              <a:gd name="connsiteY8" fmla="*/ 2051777 h 5970454"/>
              <a:gd name="connsiteX9" fmla="*/ 3967106 w 6253106"/>
              <a:gd name="connsiteY9" fmla="*/ 2051777 h 5970454"/>
              <a:gd name="connsiteX10" fmla="*/ 3967106 w 6253106"/>
              <a:gd name="connsiteY10" fmla="*/ 3918677 h 5970454"/>
              <a:gd name="connsiteX11" fmla="*/ 0 w 6253106"/>
              <a:gd name="connsiteY11" fmla="*/ 3918677 h 5970454"/>
              <a:gd name="connsiteX12" fmla="*/ 1681106 w 6253106"/>
              <a:gd name="connsiteY12" fmla="*/ 0 h 5970454"/>
              <a:gd name="connsiteX13" fmla="*/ 6253106 w 6253106"/>
              <a:gd name="connsiteY13" fmla="*/ 0 h 5970454"/>
              <a:gd name="connsiteX14" fmla="*/ 6253106 w 6253106"/>
              <a:gd name="connsiteY14" fmla="*/ 1866900 h 5970454"/>
              <a:gd name="connsiteX15" fmla="*/ 1681106 w 6253106"/>
              <a:gd name="connsiteY15" fmla="*/ 1866900 h 597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53106" h="5970454">
                <a:moveTo>
                  <a:pt x="1681106" y="4103554"/>
                </a:moveTo>
                <a:lnTo>
                  <a:pt x="6253106" y="4103554"/>
                </a:lnTo>
                <a:lnTo>
                  <a:pt x="6253106" y="5970454"/>
                </a:lnTo>
                <a:lnTo>
                  <a:pt x="1681106" y="5970454"/>
                </a:lnTo>
                <a:close/>
                <a:moveTo>
                  <a:pt x="4164376" y="2051777"/>
                </a:moveTo>
                <a:lnTo>
                  <a:pt x="6253106" y="2051777"/>
                </a:lnTo>
                <a:lnTo>
                  <a:pt x="6253106" y="3918677"/>
                </a:lnTo>
                <a:lnTo>
                  <a:pt x="4164376" y="3918677"/>
                </a:lnTo>
                <a:close/>
                <a:moveTo>
                  <a:pt x="0" y="2051777"/>
                </a:moveTo>
                <a:lnTo>
                  <a:pt x="3967106" y="2051777"/>
                </a:lnTo>
                <a:lnTo>
                  <a:pt x="3967106" y="3918677"/>
                </a:lnTo>
                <a:lnTo>
                  <a:pt x="0" y="3918677"/>
                </a:lnTo>
                <a:close/>
                <a:moveTo>
                  <a:pt x="1681106" y="0"/>
                </a:moveTo>
                <a:lnTo>
                  <a:pt x="6253106" y="0"/>
                </a:lnTo>
                <a:lnTo>
                  <a:pt x="6253106" y="1866900"/>
                </a:lnTo>
                <a:lnTo>
                  <a:pt x="1681106" y="1866900"/>
                </a:lnTo>
                <a:close/>
              </a:path>
            </a:pathLst>
          </a:custGeom>
          <a:gradFill flip="none" rotWithShape="1">
            <a:gsLst>
              <a:gs pos="32000">
                <a:srgbClr val="1D7197">
                  <a:alpha val="13000"/>
                </a:srgbClr>
              </a:gs>
              <a:gs pos="1000">
                <a:srgbClr val="20ADCE">
                  <a:alpha val="13000"/>
                </a:srgbClr>
              </a:gs>
              <a:gs pos="100000">
                <a:srgbClr val="17456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041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D1AFE14-2BB7-495B-B0F7-20B91961FC46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7F2A0FB-04C9-4293-B73D-F8782ADB77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rgbClr val="1D7197">
                  <a:alpha val="13000"/>
                </a:srgbClr>
              </a:gs>
              <a:gs pos="1000">
                <a:srgbClr val="20ADCE">
                  <a:alpha val="13000"/>
                </a:srgbClr>
              </a:gs>
              <a:gs pos="100000">
                <a:srgbClr val="17456B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A16C01D0-25CF-4B3A-837C-0CAF970FCCC7}"/>
              </a:ext>
            </a:extLst>
          </p:cNvPr>
          <p:cNvCxnSpPr>
            <a:cxnSpLocks/>
          </p:cNvCxnSpPr>
          <p:nvPr/>
        </p:nvCxnSpPr>
        <p:spPr>
          <a:xfrm>
            <a:off x="1401310" y="3429000"/>
            <a:ext cx="9084581" cy="0"/>
          </a:xfrm>
          <a:prstGeom prst="line">
            <a:avLst/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grpSp>
        <p:nvGrpSpPr>
          <p:cNvPr id="4" name="Group 8">
            <a:extLst>
              <a:ext uri="{FF2B5EF4-FFF2-40B4-BE49-F238E27FC236}">
                <a16:creationId xmlns:a16="http://schemas.microsoft.com/office/drawing/2014/main" id="{EBC2FE2C-6931-4079-8574-1051DE4B7727}"/>
              </a:ext>
            </a:extLst>
          </p:cNvPr>
          <p:cNvGrpSpPr/>
          <p:nvPr/>
        </p:nvGrpSpPr>
        <p:grpSpPr>
          <a:xfrm>
            <a:off x="1371601" y="3731259"/>
            <a:ext cx="2505074" cy="704215"/>
            <a:chOff x="1524001" y="4963160"/>
            <a:chExt cx="2409824" cy="592296"/>
          </a:xfrm>
        </p:grpSpPr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E709EDBF-10EF-4209-AC27-918EED2B5C8E}"/>
                </a:ext>
              </a:extLst>
            </p:cNvPr>
            <p:cNvSpPr txBox="1">
              <a:spLocks/>
            </p:cNvSpPr>
            <p:nvPr/>
          </p:nvSpPr>
          <p:spPr>
            <a:xfrm>
              <a:off x="1638300" y="5067300"/>
              <a:ext cx="2295525" cy="488156"/>
            </a:xfrm>
            <a:prstGeom prst="rect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5C11EE31-06B3-4E9A-A12D-66E3614A75AA}"/>
                </a:ext>
              </a:extLst>
            </p:cNvPr>
            <p:cNvSpPr txBox="1">
              <a:spLocks/>
            </p:cNvSpPr>
            <p:nvPr/>
          </p:nvSpPr>
          <p:spPr>
            <a:xfrm>
              <a:off x="1524001" y="4963160"/>
              <a:ext cx="2339340" cy="518160"/>
            </a:xfrm>
            <a:prstGeom prst="rect">
              <a:avLst/>
            </a:prstGeom>
            <a:gradFill>
              <a:gsLst>
                <a:gs pos="100000">
                  <a:srgbClr val="91B1D0">
                    <a:lumMod val="50000"/>
                  </a:srgbClr>
                </a:gs>
                <a:gs pos="0">
                  <a:srgbClr val="2E7791"/>
                </a:gs>
              </a:gsLst>
              <a:lin ang="2700000" scaled="1"/>
            </a:gradFill>
          </p:spPr>
          <p:txBody>
            <a:bodyPr vert="horz" lIns="0" tIns="0" rIns="0" bIns="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FBFEC20-5779-4B3C-896C-84DA1E05E261}"/>
              </a:ext>
            </a:extLst>
          </p:cNvPr>
          <p:cNvSpPr txBox="1"/>
          <p:nvPr/>
        </p:nvSpPr>
        <p:spPr>
          <a:xfrm>
            <a:off x="1679896" y="3929736"/>
            <a:ext cx="1815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669F2D7F-9A61-4630-A1DC-9FF5EA81E960}"/>
              </a:ext>
            </a:extLst>
          </p:cNvPr>
          <p:cNvSpPr txBox="1"/>
          <p:nvPr/>
        </p:nvSpPr>
        <p:spPr>
          <a:xfrm>
            <a:off x="1191649" y="2088078"/>
            <a:ext cx="6569042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PART</a:t>
            </a:r>
            <a:r>
              <a:rPr kumimoji="0" lang="en-US" altLang="zh-CN" sz="8000" b="1" i="0" u="none" strike="noStrike" kern="1200" cap="none" spc="6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TWO.</a:t>
            </a:r>
            <a:endParaRPr kumimoji="0" lang="en-US" sz="80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79ADB86-6B9B-4D79-83C0-F494E9AB856A}"/>
              </a:ext>
            </a:extLst>
          </p:cNvPr>
          <p:cNvSpPr txBox="1"/>
          <p:nvPr/>
        </p:nvSpPr>
        <p:spPr>
          <a:xfrm>
            <a:off x="4343173" y="3731259"/>
            <a:ext cx="6142718" cy="695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ctr" defTabSz="412750" hangingPunct="0">
              <a:lnSpc>
                <a:spcPct val="150000"/>
              </a:lnSpc>
              <a:defRPr sz="1200" b="0" kern="0">
                <a:solidFill>
                  <a:schemeClr val="bg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600" dirty="0"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600" dirty="0">
              <a:sym typeface="+mn-lt"/>
            </a:endParaRPr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id="{C0AD562E-1D0F-4345-968F-36C992E33977}"/>
              </a:ext>
            </a:extLst>
          </p:cNvPr>
          <p:cNvSpPr/>
          <p:nvPr/>
        </p:nvSpPr>
        <p:spPr>
          <a:xfrm>
            <a:off x="10289187" y="3232296"/>
            <a:ext cx="393408" cy="393408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Straight Arrow Connector 35">
            <a:extLst>
              <a:ext uri="{FF2B5EF4-FFF2-40B4-BE49-F238E27FC236}">
                <a16:creationId xmlns:a16="http://schemas.microsoft.com/office/drawing/2014/main" id="{FE1D3EB2-E3BF-45CA-A18D-0E3F65935FC8}"/>
              </a:ext>
            </a:extLst>
          </p:cNvPr>
          <p:cNvCxnSpPr>
            <a:cxnSpLocks/>
          </p:cNvCxnSpPr>
          <p:nvPr/>
        </p:nvCxnSpPr>
        <p:spPr>
          <a:xfrm>
            <a:off x="10377879" y="3429000"/>
            <a:ext cx="216024" cy="0"/>
          </a:xfrm>
          <a:prstGeom prst="straightConnector1">
            <a:avLst/>
          </a:prstGeom>
          <a:noFill/>
          <a:ln w="6350" cap="flat" cmpd="sng" algn="ctr">
            <a:solidFill>
              <a:srgbClr val="1E2E60"/>
            </a:solidFill>
            <a:prstDash val="solid"/>
            <a:miter lim="800000"/>
            <a:tailEnd type="arrow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0409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líḋe">
            <a:extLst>
              <a:ext uri="{FF2B5EF4-FFF2-40B4-BE49-F238E27FC236}">
                <a16:creationId xmlns:a16="http://schemas.microsoft.com/office/drawing/2014/main" id="{3C04B63E-7133-4050-913F-23BFB9DF3129}"/>
              </a:ext>
            </a:extLst>
          </p:cNvPr>
          <p:cNvSpPr/>
          <p:nvPr/>
        </p:nvSpPr>
        <p:spPr>
          <a:xfrm>
            <a:off x="3379947" y="3376876"/>
            <a:ext cx="719808" cy="719808"/>
          </a:xfrm>
          <a:prstGeom prst="arc">
            <a:avLst/>
          </a:prstGeom>
          <a:ln w="25400" cap="rnd">
            <a:solidFill>
              <a:srgbClr val="3B96B4"/>
            </a:solidFill>
            <a:round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íšliḍe">
            <a:extLst>
              <a:ext uri="{FF2B5EF4-FFF2-40B4-BE49-F238E27FC236}">
                <a16:creationId xmlns:a16="http://schemas.microsoft.com/office/drawing/2014/main" id="{A9068CF2-5E37-4A67-8F2F-AC1EC7C9D55B}"/>
              </a:ext>
            </a:extLst>
          </p:cNvPr>
          <p:cNvSpPr/>
          <p:nvPr/>
        </p:nvSpPr>
        <p:spPr>
          <a:xfrm flipH="1" flipV="1">
            <a:off x="2937652" y="3596918"/>
            <a:ext cx="719808" cy="719808"/>
          </a:xfrm>
          <a:prstGeom prst="arc">
            <a:avLst/>
          </a:prstGeom>
          <a:ln w="25400" cap="rnd">
            <a:solidFill>
              <a:srgbClr val="3B96B4"/>
            </a:solidFill>
            <a:round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îṣļiďé">
            <a:extLst>
              <a:ext uri="{FF2B5EF4-FFF2-40B4-BE49-F238E27FC236}">
                <a16:creationId xmlns:a16="http://schemas.microsoft.com/office/drawing/2014/main" id="{92B610F0-C14F-4BC5-8510-055361D1DFDC}"/>
              </a:ext>
            </a:extLst>
          </p:cNvPr>
          <p:cNvSpPr/>
          <p:nvPr/>
        </p:nvSpPr>
        <p:spPr>
          <a:xfrm>
            <a:off x="1676669" y="1979009"/>
            <a:ext cx="1842035" cy="1794757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ïṩľïḑê">
            <a:extLst>
              <a:ext uri="{FF2B5EF4-FFF2-40B4-BE49-F238E27FC236}">
                <a16:creationId xmlns:a16="http://schemas.microsoft.com/office/drawing/2014/main" id="{3965CB61-37EC-48D2-BAB3-C38912BCCCDD}"/>
              </a:ext>
            </a:extLst>
          </p:cNvPr>
          <p:cNvSpPr/>
          <p:nvPr/>
        </p:nvSpPr>
        <p:spPr>
          <a:xfrm>
            <a:off x="2402108" y="2357311"/>
            <a:ext cx="344908" cy="419888"/>
          </a:xfrm>
          <a:custGeom>
            <a:avLst/>
            <a:gdLst>
              <a:gd name="connsiteX0" fmla="*/ 284197 w 438150"/>
              <a:gd name="connsiteY0" fmla="*/ 621 h 533400"/>
              <a:gd name="connsiteX1" fmla="*/ 310867 w 438150"/>
              <a:gd name="connsiteY1" fmla="*/ 12051 h 533400"/>
              <a:gd name="connsiteX2" fmla="*/ 310867 w 438150"/>
              <a:gd name="connsiteY2" fmla="*/ 12051 h 533400"/>
              <a:gd name="connsiteX3" fmla="*/ 427072 w 438150"/>
              <a:gd name="connsiteY3" fmla="*/ 128256 h 533400"/>
              <a:gd name="connsiteX4" fmla="*/ 438502 w 438150"/>
              <a:gd name="connsiteY4" fmla="*/ 154926 h 533400"/>
              <a:gd name="connsiteX5" fmla="*/ 438502 w 438150"/>
              <a:gd name="connsiteY5" fmla="*/ 154926 h 533400"/>
              <a:gd name="connsiteX6" fmla="*/ 438502 w 438150"/>
              <a:gd name="connsiteY6" fmla="*/ 495921 h 533400"/>
              <a:gd name="connsiteX7" fmla="*/ 400402 w 438150"/>
              <a:gd name="connsiteY7" fmla="*/ 534021 h 533400"/>
              <a:gd name="connsiteX8" fmla="*/ 400402 w 438150"/>
              <a:gd name="connsiteY8" fmla="*/ 534021 h 533400"/>
              <a:gd name="connsiteX9" fmla="*/ 38452 w 438150"/>
              <a:gd name="connsiteY9" fmla="*/ 534021 h 533400"/>
              <a:gd name="connsiteX10" fmla="*/ 352 w 438150"/>
              <a:gd name="connsiteY10" fmla="*/ 495921 h 533400"/>
              <a:gd name="connsiteX11" fmla="*/ 352 w 438150"/>
              <a:gd name="connsiteY11" fmla="*/ 495921 h 533400"/>
              <a:gd name="connsiteX12" fmla="*/ 352 w 438150"/>
              <a:gd name="connsiteY12" fmla="*/ 38721 h 533400"/>
              <a:gd name="connsiteX13" fmla="*/ 38452 w 438150"/>
              <a:gd name="connsiteY13" fmla="*/ 621 h 533400"/>
              <a:gd name="connsiteX14" fmla="*/ 38452 w 438150"/>
              <a:gd name="connsiteY14" fmla="*/ 621 h 533400"/>
              <a:gd name="connsiteX15" fmla="*/ 284197 w 438150"/>
              <a:gd name="connsiteY15" fmla="*/ 621 h 533400"/>
              <a:gd name="connsiteX16" fmla="*/ 284197 w 438150"/>
              <a:gd name="connsiteY16" fmla="*/ 19671 h 533400"/>
              <a:gd name="connsiteX17" fmla="*/ 38452 w 438150"/>
              <a:gd name="connsiteY17" fmla="*/ 19671 h 533400"/>
              <a:gd name="connsiteX18" fmla="*/ 19402 w 438150"/>
              <a:gd name="connsiteY18" fmla="*/ 38721 h 533400"/>
              <a:gd name="connsiteX19" fmla="*/ 19402 w 438150"/>
              <a:gd name="connsiteY19" fmla="*/ 38721 h 533400"/>
              <a:gd name="connsiteX20" fmla="*/ 19402 w 438150"/>
              <a:gd name="connsiteY20" fmla="*/ 495921 h 533400"/>
              <a:gd name="connsiteX21" fmla="*/ 38452 w 438150"/>
              <a:gd name="connsiteY21" fmla="*/ 514971 h 533400"/>
              <a:gd name="connsiteX22" fmla="*/ 38452 w 438150"/>
              <a:gd name="connsiteY22" fmla="*/ 514971 h 533400"/>
              <a:gd name="connsiteX23" fmla="*/ 400402 w 438150"/>
              <a:gd name="connsiteY23" fmla="*/ 514971 h 533400"/>
              <a:gd name="connsiteX24" fmla="*/ 419452 w 438150"/>
              <a:gd name="connsiteY24" fmla="*/ 495921 h 533400"/>
              <a:gd name="connsiteX25" fmla="*/ 419452 w 438150"/>
              <a:gd name="connsiteY25" fmla="*/ 495921 h 533400"/>
              <a:gd name="connsiteX26" fmla="*/ 419452 w 438150"/>
              <a:gd name="connsiteY26" fmla="*/ 154926 h 533400"/>
              <a:gd name="connsiteX27" fmla="*/ 419452 w 438150"/>
              <a:gd name="connsiteY27" fmla="*/ 153021 h 533400"/>
              <a:gd name="connsiteX28" fmla="*/ 314677 w 438150"/>
              <a:gd name="connsiteY28" fmla="*/ 153021 h 533400"/>
              <a:gd name="connsiteX29" fmla="*/ 286102 w 438150"/>
              <a:gd name="connsiteY29" fmla="*/ 126351 h 533400"/>
              <a:gd name="connsiteX30" fmla="*/ 286102 w 438150"/>
              <a:gd name="connsiteY30" fmla="*/ 124446 h 533400"/>
              <a:gd name="connsiteX31" fmla="*/ 286102 w 438150"/>
              <a:gd name="connsiteY31" fmla="*/ 19671 h 533400"/>
              <a:gd name="connsiteX32" fmla="*/ 284197 w 438150"/>
              <a:gd name="connsiteY32" fmla="*/ 19671 h 533400"/>
              <a:gd name="connsiteX33" fmla="*/ 284197 w 438150"/>
              <a:gd name="connsiteY33" fmla="*/ 19671 h 533400"/>
              <a:gd name="connsiteX34" fmla="*/ 248002 w 438150"/>
              <a:gd name="connsiteY34" fmla="*/ 200646 h 533400"/>
              <a:gd name="connsiteX35" fmla="*/ 305152 w 438150"/>
              <a:gd name="connsiteY35" fmla="*/ 257796 h 533400"/>
              <a:gd name="connsiteX36" fmla="*/ 248002 w 438150"/>
              <a:gd name="connsiteY36" fmla="*/ 314946 h 533400"/>
              <a:gd name="connsiteX37" fmla="*/ 248002 w 438150"/>
              <a:gd name="connsiteY37" fmla="*/ 314946 h 533400"/>
              <a:gd name="connsiteX38" fmla="*/ 171802 w 438150"/>
              <a:gd name="connsiteY38" fmla="*/ 314946 h 533400"/>
              <a:gd name="connsiteX39" fmla="*/ 171802 w 438150"/>
              <a:gd name="connsiteY39" fmla="*/ 410196 h 533400"/>
              <a:gd name="connsiteX40" fmla="*/ 152752 w 438150"/>
              <a:gd name="connsiteY40" fmla="*/ 410196 h 533400"/>
              <a:gd name="connsiteX41" fmla="*/ 152752 w 438150"/>
              <a:gd name="connsiteY41" fmla="*/ 200646 h 533400"/>
              <a:gd name="connsiteX42" fmla="*/ 248002 w 438150"/>
              <a:gd name="connsiteY42" fmla="*/ 200646 h 533400"/>
              <a:gd name="connsiteX43" fmla="*/ 248002 w 438150"/>
              <a:gd name="connsiteY43" fmla="*/ 219696 h 533400"/>
              <a:gd name="connsiteX44" fmla="*/ 171802 w 438150"/>
              <a:gd name="connsiteY44" fmla="*/ 219696 h 533400"/>
              <a:gd name="connsiteX45" fmla="*/ 171802 w 438150"/>
              <a:gd name="connsiteY45" fmla="*/ 295896 h 533400"/>
              <a:gd name="connsiteX46" fmla="*/ 248002 w 438150"/>
              <a:gd name="connsiteY46" fmla="*/ 295896 h 533400"/>
              <a:gd name="connsiteX47" fmla="*/ 286102 w 438150"/>
              <a:gd name="connsiteY47" fmla="*/ 257796 h 533400"/>
              <a:gd name="connsiteX48" fmla="*/ 248002 w 438150"/>
              <a:gd name="connsiteY48" fmla="*/ 219696 h 533400"/>
              <a:gd name="connsiteX49" fmla="*/ 248002 w 438150"/>
              <a:gd name="connsiteY49" fmla="*/ 219696 h 533400"/>
              <a:gd name="connsiteX50" fmla="*/ 305152 w 438150"/>
              <a:gd name="connsiteY50" fmla="*/ 33006 h 533400"/>
              <a:gd name="connsiteX51" fmla="*/ 305152 w 438150"/>
              <a:gd name="connsiteY51" fmla="*/ 124446 h 533400"/>
              <a:gd name="connsiteX52" fmla="*/ 313724 w 438150"/>
              <a:gd name="connsiteY52" fmla="*/ 133971 h 533400"/>
              <a:gd name="connsiteX53" fmla="*/ 314677 w 438150"/>
              <a:gd name="connsiteY53" fmla="*/ 133971 h 533400"/>
              <a:gd name="connsiteX54" fmla="*/ 406117 w 438150"/>
              <a:gd name="connsiteY54" fmla="*/ 133971 h 533400"/>
              <a:gd name="connsiteX55" fmla="*/ 305152 w 438150"/>
              <a:gd name="connsiteY55" fmla="*/ 3300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38150" h="533400">
                <a:moveTo>
                  <a:pt x="284197" y="621"/>
                </a:moveTo>
                <a:cubicBezTo>
                  <a:pt x="294674" y="621"/>
                  <a:pt x="304199" y="4431"/>
                  <a:pt x="310867" y="12051"/>
                </a:cubicBezTo>
                <a:lnTo>
                  <a:pt x="310867" y="12051"/>
                </a:lnTo>
                <a:lnTo>
                  <a:pt x="427072" y="128256"/>
                </a:lnTo>
                <a:cubicBezTo>
                  <a:pt x="434692" y="135876"/>
                  <a:pt x="438502" y="145401"/>
                  <a:pt x="438502" y="154926"/>
                </a:cubicBezTo>
                <a:lnTo>
                  <a:pt x="438502" y="154926"/>
                </a:lnTo>
                <a:lnTo>
                  <a:pt x="438502" y="495921"/>
                </a:lnTo>
                <a:cubicBezTo>
                  <a:pt x="438502" y="516876"/>
                  <a:pt x="421357" y="534021"/>
                  <a:pt x="400402" y="534021"/>
                </a:cubicBezTo>
                <a:lnTo>
                  <a:pt x="400402" y="534021"/>
                </a:lnTo>
                <a:lnTo>
                  <a:pt x="38452" y="534021"/>
                </a:lnTo>
                <a:cubicBezTo>
                  <a:pt x="17497" y="534021"/>
                  <a:pt x="352" y="516876"/>
                  <a:pt x="352" y="495921"/>
                </a:cubicBezTo>
                <a:lnTo>
                  <a:pt x="352" y="495921"/>
                </a:lnTo>
                <a:lnTo>
                  <a:pt x="352" y="38721"/>
                </a:lnTo>
                <a:cubicBezTo>
                  <a:pt x="352" y="17766"/>
                  <a:pt x="17497" y="621"/>
                  <a:pt x="38452" y="621"/>
                </a:cubicBezTo>
                <a:lnTo>
                  <a:pt x="38452" y="621"/>
                </a:lnTo>
                <a:lnTo>
                  <a:pt x="284197" y="621"/>
                </a:lnTo>
                <a:close/>
                <a:moveTo>
                  <a:pt x="284197" y="19671"/>
                </a:moveTo>
                <a:lnTo>
                  <a:pt x="38452" y="19671"/>
                </a:lnTo>
                <a:cubicBezTo>
                  <a:pt x="27974" y="19671"/>
                  <a:pt x="19402" y="28244"/>
                  <a:pt x="19402" y="38721"/>
                </a:cubicBezTo>
                <a:lnTo>
                  <a:pt x="19402" y="38721"/>
                </a:lnTo>
                <a:lnTo>
                  <a:pt x="19402" y="495921"/>
                </a:lnTo>
                <a:cubicBezTo>
                  <a:pt x="19402" y="506399"/>
                  <a:pt x="27974" y="514971"/>
                  <a:pt x="38452" y="514971"/>
                </a:cubicBezTo>
                <a:lnTo>
                  <a:pt x="38452" y="514971"/>
                </a:lnTo>
                <a:lnTo>
                  <a:pt x="400402" y="514971"/>
                </a:lnTo>
                <a:cubicBezTo>
                  <a:pt x="410880" y="514971"/>
                  <a:pt x="419452" y="506399"/>
                  <a:pt x="419452" y="495921"/>
                </a:cubicBezTo>
                <a:lnTo>
                  <a:pt x="419452" y="495921"/>
                </a:lnTo>
                <a:lnTo>
                  <a:pt x="419452" y="154926"/>
                </a:lnTo>
                <a:cubicBezTo>
                  <a:pt x="419452" y="153974"/>
                  <a:pt x="419452" y="153021"/>
                  <a:pt x="419452" y="153021"/>
                </a:cubicBezTo>
                <a:lnTo>
                  <a:pt x="314677" y="153021"/>
                </a:lnTo>
                <a:cubicBezTo>
                  <a:pt x="299437" y="153021"/>
                  <a:pt x="287055" y="141591"/>
                  <a:pt x="286102" y="126351"/>
                </a:cubicBezTo>
                <a:lnTo>
                  <a:pt x="286102" y="124446"/>
                </a:lnTo>
                <a:lnTo>
                  <a:pt x="286102" y="19671"/>
                </a:lnTo>
                <a:cubicBezTo>
                  <a:pt x="285149" y="19671"/>
                  <a:pt x="284197" y="19671"/>
                  <a:pt x="284197" y="19671"/>
                </a:cubicBezTo>
                <a:lnTo>
                  <a:pt x="284197" y="19671"/>
                </a:lnTo>
                <a:close/>
                <a:moveTo>
                  <a:pt x="248002" y="200646"/>
                </a:moveTo>
                <a:cubicBezTo>
                  <a:pt x="279434" y="200646"/>
                  <a:pt x="305152" y="226364"/>
                  <a:pt x="305152" y="257796"/>
                </a:cubicBezTo>
                <a:cubicBezTo>
                  <a:pt x="305152" y="289229"/>
                  <a:pt x="279434" y="314946"/>
                  <a:pt x="248002" y="314946"/>
                </a:cubicBezTo>
                <a:lnTo>
                  <a:pt x="248002" y="314946"/>
                </a:lnTo>
                <a:lnTo>
                  <a:pt x="171802" y="314946"/>
                </a:lnTo>
                <a:lnTo>
                  <a:pt x="171802" y="410196"/>
                </a:lnTo>
                <a:lnTo>
                  <a:pt x="152752" y="410196"/>
                </a:lnTo>
                <a:lnTo>
                  <a:pt x="152752" y="200646"/>
                </a:lnTo>
                <a:lnTo>
                  <a:pt x="248002" y="200646"/>
                </a:lnTo>
                <a:close/>
                <a:moveTo>
                  <a:pt x="248002" y="219696"/>
                </a:moveTo>
                <a:lnTo>
                  <a:pt x="171802" y="219696"/>
                </a:lnTo>
                <a:lnTo>
                  <a:pt x="171802" y="295896"/>
                </a:lnTo>
                <a:lnTo>
                  <a:pt x="248002" y="295896"/>
                </a:lnTo>
                <a:cubicBezTo>
                  <a:pt x="268957" y="295896"/>
                  <a:pt x="286102" y="278751"/>
                  <a:pt x="286102" y="257796"/>
                </a:cubicBezTo>
                <a:cubicBezTo>
                  <a:pt x="286102" y="236841"/>
                  <a:pt x="268957" y="219696"/>
                  <a:pt x="248002" y="219696"/>
                </a:cubicBezTo>
                <a:lnTo>
                  <a:pt x="248002" y="219696"/>
                </a:lnTo>
                <a:close/>
                <a:moveTo>
                  <a:pt x="305152" y="33006"/>
                </a:moveTo>
                <a:lnTo>
                  <a:pt x="305152" y="124446"/>
                </a:lnTo>
                <a:cubicBezTo>
                  <a:pt x="305152" y="129209"/>
                  <a:pt x="308962" y="133019"/>
                  <a:pt x="313724" y="133971"/>
                </a:cubicBezTo>
                <a:lnTo>
                  <a:pt x="314677" y="133971"/>
                </a:lnTo>
                <a:lnTo>
                  <a:pt x="406117" y="133971"/>
                </a:lnTo>
                <a:lnTo>
                  <a:pt x="305152" y="3300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íSḻidè">
            <a:extLst>
              <a:ext uri="{FF2B5EF4-FFF2-40B4-BE49-F238E27FC236}">
                <a16:creationId xmlns:a16="http://schemas.microsoft.com/office/drawing/2014/main" id="{9BBBA81C-9DBD-4E8D-BFB5-8A8F9FF7099F}"/>
              </a:ext>
            </a:extLst>
          </p:cNvPr>
          <p:cNvSpPr/>
          <p:nvPr/>
        </p:nvSpPr>
        <p:spPr>
          <a:xfrm>
            <a:off x="3518704" y="3876815"/>
            <a:ext cx="1842035" cy="1794757"/>
          </a:xfrm>
          <a:prstGeom prst="roundRect">
            <a:avLst>
              <a:gd name="adj" fmla="val 9101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iṩľíḓê">
            <a:extLst>
              <a:ext uri="{FF2B5EF4-FFF2-40B4-BE49-F238E27FC236}">
                <a16:creationId xmlns:a16="http://schemas.microsoft.com/office/drawing/2014/main" id="{0C6B046E-E37A-4060-936B-2D2477D3B1B0}"/>
              </a:ext>
            </a:extLst>
          </p:cNvPr>
          <p:cNvSpPr/>
          <p:nvPr/>
        </p:nvSpPr>
        <p:spPr>
          <a:xfrm>
            <a:off x="4192275" y="4430788"/>
            <a:ext cx="419888" cy="314916"/>
          </a:xfrm>
          <a:custGeom>
            <a:avLst/>
            <a:gdLst>
              <a:gd name="connsiteX0" fmla="*/ 495908 w 533400"/>
              <a:gd name="connsiteY0" fmla="*/ 621 h 400050"/>
              <a:gd name="connsiteX1" fmla="*/ 534008 w 533400"/>
              <a:gd name="connsiteY1" fmla="*/ 38721 h 400050"/>
              <a:gd name="connsiteX2" fmla="*/ 534008 w 533400"/>
              <a:gd name="connsiteY2" fmla="*/ 38721 h 400050"/>
              <a:gd name="connsiteX3" fmla="*/ 534008 w 533400"/>
              <a:gd name="connsiteY3" fmla="*/ 362571 h 400050"/>
              <a:gd name="connsiteX4" fmla="*/ 495908 w 533400"/>
              <a:gd name="connsiteY4" fmla="*/ 400671 h 400050"/>
              <a:gd name="connsiteX5" fmla="*/ 495908 w 533400"/>
              <a:gd name="connsiteY5" fmla="*/ 400671 h 400050"/>
              <a:gd name="connsiteX6" fmla="*/ 38708 w 533400"/>
              <a:gd name="connsiteY6" fmla="*/ 400671 h 400050"/>
              <a:gd name="connsiteX7" fmla="*/ 608 w 533400"/>
              <a:gd name="connsiteY7" fmla="*/ 362571 h 400050"/>
              <a:gd name="connsiteX8" fmla="*/ 608 w 533400"/>
              <a:gd name="connsiteY8" fmla="*/ 362571 h 400050"/>
              <a:gd name="connsiteX9" fmla="*/ 608 w 533400"/>
              <a:gd name="connsiteY9" fmla="*/ 38721 h 400050"/>
              <a:gd name="connsiteX10" fmla="*/ 38708 w 533400"/>
              <a:gd name="connsiteY10" fmla="*/ 621 h 400050"/>
              <a:gd name="connsiteX11" fmla="*/ 38708 w 533400"/>
              <a:gd name="connsiteY11" fmla="*/ 621 h 400050"/>
              <a:gd name="connsiteX12" fmla="*/ 495908 w 533400"/>
              <a:gd name="connsiteY12" fmla="*/ 621 h 400050"/>
              <a:gd name="connsiteX13" fmla="*/ 361605 w 533400"/>
              <a:gd name="connsiteY13" fmla="*/ 172071 h 400050"/>
              <a:gd name="connsiteX14" fmla="*/ 360653 w 533400"/>
              <a:gd name="connsiteY14" fmla="*/ 173024 h 400050"/>
              <a:gd name="connsiteX15" fmla="*/ 274928 w 533400"/>
              <a:gd name="connsiteY15" fmla="*/ 284466 h 400050"/>
              <a:gd name="connsiteX16" fmla="*/ 272071 w 533400"/>
              <a:gd name="connsiteY16" fmla="*/ 288276 h 400050"/>
              <a:gd name="connsiteX17" fmla="*/ 219683 w 533400"/>
              <a:gd name="connsiteY17" fmla="*/ 290181 h 400050"/>
              <a:gd name="connsiteX18" fmla="*/ 217778 w 533400"/>
              <a:gd name="connsiteY18" fmla="*/ 289229 h 400050"/>
              <a:gd name="connsiteX19" fmla="*/ 154913 w 533400"/>
              <a:gd name="connsiteY19" fmla="*/ 228269 h 400050"/>
              <a:gd name="connsiteX20" fmla="*/ 153961 w 533400"/>
              <a:gd name="connsiteY20" fmla="*/ 227316 h 400050"/>
              <a:gd name="connsiteX21" fmla="*/ 128243 w 533400"/>
              <a:gd name="connsiteY21" fmla="*/ 228269 h 400050"/>
              <a:gd name="connsiteX22" fmla="*/ 127290 w 533400"/>
              <a:gd name="connsiteY22" fmla="*/ 229221 h 400050"/>
              <a:gd name="connsiteX23" fmla="*/ 19658 w 533400"/>
              <a:gd name="connsiteY23" fmla="*/ 354951 h 400050"/>
              <a:gd name="connsiteX24" fmla="*/ 19658 w 533400"/>
              <a:gd name="connsiteY24" fmla="*/ 361619 h 400050"/>
              <a:gd name="connsiteX25" fmla="*/ 37755 w 533400"/>
              <a:gd name="connsiteY25" fmla="*/ 380669 h 400050"/>
              <a:gd name="connsiteX26" fmla="*/ 38708 w 533400"/>
              <a:gd name="connsiteY26" fmla="*/ 380669 h 400050"/>
              <a:gd name="connsiteX27" fmla="*/ 495908 w 533400"/>
              <a:gd name="connsiteY27" fmla="*/ 380669 h 400050"/>
              <a:gd name="connsiteX28" fmla="*/ 514958 w 533400"/>
              <a:gd name="connsiteY28" fmla="*/ 361619 h 400050"/>
              <a:gd name="connsiteX29" fmla="*/ 514958 w 533400"/>
              <a:gd name="connsiteY29" fmla="*/ 361619 h 400050"/>
              <a:gd name="connsiteX30" fmla="*/ 514958 w 533400"/>
              <a:gd name="connsiteY30" fmla="*/ 337806 h 400050"/>
              <a:gd name="connsiteX31" fmla="*/ 391133 w 533400"/>
              <a:gd name="connsiteY31" fmla="*/ 173024 h 400050"/>
              <a:gd name="connsiteX32" fmla="*/ 387323 w 533400"/>
              <a:gd name="connsiteY32" fmla="*/ 169214 h 400050"/>
              <a:gd name="connsiteX33" fmla="*/ 361605 w 533400"/>
              <a:gd name="connsiteY33" fmla="*/ 172071 h 400050"/>
              <a:gd name="connsiteX34" fmla="*/ 495908 w 533400"/>
              <a:gd name="connsiteY34" fmla="*/ 19671 h 400050"/>
              <a:gd name="connsiteX35" fmla="*/ 38708 w 533400"/>
              <a:gd name="connsiteY35" fmla="*/ 19671 h 400050"/>
              <a:gd name="connsiteX36" fmla="*/ 19658 w 533400"/>
              <a:gd name="connsiteY36" fmla="*/ 38721 h 400050"/>
              <a:gd name="connsiteX37" fmla="*/ 19658 w 533400"/>
              <a:gd name="connsiteY37" fmla="*/ 38721 h 400050"/>
              <a:gd name="connsiteX38" fmla="*/ 19658 w 533400"/>
              <a:gd name="connsiteY38" fmla="*/ 327329 h 400050"/>
              <a:gd name="connsiteX39" fmla="*/ 113003 w 533400"/>
              <a:gd name="connsiteY39" fmla="*/ 217791 h 400050"/>
              <a:gd name="connsiteX40" fmla="*/ 166343 w 533400"/>
              <a:gd name="connsiteY40" fmla="*/ 213981 h 400050"/>
              <a:gd name="connsiteX41" fmla="*/ 167296 w 533400"/>
              <a:gd name="connsiteY41" fmla="*/ 214934 h 400050"/>
              <a:gd name="connsiteX42" fmla="*/ 168248 w 533400"/>
              <a:gd name="connsiteY42" fmla="*/ 215886 h 400050"/>
              <a:gd name="connsiteX43" fmla="*/ 231113 w 533400"/>
              <a:gd name="connsiteY43" fmla="*/ 276846 h 400050"/>
              <a:gd name="connsiteX44" fmla="*/ 257783 w 533400"/>
              <a:gd name="connsiteY44" fmla="*/ 276846 h 400050"/>
              <a:gd name="connsiteX45" fmla="*/ 258736 w 533400"/>
              <a:gd name="connsiteY45" fmla="*/ 275894 h 400050"/>
              <a:gd name="connsiteX46" fmla="*/ 259688 w 533400"/>
              <a:gd name="connsiteY46" fmla="*/ 274941 h 400050"/>
              <a:gd name="connsiteX47" fmla="*/ 345413 w 533400"/>
              <a:gd name="connsiteY47" fmla="*/ 163499 h 400050"/>
              <a:gd name="connsiteX48" fmla="*/ 398753 w 533400"/>
              <a:gd name="connsiteY48" fmla="*/ 156831 h 400050"/>
              <a:gd name="connsiteX49" fmla="*/ 404468 w 533400"/>
              <a:gd name="connsiteY49" fmla="*/ 162546 h 400050"/>
              <a:gd name="connsiteX50" fmla="*/ 406373 w 533400"/>
              <a:gd name="connsiteY50" fmla="*/ 164451 h 400050"/>
              <a:gd name="connsiteX51" fmla="*/ 515911 w 533400"/>
              <a:gd name="connsiteY51" fmla="*/ 309231 h 400050"/>
              <a:gd name="connsiteX52" fmla="*/ 515911 w 533400"/>
              <a:gd name="connsiteY52" fmla="*/ 40626 h 400050"/>
              <a:gd name="connsiteX53" fmla="*/ 497813 w 533400"/>
              <a:gd name="connsiteY53" fmla="*/ 21576 h 400050"/>
              <a:gd name="connsiteX54" fmla="*/ 495908 w 533400"/>
              <a:gd name="connsiteY54" fmla="*/ 19671 h 400050"/>
              <a:gd name="connsiteX55" fmla="*/ 95858 w 533400"/>
              <a:gd name="connsiteY55" fmla="*/ 48246 h 400050"/>
              <a:gd name="connsiteX56" fmla="*/ 143483 w 533400"/>
              <a:gd name="connsiteY56" fmla="*/ 95871 h 400050"/>
              <a:gd name="connsiteX57" fmla="*/ 95858 w 533400"/>
              <a:gd name="connsiteY57" fmla="*/ 143496 h 400050"/>
              <a:gd name="connsiteX58" fmla="*/ 48233 w 533400"/>
              <a:gd name="connsiteY58" fmla="*/ 95871 h 400050"/>
              <a:gd name="connsiteX59" fmla="*/ 95858 w 533400"/>
              <a:gd name="connsiteY59" fmla="*/ 48246 h 400050"/>
              <a:gd name="connsiteX60" fmla="*/ 95858 w 533400"/>
              <a:gd name="connsiteY60" fmla="*/ 67296 h 400050"/>
              <a:gd name="connsiteX61" fmla="*/ 67283 w 533400"/>
              <a:gd name="connsiteY61" fmla="*/ 95871 h 400050"/>
              <a:gd name="connsiteX62" fmla="*/ 95858 w 533400"/>
              <a:gd name="connsiteY62" fmla="*/ 124446 h 400050"/>
              <a:gd name="connsiteX63" fmla="*/ 124433 w 533400"/>
              <a:gd name="connsiteY63" fmla="*/ 95871 h 400050"/>
              <a:gd name="connsiteX64" fmla="*/ 95858 w 533400"/>
              <a:gd name="connsiteY64" fmla="*/ 6729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33400" h="400050">
                <a:moveTo>
                  <a:pt x="495908" y="621"/>
                </a:moveTo>
                <a:cubicBezTo>
                  <a:pt x="516863" y="621"/>
                  <a:pt x="534008" y="17766"/>
                  <a:pt x="534008" y="38721"/>
                </a:cubicBezTo>
                <a:lnTo>
                  <a:pt x="534008" y="38721"/>
                </a:lnTo>
                <a:lnTo>
                  <a:pt x="534008" y="362571"/>
                </a:lnTo>
                <a:cubicBezTo>
                  <a:pt x="534008" y="383526"/>
                  <a:pt x="516863" y="400671"/>
                  <a:pt x="495908" y="400671"/>
                </a:cubicBezTo>
                <a:lnTo>
                  <a:pt x="495908" y="400671"/>
                </a:lnTo>
                <a:lnTo>
                  <a:pt x="38708" y="400671"/>
                </a:lnTo>
                <a:cubicBezTo>
                  <a:pt x="17753" y="400671"/>
                  <a:pt x="608" y="383526"/>
                  <a:pt x="608" y="362571"/>
                </a:cubicBezTo>
                <a:lnTo>
                  <a:pt x="608" y="362571"/>
                </a:lnTo>
                <a:lnTo>
                  <a:pt x="608" y="38721"/>
                </a:lnTo>
                <a:cubicBezTo>
                  <a:pt x="608" y="17766"/>
                  <a:pt x="17753" y="621"/>
                  <a:pt x="38708" y="621"/>
                </a:cubicBezTo>
                <a:lnTo>
                  <a:pt x="38708" y="621"/>
                </a:lnTo>
                <a:lnTo>
                  <a:pt x="495908" y="621"/>
                </a:lnTo>
                <a:close/>
                <a:moveTo>
                  <a:pt x="361605" y="172071"/>
                </a:moveTo>
                <a:lnTo>
                  <a:pt x="360653" y="173024"/>
                </a:lnTo>
                <a:lnTo>
                  <a:pt x="274928" y="284466"/>
                </a:lnTo>
                <a:cubicBezTo>
                  <a:pt x="273976" y="285419"/>
                  <a:pt x="273023" y="286371"/>
                  <a:pt x="272071" y="288276"/>
                </a:cubicBezTo>
                <a:cubicBezTo>
                  <a:pt x="257783" y="302564"/>
                  <a:pt x="234923" y="303516"/>
                  <a:pt x="219683" y="290181"/>
                </a:cubicBezTo>
                <a:lnTo>
                  <a:pt x="217778" y="289229"/>
                </a:lnTo>
                <a:lnTo>
                  <a:pt x="154913" y="228269"/>
                </a:lnTo>
                <a:cubicBezTo>
                  <a:pt x="154913" y="228269"/>
                  <a:pt x="153961" y="227316"/>
                  <a:pt x="153961" y="227316"/>
                </a:cubicBezTo>
                <a:cubicBezTo>
                  <a:pt x="146340" y="220649"/>
                  <a:pt x="134911" y="221601"/>
                  <a:pt x="128243" y="228269"/>
                </a:cubicBezTo>
                <a:lnTo>
                  <a:pt x="127290" y="229221"/>
                </a:lnTo>
                <a:lnTo>
                  <a:pt x="19658" y="354951"/>
                </a:lnTo>
                <a:lnTo>
                  <a:pt x="19658" y="361619"/>
                </a:lnTo>
                <a:cubicBezTo>
                  <a:pt x="19658" y="372096"/>
                  <a:pt x="27278" y="379716"/>
                  <a:pt x="37755" y="380669"/>
                </a:cubicBezTo>
                <a:lnTo>
                  <a:pt x="38708" y="380669"/>
                </a:lnTo>
                <a:lnTo>
                  <a:pt x="495908" y="380669"/>
                </a:lnTo>
                <a:cubicBezTo>
                  <a:pt x="506386" y="380669"/>
                  <a:pt x="514958" y="372096"/>
                  <a:pt x="514958" y="361619"/>
                </a:cubicBezTo>
                <a:lnTo>
                  <a:pt x="514958" y="361619"/>
                </a:lnTo>
                <a:lnTo>
                  <a:pt x="514958" y="337806"/>
                </a:lnTo>
                <a:lnTo>
                  <a:pt x="391133" y="173024"/>
                </a:lnTo>
                <a:cubicBezTo>
                  <a:pt x="390180" y="172071"/>
                  <a:pt x="389228" y="170166"/>
                  <a:pt x="387323" y="169214"/>
                </a:cubicBezTo>
                <a:cubicBezTo>
                  <a:pt x="378751" y="164451"/>
                  <a:pt x="368273" y="165404"/>
                  <a:pt x="361605" y="172071"/>
                </a:cubicBezTo>
                <a:close/>
                <a:moveTo>
                  <a:pt x="495908" y="19671"/>
                </a:moveTo>
                <a:lnTo>
                  <a:pt x="38708" y="19671"/>
                </a:lnTo>
                <a:cubicBezTo>
                  <a:pt x="28230" y="19671"/>
                  <a:pt x="19658" y="28244"/>
                  <a:pt x="19658" y="38721"/>
                </a:cubicBezTo>
                <a:lnTo>
                  <a:pt x="19658" y="38721"/>
                </a:lnTo>
                <a:lnTo>
                  <a:pt x="19658" y="327329"/>
                </a:lnTo>
                <a:lnTo>
                  <a:pt x="113003" y="217791"/>
                </a:lnTo>
                <a:cubicBezTo>
                  <a:pt x="126338" y="201599"/>
                  <a:pt x="151103" y="199694"/>
                  <a:pt x="166343" y="213981"/>
                </a:cubicBezTo>
                <a:lnTo>
                  <a:pt x="167296" y="214934"/>
                </a:lnTo>
                <a:lnTo>
                  <a:pt x="168248" y="215886"/>
                </a:lnTo>
                <a:lnTo>
                  <a:pt x="231113" y="276846"/>
                </a:lnTo>
                <a:cubicBezTo>
                  <a:pt x="238733" y="284466"/>
                  <a:pt x="251115" y="284466"/>
                  <a:pt x="257783" y="276846"/>
                </a:cubicBezTo>
                <a:lnTo>
                  <a:pt x="258736" y="275894"/>
                </a:lnTo>
                <a:lnTo>
                  <a:pt x="259688" y="274941"/>
                </a:lnTo>
                <a:lnTo>
                  <a:pt x="345413" y="163499"/>
                </a:lnTo>
                <a:cubicBezTo>
                  <a:pt x="357796" y="146354"/>
                  <a:pt x="382561" y="143496"/>
                  <a:pt x="398753" y="156831"/>
                </a:cubicBezTo>
                <a:cubicBezTo>
                  <a:pt x="400658" y="158736"/>
                  <a:pt x="402563" y="160641"/>
                  <a:pt x="404468" y="162546"/>
                </a:cubicBezTo>
                <a:lnTo>
                  <a:pt x="406373" y="164451"/>
                </a:lnTo>
                <a:lnTo>
                  <a:pt x="515911" y="309231"/>
                </a:lnTo>
                <a:lnTo>
                  <a:pt x="515911" y="40626"/>
                </a:lnTo>
                <a:cubicBezTo>
                  <a:pt x="515911" y="30149"/>
                  <a:pt x="508290" y="22529"/>
                  <a:pt x="497813" y="21576"/>
                </a:cubicBezTo>
                <a:lnTo>
                  <a:pt x="495908" y="19671"/>
                </a:lnTo>
                <a:close/>
                <a:moveTo>
                  <a:pt x="95858" y="48246"/>
                </a:moveTo>
                <a:cubicBezTo>
                  <a:pt x="122528" y="48246"/>
                  <a:pt x="143483" y="69201"/>
                  <a:pt x="143483" y="95871"/>
                </a:cubicBezTo>
                <a:cubicBezTo>
                  <a:pt x="143483" y="122541"/>
                  <a:pt x="122528" y="143496"/>
                  <a:pt x="95858" y="143496"/>
                </a:cubicBezTo>
                <a:cubicBezTo>
                  <a:pt x="69188" y="143496"/>
                  <a:pt x="48233" y="122541"/>
                  <a:pt x="48233" y="95871"/>
                </a:cubicBezTo>
                <a:cubicBezTo>
                  <a:pt x="48233" y="69201"/>
                  <a:pt x="69188" y="48246"/>
                  <a:pt x="95858" y="48246"/>
                </a:cubicBezTo>
                <a:close/>
                <a:moveTo>
                  <a:pt x="95858" y="67296"/>
                </a:moveTo>
                <a:cubicBezTo>
                  <a:pt x="79665" y="67296"/>
                  <a:pt x="67283" y="79679"/>
                  <a:pt x="67283" y="95871"/>
                </a:cubicBezTo>
                <a:cubicBezTo>
                  <a:pt x="67283" y="112064"/>
                  <a:pt x="79665" y="124446"/>
                  <a:pt x="95858" y="124446"/>
                </a:cubicBezTo>
                <a:cubicBezTo>
                  <a:pt x="112051" y="124446"/>
                  <a:pt x="124433" y="112064"/>
                  <a:pt x="124433" y="95871"/>
                </a:cubicBezTo>
                <a:cubicBezTo>
                  <a:pt x="124433" y="79679"/>
                  <a:pt x="112051" y="67296"/>
                  <a:pt x="95858" y="672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iśľiḍê">
            <a:extLst>
              <a:ext uri="{FF2B5EF4-FFF2-40B4-BE49-F238E27FC236}">
                <a16:creationId xmlns:a16="http://schemas.microsoft.com/office/drawing/2014/main" id="{B7AC44C0-5A23-4186-8256-D7DFFAE031CB}"/>
              </a:ext>
            </a:extLst>
          </p:cNvPr>
          <p:cNvSpPr/>
          <p:nvPr/>
        </p:nvSpPr>
        <p:spPr>
          <a:xfrm>
            <a:off x="5940110" y="2323053"/>
            <a:ext cx="720000" cy="720000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íśḻíḋé">
            <a:extLst>
              <a:ext uri="{FF2B5EF4-FFF2-40B4-BE49-F238E27FC236}">
                <a16:creationId xmlns:a16="http://schemas.microsoft.com/office/drawing/2014/main" id="{971F834E-38CC-4B8F-ADBE-D30422410146}"/>
              </a:ext>
            </a:extLst>
          </p:cNvPr>
          <p:cNvSpPr/>
          <p:nvPr/>
        </p:nvSpPr>
        <p:spPr>
          <a:xfrm>
            <a:off x="6147030" y="2496694"/>
            <a:ext cx="306160" cy="372717"/>
          </a:xfrm>
          <a:custGeom>
            <a:avLst/>
            <a:gdLst>
              <a:gd name="connsiteX0" fmla="*/ 284197 w 438150"/>
              <a:gd name="connsiteY0" fmla="*/ 621 h 533400"/>
              <a:gd name="connsiteX1" fmla="*/ 310867 w 438150"/>
              <a:gd name="connsiteY1" fmla="*/ 12051 h 533400"/>
              <a:gd name="connsiteX2" fmla="*/ 310867 w 438150"/>
              <a:gd name="connsiteY2" fmla="*/ 12051 h 533400"/>
              <a:gd name="connsiteX3" fmla="*/ 427072 w 438150"/>
              <a:gd name="connsiteY3" fmla="*/ 128256 h 533400"/>
              <a:gd name="connsiteX4" fmla="*/ 438502 w 438150"/>
              <a:gd name="connsiteY4" fmla="*/ 154926 h 533400"/>
              <a:gd name="connsiteX5" fmla="*/ 438502 w 438150"/>
              <a:gd name="connsiteY5" fmla="*/ 154926 h 533400"/>
              <a:gd name="connsiteX6" fmla="*/ 438502 w 438150"/>
              <a:gd name="connsiteY6" fmla="*/ 495921 h 533400"/>
              <a:gd name="connsiteX7" fmla="*/ 400402 w 438150"/>
              <a:gd name="connsiteY7" fmla="*/ 534021 h 533400"/>
              <a:gd name="connsiteX8" fmla="*/ 400402 w 438150"/>
              <a:gd name="connsiteY8" fmla="*/ 534021 h 533400"/>
              <a:gd name="connsiteX9" fmla="*/ 38452 w 438150"/>
              <a:gd name="connsiteY9" fmla="*/ 534021 h 533400"/>
              <a:gd name="connsiteX10" fmla="*/ 352 w 438150"/>
              <a:gd name="connsiteY10" fmla="*/ 495921 h 533400"/>
              <a:gd name="connsiteX11" fmla="*/ 352 w 438150"/>
              <a:gd name="connsiteY11" fmla="*/ 495921 h 533400"/>
              <a:gd name="connsiteX12" fmla="*/ 352 w 438150"/>
              <a:gd name="connsiteY12" fmla="*/ 38721 h 533400"/>
              <a:gd name="connsiteX13" fmla="*/ 38452 w 438150"/>
              <a:gd name="connsiteY13" fmla="*/ 621 h 533400"/>
              <a:gd name="connsiteX14" fmla="*/ 38452 w 438150"/>
              <a:gd name="connsiteY14" fmla="*/ 621 h 533400"/>
              <a:gd name="connsiteX15" fmla="*/ 284197 w 438150"/>
              <a:gd name="connsiteY15" fmla="*/ 621 h 533400"/>
              <a:gd name="connsiteX16" fmla="*/ 284197 w 438150"/>
              <a:gd name="connsiteY16" fmla="*/ 19671 h 533400"/>
              <a:gd name="connsiteX17" fmla="*/ 38452 w 438150"/>
              <a:gd name="connsiteY17" fmla="*/ 19671 h 533400"/>
              <a:gd name="connsiteX18" fmla="*/ 19402 w 438150"/>
              <a:gd name="connsiteY18" fmla="*/ 38721 h 533400"/>
              <a:gd name="connsiteX19" fmla="*/ 19402 w 438150"/>
              <a:gd name="connsiteY19" fmla="*/ 38721 h 533400"/>
              <a:gd name="connsiteX20" fmla="*/ 19402 w 438150"/>
              <a:gd name="connsiteY20" fmla="*/ 495921 h 533400"/>
              <a:gd name="connsiteX21" fmla="*/ 38452 w 438150"/>
              <a:gd name="connsiteY21" fmla="*/ 514971 h 533400"/>
              <a:gd name="connsiteX22" fmla="*/ 38452 w 438150"/>
              <a:gd name="connsiteY22" fmla="*/ 514971 h 533400"/>
              <a:gd name="connsiteX23" fmla="*/ 400402 w 438150"/>
              <a:gd name="connsiteY23" fmla="*/ 514971 h 533400"/>
              <a:gd name="connsiteX24" fmla="*/ 419452 w 438150"/>
              <a:gd name="connsiteY24" fmla="*/ 495921 h 533400"/>
              <a:gd name="connsiteX25" fmla="*/ 419452 w 438150"/>
              <a:gd name="connsiteY25" fmla="*/ 495921 h 533400"/>
              <a:gd name="connsiteX26" fmla="*/ 419452 w 438150"/>
              <a:gd name="connsiteY26" fmla="*/ 154926 h 533400"/>
              <a:gd name="connsiteX27" fmla="*/ 419452 w 438150"/>
              <a:gd name="connsiteY27" fmla="*/ 153021 h 533400"/>
              <a:gd name="connsiteX28" fmla="*/ 314677 w 438150"/>
              <a:gd name="connsiteY28" fmla="*/ 153021 h 533400"/>
              <a:gd name="connsiteX29" fmla="*/ 286102 w 438150"/>
              <a:gd name="connsiteY29" fmla="*/ 126351 h 533400"/>
              <a:gd name="connsiteX30" fmla="*/ 286102 w 438150"/>
              <a:gd name="connsiteY30" fmla="*/ 124446 h 533400"/>
              <a:gd name="connsiteX31" fmla="*/ 286102 w 438150"/>
              <a:gd name="connsiteY31" fmla="*/ 19671 h 533400"/>
              <a:gd name="connsiteX32" fmla="*/ 284197 w 438150"/>
              <a:gd name="connsiteY32" fmla="*/ 19671 h 533400"/>
              <a:gd name="connsiteX33" fmla="*/ 284197 w 438150"/>
              <a:gd name="connsiteY33" fmla="*/ 19671 h 533400"/>
              <a:gd name="connsiteX34" fmla="*/ 248002 w 438150"/>
              <a:gd name="connsiteY34" fmla="*/ 200646 h 533400"/>
              <a:gd name="connsiteX35" fmla="*/ 305152 w 438150"/>
              <a:gd name="connsiteY35" fmla="*/ 257796 h 533400"/>
              <a:gd name="connsiteX36" fmla="*/ 248002 w 438150"/>
              <a:gd name="connsiteY36" fmla="*/ 314946 h 533400"/>
              <a:gd name="connsiteX37" fmla="*/ 248002 w 438150"/>
              <a:gd name="connsiteY37" fmla="*/ 314946 h 533400"/>
              <a:gd name="connsiteX38" fmla="*/ 171802 w 438150"/>
              <a:gd name="connsiteY38" fmla="*/ 314946 h 533400"/>
              <a:gd name="connsiteX39" fmla="*/ 171802 w 438150"/>
              <a:gd name="connsiteY39" fmla="*/ 410196 h 533400"/>
              <a:gd name="connsiteX40" fmla="*/ 152752 w 438150"/>
              <a:gd name="connsiteY40" fmla="*/ 410196 h 533400"/>
              <a:gd name="connsiteX41" fmla="*/ 152752 w 438150"/>
              <a:gd name="connsiteY41" fmla="*/ 200646 h 533400"/>
              <a:gd name="connsiteX42" fmla="*/ 248002 w 438150"/>
              <a:gd name="connsiteY42" fmla="*/ 200646 h 533400"/>
              <a:gd name="connsiteX43" fmla="*/ 248002 w 438150"/>
              <a:gd name="connsiteY43" fmla="*/ 219696 h 533400"/>
              <a:gd name="connsiteX44" fmla="*/ 171802 w 438150"/>
              <a:gd name="connsiteY44" fmla="*/ 219696 h 533400"/>
              <a:gd name="connsiteX45" fmla="*/ 171802 w 438150"/>
              <a:gd name="connsiteY45" fmla="*/ 295896 h 533400"/>
              <a:gd name="connsiteX46" fmla="*/ 248002 w 438150"/>
              <a:gd name="connsiteY46" fmla="*/ 295896 h 533400"/>
              <a:gd name="connsiteX47" fmla="*/ 286102 w 438150"/>
              <a:gd name="connsiteY47" fmla="*/ 257796 h 533400"/>
              <a:gd name="connsiteX48" fmla="*/ 248002 w 438150"/>
              <a:gd name="connsiteY48" fmla="*/ 219696 h 533400"/>
              <a:gd name="connsiteX49" fmla="*/ 248002 w 438150"/>
              <a:gd name="connsiteY49" fmla="*/ 219696 h 533400"/>
              <a:gd name="connsiteX50" fmla="*/ 305152 w 438150"/>
              <a:gd name="connsiteY50" fmla="*/ 33006 h 533400"/>
              <a:gd name="connsiteX51" fmla="*/ 305152 w 438150"/>
              <a:gd name="connsiteY51" fmla="*/ 124446 h 533400"/>
              <a:gd name="connsiteX52" fmla="*/ 313724 w 438150"/>
              <a:gd name="connsiteY52" fmla="*/ 133971 h 533400"/>
              <a:gd name="connsiteX53" fmla="*/ 314677 w 438150"/>
              <a:gd name="connsiteY53" fmla="*/ 133971 h 533400"/>
              <a:gd name="connsiteX54" fmla="*/ 406117 w 438150"/>
              <a:gd name="connsiteY54" fmla="*/ 133971 h 533400"/>
              <a:gd name="connsiteX55" fmla="*/ 305152 w 438150"/>
              <a:gd name="connsiteY55" fmla="*/ 3300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38150" h="533400">
                <a:moveTo>
                  <a:pt x="284197" y="621"/>
                </a:moveTo>
                <a:cubicBezTo>
                  <a:pt x="294674" y="621"/>
                  <a:pt x="304199" y="4431"/>
                  <a:pt x="310867" y="12051"/>
                </a:cubicBezTo>
                <a:lnTo>
                  <a:pt x="310867" y="12051"/>
                </a:lnTo>
                <a:lnTo>
                  <a:pt x="427072" y="128256"/>
                </a:lnTo>
                <a:cubicBezTo>
                  <a:pt x="434692" y="135876"/>
                  <a:pt x="438502" y="145401"/>
                  <a:pt x="438502" y="154926"/>
                </a:cubicBezTo>
                <a:lnTo>
                  <a:pt x="438502" y="154926"/>
                </a:lnTo>
                <a:lnTo>
                  <a:pt x="438502" y="495921"/>
                </a:lnTo>
                <a:cubicBezTo>
                  <a:pt x="438502" y="516876"/>
                  <a:pt x="421357" y="534021"/>
                  <a:pt x="400402" y="534021"/>
                </a:cubicBezTo>
                <a:lnTo>
                  <a:pt x="400402" y="534021"/>
                </a:lnTo>
                <a:lnTo>
                  <a:pt x="38452" y="534021"/>
                </a:lnTo>
                <a:cubicBezTo>
                  <a:pt x="17497" y="534021"/>
                  <a:pt x="352" y="516876"/>
                  <a:pt x="352" y="495921"/>
                </a:cubicBezTo>
                <a:lnTo>
                  <a:pt x="352" y="495921"/>
                </a:lnTo>
                <a:lnTo>
                  <a:pt x="352" y="38721"/>
                </a:lnTo>
                <a:cubicBezTo>
                  <a:pt x="352" y="17766"/>
                  <a:pt x="17497" y="621"/>
                  <a:pt x="38452" y="621"/>
                </a:cubicBezTo>
                <a:lnTo>
                  <a:pt x="38452" y="621"/>
                </a:lnTo>
                <a:lnTo>
                  <a:pt x="284197" y="621"/>
                </a:lnTo>
                <a:close/>
                <a:moveTo>
                  <a:pt x="284197" y="19671"/>
                </a:moveTo>
                <a:lnTo>
                  <a:pt x="38452" y="19671"/>
                </a:lnTo>
                <a:cubicBezTo>
                  <a:pt x="27974" y="19671"/>
                  <a:pt x="19402" y="28244"/>
                  <a:pt x="19402" y="38721"/>
                </a:cubicBezTo>
                <a:lnTo>
                  <a:pt x="19402" y="38721"/>
                </a:lnTo>
                <a:lnTo>
                  <a:pt x="19402" y="495921"/>
                </a:lnTo>
                <a:cubicBezTo>
                  <a:pt x="19402" y="506399"/>
                  <a:pt x="27974" y="514971"/>
                  <a:pt x="38452" y="514971"/>
                </a:cubicBezTo>
                <a:lnTo>
                  <a:pt x="38452" y="514971"/>
                </a:lnTo>
                <a:lnTo>
                  <a:pt x="400402" y="514971"/>
                </a:lnTo>
                <a:cubicBezTo>
                  <a:pt x="410880" y="514971"/>
                  <a:pt x="419452" y="506399"/>
                  <a:pt x="419452" y="495921"/>
                </a:cubicBezTo>
                <a:lnTo>
                  <a:pt x="419452" y="495921"/>
                </a:lnTo>
                <a:lnTo>
                  <a:pt x="419452" y="154926"/>
                </a:lnTo>
                <a:cubicBezTo>
                  <a:pt x="419452" y="153974"/>
                  <a:pt x="419452" y="153021"/>
                  <a:pt x="419452" y="153021"/>
                </a:cubicBezTo>
                <a:lnTo>
                  <a:pt x="314677" y="153021"/>
                </a:lnTo>
                <a:cubicBezTo>
                  <a:pt x="299437" y="153021"/>
                  <a:pt x="287055" y="141591"/>
                  <a:pt x="286102" y="126351"/>
                </a:cubicBezTo>
                <a:lnTo>
                  <a:pt x="286102" y="124446"/>
                </a:lnTo>
                <a:lnTo>
                  <a:pt x="286102" y="19671"/>
                </a:lnTo>
                <a:cubicBezTo>
                  <a:pt x="285149" y="19671"/>
                  <a:pt x="284197" y="19671"/>
                  <a:pt x="284197" y="19671"/>
                </a:cubicBezTo>
                <a:lnTo>
                  <a:pt x="284197" y="19671"/>
                </a:lnTo>
                <a:close/>
                <a:moveTo>
                  <a:pt x="248002" y="200646"/>
                </a:moveTo>
                <a:cubicBezTo>
                  <a:pt x="279434" y="200646"/>
                  <a:pt x="305152" y="226364"/>
                  <a:pt x="305152" y="257796"/>
                </a:cubicBezTo>
                <a:cubicBezTo>
                  <a:pt x="305152" y="289229"/>
                  <a:pt x="279434" y="314946"/>
                  <a:pt x="248002" y="314946"/>
                </a:cubicBezTo>
                <a:lnTo>
                  <a:pt x="248002" y="314946"/>
                </a:lnTo>
                <a:lnTo>
                  <a:pt x="171802" y="314946"/>
                </a:lnTo>
                <a:lnTo>
                  <a:pt x="171802" y="410196"/>
                </a:lnTo>
                <a:lnTo>
                  <a:pt x="152752" y="410196"/>
                </a:lnTo>
                <a:lnTo>
                  <a:pt x="152752" y="200646"/>
                </a:lnTo>
                <a:lnTo>
                  <a:pt x="248002" y="200646"/>
                </a:lnTo>
                <a:close/>
                <a:moveTo>
                  <a:pt x="248002" y="219696"/>
                </a:moveTo>
                <a:lnTo>
                  <a:pt x="171802" y="219696"/>
                </a:lnTo>
                <a:lnTo>
                  <a:pt x="171802" y="295896"/>
                </a:lnTo>
                <a:lnTo>
                  <a:pt x="248002" y="295896"/>
                </a:lnTo>
                <a:cubicBezTo>
                  <a:pt x="268957" y="295896"/>
                  <a:pt x="286102" y="278751"/>
                  <a:pt x="286102" y="257796"/>
                </a:cubicBezTo>
                <a:cubicBezTo>
                  <a:pt x="286102" y="236841"/>
                  <a:pt x="268957" y="219696"/>
                  <a:pt x="248002" y="219696"/>
                </a:cubicBezTo>
                <a:lnTo>
                  <a:pt x="248002" y="219696"/>
                </a:lnTo>
                <a:close/>
                <a:moveTo>
                  <a:pt x="305152" y="33006"/>
                </a:moveTo>
                <a:lnTo>
                  <a:pt x="305152" y="124446"/>
                </a:lnTo>
                <a:cubicBezTo>
                  <a:pt x="305152" y="129209"/>
                  <a:pt x="308962" y="133019"/>
                  <a:pt x="313724" y="133971"/>
                </a:cubicBezTo>
                <a:lnTo>
                  <a:pt x="314677" y="133971"/>
                </a:lnTo>
                <a:lnTo>
                  <a:pt x="406117" y="133971"/>
                </a:lnTo>
                <a:lnTo>
                  <a:pt x="305152" y="3300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îṧľîḓè">
            <a:extLst>
              <a:ext uri="{FF2B5EF4-FFF2-40B4-BE49-F238E27FC236}">
                <a16:creationId xmlns:a16="http://schemas.microsoft.com/office/drawing/2014/main" id="{531E8C5F-AACE-4B8B-8897-D2A6D4562896}"/>
              </a:ext>
            </a:extLst>
          </p:cNvPr>
          <p:cNvSpPr/>
          <p:nvPr/>
        </p:nvSpPr>
        <p:spPr>
          <a:xfrm>
            <a:off x="5940110" y="4572291"/>
            <a:ext cx="720000" cy="720000"/>
          </a:xfrm>
          <a:prstGeom prst="ellipse">
            <a:avLst/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iṥļidè">
            <a:extLst>
              <a:ext uri="{FF2B5EF4-FFF2-40B4-BE49-F238E27FC236}">
                <a16:creationId xmlns:a16="http://schemas.microsoft.com/office/drawing/2014/main" id="{95BAF213-7F6E-4C87-BCBE-0DCE43563D7F}"/>
              </a:ext>
            </a:extLst>
          </p:cNvPr>
          <p:cNvSpPr/>
          <p:nvPr/>
        </p:nvSpPr>
        <p:spPr>
          <a:xfrm>
            <a:off x="6113752" y="4792522"/>
            <a:ext cx="372717" cy="279537"/>
          </a:xfrm>
          <a:custGeom>
            <a:avLst/>
            <a:gdLst>
              <a:gd name="connsiteX0" fmla="*/ 495908 w 533400"/>
              <a:gd name="connsiteY0" fmla="*/ 621 h 400050"/>
              <a:gd name="connsiteX1" fmla="*/ 534008 w 533400"/>
              <a:gd name="connsiteY1" fmla="*/ 38721 h 400050"/>
              <a:gd name="connsiteX2" fmla="*/ 534008 w 533400"/>
              <a:gd name="connsiteY2" fmla="*/ 38721 h 400050"/>
              <a:gd name="connsiteX3" fmla="*/ 534008 w 533400"/>
              <a:gd name="connsiteY3" fmla="*/ 362571 h 400050"/>
              <a:gd name="connsiteX4" fmla="*/ 495908 w 533400"/>
              <a:gd name="connsiteY4" fmla="*/ 400671 h 400050"/>
              <a:gd name="connsiteX5" fmla="*/ 495908 w 533400"/>
              <a:gd name="connsiteY5" fmla="*/ 400671 h 400050"/>
              <a:gd name="connsiteX6" fmla="*/ 38708 w 533400"/>
              <a:gd name="connsiteY6" fmla="*/ 400671 h 400050"/>
              <a:gd name="connsiteX7" fmla="*/ 608 w 533400"/>
              <a:gd name="connsiteY7" fmla="*/ 362571 h 400050"/>
              <a:gd name="connsiteX8" fmla="*/ 608 w 533400"/>
              <a:gd name="connsiteY8" fmla="*/ 362571 h 400050"/>
              <a:gd name="connsiteX9" fmla="*/ 608 w 533400"/>
              <a:gd name="connsiteY9" fmla="*/ 38721 h 400050"/>
              <a:gd name="connsiteX10" fmla="*/ 38708 w 533400"/>
              <a:gd name="connsiteY10" fmla="*/ 621 h 400050"/>
              <a:gd name="connsiteX11" fmla="*/ 38708 w 533400"/>
              <a:gd name="connsiteY11" fmla="*/ 621 h 400050"/>
              <a:gd name="connsiteX12" fmla="*/ 495908 w 533400"/>
              <a:gd name="connsiteY12" fmla="*/ 621 h 400050"/>
              <a:gd name="connsiteX13" fmla="*/ 361605 w 533400"/>
              <a:gd name="connsiteY13" fmla="*/ 172071 h 400050"/>
              <a:gd name="connsiteX14" fmla="*/ 360653 w 533400"/>
              <a:gd name="connsiteY14" fmla="*/ 173024 h 400050"/>
              <a:gd name="connsiteX15" fmla="*/ 274928 w 533400"/>
              <a:gd name="connsiteY15" fmla="*/ 284466 h 400050"/>
              <a:gd name="connsiteX16" fmla="*/ 272071 w 533400"/>
              <a:gd name="connsiteY16" fmla="*/ 288276 h 400050"/>
              <a:gd name="connsiteX17" fmla="*/ 219683 w 533400"/>
              <a:gd name="connsiteY17" fmla="*/ 290181 h 400050"/>
              <a:gd name="connsiteX18" fmla="*/ 217778 w 533400"/>
              <a:gd name="connsiteY18" fmla="*/ 289229 h 400050"/>
              <a:gd name="connsiteX19" fmla="*/ 154913 w 533400"/>
              <a:gd name="connsiteY19" fmla="*/ 228269 h 400050"/>
              <a:gd name="connsiteX20" fmla="*/ 153961 w 533400"/>
              <a:gd name="connsiteY20" fmla="*/ 227316 h 400050"/>
              <a:gd name="connsiteX21" fmla="*/ 128243 w 533400"/>
              <a:gd name="connsiteY21" fmla="*/ 228269 h 400050"/>
              <a:gd name="connsiteX22" fmla="*/ 127290 w 533400"/>
              <a:gd name="connsiteY22" fmla="*/ 229221 h 400050"/>
              <a:gd name="connsiteX23" fmla="*/ 19658 w 533400"/>
              <a:gd name="connsiteY23" fmla="*/ 354951 h 400050"/>
              <a:gd name="connsiteX24" fmla="*/ 19658 w 533400"/>
              <a:gd name="connsiteY24" fmla="*/ 361619 h 400050"/>
              <a:gd name="connsiteX25" fmla="*/ 37755 w 533400"/>
              <a:gd name="connsiteY25" fmla="*/ 380669 h 400050"/>
              <a:gd name="connsiteX26" fmla="*/ 38708 w 533400"/>
              <a:gd name="connsiteY26" fmla="*/ 380669 h 400050"/>
              <a:gd name="connsiteX27" fmla="*/ 495908 w 533400"/>
              <a:gd name="connsiteY27" fmla="*/ 380669 h 400050"/>
              <a:gd name="connsiteX28" fmla="*/ 514958 w 533400"/>
              <a:gd name="connsiteY28" fmla="*/ 361619 h 400050"/>
              <a:gd name="connsiteX29" fmla="*/ 514958 w 533400"/>
              <a:gd name="connsiteY29" fmla="*/ 361619 h 400050"/>
              <a:gd name="connsiteX30" fmla="*/ 514958 w 533400"/>
              <a:gd name="connsiteY30" fmla="*/ 337806 h 400050"/>
              <a:gd name="connsiteX31" fmla="*/ 391133 w 533400"/>
              <a:gd name="connsiteY31" fmla="*/ 173024 h 400050"/>
              <a:gd name="connsiteX32" fmla="*/ 387323 w 533400"/>
              <a:gd name="connsiteY32" fmla="*/ 169214 h 400050"/>
              <a:gd name="connsiteX33" fmla="*/ 361605 w 533400"/>
              <a:gd name="connsiteY33" fmla="*/ 172071 h 400050"/>
              <a:gd name="connsiteX34" fmla="*/ 495908 w 533400"/>
              <a:gd name="connsiteY34" fmla="*/ 19671 h 400050"/>
              <a:gd name="connsiteX35" fmla="*/ 38708 w 533400"/>
              <a:gd name="connsiteY35" fmla="*/ 19671 h 400050"/>
              <a:gd name="connsiteX36" fmla="*/ 19658 w 533400"/>
              <a:gd name="connsiteY36" fmla="*/ 38721 h 400050"/>
              <a:gd name="connsiteX37" fmla="*/ 19658 w 533400"/>
              <a:gd name="connsiteY37" fmla="*/ 38721 h 400050"/>
              <a:gd name="connsiteX38" fmla="*/ 19658 w 533400"/>
              <a:gd name="connsiteY38" fmla="*/ 327329 h 400050"/>
              <a:gd name="connsiteX39" fmla="*/ 113003 w 533400"/>
              <a:gd name="connsiteY39" fmla="*/ 217791 h 400050"/>
              <a:gd name="connsiteX40" fmla="*/ 166343 w 533400"/>
              <a:gd name="connsiteY40" fmla="*/ 213981 h 400050"/>
              <a:gd name="connsiteX41" fmla="*/ 167296 w 533400"/>
              <a:gd name="connsiteY41" fmla="*/ 214934 h 400050"/>
              <a:gd name="connsiteX42" fmla="*/ 168248 w 533400"/>
              <a:gd name="connsiteY42" fmla="*/ 215886 h 400050"/>
              <a:gd name="connsiteX43" fmla="*/ 231113 w 533400"/>
              <a:gd name="connsiteY43" fmla="*/ 276846 h 400050"/>
              <a:gd name="connsiteX44" fmla="*/ 257783 w 533400"/>
              <a:gd name="connsiteY44" fmla="*/ 276846 h 400050"/>
              <a:gd name="connsiteX45" fmla="*/ 258736 w 533400"/>
              <a:gd name="connsiteY45" fmla="*/ 275894 h 400050"/>
              <a:gd name="connsiteX46" fmla="*/ 259688 w 533400"/>
              <a:gd name="connsiteY46" fmla="*/ 274941 h 400050"/>
              <a:gd name="connsiteX47" fmla="*/ 345413 w 533400"/>
              <a:gd name="connsiteY47" fmla="*/ 163499 h 400050"/>
              <a:gd name="connsiteX48" fmla="*/ 398753 w 533400"/>
              <a:gd name="connsiteY48" fmla="*/ 156831 h 400050"/>
              <a:gd name="connsiteX49" fmla="*/ 404468 w 533400"/>
              <a:gd name="connsiteY49" fmla="*/ 162546 h 400050"/>
              <a:gd name="connsiteX50" fmla="*/ 406373 w 533400"/>
              <a:gd name="connsiteY50" fmla="*/ 164451 h 400050"/>
              <a:gd name="connsiteX51" fmla="*/ 515911 w 533400"/>
              <a:gd name="connsiteY51" fmla="*/ 309231 h 400050"/>
              <a:gd name="connsiteX52" fmla="*/ 515911 w 533400"/>
              <a:gd name="connsiteY52" fmla="*/ 40626 h 400050"/>
              <a:gd name="connsiteX53" fmla="*/ 497813 w 533400"/>
              <a:gd name="connsiteY53" fmla="*/ 21576 h 400050"/>
              <a:gd name="connsiteX54" fmla="*/ 495908 w 533400"/>
              <a:gd name="connsiteY54" fmla="*/ 19671 h 400050"/>
              <a:gd name="connsiteX55" fmla="*/ 95858 w 533400"/>
              <a:gd name="connsiteY55" fmla="*/ 48246 h 400050"/>
              <a:gd name="connsiteX56" fmla="*/ 143483 w 533400"/>
              <a:gd name="connsiteY56" fmla="*/ 95871 h 400050"/>
              <a:gd name="connsiteX57" fmla="*/ 95858 w 533400"/>
              <a:gd name="connsiteY57" fmla="*/ 143496 h 400050"/>
              <a:gd name="connsiteX58" fmla="*/ 48233 w 533400"/>
              <a:gd name="connsiteY58" fmla="*/ 95871 h 400050"/>
              <a:gd name="connsiteX59" fmla="*/ 95858 w 533400"/>
              <a:gd name="connsiteY59" fmla="*/ 48246 h 400050"/>
              <a:gd name="connsiteX60" fmla="*/ 95858 w 533400"/>
              <a:gd name="connsiteY60" fmla="*/ 67296 h 400050"/>
              <a:gd name="connsiteX61" fmla="*/ 67283 w 533400"/>
              <a:gd name="connsiteY61" fmla="*/ 95871 h 400050"/>
              <a:gd name="connsiteX62" fmla="*/ 95858 w 533400"/>
              <a:gd name="connsiteY62" fmla="*/ 124446 h 400050"/>
              <a:gd name="connsiteX63" fmla="*/ 124433 w 533400"/>
              <a:gd name="connsiteY63" fmla="*/ 95871 h 400050"/>
              <a:gd name="connsiteX64" fmla="*/ 95858 w 533400"/>
              <a:gd name="connsiteY64" fmla="*/ 67296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533400" h="400050">
                <a:moveTo>
                  <a:pt x="495908" y="621"/>
                </a:moveTo>
                <a:cubicBezTo>
                  <a:pt x="516863" y="621"/>
                  <a:pt x="534008" y="17766"/>
                  <a:pt x="534008" y="38721"/>
                </a:cubicBezTo>
                <a:lnTo>
                  <a:pt x="534008" y="38721"/>
                </a:lnTo>
                <a:lnTo>
                  <a:pt x="534008" y="362571"/>
                </a:lnTo>
                <a:cubicBezTo>
                  <a:pt x="534008" y="383526"/>
                  <a:pt x="516863" y="400671"/>
                  <a:pt x="495908" y="400671"/>
                </a:cubicBezTo>
                <a:lnTo>
                  <a:pt x="495908" y="400671"/>
                </a:lnTo>
                <a:lnTo>
                  <a:pt x="38708" y="400671"/>
                </a:lnTo>
                <a:cubicBezTo>
                  <a:pt x="17753" y="400671"/>
                  <a:pt x="608" y="383526"/>
                  <a:pt x="608" y="362571"/>
                </a:cubicBezTo>
                <a:lnTo>
                  <a:pt x="608" y="362571"/>
                </a:lnTo>
                <a:lnTo>
                  <a:pt x="608" y="38721"/>
                </a:lnTo>
                <a:cubicBezTo>
                  <a:pt x="608" y="17766"/>
                  <a:pt x="17753" y="621"/>
                  <a:pt x="38708" y="621"/>
                </a:cubicBezTo>
                <a:lnTo>
                  <a:pt x="38708" y="621"/>
                </a:lnTo>
                <a:lnTo>
                  <a:pt x="495908" y="621"/>
                </a:lnTo>
                <a:close/>
                <a:moveTo>
                  <a:pt x="361605" y="172071"/>
                </a:moveTo>
                <a:lnTo>
                  <a:pt x="360653" y="173024"/>
                </a:lnTo>
                <a:lnTo>
                  <a:pt x="274928" y="284466"/>
                </a:lnTo>
                <a:cubicBezTo>
                  <a:pt x="273976" y="285419"/>
                  <a:pt x="273023" y="286371"/>
                  <a:pt x="272071" y="288276"/>
                </a:cubicBezTo>
                <a:cubicBezTo>
                  <a:pt x="257783" y="302564"/>
                  <a:pt x="234923" y="303516"/>
                  <a:pt x="219683" y="290181"/>
                </a:cubicBezTo>
                <a:lnTo>
                  <a:pt x="217778" y="289229"/>
                </a:lnTo>
                <a:lnTo>
                  <a:pt x="154913" y="228269"/>
                </a:lnTo>
                <a:cubicBezTo>
                  <a:pt x="154913" y="228269"/>
                  <a:pt x="153961" y="227316"/>
                  <a:pt x="153961" y="227316"/>
                </a:cubicBezTo>
                <a:cubicBezTo>
                  <a:pt x="146340" y="220649"/>
                  <a:pt x="134911" y="221601"/>
                  <a:pt x="128243" y="228269"/>
                </a:cubicBezTo>
                <a:lnTo>
                  <a:pt x="127290" y="229221"/>
                </a:lnTo>
                <a:lnTo>
                  <a:pt x="19658" y="354951"/>
                </a:lnTo>
                <a:lnTo>
                  <a:pt x="19658" y="361619"/>
                </a:lnTo>
                <a:cubicBezTo>
                  <a:pt x="19658" y="372096"/>
                  <a:pt x="27278" y="379716"/>
                  <a:pt x="37755" y="380669"/>
                </a:cubicBezTo>
                <a:lnTo>
                  <a:pt x="38708" y="380669"/>
                </a:lnTo>
                <a:lnTo>
                  <a:pt x="495908" y="380669"/>
                </a:lnTo>
                <a:cubicBezTo>
                  <a:pt x="506386" y="380669"/>
                  <a:pt x="514958" y="372096"/>
                  <a:pt x="514958" y="361619"/>
                </a:cubicBezTo>
                <a:lnTo>
                  <a:pt x="514958" y="361619"/>
                </a:lnTo>
                <a:lnTo>
                  <a:pt x="514958" y="337806"/>
                </a:lnTo>
                <a:lnTo>
                  <a:pt x="391133" y="173024"/>
                </a:lnTo>
                <a:cubicBezTo>
                  <a:pt x="390180" y="172071"/>
                  <a:pt x="389228" y="170166"/>
                  <a:pt x="387323" y="169214"/>
                </a:cubicBezTo>
                <a:cubicBezTo>
                  <a:pt x="378751" y="164451"/>
                  <a:pt x="368273" y="165404"/>
                  <a:pt x="361605" y="172071"/>
                </a:cubicBezTo>
                <a:close/>
                <a:moveTo>
                  <a:pt x="495908" y="19671"/>
                </a:moveTo>
                <a:lnTo>
                  <a:pt x="38708" y="19671"/>
                </a:lnTo>
                <a:cubicBezTo>
                  <a:pt x="28230" y="19671"/>
                  <a:pt x="19658" y="28244"/>
                  <a:pt x="19658" y="38721"/>
                </a:cubicBezTo>
                <a:lnTo>
                  <a:pt x="19658" y="38721"/>
                </a:lnTo>
                <a:lnTo>
                  <a:pt x="19658" y="327329"/>
                </a:lnTo>
                <a:lnTo>
                  <a:pt x="113003" y="217791"/>
                </a:lnTo>
                <a:cubicBezTo>
                  <a:pt x="126338" y="201599"/>
                  <a:pt x="151103" y="199694"/>
                  <a:pt x="166343" y="213981"/>
                </a:cubicBezTo>
                <a:lnTo>
                  <a:pt x="167296" y="214934"/>
                </a:lnTo>
                <a:lnTo>
                  <a:pt x="168248" y="215886"/>
                </a:lnTo>
                <a:lnTo>
                  <a:pt x="231113" y="276846"/>
                </a:lnTo>
                <a:cubicBezTo>
                  <a:pt x="238733" y="284466"/>
                  <a:pt x="251115" y="284466"/>
                  <a:pt x="257783" y="276846"/>
                </a:cubicBezTo>
                <a:lnTo>
                  <a:pt x="258736" y="275894"/>
                </a:lnTo>
                <a:lnTo>
                  <a:pt x="259688" y="274941"/>
                </a:lnTo>
                <a:lnTo>
                  <a:pt x="345413" y="163499"/>
                </a:lnTo>
                <a:cubicBezTo>
                  <a:pt x="357796" y="146354"/>
                  <a:pt x="382561" y="143496"/>
                  <a:pt x="398753" y="156831"/>
                </a:cubicBezTo>
                <a:cubicBezTo>
                  <a:pt x="400658" y="158736"/>
                  <a:pt x="402563" y="160641"/>
                  <a:pt x="404468" y="162546"/>
                </a:cubicBezTo>
                <a:lnTo>
                  <a:pt x="406373" y="164451"/>
                </a:lnTo>
                <a:lnTo>
                  <a:pt x="515911" y="309231"/>
                </a:lnTo>
                <a:lnTo>
                  <a:pt x="515911" y="40626"/>
                </a:lnTo>
                <a:cubicBezTo>
                  <a:pt x="515911" y="30149"/>
                  <a:pt x="508290" y="22529"/>
                  <a:pt x="497813" y="21576"/>
                </a:cubicBezTo>
                <a:lnTo>
                  <a:pt x="495908" y="19671"/>
                </a:lnTo>
                <a:close/>
                <a:moveTo>
                  <a:pt x="95858" y="48246"/>
                </a:moveTo>
                <a:cubicBezTo>
                  <a:pt x="122528" y="48246"/>
                  <a:pt x="143483" y="69201"/>
                  <a:pt x="143483" y="95871"/>
                </a:cubicBezTo>
                <a:cubicBezTo>
                  <a:pt x="143483" y="122541"/>
                  <a:pt x="122528" y="143496"/>
                  <a:pt x="95858" y="143496"/>
                </a:cubicBezTo>
                <a:cubicBezTo>
                  <a:pt x="69188" y="143496"/>
                  <a:pt x="48233" y="122541"/>
                  <a:pt x="48233" y="95871"/>
                </a:cubicBezTo>
                <a:cubicBezTo>
                  <a:pt x="48233" y="69201"/>
                  <a:pt x="69188" y="48246"/>
                  <a:pt x="95858" y="48246"/>
                </a:cubicBezTo>
                <a:close/>
                <a:moveTo>
                  <a:pt x="95858" y="67296"/>
                </a:moveTo>
                <a:cubicBezTo>
                  <a:pt x="79665" y="67296"/>
                  <a:pt x="67283" y="79679"/>
                  <a:pt x="67283" y="95871"/>
                </a:cubicBezTo>
                <a:cubicBezTo>
                  <a:pt x="67283" y="112064"/>
                  <a:pt x="79665" y="124446"/>
                  <a:pt x="95858" y="124446"/>
                </a:cubicBezTo>
                <a:cubicBezTo>
                  <a:pt x="112051" y="124446"/>
                  <a:pt x="124433" y="112064"/>
                  <a:pt x="124433" y="95871"/>
                </a:cubicBezTo>
                <a:cubicBezTo>
                  <a:pt x="124433" y="79679"/>
                  <a:pt x="112051" y="67296"/>
                  <a:pt x="95858" y="6729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8D0E980-92A4-4EAF-8726-EF8E25B0D52E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26" name="Oval 31">
              <a:extLst>
                <a:ext uri="{FF2B5EF4-FFF2-40B4-BE49-F238E27FC236}">
                  <a16:creationId xmlns:a16="http://schemas.microsoft.com/office/drawing/2014/main" id="{0B3493F1-3006-4D11-A38F-E2AFB1A20782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Oval 32">
              <a:extLst>
                <a:ext uri="{FF2B5EF4-FFF2-40B4-BE49-F238E27FC236}">
                  <a16:creationId xmlns:a16="http://schemas.microsoft.com/office/drawing/2014/main" id="{BD0A4594-6DED-45D3-AE64-3BC1B4BA970F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13">
              <a:extLst>
                <a:ext uri="{FF2B5EF4-FFF2-40B4-BE49-F238E27FC236}">
                  <a16:creationId xmlns:a16="http://schemas.microsoft.com/office/drawing/2014/main" id="{5C10F73F-BCE6-4659-B888-F0EF3491985C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9" name="Straight Connector 20">
              <a:extLst>
                <a:ext uri="{FF2B5EF4-FFF2-40B4-BE49-F238E27FC236}">
                  <a16:creationId xmlns:a16="http://schemas.microsoft.com/office/drawing/2014/main" id="{CC248F82-2F87-4204-BCF8-C68032B6FA9D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CD7AB75-7A46-4CEA-8136-B825BF950903}"/>
              </a:ext>
            </a:extLst>
          </p:cNvPr>
          <p:cNvSpPr txBox="1"/>
          <p:nvPr/>
        </p:nvSpPr>
        <p:spPr>
          <a:xfrm>
            <a:off x="3815120" y="2260764"/>
            <a:ext cx="1594086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endParaRPr lang="en-US" altLang="zh-CN" sz="1400" dirty="0">
              <a:sym typeface="+mn-lt"/>
            </a:endParaRPr>
          </a:p>
        </p:txBody>
      </p:sp>
      <p:sp>
        <p:nvSpPr>
          <p:cNvPr id="31" name="iṩļïḓè">
            <a:extLst>
              <a:ext uri="{FF2B5EF4-FFF2-40B4-BE49-F238E27FC236}">
                <a16:creationId xmlns:a16="http://schemas.microsoft.com/office/drawing/2014/main" id="{BA81CFAF-0DBB-45F3-B7D9-7FC39F063D0E}"/>
              </a:ext>
            </a:extLst>
          </p:cNvPr>
          <p:cNvSpPr txBox="1"/>
          <p:nvPr/>
        </p:nvSpPr>
        <p:spPr bwMode="auto">
          <a:xfrm>
            <a:off x="1771758" y="3053958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2" name="iṩļïḓè">
            <a:extLst>
              <a:ext uri="{FF2B5EF4-FFF2-40B4-BE49-F238E27FC236}">
                <a16:creationId xmlns:a16="http://schemas.microsoft.com/office/drawing/2014/main" id="{16452380-509F-4A63-92E9-ABB964EEE9CB}"/>
              </a:ext>
            </a:extLst>
          </p:cNvPr>
          <p:cNvSpPr txBox="1"/>
          <p:nvPr/>
        </p:nvSpPr>
        <p:spPr bwMode="auto">
          <a:xfrm>
            <a:off x="3639209" y="5013822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D9B11C2-D4E8-40FE-BB2D-B96FBC035ADD}"/>
              </a:ext>
            </a:extLst>
          </p:cNvPr>
          <p:cNvSpPr txBox="1"/>
          <p:nvPr/>
        </p:nvSpPr>
        <p:spPr>
          <a:xfrm>
            <a:off x="1605065" y="4489990"/>
            <a:ext cx="1594086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endParaRPr lang="en-US" altLang="zh-CN" sz="1400" dirty="0"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378B13-258D-42A2-9071-9442DDF3C987}"/>
              </a:ext>
            </a:extLst>
          </p:cNvPr>
          <p:cNvSpPr txBox="1"/>
          <p:nvPr/>
        </p:nvSpPr>
        <p:spPr>
          <a:xfrm>
            <a:off x="7003064" y="2121225"/>
            <a:ext cx="1668445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BCEF37-9CE9-4DF2-82F9-615BEDCBE80B}"/>
              </a:ext>
            </a:extLst>
          </p:cNvPr>
          <p:cNvSpPr txBox="1"/>
          <p:nvPr/>
        </p:nvSpPr>
        <p:spPr>
          <a:xfrm>
            <a:off x="9103327" y="2097737"/>
            <a:ext cx="1668445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00FAE3-EDC3-4CA6-A622-F28706860271}"/>
              </a:ext>
            </a:extLst>
          </p:cNvPr>
          <p:cNvSpPr txBox="1"/>
          <p:nvPr/>
        </p:nvSpPr>
        <p:spPr>
          <a:xfrm>
            <a:off x="7003064" y="4175200"/>
            <a:ext cx="1668445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71A33E4-457E-47E7-8E03-34FEAA5D42E6}"/>
              </a:ext>
            </a:extLst>
          </p:cNvPr>
          <p:cNvSpPr txBox="1"/>
          <p:nvPr/>
        </p:nvSpPr>
        <p:spPr>
          <a:xfrm>
            <a:off x="9103327" y="4151712"/>
            <a:ext cx="1668445" cy="931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73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ṥḻîḋê">
            <a:extLst>
              <a:ext uri="{FF2B5EF4-FFF2-40B4-BE49-F238E27FC236}">
                <a16:creationId xmlns:a16="http://schemas.microsoft.com/office/drawing/2014/main" id="{D6E79A85-D966-4D07-B4A3-247E43CF3A2D}"/>
              </a:ext>
            </a:extLst>
          </p:cNvPr>
          <p:cNvSpPr/>
          <p:nvPr/>
        </p:nvSpPr>
        <p:spPr>
          <a:xfrm>
            <a:off x="3960161" y="4637581"/>
            <a:ext cx="2555740" cy="733071"/>
          </a:xfrm>
          <a:prstGeom prst="roundRect">
            <a:avLst>
              <a:gd name="adj" fmla="val 182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0 4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ïṥḷiḍè">
            <a:extLst>
              <a:ext uri="{FF2B5EF4-FFF2-40B4-BE49-F238E27FC236}">
                <a16:creationId xmlns:a16="http://schemas.microsoft.com/office/drawing/2014/main" id="{6B0C846E-084B-44A2-A2CC-8C6AA5D6CEF4}"/>
              </a:ext>
            </a:extLst>
          </p:cNvPr>
          <p:cNvSpPr/>
          <p:nvPr/>
        </p:nvSpPr>
        <p:spPr>
          <a:xfrm>
            <a:off x="5795648" y="3747076"/>
            <a:ext cx="2555740" cy="733071"/>
          </a:xfrm>
          <a:prstGeom prst="roundRect">
            <a:avLst>
              <a:gd name="adj" fmla="val 182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0 3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ï$lïḑê">
            <a:extLst>
              <a:ext uri="{FF2B5EF4-FFF2-40B4-BE49-F238E27FC236}">
                <a16:creationId xmlns:a16="http://schemas.microsoft.com/office/drawing/2014/main" id="{52237BCC-520E-4805-86C6-A032D623C152}"/>
              </a:ext>
            </a:extLst>
          </p:cNvPr>
          <p:cNvSpPr/>
          <p:nvPr/>
        </p:nvSpPr>
        <p:spPr>
          <a:xfrm>
            <a:off x="3960162" y="2856572"/>
            <a:ext cx="2555739" cy="733071"/>
          </a:xfrm>
          <a:prstGeom prst="roundRect">
            <a:avLst>
              <a:gd name="adj" fmla="val 182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0 2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ïśḻidê">
            <a:extLst>
              <a:ext uri="{FF2B5EF4-FFF2-40B4-BE49-F238E27FC236}">
                <a16:creationId xmlns:a16="http://schemas.microsoft.com/office/drawing/2014/main" id="{6150C855-3E47-46B2-A7C5-24739145BF58}"/>
              </a:ext>
            </a:extLst>
          </p:cNvPr>
          <p:cNvSpPr/>
          <p:nvPr/>
        </p:nvSpPr>
        <p:spPr>
          <a:xfrm>
            <a:off x="5795648" y="1966067"/>
            <a:ext cx="2555740" cy="733071"/>
          </a:xfrm>
          <a:prstGeom prst="roundRect">
            <a:avLst>
              <a:gd name="adj" fmla="val 18200"/>
            </a:avLst>
          </a:prstGeom>
          <a:gradFill flip="none" rotWithShape="1">
            <a:gsLst>
              <a:gs pos="19000">
                <a:srgbClr val="1E2E60"/>
              </a:gs>
              <a:gs pos="100000">
                <a:srgbClr val="3B96B4"/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r>
              <a:rPr lang="en-US" altLang="zh-CN" kern="0">
                <a:solidFill>
                  <a:prstClr val="white"/>
                </a:solidFill>
                <a:cs typeface="+mn-ea"/>
                <a:sym typeface="+mn-lt"/>
              </a:rPr>
              <a:t>0 1</a:t>
            </a: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3CDD7F1-E314-4AB0-8FE8-D2205134D5D0}"/>
              </a:ext>
            </a:extLst>
          </p:cNvPr>
          <p:cNvGrpSpPr/>
          <p:nvPr/>
        </p:nvGrpSpPr>
        <p:grpSpPr>
          <a:xfrm>
            <a:off x="-216283" y="454163"/>
            <a:ext cx="4049339" cy="435349"/>
            <a:chOff x="-216283" y="454163"/>
            <a:chExt cx="4049339" cy="435349"/>
          </a:xfrm>
        </p:grpSpPr>
        <p:sp>
          <p:nvSpPr>
            <p:cNvPr id="17" name="Oval 31">
              <a:extLst>
                <a:ext uri="{FF2B5EF4-FFF2-40B4-BE49-F238E27FC236}">
                  <a16:creationId xmlns:a16="http://schemas.microsoft.com/office/drawing/2014/main" id="{44F0F863-8E88-4B77-BAFB-166A8528C1FE}"/>
                </a:ext>
              </a:extLst>
            </p:cNvPr>
            <p:cNvSpPr/>
            <p:nvPr/>
          </p:nvSpPr>
          <p:spPr>
            <a:xfrm>
              <a:off x="428956" y="454163"/>
              <a:ext cx="265320" cy="265320"/>
            </a:xfrm>
            <a:prstGeom prst="ellipse">
              <a:avLst/>
            </a:prstGeom>
            <a:solidFill>
              <a:sysClr val="window" lastClr="FFFFFF"/>
            </a:solidFill>
            <a:ln w="15875" cap="flat" cmpd="sng" algn="ctr">
              <a:solidFill>
                <a:srgbClr val="1E2E60"/>
              </a:solidFill>
              <a:prstDash val="solid"/>
              <a:miter lim="800000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Oval 32">
              <a:extLst>
                <a:ext uri="{FF2B5EF4-FFF2-40B4-BE49-F238E27FC236}">
                  <a16:creationId xmlns:a16="http://schemas.microsoft.com/office/drawing/2014/main" id="{401D9FC0-4C14-497A-813B-B2906BBEBB37}"/>
                </a:ext>
              </a:extLst>
            </p:cNvPr>
            <p:cNvSpPr/>
            <p:nvPr/>
          </p:nvSpPr>
          <p:spPr>
            <a:xfrm>
              <a:off x="471008" y="496215"/>
              <a:ext cx="181217" cy="181217"/>
            </a:xfrm>
            <a:prstGeom prst="ellipse">
              <a:avLst/>
            </a:prstGeom>
            <a:gradFill flip="none" rotWithShape="1">
              <a:gsLst>
                <a:gs pos="19000">
                  <a:srgbClr val="1E2E60"/>
                </a:gs>
                <a:gs pos="100000">
                  <a:srgbClr val="3B96B4"/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tIns="1005840" rtlCol="0" anchor="ctr"/>
            <a:lstStyle/>
            <a:p>
              <a:pPr algn="ctr" defTabSz="914400"/>
              <a:endParaRPr lang="en-US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3">
              <a:extLst>
                <a:ext uri="{FF2B5EF4-FFF2-40B4-BE49-F238E27FC236}">
                  <a16:creationId xmlns:a16="http://schemas.microsoft.com/office/drawing/2014/main" id="{C13063CF-23E6-4A1D-98F4-EABC28C3497F}"/>
                </a:ext>
              </a:extLst>
            </p:cNvPr>
            <p:cNvSpPr txBox="1"/>
            <p:nvPr/>
          </p:nvSpPr>
          <p:spPr>
            <a:xfrm>
              <a:off x="880409" y="454164"/>
              <a:ext cx="2638295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b="1" dirty="0">
                  <a:gradFill>
                    <a:gsLst>
                      <a:gs pos="19000">
                        <a:srgbClr val="1E2E60"/>
                      </a:gs>
                      <a:gs pos="100000">
                        <a:srgbClr val="3B96B4"/>
                      </a:gs>
                    </a:gsLst>
                    <a:lin ang="16200000" scaled="1"/>
                  </a:gra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0" name="Straight Connector 20">
              <a:extLst>
                <a:ext uri="{FF2B5EF4-FFF2-40B4-BE49-F238E27FC236}">
                  <a16:creationId xmlns:a16="http://schemas.microsoft.com/office/drawing/2014/main" id="{3048166D-D47C-4DE3-81E2-CCDFB5808184}"/>
                </a:ext>
              </a:extLst>
            </p:cNvPr>
            <p:cNvCxnSpPr>
              <a:cxnSpLocks/>
            </p:cNvCxnSpPr>
            <p:nvPr/>
          </p:nvCxnSpPr>
          <p:spPr>
            <a:xfrm>
              <a:off x="-216283" y="889512"/>
              <a:ext cx="4049339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45000"/>
                      <a:lumOff val="55000"/>
                      <a:alpha val="0"/>
                    </a:schemeClr>
                  </a:gs>
                  <a:gs pos="99320">
                    <a:schemeClr val="accent1">
                      <a:lumMod val="30000"/>
                      <a:lumOff val="70000"/>
                      <a:alpha val="0"/>
                    </a:schemeClr>
                  </a:gs>
                  <a:gs pos="52000">
                    <a:srgbClr val="1E2E60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îşļíďe">
            <a:extLst>
              <a:ext uri="{FF2B5EF4-FFF2-40B4-BE49-F238E27FC236}">
                <a16:creationId xmlns:a16="http://schemas.microsoft.com/office/drawing/2014/main" id="{17F44CB2-7DC6-4BB5-888C-FF4A3EBDD1A3}"/>
              </a:ext>
            </a:extLst>
          </p:cNvPr>
          <p:cNvSpPr/>
          <p:nvPr/>
        </p:nvSpPr>
        <p:spPr>
          <a:xfrm>
            <a:off x="7719993" y="2122014"/>
            <a:ext cx="347562" cy="374298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îşļíďe">
            <a:extLst>
              <a:ext uri="{FF2B5EF4-FFF2-40B4-BE49-F238E27FC236}">
                <a16:creationId xmlns:a16="http://schemas.microsoft.com/office/drawing/2014/main" id="{DDFA1AAE-6DB1-464D-90EB-9FA1023C37F5}"/>
              </a:ext>
            </a:extLst>
          </p:cNvPr>
          <p:cNvSpPr/>
          <p:nvPr/>
        </p:nvSpPr>
        <p:spPr>
          <a:xfrm>
            <a:off x="4340185" y="2988645"/>
            <a:ext cx="347562" cy="374298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îşļíďe">
            <a:extLst>
              <a:ext uri="{FF2B5EF4-FFF2-40B4-BE49-F238E27FC236}">
                <a16:creationId xmlns:a16="http://schemas.microsoft.com/office/drawing/2014/main" id="{47DAA38D-EEC3-4CC1-9273-386F31D6738D}"/>
              </a:ext>
            </a:extLst>
          </p:cNvPr>
          <p:cNvSpPr/>
          <p:nvPr/>
        </p:nvSpPr>
        <p:spPr>
          <a:xfrm>
            <a:off x="7719993" y="3926462"/>
            <a:ext cx="347562" cy="374298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îşļíďe">
            <a:extLst>
              <a:ext uri="{FF2B5EF4-FFF2-40B4-BE49-F238E27FC236}">
                <a16:creationId xmlns:a16="http://schemas.microsoft.com/office/drawing/2014/main" id="{6989B08B-3D05-4A65-B9E8-678231D1DA81}"/>
              </a:ext>
            </a:extLst>
          </p:cNvPr>
          <p:cNvSpPr/>
          <p:nvPr/>
        </p:nvSpPr>
        <p:spPr>
          <a:xfrm>
            <a:off x="4215563" y="4816967"/>
            <a:ext cx="347562" cy="374298"/>
          </a:xfrm>
          <a:custGeom>
            <a:avLst/>
            <a:gdLst>
              <a:gd name="connsiteX0" fmla="*/ 362430 w 495300"/>
              <a:gd name="connsiteY0" fmla="*/ 621 h 533400"/>
              <a:gd name="connsiteX1" fmla="*/ 400530 w 495300"/>
              <a:gd name="connsiteY1" fmla="*/ 38721 h 533400"/>
              <a:gd name="connsiteX2" fmla="*/ 400530 w 495300"/>
              <a:gd name="connsiteY2" fmla="*/ 38721 h 533400"/>
              <a:gd name="connsiteX3" fmla="*/ 400530 w 495300"/>
              <a:gd name="connsiteY3" fmla="*/ 124446 h 533400"/>
              <a:gd name="connsiteX4" fmla="*/ 362430 w 495300"/>
              <a:gd name="connsiteY4" fmla="*/ 162546 h 533400"/>
              <a:gd name="connsiteX5" fmla="*/ 362430 w 495300"/>
              <a:gd name="connsiteY5" fmla="*/ 162546 h 533400"/>
              <a:gd name="connsiteX6" fmla="*/ 257655 w 495300"/>
              <a:gd name="connsiteY6" fmla="*/ 162546 h 533400"/>
              <a:gd name="connsiteX7" fmla="*/ 257655 w 495300"/>
              <a:gd name="connsiteY7" fmla="*/ 295896 h 533400"/>
              <a:gd name="connsiteX8" fmla="*/ 419580 w 495300"/>
              <a:gd name="connsiteY8" fmla="*/ 295896 h 533400"/>
              <a:gd name="connsiteX9" fmla="*/ 457680 w 495300"/>
              <a:gd name="connsiteY9" fmla="*/ 332091 h 533400"/>
              <a:gd name="connsiteX10" fmla="*/ 457680 w 495300"/>
              <a:gd name="connsiteY10" fmla="*/ 333996 h 533400"/>
              <a:gd name="connsiteX11" fmla="*/ 457680 w 495300"/>
              <a:gd name="connsiteY11" fmla="*/ 438771 h 533400"/>
              <a:gd name="connsiteX12" fmla="*/ 467205 w 495300"/>
              <a:gd name="connsiteY12" fmla="*/ 438771 h 533400"/>
              <a:gd name="connsiteX13" fmla="*/ 495780 w 495300"/>
              <a:gd name="connsiteY13" fmla="*/ 465441 h 533400"/>
              <a:gd name="connsiteX14" fmla="*/ 495780 w 495300"/>
              <a:gd name="connsiteY14" fmla="*/ 467346 h 533400"/>
              <a:gd name="connsiteX15" fmla="*/ 495780 w 495300"/>
              <a:gd name="connsiteY15" fmla="*/ 505446 h 533400"/>
              <a:gd name="connsiteX16" fmla="*/ 467205 w 495300"/>
              <a:gd name="connsiteY16" fmla="*/ 534021 h 533400"/>
              <a:gd name="connsiteX17" fmla="*/ 467205 w 495300"/>
              <a:gd name="connsiteY17" fmla="*/ 534021 h 533400"/>
              <a:gd name="connsiteX18" fmla="*/ 429105 w 495300"/>
              <a:gd name="connsiteY18" fmla="*/ 534021 h 533400"/>
              <a:gd name="connsiteX19" fmla="*/ 400530 w 495300"/>
              <a:gd name="connsiteY19" fmla="*/ 505446 h 533400"/>
              <a:gd name="connsiteX20" fmla="*/ 400530 w 495300"/>
              <a:gd name="connsiteY20" fmla="*/ 505446 h 533400"/>
              <a:gd name="connsiteX21" fmla="*/ 400530 w 495300"/>
              <a:gd name="connsiteY21" fmla="*/ 467346 h 533400"/>
              <a:gd name="connsiteX22" fmla="*/ 429105 w 495300"/>
              <a:gd name="connsiteY22" fmla="*/ 438771 h 533400"/>
              <a:gd name="connsiteX23" fmla="*/ 429105 w 495300"/>
              <a:gd name="connsiteY23" fmla="*/ 438771 h 533400"/>
              <a:gd name="connsiteX24" fmla="*/ 438630 w 495300"/>
              <a:gd name="connsiteY24" fmla="*/ 438771 h 533400"/>
              <a:gd name="connsiteX25" fmla="*/ 438630 w 495300"/>
              <a:gd name="connsiteY25" fmla="*/ 333996 h 533400"/>
              <a:gd name="connsiteX26" fmla="*/ 420533 w 495300"/>
              <a:gd name="connsiteY26" fmla="*/ 314946 h 533400"/>
              <a:gd name="connsiteX27" fmla="*/ 419580 w 495300"/>
              <a:gd name="connsiteY27" fmla="*/ 314946 h 533400"/>
              <a:gd name="connsiteX28" fmla="*/ 257655 w 495300"/>
              <a:gd name="connsiteY28" fmla="*/ 314946 h 533400"/>
              <a:gd name="connsiteX29" fmla="*/ 257655 w 495300"/>
              <a:gd name="connsiteY29" fmla="*/ 438771 h 533400"/>
              <a:gd name="connsiteX30" fmla="*/ 267180 w 495300"/>
              <a:gd name="connsiteY30" fmla="*/ 438771 h 533400"/>
              <a:gd name="connsiteX31" fmla="*/ 295755 w 495300"/>
              <a:gd name="connsiteY31" fmla="*/ 465441 h 533400"/>
              <a:gd name="connsiteX32" fmla="*/ 295755 w 495300"/>
              <a:gd name="connsiteY32" fmla="*/ 467346 h 533400"/>
              <a:gd name="connsiteX33" fmla="*/ 295755 w 495300"/>
              <a:gd name="connsiteY33" fmla="*/ 505446 h 533400"/>
              <a:gd name="connsiteX34" fmla="*/ 267180 w 495300"/>
              <a:gd name="connsiteY34" fmla="*/ 534021 h 533400"/>
              <a:gd name="connsiteX35" fmla="*/ 267180 w 495300"/>
              <a:gd name="connsiteY35" fmla="*/ 534021 h 533400"/>
              <a:gd name="connsiteX36" fmla="*/ 229080 w 495300"/>
              <a:gd name="connsiteY36" fmla="*/ 534021 h 533400"/>
              <a:gd name="connsiteX37" fmla="*/ 200505 w 495300"/>
              <a:gd name="connsiteY37" fmla="*/ 505446 h 533400"/>
              <a:gd name="connsiteX38" fmla="*/ 200505 w 495300"/>
              <a:gd name="connsiteY38" fmla="*/ 505446 h 533400"/>
              <a:gd name="connsiteX39" fmla="*/ 200505 w 495300"/>
              <a:gd name="connsiteY39" fmla="*/ 467346 h 533400"/>
              <a:gd name="connsiteX40" fmla="*/ 229080 w 495300"/>
              <a:gd name="connsiteY40" fmla="*/ 438771 h 533400"/>
              <a:gd name="connsiteX41" fmla="*/ 229080 w 495300"/>
              <a:gd name="connsiteY41" fmla="*/ 438771 h 533400"/>
              <a:gd name="connsiteX42" fmla="*/ 238605 w 495300"/>
              <a:gd name="connsiteY42" fmla="*/ 438771 h 533400"/>
              <a:gd name="connsiteX43" fmla="*/ 238605 w 495300"/>
              <a:gd name="connsiteY43" fmla="*/ 314946 h 533400"/>
              <a:gd name="connsiteX44" fmla="*/ 76680 w 495300"/>
              <a:gd name="connsiteY44" fmla="*/ 314946 h 533400"/>
              <a:gd name="connsiteX45" fmla="*/ 57630 w 495300"/>
              <a:gd name="connsiteY45" fmla="*/ 333044 h 533400"/>
              <a:gd name="connsiteX46" fmla="*/ 57630 w 495300"/>
              <a:gd name="connsiteY46" fmla="*/ 333996 h 533400"/>
              <a:gd name="connsiteX47" fmla="*/ 57630 w 495300"/>
              <a:gd name="connsiteY47" fmla="*/ 438771 h 533400"/>
              <a:gd name="connsiteX48" fmla="*/ 67155 w 495300"/>
              <a:gd name="connsiteY48" fmla="*/ 438771 h 533400"/>
              <a:gd name="connsiteX49" fmla="*/ 95730 w 495300"/>
              <a:gd name="connsiteY49" fmla="*/ 465441 h 533400"/>
              <a:gd name="connsiteX50" fmla="*/ 95730 w 495300"/>
              <a:gd name="connsiteY50" fmla="*/ 467346 h 533400"/>
              <a:gd name="connsiteX51" fmla="*/ 95730 w 495300"/>
              <a:gd name="connsiteY51" fmla="*/ 505446 h 533400"/>
              <a:gd name="connsiteX52" fmla="*/ 67155 w 495300"/>
              <a:gd name="connsiteY52" fmla="*/ 534021 h 533400"/>
              <a:gd name="connsiteX53" fmla="*/ 67155 w 495300"/>
              <a:gd name="connsiteY53" fmla="*/ 534021 h 533400"/>
              <a:gd name="connsiteX54" fmla="*/ 29055 w 495300"/>
              <a:gd name="connsiteY54" fmla="*/ 534021 h 533400"/>
              <a:gd name="connsiteX55" fmla="*/ 480 w 495300"/>
              <a:gd name="connsiteY55" fmla="*/ 505446 h 533400"/>
              <a:gd name="connsiteX56" fmla="*/ 480 w 495300"/>
              <a:gd name="connsiteY56" fmla="*/ 505446 h 533400"/>
              <a:gd name="connsiteX57" fmla="*/ 480 w 495300"/>
              <a:gd name="connsiteY57" fmla="*/ 467346 h 533400"/>
              <a:gd name="connsiteX58" fmla="*/ 29055 w 495300"/>
              <a:gd name="connsiteY58" fmla="*/ 438771 h 533400"/>
              <a:gd name="connsiteX59" fmla="*/ 29055 w 495300"/>
              <a:gd name="connsiteY59" fmla="*/ 438771 h 533400"/>
              <a:gd name="connsiteX60" fmla="*/ 38580 w 495300"/>
              <a:gd name="connsiteY60" fmla="*/ 438771 h 533400"/>
              <a:gd name="connsiteX61" fmla="*/ 38580 w 495300"/>
              <a:gd name="connsiteY61" fmla="*/ 333996 h 533400"/>
              <a:gd name="connsiteX62" fmla="*/ 74775 w 495300"/>
              <a:gd name="connsiteY62" fmla="*/ 295896 h 533400"/>
              <a:gd name="connsiteX63" fmla="*/ 76680 w 495300"/>
              <a:gd name="connsiteY63" fmla="*/ 295896 h 533400"/>
              <a:gd name="connsiteX64" fmla="*/ 238605 w 495300"/>
              <a:gd name="connsiteY64" fmla="*/ 295896 h 533400"/>
              <a:gd name="connsiteX65" fmla="*/ 238605 w 495300"/>
              <a:gd name="connsiteY65" fmla="*/ 162546 h 533400"/>
              <a:gd name="connsiteX66" fmla="*/ 133830 w 495300"/>
              <a:gd name="connsiteY66" fmla="*/ 162546 h 533400"/>
              <a:gd name="connsiteX67" fmla="*/ 95730 w 495300"/>
              <a:gd name="connsiteY67" fmla="*/ 126351 h 533400"/>
              <a:gd name="connsiteX68" fmla="*/ 95730 w 495300"/>
              <a:gd name="connsiteY68" fmla="*/ 124446 h 533400"/>
              <a:gd name="connsiteX69" fmla="*/ 95730 w 495300"/>
              <a:gd name="connsiteY69" fmla="*/ 38721 h 533400"/>
              <a:gd name="connsiteX70" fmla="*/ 133830 w 495300"/>
              <a:gd name="connsiteY70" fmla="*/ 621 h 533400"/>
              <a:gd name="connsiteX71" fmla="*/ 133830 w 495300"/>
              <a:gd name="connsiteY71" fmla="*/ 621 h 533400"/>
              <a:gd name="connsiteX72" fmla="*/ 362430 w 495300"/>
              <a:gd name="connsiteY72" fmla="*/ 621 h 533400"/>
              <a:gd name="connsiteX73" fmla="*/ 67155 w 495300"/>
              <a:gd name="connsiteY73" fmla="*/ 457821 h 533400"/>
              <a:gd name="connsiteX74" fmla="*/ 29055 w 495300"/>
              <a:gd name="connsiteY74" fmla="*/ 457821 h 533400"/>
              <a:gd name="connsiteX75" fmla="*/ 19530 w 495300"/>
              <a:gd name="connsiteY75" fmla="*/ 467346 h 533400"/>
              <a:gd name="connsiteX76" fmla="*/ 19530 w 495300"/>
              <a:gd name="connsiteY76" fmla="*/ 467346 h 533400"/>
              <a:gd name="connsiteX77" fmla="*/ 19530 w 495300"/>
              <a:gd name="connsiteY77" fmla="*/ 505446 h 533400"/>
              <a:gd name="connsiteX78" fmla="*/ 29055 w 495300"/>
              <a:gd name="connsiteY78" fmla="*/ 514971 h 533400"/>
              <a:gd name="connsiteX79" fmla="*/ 29055 w 495300"/>
              <a:gd name="connsiteY79" fmla="*/ 514971 h 533400"/>
              <a:gd name="connsiteX80" fmla="*/ 67155 w 495300"/>
              <a:gd name="connsiteY80" fmla="*/ 514971 h 533400"/>
              <a:gd name="connsiteX81" fmla="*/ 76680 w 495300"/>
              <a:gd name="connsiteY81" fmla="*/ 505446 h 533400"/>
              <a:gd name="connsiteX82" fmla="*/ 76680 w 495300"/>
              <a:gd name="connsiteY82" fmla="*/ 505446 h 533400"/>
              <a:gd name="connsiteX83" fmla="*/ 76680 w 495300"/>
              <a:gd name="connsiteY83" fmla="*/ 467346 h 533400"/>
              <a:gd name="connsiteX84" fmla="*/ 67155 w 495300"/>
              <a:gd name="connsiteY84" fmla="*/ 457821 h 533400"/>
              <a:gd name="connsiteX85" fmla="*/ 67155 w 495300"/>
              <a:gd name="connsiteY85" fmla="*/ 457821 h 533400"/>
              <a:gd name="connsiteX86" fmla="*/ 267180 w 495300"/>
              <a:gd name="connsiteY86" fmla="*/ 457821 h 533400"/>
              <a:gd name="connsiteX87" fmla="*/ 229080 w 495300"/>
              <a:gd name="connsiteY87" fmla="*/ 457821 h 533400"/>
              <a:gd name="connsiteX88" fmla="*/ 219555 w 495300"/>
              <a:gd name="connsiteY88" fmla="*/ 467346 h 533400"/>
              <a:gd name="connsiteX89" fmla="*/ 219555 w 495300"/>
              <a:gd name="connsiteY89" fmla="*/ 467346 h 533400"/>
              <a:gd name="connsiteX90" fmla="*/ 219555 w 495300"/>
              <a:gd name="connsiteY90" fmla="*/ 505446 h 533400"/>
              <a:gd name="connsiteX91" fmla="*/ 229080 w 495300"/>
              <a:gd name="connsiteY91" fmla="*/ 514971 h 533400"/>
              <a:gd name="connsiteX92" fmla="*/ 229080 w 495300"/>
              <a:gd name="connsiteY92" fmla="*/ 514971 h 533400"/>
              <a:gd name="connsiteX93" fmla="*/ 267180 w 495300"/>
              <a:gd name="connsiteY93" fmla="*/ 514971 h 533400"/>
              <a:gd name="connsiteX94" fmla="*/ 276705 w 495300"/>
              <a:gd name="connsiteY94" fmla="*/ 505446 h 533400"/>
              <a:gd name="connsiteX95" fmla="*/ 276705 w 495300"/>
              <a:gd name="connsiteY95" fmla="*/ 505446 h 533400"/>
              <a:gd name="connsiteX96" fmla="*/ 276705 w 495300"/>
              <a:gd name="connsiteY96" fmla="*/ 467346 h 533400"/>
              <a:gd name="connsiteX97" fmla="*/ 267180 w 495300"/>
              <a:gd name="connsiteY97" fmla="*/ 457821 h 533400"/>
              <a:gd name="connsiteX98" fmla="*/ 267180 w 495300"/>
              <a:gd name="connsiteY98" fmla="*/ 457821 h 533400"/>
              <a:gd name="connsiteX99" fmla="*/ 467205 w 495300"/>
              <a:gd name="connsiteY99" fmla="*/ 457821 h 533400"/>
              <a:gd name="connsiteX100" fmla="*/ 429105 w 495300"/>
              <a:gd name="connsiteY100" fmla="*/ 457821 h 533400"/>
              <a:gd name="connsiteX101" fmla="*/ 419580 w 495300"/>
              <a:gd name="connsiteY101" fmla="*/ 467346 h 533400"/>
              <a:gd name="connsiteX102" fmla="*/ 419580 w 495300"/>
              <a:gd name="connsiteY102" fmla="*/ 467346 h 533400"/>
              <a:gd name="connsiteX103" fmla="*/ 419580 w 495300"/>
              <a:gd name="connsiteY103" fmla="*/ 505446 h 533400"/>
              <a:gd name="connsiteX104" fmla="*/ 429105 w 495300"/>
              <a:gd name="connsiteY104" fmla="*/ 514971 h 533400"/>
              <a:gd name="connsiteX105" fmla="*/ 429105 w 495300"/>
              <a:gd name="connsiteY105" fmla="*/ 514971 h 533400"/>
              <a:gd name="connsiteX106" fmla="*/ 467205 w 495300"/>
              <a:gd name="connsiteY106" fmla="*/ 514971 h 533400"/>
              <a:gd name="connsiteX107" fmla="*/ 476730 w 495300"/>
              <a:gd name="connsiteY107" fmla="*/ 505446 h 533400"/>
              <a:gd name="connsiteX108" fmla="*/ 476730 w 495300"/>
              <a:gd name="connsiteY108" fmla="*/ 505446 h 533400"/>
              <a:gd name="connsiteX109" fmla="*/ 476730 w 495300"/>
              <a:gd name="connsiteY109" fmla="*/ 467346 h 533400"/>
              <a:gd name="connsiteX110" fmla="*/ 467205 w 495300"/>
              <a:gd name="connsiteY110" fmla="*/ 457821 h 533400"/>
              <a:gd name="connsiteX111" fmla="*/ 467205 w 495300"/>
              <a:gd name="connsiteY111" fmla="*/ 457821 h 533400"/>
              <a:gd name="connsiteX112" fmla="*/ 362430 w 495300"/>
              <a:gd name="connsiteY112" fmla="*/ 19671 h 533400"/>
              <a:gd name="connsiteX113" fmla="*/ 133830 w 495300"/>
              <a:gd name="connsiteY113" fmla="*/ 19671 h 533400"/>
              <a:gd name="connsiteX114" fmla="*/ 114780 w 495300"/>
              <a:gd name="connsiteY114" fmla="*/ 38721 h 533400"/>
              <a:gd name="connsiteX115" fmla="*/ 114780 w 495300"/>
              <a:gd name="connsiteY115" fmla="*/ 38721 h 533400"/>
              <a:gd name="connsiteX116" fmla="*/ 114780 w 495300"/>
              <a:gd name="connsiteY116" fmla="*/ 124446 h 533400"/>
              <a:gd name="connsiteX117" fmla="*/ 133830 w 495300"/>
              <a:gd name="connsiteY117" fmla="*/ 143496 h 533400"/>
              <a:gd name="connsiteX118" fmla="*/ 133830 w 495300"/>
              <a:gd name="connsiteY118" fmla="*/ 143496 h 533400"/>
              <a:gd name="connsiteX119" fmla="*/ 362430 w 495300"/>
              <a:gd name="connsiteY119" fmla="*/ 143496 h 533400"/>
              <a:gd name="connsiteX120" fmla="*/ 381480 w 495300"/>
              <a:gd name="connsiteY120" fmla="*/ 124446 h 533400"/>
              <a:gd name="connsiteX121" fmla="*/ 381480 w 495300"/>
              <a:gd name="connsiteY121" fmla="*/ 124446 h 533400"/>
              <a:gd name="connsiteX122" fmla="*/ 381480 w 495300"/>
              <a:gd name="connsiteY122" fmla="*/ 38721 h 533400"/>
              <a:gd name="connsiteX123" fmla="*/ 362430 w 495300"/>
              <a:gd name="connsiteY123" fmla="*/ 19671 h 533400"/>
              <a:gd name="connsiteX124" fmla="*/ 362430 w 495300"/>
              <a:gd name="connsiteY124" fmla="*/ 19671 h 533400"/>
              <a:gd name="connsiteX125" fmla="*/ 157643 w 495300"/>
              <a:gd name="connsiteY125" fmla="*/ 86346 h 533400"/>
              <a:gd name="connsiteX126" fmla="*/ 171930 w 495300"/>
              <a:gd name="connsiteY126" fmla="*/ 100634 h 533400"/>
              <a:gd name="connsiteX127" fmla="*/ 157643 w 495300"/>
              <a:gd name="connsiteY127" fmla="*/ 114921 h 533400"/>
              <a:gd name="connsiteX128" fmla="*/ 143355 w 495300"/>
              <a:gd name="connsiteY128" fmla="*/ 100634 h 533400"/>
              <a:gd name="connsiteX129" fmla="*/ 157643 w 495300"/>
              <a:gd name="connsiteY129" fmla="*/ 86346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495300" h="533400">
                <a:moveTo>
                  <a:pt x="362430" y="621"/>
                </a:moveTo>
                <a:cubicBezTo>
                  <a:pt x="383385" y="621"/>
                  <a:pt x="400530" y="17766"/>
                  <a:pt x="400530" y="38721"/>
                </a:cubicBezTo>
                <a:lnTo>
                  <a:pt x="400530" y="38721"/>
                </a:lnTo>
                <a:lnTo>
                  <a:pt x="400530" y="124446"/>
                </a:lnTo>
                <a:cubicBezTo>
                  <a:pt x="400530" y="145401"/>
                  <a:pt x="383385" y="162546"/>
                  <a:pt x="362430" y="162546"/>
                </a:cubicBezTo>
                <a:lnTo>
                  <a:pt x="362430" y="162546"/>
                </a:lnTo>
                <a:lnTo>
                  <a:pt x="257655" y="162546"/>
                </a:lnTo>
                <a:lnTo>
                  <a:pt x="257655" y="295896"/>
                </a:lnTo>
                <a:lnTo>
                  <a:pt x="419580" y="295896"/>
                </a:lnTo>
                <a:cubicBezTo>
                  <a:pt x="439583" y="295896"/>
                  <a:pt x="456727" y="312089"/>
                  <a:pt x="457680" y="332091"/>
                </a:cubicBezTo>
                <a:lnTo>
                  <a:pt x="457680" y="333996"/>
                </a:lnTo>
                <a:lnTo>
                  <a:pt x="457680" y="438771"/>
                </a:lnTo>
                <a:lnTo>
                  <a:pt x="467205" y="438771"/>
                </a:lnTo>
                <a:cubicBezTo>
                  <a:pt x="482445" y="438771"/>
                  <a:pt x="494827" y="450201"/>
                  <a:pt x="495780" y="465441"/>
                </a:cubicBezTo>
                <a:lnTo>
                  <a:pt x="495780" y="467346"/>
                </a:lnTo>
                <a:lnTo>
                  <a:pt x="495780" y="505446"/>
                </a:lnTo>
                <a:cubicBezTo>
                  <a:pt x="495780" y="521639"/>
                  <a:pt x="483398" y="534021"/>
                  <a:pt x="467205" y="534021"/>
                </a:cubicBezTo>
                <a:lnTo>
                  <a:pt x="467205" y="534021"/>
                </a:lnTo>
                <a:lnTo>
                  <a:pt x="429105" y="534021"/>
                </a:lnTo>
                <a:cubicBezTo>
                  <a:pt x="412912" y="534021"/>
                  <a:pt x="400530" y="521639"/>
                  <a:pt x="400530" y="505446"/>
                </a:cubicBezTo>
                <a:lnTo>
                  <a:pt x="400530" y="505446"/>
                </a:lnTo>
                <a:lnTo>
                  <a:pt x="400530" y="467346"/>
                </a:lnTo>
                <a:cubicBezTo>
                  <a:pt x="400530" y="451154"/>
                  <a:pt x="412912" y="438771"/>
                  <a:pt x="429105" y="438771"/>
                </a:cubicBezTo>
                <a:lnTo>
                  <a:pt x="429105" y="438771"/>
                </a:lnTo>
                <a:lnTo>
                  <a:pt x="438630" y="438771"/>
                </a:lnTo>
                <a:lnTo>
                  <a:pt x="438630" y="333996"/>
                </a:lnTo>
                <a:cubicBezTo>
                  <a:pt x="438630" y="323519"/>
                  <a:pt x="431010" y="315899"/>
                  <a:pt x="420533" y="314946"/>
                </a:cubicBezTo>
                <a:lnTo>
                  <a:pt x="419580" y="314946"/>
                </a:lnTo>
                <a:lnTo>
                  <a:pt x="257655" y="314946"/>
                </a:lnTo>
                <a:lnTo>
                  <a:pt x="257655" y="438771"/>
                </a:lnTo>
                <a:lnTo>
                  <a:pt x="267180" y="438771"/>
                </a:lnTo>
                <a:cubicBezTo>
                  <a:pt x="282420" y="438771"/>
                  <a:pt x="294802" y="450201"/>
                  <a:pt x="295755" y="465441"/>
                </a:cubicBezTo>
                <a:lnTo>
                  <a:pt x="295755" y="467346"/>
                </a:lnTo>
                <a:lnTo>
                  <a:pt x="295755" y="505446"/>
                </a:lnTo>
                <a:cubicBezTo>
                  <a:pt x="295755" y="521639"/>
                  <a:pt x="283373" y="534021"/>
                  <a:pt x="267180" y="534021"/>
                </a:cubicBezTo>
                <a:lnTo>
                  <a:pt x="267180" y="534021"/>
                </a:lnTo>
                <a:lnTo>
                  <a:pt x="229080" y="534021"/>
                </a:lnTo>
                <a:cubicBezTo>
                  <a:pt x="212887" y="534021"/>
                  <a:pt x="200505" y="521639"/>
                  <a:pt x="200505" y="505446"/>
                </a:cubicBezTo>
                <a:lnTo>
                  <a:pt x="200505" y="505446"/>
                </a:lnTo>
                <a:lnTo>
                  <a:pt x="200505" y="467346"/>
                </a:lnTo>
                <a:cubicBezTo>
                  <a:pt x="200505" y="451154"/>
                  <a:pt x="212887" y="438771"/>
                  <a:pt x="229080" y="438771"/>
                </a:cubicBezTo>
                <a:lnTo>
                  <a:pt x="229080" y="438771"/>
                </a:lnTo>
                <a:lnTo>
                  <a:pt x="238605" y="438771"/>
                </a:lnTo>
                <a:lnTo>
                  <a:pt x="238605" y="314946"/>
                </a:lnTo>
                <a:lnTo>
                  <a:pt x="76680" y="314946"/>
                </a:lnTo>
                <a:cubicBezTo>
                  <a:pt x="66202" y="314946"/>
                  <a:pt x="58583" y="322566"/>
                  <a:pt x="57630" y="333044"/>
                </a:cubicBezTo>
                <a:lnTo>
                  <a:pt x="57630" y="333996"/>
                </a:lnTo>
                <a:lnTo>
                  <a:pt x="57630" y="438771"/>
                </a:lnTo>
                <a:lnTo>
                  <a:pt x="67155" y="438771"/>
                </a:lnTo>
                <a:cubicBezTo>
                  <a:pt x="82395" y="438771"/>
                  <a:pt x="94777" y="450201"/>
                  <a:pt x="95730" y="465441"/>
                </a:cubicBezTo>
                <a:lnTo>
                  <a:pt x="95730" y="467346"/>
                </a:lnTo>
                <a:lnTo>
                  <a:pt x="95730" y="505446"/>
                </a:lnTo>
                <a:cubicBezTo>
                  <a:pt x="95730" y="521639"/>
                  <a:pt x="83348" y="534021"/>
                  <a:pt x="67155" y="534021"/>
                </a:cubicBezTo>
                <a:lnTo>
                  <a:pt x="67155" y="534021"/>
                </a:lnTo>
                <a:lnTo>
                  <a:pt x="29055" y="534021"/>
                </a:lnTo>
                <a:cubicBezTo>
                  <a:pt x="12862" y="534021"/>
                  <a:pt x="480" y="521639"/>
                  <a:pt x="480" y="505446"/>
                </a:cubicBezTo>
                <a:lnTo>
                  <a:pt x="480" y="505446"/>
                </a:lnTo>
                <a:lnTo>
                  <a:pt x="480" y="467346"/>
                </a:lnTo>
                <a:cubicBezTo>
                  <a:pt x="480" y="451154"/>
                  <a:pt x="12862" y="438771"/>
                  <a:pt x="29055" y="438771"/>
                </a:cubicBezTo>
                <a:lnTo>
                  <a:pt x="29055" y="438771"/>
                </a:lnTo>
                <a:lnTo>
                  <a:pt x="38580" y="438771"/>
                </a:lnTo>
                <a:lnTo>
                  <a:pt x="38580" y="333996"/>
                </a:lnTo>
                <a:cubicBezTo>
                  <a:pt x="38580" y="313994"/>
                  <a:pt x="54773" y="296849"/>
                  <a:pt x="74775" y="295896"/>
                </a:cubicBezTo>
                <a:lnTo>
                  <a:pt x="76680" y="295896"/>
                </a:lnTo>
                <a:lnTo>
                  <a:pt x="238605" y="295896"/>
                </a:lnTo>
                <a:lnTo>
                  <a:pt x="238605" y="162546"/>
                </a:lnTo>
                <a:lnTo>
                  <a:pt x="133830" y="162546"/>
                </a:lnTo>
                <a:cubicBezTo>
                  <a:pt x="113827" y="162546"/>
                  <a:pt x="96683" y="146354"/>
                  <a:pt x="95730" y="126351"/>
                </a:cubicBezTo>
                <a:lnTo>
                  <a:pt x="95730" y="124446"/>
                </a:lnTo>
                <a:lnTo>
                  <a:pt x="95730" y="38721"/>
                </a:lnTo>
                <a:cubicBezTo>
                  <a:pt x="95730" y="17766"/>
                  <a:pt x="112875" y="621"/>
                  <a:pt x="133830" y="621"/>
                </a:cubicBezTo>
                <a:lnTo>
                  <a:pt x="133830" y="621"/>
                </a:lnTo>
                <a:lnTo>
                  <a:pt x="362430" y="621"/>
                </a:lnTo>
                <a:close/>
                <a:moveTo>
                  <a:pt x="67155" y="457821"/>
                </a:moveTo>
                <a:lnTo>
                  <a:pt x="29055" y="457821"/>
                </a:lnTo>
                <a:cubicBezTo>
                  <a:pt x="23340" y="457821"/>
                  <a:pt x="19530" y="461631"/>
                  <a:pt x="19530" y="467346"/>
                </a:cubicBezTo>
                <a:lnTo>
                  <a:pt x="19530" y="467346"/>
                </a:lnTo>
                <a:lnTo>
                  <a:pt x="19530" y="505446"/>
                </a:lnTo>
                <a:cubicBezTo>
                  <a:pt x="19530" y="511161"/>
                  <a:pt x="23340" y="514971"/>
                  <a:pt x="29055" y="514971"/>
                </a:cubicBezTo>
                <a:lnTo>
                  <a:pt x="29055" y="514971"/>
                </a:lnTo>
                <a:lnTo>
                  <a:pt x="67155" y="514971"/>
                </a:lnTo>
                <a:cubicBezTo>
                  <a:pt x="72870" y="514971"/>
                  <a:pt x="76680" y="511161"/>
                  <a:pt x="76680" y="505446"/>
                </a:cubicBezTo>
                <a:lnTo>
                  <a:pt x="76680" y="505446"/>
                </a:lnTo>
                <a:lnTo>
                  <a:pt x="76680" y="467346"/>
                </a:lnTo>
                <a:cubicBezTo>
                  <a:pt x="76680" y="461631"/>
                  <a:pt x="72870" y="457821"/>
                  <a:pt x="67155" y="457821"/>
                </a:cubicBezTo>
                <a:lnTo>
                  <a:pt x="67155" y="457821"/>
                </a:lnTo>
                <a:close/>
                <a:moveTo>
                  <a:pt x="267180" y="457821"/>
                </a:moveTo>
                <a:lnTo>
                  <a:pt x="229080" y="457821"/>
                </a:lnTo>
                <a:cubicBezTo>
                  <a:pt x="223365" y="457821"/>
                  <a:pt x="219555" y="461631"/>
                  <a:pt x="219555" y="467346"/>
                </a:cubicBezTo>
                <a:lnTo>
                  <a:pt x="219555" y="467346"/>
                </a:lnTo>
                <a:lnTo>
                  <a:pt x="219555" y="505446"/>
                </a:lnTo>
                <a:cubicBezTo>
                  <a:pt x="219555" y="511161"/>
                  <a:pt x="223365" y="514971"/>
                  <a:pt x="229080" y="514971"/>
                </a:cubicBezTo>
                <a:lnTo>
                  <a:pt x="229080" y="514971"/>
                </a:lnTo>
                <a:lnTo>
                  <a:pt x="267180" y="514971"/>
                </a:lnTo>
                <a:cubicBezTo>
                  <a:pt x="272895" y="514971"/>
                  <a:pt x="276705" y="511161"/>
                  <a:pt x="276705" y="505446"/>
                </a:cubicBezTo>
                <a:lnTo>
                  <a:pt x="276705" y="505446"/>
                </a:lnTo>
                <a:lnTo>
                  <a:pt x="276705" y="467346"/>
                </a:lnTo>
                <a:cubicBezTo>
                  <a:pt x="276705" y="461631"/>
                  <a:pt x="272895" y="457821"/>
                  <a:pt x="267180" y="457821"/>
                </a:cubicBezTo>
                <a:lnTo>
                  <a:pt x="267180" y="457821"/>
                </a:lnTo>
                <a:close/>
                <a:moveTo>
                  <a:pt x="467205" y="457821"/>
                </a:moveTo>
                <a:lnTo>
                  <a:pt x="429105" y="457821"/>
                </a:lnTo>
                <a:cubicBezTo>
                  <a:pt x="423390" y="457821"/>
                  <a:pt x="419580" y="461631"/>
                  <a:pt x="419580" y="467346"/>
                </a:cubicBezTo>
                <a:lnTo>
                  <a:pt x="419580" y="467346"/>
                </a:lnTo>
                <a:lnTo>
                  <a:pt x="419580" y="505446"/>
                </a:lnTo>
                <a:cubicBezTo>
                  <a:pt x="419580" y="511161"/>
                  <a:pt x="423390" y="514971"/>
                  <a:pt x="429105" y="514971"/>
                </a:cubicBezTo>
                <a:lnTo>
                  <a:pt x="429105" y="514971"/>
                </a:lnTo>
                <a:lnTo>
                  <a:pt x="467205" y="514971"/>
                </a:lnTo>
                <a:cubicBezTo>
                  <a:pt x="472920" y="514971"/>
                  <a:pt x="476730" y="511161"/>
                  <a:pt x="476730" y="505446"/>
                </a:cubicBezTo>
                <a:lnTo>
                  <a:pt x="476730" y="505446"/>
                </a:lnTo>
                <a:lnTo>
                  <a:pt x="476730" y="467346"/>
                </a:lnTo>
                <a:cubicBezTo>
                  <a:pt x="476730" y="461631"/>
                  <a:pt x="472920" y="457821"/>
                  <a:pt x="467205" y="457821"/>
                </a:cubicBezTo>
                <a:lnTo>
                  <a:pt x="467205" y="457821"/>
                </a:lnTo>
                <a:close/>
                <a:moveTo>
                  <a:pt x="362430" y="19671"/>
                </a:moveTo>
                <a:lnTo>
                  <a:pt x="133830" y="19671"/>
                </a:lnTo>
                <a:cubicBezTo>
                  <a:pt x="123352" y="19671"/>
                  <a:pt x="114780" y="28244"/>
                  <a:pt x="114780" y="38721"/>
                </a:cubicBezTo>
                <a:lnTo>
                  <a:pt x="114780" y="38721"/>
                </a:lnTo>
                <a:lnTo>
                  <a:pt x="114780" y="124446"/>
                </a:lnTo>
                <a:cubicBezTo>
                  <a:pt x="114780" y="134924"/>
                  <a:pt x="123352" y="143496"/>
                  <a:pt x="133830" y="143496"/>
                </a:cubicBezTo>
                <a:lnTo>
                  <a:pt x="133830" y="143496"/>
                </a:lnTo>
                <a:lnTo>
                  <a:pt x="362430" y="143496"/>
                </a:lnTo>
                <a:cubicBezTo>
                  <a:pt x="372908" y="143496"/>
                  <a:pt x="381480" y="134924"/>
                  <a:pt x="381480" y="124446"/>
                </a:cubicBezTo>
                <a:lnTo>
                  <a:pt x="381480" y="124446"/>
                </a:lnTo>
                <a:lnTo>
                  <a:pt x="381480" y="38721"/>
                </a:lnTo>
                <a:cubicBezTo>
                  <a:pt x="381480" y="28244"/>
                  <a:pt x="372908" y="19671"/>
                  <a:pt x="362430" y="19671"/>
                </a:cubicBezTo>
                <a:lnTo>
                  <a:pt x="362430" y="19671"/>
                </a:lnTo>
                <a:close/>
                <a:moveTo>
                  <a:pt x="157643" y="86346"/>
                </a:moveTo>
                <a:cubicBezTo>
                  <a:pt x="165262" y="86346"/>
                  <a:pt x="171930" y="93014"/>
                  <a:pt x="171930" y="100634"/>
                </a:cubicBezTo>
                <a:cubicBezTo>
                  <a:pt x="171930" y="108254"/>
                  <a:pt x="165262" y="114921"/>
                  <a:pt x="157643" y="114921"/>
                </a:cubicBezTo>
                <a:cubicBezTo>
                  <a:pt x="150023" y="114921"/>
                  <a:pt x="143355" y="108254"/>
                  <a:pt x="143355" y="100634"/>
                </a:cubicBezTo>
                <a:cubicBezTo>
                  <a:pt x="143355" y="93014"/>
                  <a:pt x="150023" y="86346"/>
                  <a:pt x="157643" y="8634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iṩļïḓè">
            <a:extLst>
              <a:ext uri="{FF2B5EF4-FFF2-40B4-BE49-F238E27FC236}">
                <a16:creationId xmlns:a16="http://schemas.microsoft.com/office/drawing/2014/main" id="{590CCC85-2AA0-40F0-BC57-FA95C0B43F56}"/>
              </a:ext>
            </a:extLst>
          </p:cNvPr>
          <p:cNvSpPr txBox="1"/>
          <p:nvPr/>
        </p:nvSpPr>
        <p:spPr bwMode="auto">
          <a:xfrm>
            <a:off x="5955017" y="2163277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8" name="iṩļïḓè">
            <a:extLst>
              <a:ext uri="{FF2B5EF4-FFF2-40B4-BE49-F238E27FC236}">
                <a16:creationId xmlns:a16="http://schemas.microsoft.com/office/drawing/2014/main" id="{0F444EFB-60E1-4729-AF9E-4D05BCB22C73}"/>
              </a:ext>
            </a:extLst>
          </p:cNvPr>
          <p:cNvSpPr txBox="1"/>
          <p:nvPr/>
        </p:nvSpPr>
        <p:spPr bwMode="auto">
          <a:xfrm>
            <a:off x="4799020" y="3038386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9" name="iṩļïḓè">
            <a:extLst>
              <a:ext uri="{FF2B5EF4-FFF2-40B4-BE49-F238E27FC236}">
                <a16:creationId xmlns:a16="http://schemas.microsoft.com/office/drawing/2014/main" id="{69CD975E-53B5-484D-9CBB-3EBBD52EC0E6}"/>
              </a:ext>
            </a:extLst>
          </p:cNvPr>
          <p:cNvSpPr txBox="1"/>
          <p:nvPr/>
        </p:nvSpPr>
        <p:spPr bwMode="auto">
          <a:xfrm>
            <a:off x="5955017" y="3926462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0" name="iṩļïḓè">
            <a:extLst>
              <a:ext uri="{FF2B5EF4-FFF2-40B4-BE49-F238E27FC236}">
                <a16:creationId xmlns:a16="http://schemas.microsoft.com/office/drawing/2014/main" id="{D5CF0B1C-F9F2-4460-BD65-CA54C92D8373}"/>
              </a:ext>
            </a:extLst>
          </p:cNvPr>
          <p:cNvSpPr txBox="1"/>
          <p:nvPr/>
        </p:nvSpPr>
        <p:spPr bwMode="auto">
          <a:xfrm>
            <a:off x="4742533" y="4869818"/>
            <a:ext cx="1605607" cy="338653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98F0081-F6ED-4EA8-9C8D-844D2BDADAE5}"/>
              </a:ext>
            </a:extLst>
          </p:cNvPr>
          <p:cNvSpPr txBox="1"/>
          <p:nvPr/>
        </p:nvSpPr>
        <p:spPr>
          <a:xfrm>
            <a:off x="8650746" y="1711340"/>
            <a:ext cx="2555739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F20CA36-DC3C-43E8-9CD4-D77485ED549B}"/>
              </a:ext>
            </a:extLst>
          </p:cNvPr>
          <p:cNvSpPr txBox="1"/>
          <p:nvPr/>
        </p:nvSpPr>
        <p:spPr>
          <a:xfrm>
            <a:off x="984994" y="2728837"/>
            <a:ext cx="2555739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1400" kern="0" dirty="0">
                <a:solidFill>
                  <a:srgbClr val="397691"/>
                </a:solidFill>
                <a:latin typeface="+mn-ea"/>
                <a:cs typeface="+mn-ea"/>
                <a:sym typeface="+mn-lt"/>
              </a:rPr>
              <a:t>Click here to add content that matches the title.</a:t>
            </a:r>
            <a:r>
              <a:rPr lang="en-US" altLang="zh-CN" sz="1400" kern="0" dirty="0">
                <a:solidFill>
                  <a:srgbClr val="397691"/>
                </a:solidFill>
                <a:latin typeface="+mn-ea"/>
                <a:cs typeface="+mn-ea"/>
                <a:sym typeface="+mn-lt"/>
              </a:rPr>
              <a:t>, 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86312D9-1B63-4247-AAFA-FEC1FC71D5AF}"/>
              </a:ext>
            </a:extLst>
          </p:cNvPr>
          <p:cNvSpPr txBox="1"/>
          <p:nvPr/>
        </p:nvSpPr>
        <p:spPr>
          <a:xfrm>
            <a:off x="8625011" y="3601518"/>
            <a:ext cx="2555739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C51DBD0-D669-4CB5-A752-A4CA7527BB06}"/>
              </a:ext>
            </a:extLst>
          </p:cNvPr>
          <p:cNvSpPr txBox="1"/>
          <p:nvPr/>
        </p:nvSpPr>
        <p:spPr>
          <a:xfrm>
            <a:off x="984994" y="4509846"/>
            <a:ext cx="2555739" cy="608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algn="r" defTabSz="412750" hangingPunct="0">
              <a:lnSpc>
                <a:spcPct val="150000"/>
              </a:lnSpc>
              <a:defRPr sz="1100" b="0" kern="0">
                <a:solidFill>
                  <a:srgbClr val="397691"/>
                </a:solidFill>
                <a:latin typeface="+mn-ea"/>
                <a:ea typeface="Roboto Bold"/>
                <a:cs typeface="+mn-ea"/>
              </a:defRPr>
            </a:lvl1pPr>
          </a:lstStyle>
          <a:p>
            <a:r>
              <a:rPr lang="en-US" sz="1400" dirty="0">
                <a:sym typeface="+mn-lt"/>
              </a:rPr>
              <a:t>Click here to add content that matches the title.</a:t>
            </a:r>
            <a:r>
              <a:rPr lang="en-US" altLang="zh-CN" sz="1400" dirty="0">
                <a:sym typeface="+mn-lt"/>
              </a:rPr>
              <a:t>,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0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475580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4640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496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493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475580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489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497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49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475580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498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475580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5089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475580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494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471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88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881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56227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PICTURE" val="#47558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495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491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87884;"/>
</p:tagLst>
</file>

<file path=ppt/theme/theme1.xml><?xml version="1.0" encoding="utf-8"?>
<a:theme xmlns:a="http://schemas.openxmlformats.org/drawingml/2006/main" name="第一PPT，www.1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vg0wrgk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1151</Words>
  <Application>Microsoft Office PowerPoint</Application>
  <PresentationFormat>宽屏</PresentationFormat>
  <Paragraphs>180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Roboto Bold</vt:lpstr>
      <vt:lpstr>等线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365</cp:revision>
  <dcterms:created xsi:type="dcterms:W3CDTF">2019-03-29T12:25:33Z</dcterms:created>
  <dcterms:modified xsi:type="dcterms:W3CDTF">2022-02-27T13:29:01Z</dcterms:modified>
</cp:coreProperties>
</file>