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58" r:id="rId4"/>
    <p:sldId id="260" r:id="rId5"/>
    <p:sldId id="261" r:id="rId6"/>
    <p:sldId id="1889" r:id="rId7"/>
    <p:sldId id="1890" r:id="rId8"/>
    <p:sldId id="1891" r:id="rId9"/>
    <p:sldId id="1892" r:id="rId10"/>
    <p:sldId id="1898" r:id="rId11"/>
    <p:sldId id="1896" r:id="rId12"/>
    <p:sldId id="1897" r:id="rId13"/>
    <p:sldId id="1895" r:id="rId14"/>
    <p:sldId id="1893" r:id="rId15"/>
    <p:sldId id="1910" r:id="rId16"/>
    <p:sldId id="1900" r:id="rId17"/>
    <p:sldId id="1901" r:id="rId18"/>
    <p:sldId id="1902" r:id="rId19"/>
    <p:sldId id="1894" r:id="rId20"/>
    <p:sldId id="1903" r:id="rId21"/>
    <p:sldId id="1904" r:id="rId22"/>
    <p:sldId id="1905" r:id="rId23"/>
    <p:sldId id="1911" r:id="rId24"/>
    <p:sldId id="1906" r:id="rId25"/>
    <p:sldId id="1908" r:id="rId26"/>
    <p:sldId id="190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E44"/>
    <a:srgbClr val="454A8F"/>
    <a:srgbClr val="C48645"/>
    <a:srgbClr val="3B4684"/>
    <a:srgbClr val="33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4" autoAdjust="0"/>
    <p:restoredTop sz="92047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97CA-C234-4C68-B632-6E166F960A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0B14-7054-4879-9F6E-19C943113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7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0B14-7054-4879-9F6E-19C9431134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22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0B14-7054-4879-9F6E-19C9431134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4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A7F9B-35B0-4E64-BEE4-37F25AF9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E792BD-3413-43F6-9AB2-B80971FED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4D211D-E87B-45DC-9DAA-0212602F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3D689-36E8-49EC-8EC1-1A0C3212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259DC-330C-49D2-824D-F521CC0E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1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FD4D6-749D-4F7D-BBA3-E32FF854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EA6BEF-0A49-4F93-A734-843F06D6B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CB78C7-1ADD-49EE-B3C3-CD9E84E28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017585-A0D4-44C8-B9AA-EC25F60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32C954-F489-4F2C-B1C2-566614A8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990AC-2D40-4F8A-AC88-4322384D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9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9EC53-AF43-4820-AA86-9A64C707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FFCAF2-5282-4C25-8688-175DCB01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678EFF-92C2-4ABB-A18A-FEC4FDEF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71039-2B61-42B5-A76F-B91884F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4A39AB-DD02-4C0F-9F99-8B09EBB0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CABE7B-1829-4CF6-94D3-68DA537F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FCB633-4B56-490D-8494-7F88259C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B3CD7-DFC3-4098-857C-5D50B148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F6440C-08DE-48AD-A638-ADEFE1E8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F13AA3-FB23-4741-8803-F299EAE2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6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1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25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59A4D-9C5E-4E90-B992-33164B33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784BC-C0A6-465E-B7DC-AB1F642B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667C6-14FF-4E30-87F1-947933FA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52F694-042A-4F93-A1C6-32666EE1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21C5A-257B-4D94-9B01-2633DFDF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E307-C1F8-4A04-9068-C33F3A0C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798656-657F-4484-B16B-9D4892CDB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309923-6F5D-4B90-A5EC-4B56646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2AC922-7C64-4DC0-A875-CB09604D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98238-D4DC-4F70-BCC1-A4EA505D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F6244-96B4-4BB2-964B-CD3B95E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62A65D-816B-44B7-AD8E-5CA6906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C6CAE0-CFA6-495D-96EC-E61A7912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64D272-27E8-4892-9C44-1989C8FD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2D0843-FA69-47E4-B710-32760923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836CEC-0BB0-4E71-AE82-9E2DA685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C79A1-E034-44D9-A3E8-409F2615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2AC2B3-5139-4590-908F-7818A5948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D4A834-6609-49A9-B085-8B1045CB4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ED077A-712E-4F93-9B00-D4E48A39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F05E69-61F8-4EE3-890D-F4DE839A7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C69DE4-7885-449E-A958-54F75293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FFDA1A-D95B-4AD7-A63B-BD93B6A1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9575C3-4080-45A7-BA68-F6AD25B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5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C79A1-E034-44D9-A3E8-409F2615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2AC2B3-5139-4590-908F-7818A5948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D4A834-6609-49A9-B085-8B1045CB4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ED077A-712E-4F93-9B00-D4E48A39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F05E69-61F8-4EE3-890D-F4DE839A7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C69DE4-7885-449E-A958-54F75293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FFDA1A-D95B-4AD7-A63B-BD93B6A1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9575C3-4080-45A7-BA68-F6AD25B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8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DFF47-2835-4995-A754-B9A6FE7B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29B6CC-FE61-4C6E-8F77-91FB74E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6FEB9F-8CBE-4087-8739-CEB0B965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90EF62-0B5F-43EB-83F9-4B58958F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6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014D29-FF9E-4D90-A32E-6ADE1F3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A63063-3EA4-4671-A270-FD1F8454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6631CE-7542-44CF-94CE-79757E3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1928C-D565-450D-9A1B-FC3E1724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ABA63A-FC89-40AE-92F6-1C7A9B6B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40695D-057B-4E48-8941-FBBFA796A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A0DB9B-4831-466B-9F61-335E2297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36E3A-06FB-4BD1-A93F-79CCE770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57059A-3E47-47E1-A2ED-BEB24FC4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5B43B1-8CF1-429F-8DCD-4F7C324A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45E7F-726E-4C73-AD65-D38D3E75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1BBEF0-86A4-4324-877E-6742E3995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E7F5-39B1-4467-946B-AD91241533A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9367-2D4B-40C0-8D55-EE2285F51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883690-A3B9-4C5F-A24A-72FD832F6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5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9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9.svg"/><Relationship Id="rId5" Type="http://schemas.openxmlformats.org/officeDocument/2006/relationships/image" Target="../media/image44.pn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0.svg"/><Relationship Id="rId5" Type="http://schemas.openxmlformats.org/officeDocument/2006/relationships/image" Target="../media/image54.pn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sv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4.png"/><Relationship Id="rId7" Type="http://schemas.openxmlformats.org/officeDocument/2006/relationships/image" Target="../media/image73.svg"/><Relationship Id="rId12" Type="http://schemas.openxmlformats.org/officeDocument/2006/relationships/image" Target="../media/image7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5.png"/><Relationship Id="rId9" Type="http://schemas.openxmlformats.org/officeDocument/2006/relationships/image" Target="../media/image75.svg"/><Relationship Id="rId14" Type="http://schemas.openxmlformats.org/officeDocument/2006/relationships/image" Target="../media/image8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12" Type="http://schemas.openxmlformats.org/officeDocument/2006/relationships/image" Target="../media/image8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81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.pn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5.png"/><Relationship Id="rId9" Type="http://schemas.openxmlformats.org/officeDocument/2006/relationships/image" Target="../media/image8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.png"/><Relationship Id="rId7" Type="http://schemas.openxmlformats.org/officeDocument/2006/relationships/image" Target="../media/image90.png"/><Relationship Id="rId12" Type="http://schemas.openxmlformats.org/officeDocument/2006/relationships/image" Target="../media/image9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11" Type="http://schemas.openxmlformats.org/officeDocument/2006/relationships/image" Target="../media/image92.png"/><Relationship Id="rId5" Type="http://schemas.openxmlformats.org/officeDocument/2006/relationships/image" Target="../media/image89.png"/><Relationship Id="rId10" Type="http://schemas.openxmlformats.org/officeDocument/2006/relationships/image" Target="../media/image78.svg"/><Relationship Id="rId4" Type="http://schemas.openxmlformats.org/officeDocument/2006/relationships/image" Target="../media/image5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svg"/><Relationship Id="rId3" Type="http://schemas.openxmlformats.org/officeDocument/2006/relationships/image" Target="../media/image4.png"/><Relationship Id="rId7" Type="http://schemas.openxmlformats.org/officeDocument/2006/relationships/image" Target="../media/image96.svg"/><Relationship Id="rId12" Type="http://schemas.openxmlformats.org/officeDocument/2006/relationships/image" Target="../media/image1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5.png"/><Relationship Id="rId9" Type="http://schemas.openxmlformats.org/officeDocument/2006/relationships/image" Target="../media/image9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61828C-6A2F-450C-9B3E-11781A05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97C37C4-0AD3-4272-9B9C-C960A540CD2A}"/>
              </a:ext>
            </a:extLst>
          </p:cNvPr>
          <p:cNvGrpSpPr/>
          <p:nvPr/>
        </p:nvGrpSpPr>
        <p:grpSpPr>
          <a:xfrm>
            <a:off x="586876" y="4247223"/>
            <a:ext cx="11008224" cy="2044986"/>
            <a:chOff x="-8572829" y="849954"/>
            <a:chExt cx="20314898" cy="377387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A8E448-6ECD-4804-BA6A-9BCEB54F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5594" y="861456"/>
              <a:ext cx="9896475" cy="37623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1EB9FF7-0663-4AE3-B71F-DCF09993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72829" y="849954"/>
              <a:ext cx="10610850" cy="376237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9A82F0C-CA42-46D2-9ED2-888EA3D08A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697AB75-E689-4B91-992A-3A24647389A5}"/>
              </a:ext>
            </a:extLst>
          </p:cNvPr>
          <p:cNvSpPr/>
          <p:nvPr/>
        </p:nvSpPr>
        <p:spPr>
          <a:xfrm>
            <a:off x="2761540" y="3926305"/>
            <a:ext cx="6765768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58F7AB7-EC18-4B18-BE9B-299FE3692953}"/>
              </a:ext>
            </a:extLst>
          </p:cNvPr>
          <p:cNvSpPr txBox="1">
            <a:spLocks/>
          </p:cNvSpPr>
          <p:nvPr/>
        </p:nvSpPr>
        <p:spPr>
          <a:xfrm>
            <a:off x="1632456" y="2167195"/>
            <a:ext cx="90239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spc="600" dirty="0">
                <a:blipFill>
                  <a:blip r:embed="rId7"/>
                  <a:stretch>
                    <a:fillRect/>
                  </a:stretch>
                </a:blip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7200" spc="600" dirty="0">
              <a:blipFill>
                <a:blip r:embed="rId7"/>
                <a:stretch>
                  <a:fillRect/>
                </a:stretch>
              </a:blip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259D5D-47DD-4845-AC29-5B64468C1E4F}"/>
              </a:ext>
            </a:extLst>
          </p:cNvPr>
          <p:cNvSpPr/>
          <p:nvPr/>
        </p:nvSpPr>
        <p:spPr>
          <a:xfrm>
            <a:off x="3190666" y="4642847"/>
            <a:ext cx="5907516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35FD15-6CDD-47C3-8701-8E24C2282CB5}"/>
              </a:ext>
            </a:extLst>
          </p:cNvPr>
          <p:cNvGrpSpPr/>
          <p:nvPr/>
        </p:nvGrpSpPr>
        <p:grpSpPr>
          <a:xfrm>
            <a:off x="9002100" y="986807"/>
            <a:ext cx="588106" cy="95506"/>
            <a:chOff x="1082842" y="5871410"/>
            <a:chExt cx="9769642" cy="9550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9C9CEF-192A-4A58-9E2A-75E2CD8E6CA2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57D6DE3-76E0-4D09-8B43-A183F449945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标题 1">
            <a:extLst>
              <a:ext uri="{FF2B5EF4-FFF2-40B4-BE49-F238E27FC236}">
                <a16:creationId xmlns:a16="http://schemas.microsoft.com/office/drawing/2014/main" id="{A711AF3E-3CD3-409F-A7B1-8E88F201AE9E}"/>
              </a:ext>
            </a:extLst>
          </p:cNvPr>
          <p:cNvSpPr txBox="1">
            <a:spLocks/>
          </p:cNvSpPr>
          <p:nvPr/>
        </p:nvSpPr>
        <p:spPr>
          <a:xfrm>
            <a:off x="9590206" y="754427"/>
            <a:ext cx="1743405" cy="560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spc="600" dirty="0">
                <a:blipFill>
                  <a:blip r:embed="rId7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4400" b="1" spc="600" dirty="0">
              <a:blipFill>
                <a:blip r:embed="rId7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8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id="{659FBAA1-FF20-4D79-AA29-FCE96AEFE5C9}"/>
              </a:ext>
            </a:extLst>
          </p:cNvPr>
          <p:cNvSpPr/>
          <p:nvPr/>
        </p:nvSpPr>
        <p:spPr bwMode="auto">
          <a:xfrm>
            <a:off x="661738" y="1919287"/>
            <a:ext cx="10840452" cy="15218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marL="0" marR="0" lvl="0" indent="0" algn="ctr" defTabSz="1208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98216C6-879F-4BE1-AC96-18FE76389120}"/>
              </a:ext>
            </a:extLst>
          </p:cNvPr>
          <p:cNvSpPr/>
          <p:nvPr/>
        </p:nvSpPr>
        <p:spPr>
          <a:xfrm>
            <a:off x="3601819" y="2139105"/>
            <a:ext cx="228775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94DD3EC-2F1D-44DA-8C12-3EEE20177131}"/>
              </a:ext>
            </a:extLst>
          </p:cNvPr>
          <p:cNvSpPr/>
          <p:nvPr/>
        </p:nvSpPr>
        <p:spPr>
          <a:xfrm>
            <a:off x="4501572" y="3945900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27" name="Grupo 2">
            <a:extLst>
              <a:ext uri="{FF2B5EF4-FFF2-40B4-BE49-F238E27FC236}">
                <a16:creationId xmlns:a16="http://schemas.microsoft.com/office/drawing/2014/main" id="{050F7F04-788B-41BF-A6F2-7146E8887C36}"/>
              </a:ext>
            </a:extLst>
          </p:cNvPr>
          <p:cNvGrpSpPr>
            <a:grpSpLocks noChangeAspect="1"/>
          </p:cNvGrpSpPr>
          <p:nvPr/>
        </p:nvGrpSpPr>
        <p:grpSpPr>
          <a:xfrm>
            <a:off x="970595" y="1444992"/>
            <a:ext cx="2670841" cy="4785257"/>
            <a:chOff x="17290761" y="7748319"/>
            <a:chExt cx="3000784" cy="5376405"/>
          </a:xfrm>
          <a:effectLst/>
        </p:grpSpPr>
        <p:pic>
          <p:nvPicPr>
            <p:cNvPr id="28" name="Picture 10" descr="http://app.imcreator.com/images/editor/iphone_for_editor.png">
              <a:extLst>
                <a:ext uri="{FF2B5EF4-FFF2-40B4-BE49-F238E27FC236}">
                  <a16:creationId xmlns:a16="http://schemas.microsoft.com/office/drawing/2014/main" id="{CC9D8DE9-F07C-4883-A0D4-31E05A7ED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0761" y="7748319"/>
              <a:ext cx="3000784" cy="537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ángulo 4">
              <a:extLst>
                <a:ext uri="{FF2B5EF4-FFF2-40B4-BE49-F238E27FC236}">
                  <a16:creationId xmlns:a16="http://schemas.microsoft.com/office/drawing/2014/main" id="{EA208288-85E5-486E-92B1-80E03F8D759D}"/>
                </a:ext>
              </a:extLst>
            </p:cNvPr>
            <p:cNvSpPr/>
            <p:nvPr/>
          </p:nvSpPr>
          <p:spPr>
            <a:xfrm>
              <a:off x="17741494" y="8534400"/>
              <a:ext cx="2086618" cy="347345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21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Textbox 1">
            <a:extLst>
              <a:ext uri="{FF2B5EF4-FFF2-40B4-BE49-F238E27FC236}">
                <a16:creationId xmlns:a16="http://schemas.microsoft.com/office/drawing/2014/main" id="{1F3C3D30-4484-4AA8-80D0-4558F8E8BA35}"/>
              </a:ext>
            </a:extLst>
          </p:cNvPr>
          <p:cNvSpPr/>
          <p:nvPr/>
        </p:nvSpPr>
        <p:spPr>
          <a:xfrm>
            <a:off x="3601819" y="2475644"/>
            <a:ext cx="7619586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Would a man running in the rain, also don't want to put into the arms of the false. For short, do not remember every detail, every mood.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230A965-97CA-4C75-8189-2DDDB22FDB22}"/>
              </a:ext>
            </a:extLst>
          </p:cNvPr>
          <p:cNvSpPr txBox="1"/>
          <p:nvPr/>
        </p:nvSpPr>
        <p:spPr>
          <a:xfrm>
            <a:off x="4434960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8AAC505-6729-4964-9D40-E4B9FE553E9A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0D5AC2A-E595-43F7-870B-81E9DA78A440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5B7A4CB-EF2F-4952-96EA-5726A81EE4A2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42EDBD3-22FF-4863-A5C7-ABA7D2263A3E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00F5209-883F-495A-B5DA-A6514CC61D09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5D7FE0D-15A6-4AA9-8BA9-6A3EF41604A7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653914-582E-44DB-9A06-BAA4D148637A}"/>
              </a:ext>
            </a:extLst>
          </p:cNvPr>
          <p:cNvGrpSpPr/>
          <p:nvPr/>
        </p:nvGrpSpPr>
        <p:grpSpPr>
          <a:xfrm>
            <a:off x="3756034" y="3946353"/>
            <a:ext cx="702506" cy="689136"/>
            <a:chOff x="-1446234" y="3601848"/>
            <a:chExt cx="1111125" cy="146964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73D19CB-8558-4D72-B6EE-81A4892B64D8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12A979F-11E1-43CC-BF16-5FD82249F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pic>
        <p:nvPicPr>
          <p:cNvPr id="15" name="图形 14">
            <a:extLst>
              <a:ext uri="{FF2B5EF4-FFF2-40B4-BE49-F238E27FC236}">
                <a16:creationId xmlns:a16="http://schemas.microsoft.com/office/drawing/2014/main" id="{00353BF7-B9DE-490B-A2D1-0D1EB2ECEE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8857" y="4114553"/>
            <a:ext cx="330280" cy="337961"/>
          </a:xfrm>
          <a:prstGeom prst="rect">
            <a:avLst/>
          </a:prstGeom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id="{B1FCB4E1-0139-488E-A282-EA9E5797C8FB}"/>
              </a:ext>
            </a:extLst>
          </p:cNvPr>
          <p:cNvSpPr/>
          <p:nvPr/>
        </p:nvSpPr>
        <p:spPr>
          <a:xfrm>
            <a:off x="8097347" y="3951971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8027BEA-2B5F-453E-A117-D0F08B136C70}"/>
              </a:ext>
            </a:extLst>
          </p:cNvPr>
          <p:cNvGrpSpPr/>
          <p:nvPr/>
        </p:nvGrpSpPr>
        <p:grpSpPr>
          <a:xfrm>
            <a:off x="7351809" y="3952424"/>
            <a:ext cx="702506" cy="689136"/>
            <a:chOff x="-1446234" y="3601848"/>
            <a:chExt cx="1111125" cy="146964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C3FE2AA-737D-4917-9323-18975D83AC02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16265F6B-6969-49DF-AE5D-5DBA1FB51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sp>
        <p:nvSpPr>
          <p:cNvPr id="52" name="Textbox 1">
            <a:extLst>
              <a:ext uri="{FF2B5EF4-FFF2-40B4-BE49-F238E27FC236}">
                <a16:creationId xmlns:a16="http://schemas.microsoft.com/office/drawing/2014/main" id="{AEBDF662-669A-4EEE-B516-41D202E050F3}"/>
              </a:ext>
            </a:extLst>
          </p:cNvPr>
          <p:cNvSpPr/>
          <p:nvPr/>
        </p:nvSpPr>
        <p:spPr>
          <a:xfrm>
            <a:off x="4479033" y="4908812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A83D9E1-5D01-45D1-B0F3-205C8D545F4D}"/>
              </a:ext>
            </a:extLst>
          </p:cNvPr>
          <p:cNvGrpSpPr/>
          <p:nvPr/>
        </p:nvGrpSpPr>
        <p:grpSpPr>
          <a:xfrm>
            <a:off x="3733495" y="4909265"/>
            <a:ext cx="702506" cy="689136"/>
            <a:chOff x="-1446234" y="3601848"/>
            <a:chExt cx="1111125" cy="146964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B500A30-BF08-444F-B470-0F2FBCA98BFC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21E22966-CC66-4F1C-ADE4-134B2141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sp>
        <p:nvSpPr>
          <p:cNvPr id="56" name="Textbox 1">
            <a:extLst>
              <a:ext uri="{FF2B5EF4-FFF2-40B4-BE49-F238E27FC236}">
                <a16:creationId xmlns:a16="http://schemas.microsoft.com/office/drawing/2014/main" id="{1AAC6C58-BB3D-4FDC-91FA-45759EE25F26}"/>
              </a:ext>
            </a:extLst>
          </p:cNvPr>
          <p:cNvSpPr/>
          <p:nvPr/>
        </p:nvSpPr>
        <p:spPr>
          <a:xfrm>
            <a:off x="8074808" y="4914883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2C929F2-EE51-4A6C-97A6-CE2923859CD6}"/>
              </a:ext>
            </a:extLst>
          </p:cNvPr>
          <p:cNvGrpSpPr/>
          <p:nvPr/>
        </p:nvGrpSpPr>
        <p:grpSpPr>
          <a:xfrm>
            <a:off x="7329270" y="4915336"/>
            <a:ext cx="702506" cy="689136"/>
            <a:chOff x="-1446234" y="3601848"/>
            <a:chExt cx="1111125" cy="1469645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AAE286B-83FD-417B-A3AE-14B0072B0505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1135488C-DD84-4924-AB1C-FE4805963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pic>
        <p:nvPicPr>
          <p:cNvPr id="13" name="图形 12">
            <a:extLst>
              <a:ext uri="{FF2B5EF4-FFF2-40B4-BE49-F238E27FC236}">
                <a16:creationId xmlns:a16="http://schemas.microsoft.com/office/drawing/2014/main" id="{5B6E5D0A-7290-4F44-9272-CC46E24501F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89140" y="5107388"/>
            <a:ext cx="384046" cy="33028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A01296B7-581F-48C2-94C2-96A630211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26238" y="4102834"/>
            <a:ext cx="337960" cy="33796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0E0FFA-21FF-499D-9DA4-470D64C40E7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88589" y="5052704"/>
            <a:ext cx="385601" cy="3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30" grpId="0"/>
      <p:bldP spid="31" grpId="0"/>
      <p:bldP spid="48" grpId="0"/>
      <p:bldP spid="5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35" name="文本框 32">
            <a:extLst>
              <a:ext uri="{FF2B5EF4-FFF2-40B4-BE49-F238E27FC236}">
                <a16:creationId xmlns:a16="http://schemas.microsoft.com/office/drawing/2014/main" id="{2628DB63-0D3B-457E-9311-03BECF309769}"/>
              </a:ext>
            </a:extLst>
          </p:cNvPr>
          <p:cNvSpPr txBox="1"/>
          <p:nvPr/>
        </p:nvSpPr>
        <p:spPr>
          <a:xfrm>
            <a:off x="7005399" y="2279987"/>
            <a:ext cx="264647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D3C8F4D-DBE4-448E-B7B3-0DD7962F3B90}"/>
              </a:ext>
            </a:extLst>
          </p:cNvPr>
          <p:cNvCxnSpPr>
            <a:cxnSpLocks/>
          </p:cNvCxnSpPr>
          <p:nvPr/>
        </p:nvCxnSpPr>
        <p:spPr>
          <a:xfrm>
            <a:off x="7093477" y="2827146"/>
            <a:ext cx="312869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4">
            <a:extLst>
              <a:ext uri="{FF2B5EF4-FFF2-40B4-BE49-F238E27FC236}">
                <a16:creationId xmlns:a16="http://schemas.microsoft.com/office/drawing/2014/main" id="{0BDD6A00-B5C7-4BC5-9507-B47F8E5C4889}"/>
              </a:ext>
            </a:extLst>
          </p:cNvPr>
          <p:cNvSpPr txBox="1"/>
          <p:nvPr/>
        </p:nvSpPr>
        <p:spPr>
          <a:xfrm>
            <a:off x="7023191" y="2870413"/>
            <a:ext cx="4342131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To give you a lot of freedom, may I let you have more waiting reason to leave.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2394492-0CFC-4193-BED4-325D2C13BB1C}"/>
              </a:ext>
            </a:extLst>
          </p:cNvPr>
          <p:cNvSpPr txBox="1"/>
          <p:nvPr/>
        </p:nvSpPr>
        <p:spPr>
          <a:xfrm>
            <a:off x="4434960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95A0752-9DB8-41E2-AD69-067132A1E61B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C6289F1-B5B7-4F03-B5E6-5ACE334E9BEB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11E34722-325E-4EB6-85B0-34CBF37334AD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7BFEFEE-044D-41D8-9401-6DCAFAD3A217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B340DAB-A743-41FF-80AB-535719C32320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EB81282-63E0-4370-A5BF-C4AD5EBED625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A223369-48F4-447B-9D3E-FCE7346DA2C7}"/>
              </a:ext>
            </a:extLst>
          </p:cNvPr>
          <p:cNvSpPr txBox="1"/>
          <p:nvPr/>
        </p:nvSpPr>
        <p:spPr>
          <a:xfrm>
            <a:off x="7028067" y="3619898"/>
            <a:ext cx="456884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4CD5C80-92F0-4141-8856-64DD98E34C5C}"/>
              </a:ext>
            </a:extLst>
          </p:cNvPr>
          <p:cNvGrpSpPr/>
          <p:nvPr/>
        </p:nvGrpSpPr>
        <p:grpSpPr>
          <a:xfrm>
            <a:off x="970594" y="1886963"/>
            <a:ext cx="5559059" cy="3608061"/>
            <a:chOff x="970594" y="1886963"/>
            <a:chExt cx="5559059" cy="360806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895823B-C499-43B2-BF91-BE011019D0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68284" y="2006863"/>
              <a:ext cx="1274814" cy="112985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489C615-C971-44DE-8390-D0CD301690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53396" y="3310445"/>
              <a:ext cx="1780804" cy="157831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54A8F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C53E4A7-0C19-49E9-BD3A-EB28BAB78F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9169" y="2947669"/>
              <a:ext cx="1358849" cy="12043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54A8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8986371E-6EDF-48D1-9A75-72D1082884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39760" y="2848411"/>
              <a:ext cx="814149" cy="72157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64E44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C087BD8-05D1-42C0-BCDF-884E5861F7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77405" y="4251919"/>
              <a:ext cx="1318040" cy="11681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64E44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599D423-D91D-41A2-A688-C529AF58F1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22893" y="2090373"/>
              <a:ext cx="827064" cy="73302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64E44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E5F2554-8173-4045-B18E-24E9466619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89208" y="4289327"/>
              <a:ext cx="698189" cy="6188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F21F08E-0E20-4305-87F7-280CDFCAEF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34521" y="4717609"/>
              <a:ext cx="698189" cy="6188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4859CCF-0BCE-45D3-9FBC-7DC7D06CDE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55846" y="2695162"/>
              <a:ext cx="2018314" cy="178881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54A8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48769D9-FB3E-4B00-8372-933BC61F1B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74458" y="2655429"/>
              <a:ext cx="2018314" cy="178881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1EA68729-6CFF-41C5-9B7C-12FFAC807F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80144" y="3380654"/>
              <a:ext cx="1727703" cy="15312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F198C104-374E-4393-8432-B552C666A9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59810" y="1964219"/>
              <a:ext cx="1358851" cy="120434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411DDC63-BDDD-4A2B-A31A-1CEC733815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4813" y="2936709"/>
              <a:ext cx="1358851" cy="120434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6328F69F-C3B7-4000-948B-3018877AAC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39234" y="2116427"/>
              <a:ext cx="827064" cy="73302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56849A3-930C-448E-93F9-91E218A870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49611" y="2866927"/>
              <a:ext cx="827064" cy="73302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4D44AD93-E75C-423B-BFE0-643639D52E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86144" y="4279248"/>
              <a:ext cx="723294" cy="64105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52C88F53-278F-48C8-9AF4-A7AB8594CA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52120" y="4684010"/>
              <a:ext cx="653242" cy="64105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6DEA616-A63A-4B49-AD97-6D7526E0ADF0}"/>
                </a:ext>
              </a:extLst>
            </p:cNvPr>
            <p:cNvSpPr txBox="1"/>
            <p:nvPr/>
          </p:nvSpPr>
          <p:spPr>
            <a:xfrm>
              <a:off x="1287138" y="3072603"/>
              <a:ext cx="1220922" cy="107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CC38886-E8EC-4094-8469-CF2AA079479D}"/>
                </a:ext>
              </a:extLst>
            </p:cNvPr>
            <p:cNvSpPr txBox="1"/>
            <p:nvPr/>
          </p:nvSpPr>
          <p:spPr>
            <a:xfrm>
              <a:off x="4589668" y="3551854"/>
              <a:ext cx="1220922" cy="10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923838A-9E6E-4E00-8282-B3606A501CF6}"/>
                </a:ext>
              </a:extLst>
            </p:cNvPr>
            <p:cNvSpPr txBox="1"/>
            <p:nvPr/>
          </p:nvSpPr>
          <p:spPr>
            <a:xfrm>
              <a:off x="4158798" y="2159471"/>
              <a:ext cx="1129858" cy="81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pPr algn="ctr">
                <a:lnSpc>
                  <a:spcPts val="3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B067B8A-0378-43BE-946E-6A15855013C8}"/>
                </a:ext>
              </a:extLst>
            </p:cNvPr>
            <p:cNvSpPr txBox="1"/>
            <p:nvPr/>
          </p:nvSpPr>
          <p:spPr>
            <a:xfrm>
              <a:off x="2959852" y="3114303"/>
              <a:ext cx="12209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pPr algn="ctr">
                <a:lnSpc>
                  <a:spcPts val="3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EBE6757-FA3A-4465-9752-CA5FF62F1008}"/>
                </a:ext>
              </a:extLst>
            </p:cNvPr>
            <p:cNvSpPr txBox="1"/>
            <p:nvPr/>
          </p:nvSpPr>
          <p:spPr>
            <a:xfrm>
              <a:off x="2508060" y="4434748"/>
              <a:ext cx="929447" cy="81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300" normalizeH="0" baseline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sz="1600" spc="0" dirty="0"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r>
                <a:rPr lang="en-US" altLang="zh-CN" sz="1600" spc="0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16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E1FB4FD0-B9B8-4B5F-BD51-CDA202185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94462" y="3053256"/>
              <a:ext cx="350869" cy="311884"/>
            </a:xfrm>
            <a:prstGeom prst="rect">
              <a:avLst/>
            </a:prstGeom>
          </p:spPr>
        </p:pic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6733F002-9642-4AB8-AB1E-D7BB62E1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55641" y="4913844"/>
              <a:ext cx="294128" cy="232851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A1A42E6F-A015-4B18-AA89-8B598B92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79975" y="4447096"/>
              <a:ext cx="312780" cy="312780"/>
            </a:xfrm>
            <a:prstGeom prst="rect">
              <a:avLst/>
            </a:prstGeom>
          </p:spPr>
        </p:pic>
        <p:pic>
          <p:nvPicPr>
            <p:cNvPr id="66" name="图形 65">
              <a:extLst>
                <a:ext uri="{FF2B5EF4-FFF2-40B4-BE49-F238E27FC236}">
                  <a16:creationId xmlns:a16="http://schemas.microsoft.com/office/drawing/2014/main" id="{853E3A02-1542-4DAF-A852-77190F8E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759412" y="2330477"/>
              <a:ext cx="350699" cy="286936"/>
            </a:xfrm>
            <a:prstGeom prst="rect">
              <a:avLst/>
            </a:prstGeom>
          </p:spPr>
        </p:pic>
      </p:grpSp>
      <p:sp>
        <p:nvSpPr>
          <p:cNvPr id="67" name="文本框 34">
            <a:extLst>
              <a:ext uri="{FF2B5EF4-FFF2-40B4-BE49-F238E27FC236}">
                <a16:creationId xmlns:a16="http://schemas.microsoft.com/office/drawing/2014/main" id="{2F75C1CB-340C-4BF7-80A3-21F70C812D43}"/>
              </a:ext>
            </a:extLst>
          </p:cNvPr>
          <p:cNvSpPr txBox="1"/>
          <p:nvPr/>
        </p:nvSpPr>
        <p:spPr>
          <a:xfrm>
            <a:off x="7023109" y="4447096"/>
            <a:ext cx="4342131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To give you a lot of freedom, may I let you have more waiting reason to leave.</a:t>
            </a:r>
          </a:p>
        </p:txBody>
      </p:sp>
    </p:spTree>
    <p:extLst>
      <p:ext uri="{BB962C8B-B14F-4D97-AF65-F5344CB8AC3E}">
        <p14:creationId xmlns:p14="http://schemas.microsoft.com/office/powerpoint/2010/main" val="32746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2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0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2003E7-C3B7-4DBE-A6A6-309F43522B2E}"/>
              </a:ext>
            </a:extLst>
          </p:cNvPr>
          <p:cNvGrpSpPr/>
          <p:nvPr/>
        </p:nvGrpSpPr>
        <p:grpSpPr>
          <a:xfrm>
            <a:off x="942903" y="1869955"/>
            <a:ext cx="10423382" cy="4002482"/>
            <a:chOff x="942903" y="1869955"/>
            <a:chExt cx="10423382" cy="4002482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A06A102-35E0-4ADD-8322-02DBD48B8593}"/>
                </a:ext>
              </a:extLst>
            </p:cNvPr>
            <p:cNvCxnSpPr/>
            <p:nvPr/>
          </p:nvCxnSpPr>
          <p:spPr>
            <a:xfrm>
              <a:off x="942903" y="5619915"/>
              <a:ext cx="1030406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40766CF-8063-4966-B212-16564A686007}"/>
                </a:ext>
              </a:extLst>
            </p:cNvPr>
            <p:cNvGrpSpPr/>
            <p:nvPr/>
          </p:nvGrpSpPr>
          <p:grpSpPr>
            <a:xfrm>
              <a:off x="1291848" y="5429684"/>
              <a:ext cx="442753" cy="442753"/>
              <a:chOff x="412880" y="5794714"/>
              <a:chExt cx="523876" cy="52387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A5131CE-FA0E-49DD-9C93-B67041D3A1A1}"/>
                  </a:ext>
                </a:extLst>
              </p:cNvPr>
              <p:cNvSpPr/>
              <p:nvPr/>
            </p:nvSpPr>
            <p:spPr>
              <a:xfrm>
                <a:off x="412880" y="5794714"/>
                <a:ext cx="523876" cy="52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5000" sy="105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971AA0C-13CE-44A5-89C4-C5027E9DF28E}"/>
                  </a:ext>
                </a:extLst>
              </p:cNvPr>
              <p:cNvSpPr/>
              <p:nvPr/>
            </p:nvSpPr>
            <p:spPr>
              <a:xfrm>
                <a:off x="462886" y="5844720"/>
                <a:ext cx="423864" cy="423864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9B24A61-E6AE-466C-9FAA-1E04843EB59A}"/>
                </a:ext>
              </a:extLst>
            </p:cNvPr>
            <p:cNvGrpSpPr/>
            <p:nvPr/>
          </p:nvGrpSpPr>
          <p:grpSpPr>
            <a:xfrm>
              <a:off x="1928181" y="2601914"/>
              <a:ext cx="2406969" cy="3211739"/>
              <a:chOff x="1222750" y="1903500"/>
              <a:chExt cx="2847982" cy="3800206"/>
            </a:xfrm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B1C4EF47-00A8-4652-9DB4-275149F0A182}"/>
                  </a:ext>
                </a:extLst>
              </p:cNvPr>
              <p:cNvSpPr/>
              <p:nvPr/>
            </p:nvSpPr>
            <p:spPr>
              <a:xfrm>
                <a:off x="1307593" y="2394816"/>
                <a:ext cx="197255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9F7A324-8DB8-4E6D-AF42-ACAACE6E1751}"/>
                  </a:ext>
                </a:extLst>
              </p:cNvPr>
              <p:cNvSpPr txBox="1"/>
              <p:nvPr/>
            </p:nvSpPr>
            <p:spPr>
              <a:xfrm>
                <a:off x="1236989" y="1903500"/>
                <a:ext cx="2833743" cy="48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FC1D303-1BF6-4B77-B165-EE4A29A41A18}"/>
                  </a:ext>
                </a:extLst>
              </p:cNvPr>
              <p:cNvSpPr txBox="1"/>
              <p:nvPr/>
            </p:nvSpPr>
            <p:spPr>
              <a:xfrm>
                <a:off x="1222750" y="2559717"/>
                <a:ext cx="2435769" cy="314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</a:t>
                </a:r>
                <a:r>
                  <a:rPr lang="zh-CN" altLang="en-US" sz="1400" dirty="0">
                    <a:latin typeface="+mn-lt"/>
                    <a:ea typeface="+mn-ea"/>
                    <a:cs typeface="+mn-ea"/>
                    <a:sym typeface="+mn-lt"/>
                  </a:rPr>
                  <a:t> Life is not waiting for the storm in the past.</a:t>
                </a:r>
              </a:p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DCE05CD-0F7C-4D39-876D-2D2C9219DE7F}"/>
                </a:ext>
              </a:extLst>
            </p:cNvPr>
            <p:cNvGrpSpPr/>
            <p:nvPr/>
          </p:nvGrpSpPr>
          <p:grpSpPr>
            <a:xfrm>
              <a:off x="8335015" y="5429684"/>
              <a:ext cx="442753" cy="442753"/>
              <a:chOff x="8746516" y="5794714"/>
              <a:chExt cx="523876" cy="52387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D465718-E60B-4B4A-9904-A7BCECE43D54}"/>
                  </a:ext>
                </a:extLst>
              </p:cNvPr>
              <p:cNvSpPr/>
              <p:nvPr/>
            </p:nvSpPr>
            <p:spPr>
              <a:xfrm>
                <a:off x="8746516" y="5794714"/>
                <a:ext cx="523876" cy="52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5000" sy="105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F0C9A48-A9AA-41BA-91B9-87F2CC5EDBC9}"/>
                  </a:ext>
                </a:extLst>
              </p:cNvPr>
              <p:cNvSpPr/>
              <p:nvPr/>
            </p:nvSpPr>
            <p:spPr>
              <a:xfrm>
                <a:off x="8796522" y="5844720"/>
                <a:ext cx="423864" cy="423864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9C58FC6-1578-48E0-ACF0-9F0DEA3714E9}"/>
                </a:ext>
              </a:extLst>
            </p:cNvPr>
            <p:cNvGrpSpPr/>
            <p:nvPr/>
          </p:nvGrpSpPr>
          <p:grpSpPr>
            <a:xfrm>
              <a:off x="8971348" y="2541568"/>
              <a:ext cx="2394937" cy="2951486"/>
              <a:chOff x="9556386" y="1832095"/>
              <a:chExt cx="2833745" cy="3492267"/>
            </a:xfrm>
          </p:grpSpPr>
          <p:sp>
            <p:nvSpPr>
              <p:cNvPr id="42" name="圆角矩形 25">
                <a:extLst>
                  <a:ext uri="{FF2B5EF4-FFF2-40B4-BE49-F238E27FC236}">
                    <a16:creationId xmlns:a16="http://schemas.microsoft.com/office/drawing/2014/main" id="{01602C5C-A2A8-4A9E-9035-8A3D86BC5870}"/>
                  </a:ext>
                </a:extLst>
              </p:cNvPr>
              <p:cNvSpPr/>
              <p:nvPr/>
            </p:nvSpPr>
            <p:spPr>
              <a:xfrm>
                <a:off x="9641229" y="2394816"/>
                <a:ext cx="197255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95AD2FE-1996-4C12-BE5A-E66FE117BC70}"/>
                  </a:ext>
                </a:extLst>
              </p:cNvPr>
              <p:cNvSpPr txBox="1"/>
              <p:nvPr/>
            </p:nvSpPr>
            <p:spPr>
              <a:xfrm>
                <a:off x="9556388" y="1832095"/>
                <a:ext cx="2833743" cy="48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EE2E957-975B-4670-A183-64C2A46301DA}"/>
                  </a:ext>
                </a:extLst>
              </p:cNvPr>
              <p:cNvSpPr txBox="1"/>
              <p:nvPr/>
            </p:nvSpPr>
            <p:spPr>
              <a:xfrm>
                <a:off x="9556386" y="2559717"/>
                <a:ext cx="2489201" cy="276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 Life is not waiting for the storm in the past.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6DAA84-C594-4F4D-BF61-D59F2A9166F5}"/>
                </a:ext>
              </a:extLst>
            </p:cNvPr>
            <p:cNvGrpSpPr/>
            <p:nvPr/>
          </p:nvGrpSpPr>
          <p:grpSpPr>
            <a:xfrm>
              <a:off x="4790852" y="5429684"/>
              <a:ext cx="442753" cy="442753"/>
              <a:chOff x="4552982" y="5794714"/>
              <a:chExt cx="523876" cy="523876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4053E97-8AD5-4FA4-B346-6AFF05D00665}"/>
                  </a:ext>
                </a:extLst>
              </p:cNvPr>
              <p:cNvSpPr/>
              <p:nvPr/>
            </p:nvSpPr>
            <p:spPr>
              <a:xfrm>
                <a:off x="4552982" y="5794714"/>
                <a:ext cx="523876" cy="52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5000" sy="105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5FA91FA1-070D-4DDE-84DD-5823FA2233D5}"/>
                  </a:ext>
                </a:extLst>
              </p:cNvPr>
              <p:cNvSpPr/>
              <p:nvPr/>
            </p:nvSpPr>
            <p:spPr>
              <a:xfrm>
                <a:off x="4602988" y="5844720"/>
                <a:ext cx="423864" cy="423864"/>
              </a:xfrm>
              <a:prstGeom prst="ellipse">
                <a:avLst/>
              </a:pr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AF7CE214-7F6F-4726-BE80-244F852F344D}"/>
                </a:ext>
              </a:extLst>
            </p:cNvPr>
            <p:cNvGrpSpPr/>
            <p:nvPr/>
          </p:nvGrpSpPr>
          <p:grpSpPr>
            <a:xfrm>
              <a:off x="5416219" y="2541568"/>
              <a:ext cx="2394935" cy="2951486"/>
              <a:chOff x="5349876" y="1832095"/>
              <a:chExt cx="2833742" cy="3492267"/>
            </a:xfrm>
          </p:grpSpPr>
          <p:sp>
            <p:nvSpPr>
              <p:cNvPr id="52" name="圆角矩形 36">
                <a:extLst>
                  <a:ext uri="{FF2B5EF4-FFF2-40B4-BE49-F238E27FC236}">
                    <a16:creationId xmlns:a16="http://schemas.microsoft.com/office/drawing/2014/main" id="{080CC56C-6E5E-451A-B26E-3EEC2A7B25A3}"/>
                  </a:ext>
                </a:extLst>
              </p:cNvPr>
              <p:cNvSpPr/>
              <p:nvPr/>
            </p:nvSpPr>
            <p:spPr>
              <a:xfrm>
                <a:off x="5447695" y="2394816"/>
                <a:ext cx="197255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1C88364-D52F-43C1-88EA-02A4DF00667D}"/>
                  </a:ext>
                </a:extLst>
              </p:cNvPr>
              <p:cNvSpPr txBox="1"/>
              <p:nvPr/>
            </p:nvSpPr>
            <p:spPr>
              <a:xfrm>
                <a:off x="5349876" y="1832095"/>
                <a:ext cx="2833742" cy="48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341A3E4-AC0A-4F82-81EF-B9066FBA8678}"/>
                  </a:ext>
                </a:extLst>
              </p:cNvPr>
              <p:cNvSpPr txBox="1"/>
              <p:nvPr/>
            </p:nvSpPr>
            <p:spPr>
              <a:xfrm>
                <a:off x="5362852" y="2559717"/>
                <a:ext cx="2489201" cy="276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 Life is not waiting for the storm in the past.</a:t>
                </a:r>
              </a:p>
            </p:txBody>
          </p:sp>
        </p:grp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797F116-5C25-403F-8B39-BCC2F893B466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1513225" y="2967619"/>
              <a:ext cx="0" cy="246206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0B50528B-49D1-468D-A076-BAFE0ADDFD6B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8556391" y="2967619"/>
              <a:ext cx="0" cy="246206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91AD0D3F-43ED-4307-8B96-9E9B36F0821F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5012229" y="2967619"/>
              <a:ext cx="0" cy="246206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25C72C3-D9C8-40DC-BD2E-1F5334FEF806}"/>
                </a:ext>
              </a:extLst>
            </p:cNvPr>
            <p:cNvGrpSpPr/>
            <p:nvPr/>
          </p:nvGrpSpPr>
          <p:grpSpPr>
            <a:xfrm>
              <a:off x="1036593" y="1869955"/>
              <a:ext cx="961145" cy="1127038"/>
              <a:chOff x="1167565" y="1992981"/>
              <a:chExt cx="961145" cy="1127038"/>
            </a:xfrm>
          </p:grpSpPr>
          <p:sp>
            <p:nvSpPr>
              <p:cNvPr id="3" name="任意多边形 8">
                <a:extLst>
                  <a:ext uri="{FF2B5EF4-FFF2-40B4-BE49-F238E27FC236}">
                    <a16:creationId xmlns:a16="http://schemas.microsoft.com/office/drawing/2014/main" id="{86A5BE34-1D3D-412C-B4E9-40DACB6E7027}"/>
                  </a:ext>
                </a:extLst>
              </p:cNvPr>
              <p:cNvSpPr/>
              <p:nvPr/>
            </p:nvSpPr>
            <p:spPr>
              <a:xfrm flipV="1">
                <a:off x="1202540" y="206439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任意多边形 8">
                <a:extLst>
                  <a:ext uri="{FF2B5EF4-FFF2-40B4-BE49-F238E27FC236}">
                    <a16:creationId xmlns:a16="http://schemas.microsoft.com/office/drawing/2014/main" id="{FBFC0CD4-5EEB-4688-BA9D-0D2387B661E3}"/>
                  </a:ext>
                </a:extLst>
              </p:cNvPr>
              <p:cNvSpPr/>
              <p:nvPr/>
            </p:nvSpPr>
            <p:spPr>
              <a:xfrm flipV="1">
                <a:off x="1167565" y="1992981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F518A73-EB6A-4B62-A330-B16F85BAD4E0}"/>
                </a:ext>
              </a:extLst>
            </p:cNvPr>
            <p:cNvGrpSpPr/>
            <p:nvPr/>
          </p:nvGrpSpPr>
          <p:grpSpPr>
            <a:xfrm>
              <a:off x="4556526" y="1925231"/>
              <a:ext cx="926170" cy="1068869"/>
              <a:chOff x="1202540" y="2051150"/>
              <a:chExt cx="926170" cy="1068869"/>
            </a:xfrm>
          </p:grpSpPr>
          <p:sp>
            <p:nvSpPr>
              <p:cNvPr id="60" name="任意多边形 8">
                <a:extLst>
                  <a:ext uri="{FF2B5EF4-FFF2-40B4-BE49-F238E27FC236}">
                    <a16:creationId xmlns:a16="http://schemas.microsoft.com/office/drawing/2014/main" id="{95E85F1C-19B4-426B-B7B9-1CD3BB0329D2}"/>
                  </a:ext>
                </a:extLst>
              </p:cNvPr>
              <p:cNvSpPr/>
              <p:nvPr/>
            </p:nvSpPr>
            <p:spPr>
              <a:xfrm flipV="1">
                <a:off x="1202540" y="206439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任意多边形 8">
                <a:extLst>
                  <a:ext uri="{FF2B5EF4-FFF2-40B4-BE49-F238E27FC236}">
                    <a16:creationId xmlns:a16="http://schemas.microsoft.com/office/drawing/2014/main" id="{E63F72A5-F4FB-4628-8967-9F8EFC64F71B}"/>
                  </a:ext>
                </a:extLst>
              </p:cNvPr>
              <p:cNvSpPr/>
              <p:nvPr/>
            </p:nvSpPr>
            <p:spPr>
              <a:xfrm flipV="1">
                <a:off x="1202540" y="205115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E8FDB312-0148-4DFB-A442-2D1F390E4B47}"/>
                </a:ext>
              </a:extLst>
            </p:cNvPr>
            <p:cNvGrpSpPr/>
            <p:nvPr/>
          </p:nvGrpSpPr>
          <p:grpSpPr>
            <a:xfrm>
              <a:off x="8060711" y="1869955"/>
              <a:ext cx="961145" cy="1127038"/>
              <a:chOff x="1167565" y="1992981"/>
              <a:chExt cx="961145" cy="1127038"/>
            </a:xfrm>
          </p:grpSpPr>
          <p:sp>
            <p:nvSpPr>
              <p:cNvPr id="63" name="任意多边形 8">
                <a:extLst>
                  <a:ext uri="{FF2B5EF4-FFF2-40B4-BE49-F238E27FC236}">
                    <a16:creationId xmlns:a16="http://schemas.microsoft.com/office/drawing/2014/main" id="{0AEFAA74-86E9-402B-91F2-D3A6BC1838B2}"/>
                  </a:ext>
                </a:extLst>
              </p:cNvPr>
              <p:cNvSpPr/>
              <p:nvPr/>
            </p:nvSpPr>
            <p:spPr>
              <a:xfrm flipV="1">
                <a:off x="1202540" y="206439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任意多边形 8">
                <a:extLst>
                  <a:ext uri="{FF2B5EF4-FFF2-40B4-BE49-F238E27FC236}">
                    <a16:creationId xmlns:a16="http://schemas.microsoft.com/office/drawing/2014/main" id="{9006AC56-866E-4880-A37D-96CE22683395}"/>
                  </a:ext>
                </a:extLst>
              </p:cNvPr>
              <p:cNvSpPr/>
              <p:nvPr/>
            </p:nvSpPr>
            <p:spPr>
              <a:xfrm flipV="1">
                <a:off x="1167565" y="1992981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1A8BD25-A29E-4698-84DB-ECA4E19ACF7B}"/>
                </a:ext>
              </a:extLst>
            </p:cNvPr>
            <p:cNvSpPr txBox="1"/>
            <p:nvPr/>
          </p:nvSpPr>
          <p:spPr>
            <a:xfrm>
              <a:off x="1232326" y="2105342"/>
              <a:ext cx="604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u="none" strike="noStrike" cap="none" normalizeH="0" baseline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9248947-F08F-4628-8F8A-05972EB947C4}"/>
                </a:ext>
              </a:extLst>
            </p:cNvPr>
            <p:cNvSpPr txBox="1"/>
            <p:nvPr/>
          </p:nvSpPr>
          <p:spPr>
            <a:xfrm>
              <a:off x="4717284" y="2089362"/>
              <a:ext cx="604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u="none" strike="noStrike" cap="none" normalizeH="0" baseline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6B16887-05A2-47A2-8E8E-358C2058D0E5}"/>
                </a:ext>
              </a:extLst>
            </p:cNvPr>
            <p:cNvSpPr txBox="1"/>
            <p:nvPr/>
          </p:nvSpPr>
          <p:spPr>
            <a:xfrm>
              <a:off x="8254064" y="2126724"/>
              <a:ext cx="604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u="none" strike="noStrike" cap="none" normalizeH="0" baseline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5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5028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u="none" strike="noStrike" cap="none" spc="600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3106188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3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1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0B30826A-3019-4FE0-8F7F-EFD0557CAB31}"/>
              </a:ext>
            </a:extLst>
          </p:cNvPr>
          <p:cNvSpPr/>
          <p:nvPr/>
        </p:nvSpPr>
        <p:spPr>
          <a:xfrm>
            <a:off x="1400282" y="1554689"/>
            <a:ext cx="2528523" cy="4326121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059913A-6785-4706-B457-7C267BD6CF0D}"/>
              </a:ext>
            </a:extLst>
          </p:cNvPr>
          <p:cNvGrpSpPr/>
          <p:nvPr/>
        </p:nvGrpSpPr>
        <p:grpSpPr>
          <a:xfrm>
            <a:off x="3960997" y="1857036"/>
            <a:ext cx="5582471" cy="622799"/>
            <a:chOff x="3960997" y="1857036"/>
            <a:chExt cx="5582471" cy="62279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398261B-C22F-460B-A0D3-7CB35FA9823F}"/>
                </a:ext>
              </a:extLst>
            </p:cNvPr>
            <p:cNvSpPr/>
            <p:nvPr/>
          </p:nvSpPr>
          <p:spPr>
            <a:xfrm>
              <a:off x="3960997" y="1983205"/>
              <a:ext cx="2635885" cy="455930"/>
            </a:xfrm>
            <a:prstGeom prst="rect">
              <a:avLst/>
            </a:prstGeom>
            <a:solidFill>
              <a:srgbClr val="454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87F4A22-227C-43AD-AA9D-6473670C3895}"/>
                </a:ext>
              </a:extLst>
            </p:cNvPr>
            <p:cNvSpPr txBox="1"/>
            <p:nvPr/>
          </p:nvSpPr>
          <p:spPr>
            <a:xfrm>
              <a:off x="4504427" y="1857036"/>
              <a:ext cx="5039041" cy="6227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>
              <a:defPPr>
                <a:defRPr lang="zh-CN"/>
              </a:defPPr>
              <a:lvl1pPr>
                <a:defRPr sz="7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24号-镇魂手书" panose="00000500000000000000" pitchFamily="2" charset="-122"/>
                  <a:ea typeface="字魂24号-镇魂手书" panose="00000500000000000000" pitchFamily="2" charset="-122"/>
                </a:defRPr>
              </a:lvl1pPr>
            </a:lstStyle>
            <a:p>
              <a:pPr>
                <a:lnSpc>
                  <a:spcPts val="45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BUSINESS 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REPORT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67B680-6260-4778-8679-678A1042B5FC}"/>
              </a:ext>
            </a:extLst>
          </p:cNvPr>
          <p:cNvGrpSpPr/>
          <p:nvPr/>
        </p:nvGrpSpPr>
        <p:grpSpPr>
          <a:xfrm>
            <a:off x="4636637" y="3119220"/>
            <a:ext cx="1962056" cy="2484755"/>
            <a:chOff x="4636637" y="3119220"/>
            <a:chExt cx="1962056" cy="248475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F8E4DD2-44BB-4FE7-A230-E81B14CAA6A2}"/>
                </a:ext>
              </a:extLst>
            </p:cNvPr>
            <p:cNvSpPr/>
            <p:nvPr/>
          </p:nvSpPr>
          <p:spPr>
            <a:xfrm>
              <a:off x="4636637" y="3119220"/>
              <a:ext cx="1960245" cy="2484755"/>
            </a:xfrm>
            <a:prstGeom prst="rect">
              <a:avLst/>
            </a:prstGeom>
            <a:solidFill>
              <a:srgbClr val="D6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7AB6EBC-DA47-4CA1-8200-24944EDA7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638" y="3160635"/>
              <a:ext cx="1948248" cy="2443340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CA6D171-8A95-4DB6-B3CC-56FACFAFB95D}"/>
                </a:ext>
              </a:extLst>
            </p:cNvPr>
            <p:cNvSpPr txBox="1">
              <a:spLocks/>
            </p:cNvSpPr>
            <p:nvPr/>
          </p:nvSpPr>
          <p:spPr>
            <a:xfrm>
              <a:off x="4729674" y="3950605"/>
              <a:ext cx="186901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53550E0-3760-4583-9F49-DA961A7EA8C6}"/>
                </a:ext>
              </a:extLst>
            </p:cNvPr>
            <p:cNvSpPr txBox="1">
              <a:spLocks/>
            </p:cNvSpPr>
            <p:nvPr/>
          </p:nvSpPr>
          <p:spPr>
            <a:xfrm>
              <a:off x="5146074" y="3606308"/>
              <a:ext cx="105911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FB0CD32-1548-419D-87E6-5B1D022D7DD8}"/>
              </a:ext>
            </a:extLst>
          </p:cNvPr>
          <p:cNvGrpSpPr/>
          <p:nvPr/>
        </p:nvGrpSpPr>
        <p:grpSpPr>
          <a:xfrm>
            <a:off x="6750011" y="3119220"/>
            <a:ext cx="1962056" cy="2484755"/>
            <a:chOff x="6750011" y="3119220"/>
            <a:chExt cx="1962056" cy="248475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E8F3233-F58B-4CB9-A5C2-525E5EF83CCD}"/>
                </a:ext>
              </a:extLst>
            </p:cNvPr>
            <p:cNvSpPr/>
            <p:nvPr/>
          </p:nvSpPr>
          <p:spPr>
            <a:xfrm>
              <a:off x="6751822" y="3119220"/>
              <a:ext cx="1960245" cy="2484755"/>
            </a:xfrm>
            <a:prstGeom prst="rect">
              <a:avLst/>
            </a:prstGeom>
            <a:solidFill>
              <a:srgbClr val="D6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20EB2AFD-1F9A-48BF-BC89-BB1A60518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011" y="3160635"/>
              <a:ext cx="1948248" cy="2443340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9619708-6D68-41C9-9905-323A43539B30}"/>
                </a:ext>
              </a:extLst>
            </p:cNvPr>
            <p:cNvSpPr txBox="1">
              <a:spLocks/>
            </p:cNvSpPr>
            <p:nvPr/>
          </p:nvSpPr>
          <p:spPr>
            <a:xfrm>
              <a:off x="6821380" y="3975379"/>
              <a:ext cx="186901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66116CC-8E16-4359-9B91-C3CEDFB2DF13}"/>
                </a:ext>
              </a:extLst>
            </p:cNvPr>
            <p:cNvSpPr txBox="1">
              <a:spLocks/>
            </p:cNvSpPr>
            <p:nvPr/>
          </p:nvSpPr>
          <p:spPr>
            <a:xfrm>
              <a:off x="7237780" y="3631082"/>
              <a:ext cx="105911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CFB51F2-0C77-41F3-9312-9EE17643E68B}"/>
              </a:ext>
            </a:extLst>
          </p:cNvPr>
          <p:cNvGrpSpPr/>
          <p:nvPr/>
        </p:nvGrpSpPr>
        <p:grpSpPr>
          <a:xfrm>
            <a:off x="8853037" y="3119220"/>
            <a:ext cx="1977822" cy="2484755"/>
            <a:chOff x="8853037" y="3119220"/>
            <a:chExt cx="1977822" cy="248475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DBF81C5-4956-4B60-A119-C790D4A6432D}"/>
                </a:ext>
              </a:extLst>
            </p:cNvPr>
            <p:cNvSpPr/>
            <p:nvPr/>
          </p:nvSpPr>
          <p:spPr>
            <a:xfrm>
              <a:off x="8853037" y="3119220"/>
              <a:ext cx="1960245" cy="2484755"/>
            </a:xfrm>
            <a:prstGeom prst="rect">
              <a:avLst/>
            </a:prstGeom>
            <a:solidFill>
              <a:srgbClr val="D6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5E2EB8B-08D2-4625-86D5-B1B472E8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2611" y="3139927"/>
              <a:ext cx="1948248" cy="2443340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4633D1D-8328-4534-9863-D4032AB23721}"/>
                </a:ext>
              </a:extLst>
            </p:cNvPr>
            <p:cNvSpPr txBox="1">
              <a:spLocks/>
            </p:cNvSpPr>
            <p:nvPr/>
          </p:nvSpPr>
          <p:spPr>
            <a:xfrm>
              <a:off x="8886224" y="3975379"/>
              <a:ext cx="186901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into.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49CF074-2DFB-48AD-8ACF-3BCC77B2A121}"/>
                </a:ext>
              </a:extLst>
            </p:cNvPr>
            <p:cNvSpPr txBox="1">
              <a:spLocks/>
            </p:cNvSpPr>
            <p:nvPr/>
          </p:nvSpPr>
          <p:spPr>
            <a:xfrm>
              <a:off x="9302624" y="3631082"/>
              <a:ext cx="105911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0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litter pattern="hexago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FE51E48-C61A-4D7D-A36B-0C356CBDA4A5}"/>
              </a:ext>
            </a:extLst>
          </p:cNvPr>
          <p:cNvSpPr/>
          <p:nvPr/>
        </p:nvSpPr>
        <p:spPr>
          <a:xfrm>
            <a:off x="644015" y="2024918"/>
            <a:ext cx="2798500" cy="186241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26B7A0-19DC-48E3-BE4A-23D93232D2D5}"/>
              </a:ext>
            </a:extLst>
          </p:cNvPr>
          <p:cNvSpPr/>
          <p:nvPr/>
        </p:nvSpPr>
        <p:spPr>
          <a:xfrm>
            <a:off x="3742524" y="2024918"/>
            <a:ext cx="2798500" cy="186241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11F42D-8330-4125-8496-17F1232EAAE0}"/>
              </a:ext>
            </a:extLst>
          </p:cNvPr>
          <p:cNvSpPr txBox="1"/>
          <p:nvPr/>
        </p:nvSpPr>
        <p:spPr>
          <a:xfrm>
            <a:off x="4434961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805AA42-075A-4737-87C3-95A7D8C8FD09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1DB1508-630E-40D6-BC55-46A32D01743C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AA58019-BBAB-4CF4-B7C4-B5316E86D328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49FAA30-68F4-45E6-98BE-87B644C3969C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54455FBA-DA98-4874-8D59-042015E63BCB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7C45A12-1BBA-4F40-B851-2C34425C7358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6047259-6141-4DA8-98CF-B9B77E2856F4}"/>
              </a:ext>
            </a:extLst>
          </p:cNvPr>
          <p:cNvSpPr txBox="1"/>
          <p:nvPr/>
        </p:nvSpPr>
        <p:spPr>
          <a:xfrm>
            <a:off x="6824944" y="3142892"/>
            <a:ext cx="3652491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68E2F4-47AB-4A43-8ADA-3E689814B983}"/>
              </a:ext>
            </a:extLst>
          </p:cNvPr>
          <p:cNvSpPr txBox="1"/>
          <p:nvPr/>
        </p:nvSpPr>
        <p:spPr>
          <a:xfrm>
            <a:off x="6796454" y="1961511"/>
            <a:ext cx="3046862" cy="12715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8E3834C-966E-4ABB-97AC-D37211EB09FF}"/>
              </a:ext>
            </a:extLst>
          </p:cNvPr>
          <p:cNvGrpSpPr/>
          <p:nvPr/>
        </p:nvGrpSpPr>
        <p:grpSpPr>
          <a:xfrm>
            <a:off x="562080" y="4115968"/>
            <a:ext cx="11047641" cy="2232495"/>
            <a:chOff x="562080" y="4115968"/>
            <a:chExt cx="11047641" cy="22324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13835E-27C4-471E-A9EA-8058AB6B2BEE}"/>
                </a:ext>
              </a:extLst>
            </p:cNvPr>
            <p:cNvSpPr/>
            <p:nvPr/>
          </p:nvSpPr>
          <p:spPr>
            <a:xfrm>
              <a:off x="644015" y="4248833"/>
              <a:ext cx="10882238" cy="2057533"/>
            </a:xfrm>
            <a:prstGeom prst="rect">
              <a:avLst/>
            </a:prstGeom>
            <a:solidFill>
              <a:srgbClr val="D64E4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D0B2A102-9126-44B0-8068-24E277994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80" y="4217968"/>
              <a:ext cx="3062793" cy="2088398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A1C7E1C2-5A4F-4FCE-8362-CC6EC979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198858" y="4260065"/>
              <a:ext cx="3062793" cy="2088398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F45A2711-51CB-41EB-BF85-3EDB478F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9235" y="4115968"/>
              <a:ext cx="3062793" cy="2088398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9A46C466-9306-43C0-AE6E-EC730EA73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546928" y="4192245"/>
              <a:ext cx="3062793" cy="208839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F96C662-D0CD-4BAF-8E05-CFB5E9296208}"/>
                </a:ext>
              </a:extLst>
            </p:cNvPr>
            <p:cNvSpPr txBox="1">
              <a:spLocks/>
            </p:cNvSpPr>
            <p:nvPr/>
          </p:nvSpPr>
          <p:spPr>
            <a:xfrm>
              <a:off x="1242159" y="4965490"/>
              <a:ext cx="2777096" cy="101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2F169C8-1A85-41B8-8316-1F082CFFD27C}"/>
                </a:ext>
              </a:extLst>
            </p:cNvPr>
            <p:cNvSpPr txBox="1">
              <a:spLocks/>
            </p:cNvSpPr>
            <p:nvPr/>
          </p:nvSpPr>
          <p:spPr>
            <a:xfrm>
              <a:off x="1802037" y="4621193"/>
              <a:ext cx="1693551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F13ADE9-4CC0-4864-8DA3-10419653316C}"/>
                </a:ext>
              </a:extLst>
            </p:cNvPr>
            <p:cNvSpPr txBox="1">
              <a:spLocks/>
            </p:cNvSpPr>
            <p:nvPr/>
          </p:nvSpPr>
          <p:spPr>
            <a:xfrm>
              <a:off x="4727809" y="4975290"/>
              <a:ext cx="2777096" cy="101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87CDD93-3A16-4ACF-A8C0-AE1F02BF3501}"/>
                </a:ext>
              </a:extLst>
            </p:cNvPr>
            <p:cNvSpPr txBox="1">
              <a:spLocks/>
            </p:cNvSpPr>
            <p:nvPr/>
          </p:nvSpPr>
          <p:spPr>
            <a:xfrm>
              <a:off x="5287687" y="4630993"/>
              <a:ext cx="1693551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3A46BA1-D747-4998-A1AC-11A2C101C5B2}"/>
                </a:ext>
              </a:extLst>
            </p:cNvPr>
            <p:cNvSpPr txBox="1">
              <a:spLocks/>
            </p:cNvSpPr>
            <p:nvPr/>
          </p:nvSpPr>
          <p:spPr>
            <a:xfrm>
              <a:off x="7967745" y="4973141"/>
              <a:ext cx="2777096" cy="101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51D54D8-AC02-49DB-8F65-9DCADC0BFF76}"/>
                </a:ext>
              </a:extLst>
            </p:cNvPr>
            <p:cNvSpPr txBox="1">
              <a:spLocks/>
            </p:cNvSpPr>
            <p:nvPr/>
          </p:nvSpPr>
          <p:spPr>
            <a:xfrm>
              <a:off x="8527623" y="4628844"/>
              <a:ext cx="1693551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1" grpId="0"/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37D9423-4D34-4819-9667-EE82A61E7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509" y="3124561"/>
            <a:ext cx="2289108" cy="228910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E077943-D3F2-4D09-BEF0-0AAE43C20A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087" y="3124559"/>
            <a:ext cx="2289112" cy="228911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F4BA62D-8C31-48C3-9E1B-0755434D8247}"/>
              </a:ext>
            </a:extLst>
          </p:cNvPr>
          <p:cNvSpPr txBox="1"/>
          <p:nvPr/>
        </p:nvSpPr>
        <p:spPr>
          <a:xfrm>
            <a:off x="4434961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0E3BF79-67CF-42F6-B78E-8B24A5F7D389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03E37B5-B6C6-4374-973F-73071E4EA919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8CC92F7-D46F-42B2-BFC2-710726E95570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D38CD5E-AB31-4820-9408-9745E35BFBC1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C3CE1D6-D6AD-4B12-AC11-F30047B4FAF0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E6D48B7-6A51-4154-BC9A-EB0165E926D0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12977E0-2201-47E7-BB05-6E53D86A84D2}"/>
              </a:ext>
            </a:extLst>
          </p:cNvPr>
          <p:cNvSpPr txBox="1"/>
          <p:nvPr/>
        </p:nvSpPr>
        <p:spPr>
          <a:xfrm>
            <a:off x="4081395" y="1699904"/>
            <a:ext cx="4027076" cy="6227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446B8E-A98F-4FE8-AE0C-39CB061F59DE}"/>
              </a:ext>
            </a:extLst>
          </p:cNvPr>
          <p:cNvSpPr txBox="1"/>
          <p:nvPr/>
        </p:nvSpPr>
        <p:spPr>
          <a:xfrm flipH="1">
            <a:off x="2980086" y="2277964"/>
            <a:ext cx="6209556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2CBF011-4EFE-4BCF-8D51-4B2DA5CDA80D}"/>
              </a:ext>
            </a:extLst>
          </p:cNvPr>
          <p:cNvGrpSpPr/>
          <p:nvPr/>
        </p:nvGrpSpPr>
        <p:grpSpPr>
          <a:xfrm>
            <a:off x="3703602" y="3094364"/>
            <a:ext cx="2355408" cy="2351744"/>
            <a:chOff x="3703602" y="3094364"/>
            <a:chExt cx="2355408" cy="2351744"/>
          </a:xfrm>
        </p:grpSpPr>
        <p:sp>
          <p:nvSpPr>
            <p:cNvPr id="11" name="Square">
              <a:extLst>
                <a:ext uri="{FF2B5EF4-FFF2-40B4-BE49-F238E27FC236}">
                  <a16:creationId xmlns:a16="http://schemas.microsoft.com/office/drawing/2014/main" id="{985327D4-EED5-4D84-8A10-2364ED546E2D}"/>
                </a:ext>
              </a:extLst>
            </p:cNvPr>
            <p:cNvSpPr/>
            <p:nvPr/>
          </p:nvSpPr>
          <p:spPr>
            <a:xfrm>
              <a:off x="3703602" y="3094364"/>
              <a:ext cx="2349501" cy="2349500"/>
            </a:xfrm>
            <a:prstGeom prst="rect">
              <a:avLst/>
            </a:prstGeom>
            <a:solidFill>
              <a:srgbClr val="D64E4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48A0000-B921-4158-93E9-622D8FC5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0576" y="3118428"/>
              <a:ext cx="2348434" cy="232768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2CD8F1D-5358-44A4-B6B5-F87B69CA13E6}"/>
                </a:ext>
              </a:extLst>
            </p:cNvPr>
            <p:cNvSpPr txBox="1"/>
            <p:nvPr/>
          </p:nvSpPr>
          <p:spPr>
            <a:xfrm>
              <a:off x="3936788" y="3358244"/>
              <a:ext cx="1816832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65221C-039F-4F6E-B615-F1DFB8DDB6C8}"/>
                </a:ext>
              </a:extLst>
            </p:cNvPr>
            <p:cNvSpPr txBox="1"/>
            <p:nvPr/>
          </p:nvSpPr>
          <p:spPr>
            <a:xfrm flipH="1">
              <a:off x="3827750" y="3804294"/>
              <a:ext cx="2114085" cy="133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93B6C1F-C0AE-4638-BB67-56368B9B5835}"/>
              </a:ext>
            </a:extLst>
          </p:cNvPr>
          <p:cNvGrpSpPr/>
          <p:nvPr/>
        </p:nvGrpSpPr>
        <p:grpSpPr>
          <a:xfrm>
            <a:off x="8548553" y="3083862"/>
            <a:ext cx="2375133" cy="2360002"/>
            <a:chOff x="8548553" y="3083862"/>
            <a:chExt cx="2375133" cy="2360002"/>
          </a:xfrm>
        </p:grpSpPr>
        <p:sp>
          <p:nvSpPr>
            <p:cNvPr id="18" name="Square">
              <a:extLst>
                <a:ext uri="{FF2B5EF4-FFF2-40B4-BE49-F238E27FC236}">
                  <a16:creationId xmlns:a16="http://schemas.microsoft.com/office/drawing/2014/main" id="{86E92456-A2DC-46FF-A174-86942BB4B953}"/>
                </a:ext>
              </a:extLst>
            </p:cNvPr>
            <p:cNvSpPr/>
            <p:nvPr/>
          </p:nvSpPr>
          <p:spPr>
            <a:xfrm>
              <a:off x="8574185" y="3094364"/>
              <a:ext cx="2349501" cy="2349500"/>
            </a:xfrm>
            <a:prstGeom prst="rect">
              <a:avLst/>
            </a:prstGeom>
            <a:solidFill>
              <a:srgbClr val="454A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8170F66-575C-47B8-91FF-1113152C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8553" y="3083862"/>
              <a:ext cx="2348434" cy="232768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81C8335-AC80-4E0B-80E8-88B65F5826EF}"/>
                </a:ext>
              </a:extLst>
            </p:cNvPr>
            <p:cNvSpPr txBox="1"/>
            <p:nvPr/>
          </p:nvSpPr>
          <p:spPr>
            <a:xfrm>
              <a:off x="8759739" y="3416559"/>
              <a:ext cx="1926061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6BDF87A-DC0C-418F-8AE3-E2DEA8444737}"/>
                </a:ext>
              </a:extLst>
            </p:cNvPr>
            <p:cNvSpPr txBox="1"/>
            <p:nvPr/>
          </p:nvSpPr>
          <p:spPr>
            <a:xfrm flipH="1">
              <a:off x="8695256" y="3840348"/>
              <a:ext cx="2114085" cy="133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8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grpSp>
        <p:nvGrpSpPr>
          <p:cNvPr id="11" name="Group 12">
            <a:extLst>
              <a:ext uri="{FF2B5EF4-FFF2-40B4-BE49-F238E27FC236}">
                <a16:creationId xmlns:a16="http://schemas.microsoft.com/office/drawing/2014/main" id="{47C132D2-4734-41C9-9610-CDCA75EECEEB}"/>
              </a:ext>
            </a:extLst>
          </p:cNvPr>
          <p:cNvGrpSpPr/>
          <p:nvPr/>
        </p:nvGrpSpPr>
        <p:grpSpPr>
          <a:xfrm>
            <a:off x="7173701" y="1716953"/>
            <a:ext cx="4179162" cy="1453634"/>
            <a:chOff x="7700892" y="1674090"/>
            <a:chExt cx="4661683" cy="1621470"/>
          </a:xfrm>
        </p:grpSpPr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FFE64522-7251-4812-9C37-B1EE8FAB95B0}"/>
                </a:ext>
              </a:extLst>
            </p:cNvPr>
            <p:cNvSpPr txBox="1"/>
            <p:nvPr/>
          </p:nvSpPr>
          <p:spPr>
            <a:xfrm>
              <a:off x="7700892" y="1674090"/>
              <a:ext cx="906916" cy="82972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defTabSz="1219170"/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9" name="Group 33">
              <a:extLst>
                <a:ext uri="{FF2B5EF4-FFF2-40B4-BE49-F238E27FC236}">
                  <a16:creationId xmlns:a16="http://schemas.microsoft.com/office/drawing/2014/main" id="{FC3D12C4-209E-4879-916E-BAC9E549B7C1}"/>
                </a:ext>
              </a:extLst>
            </p:cNvPr>
            <p:cNvGrpSpPr/>
            <p:nvPr/>
          </p:nvGrpSpPr>
          <p:grpSpPr>
            <a:xfrm>
              <a:off x="8525532" y="1767540"/>
              <a:ext cx="3837043" cy="1528020"/>
              <a:chOff x="8025609" y="3900747"/>
              <a:chExt cx="3837043" cy="1528020"/>
            </a:xfrm>
          </p:grpSpPr>
          <p:sp>
            <p:nvSpPr>
              <p:cNvPr id="20" name="TextBox 34">
                <a:extLst>
                  <a:ext uri="{FF2B5EF4-FFF2-40B4-BE49-F238E27FC236}">
                    <a16:creationId xmlns:a16="http://schemas.microsoft.com/office/drawing/2014/main" id="{86FF1575-6705-4BAA-863B-D9C990CA8FBC}"/>
                  </a:ext>
                </a:extLst>
              </p:cNvPr>
              <p:cNvSpPr txBox="1"/>
              <p:nvPr/>
            </p:nvSpPr>
            <p:spPr>
              <a:xfrm>
                <a:off x="8025609" y="3900747"/>
                <a:ext cx="2555024" cy="4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id="{BAA096D9-1F8F-4FDC-B38D-980B08560F89}"/>
                  </a:ext>
                </a:extLst>
              </p:cNvPr>
              <p:cNvSpPr/>
              <p:nvPr/>
            </p:nvSpPr>
            <p:spPr>
              <a:xfrm>
                <a:off x="8049818" y="4252923"/>
                <a:ext cx="3812834" cy="117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Would a man running in the rain, also don't want to put into the arms of the false.</a:t>
                </a:r>
              </a:p>
            </p:txBody>
          </p:sp>
        </p:grp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88666690-11A1-4607-AD4A-F1E5DFEF278B}"/>
              </a:ext>
            </a:extLst>
          </p:cNvPr>
          <p:cNvSpPr txBox="1"/>
          <p:nvPr/>
        </p:nvSpPr>
        <p:spPr>
          <a:xfrm>
            <a:off x="4434961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8CE9E561-AA5E-4F99-9059-B38229E302BC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302ABAB-2C15-4F69-8769-99FBDD8DEDF1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37E6ADD3-B83C-44AD-97B2-9851A668A12A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0997329-3EE1-4CBA-9FD2-C9812CB97240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2B4F1F39-60BF-4FA1-935C-826EDBD4F1BB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B974BFBE-2217-4DE2-88C4-FC99F1A9ACB5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794BED5-8BE4-4613-95E8-2851C76B220B}"/>
              </a:ext>
            </a:extLst>
          </p:cNvPr>
          <p:cNvGrpSpPr/>
          <p:nvPr/>
        </p:nvGrpSpPr>
        <p:grpSpPr>
          <a:xfrm>
            <a:off x="635443" y="1766781"/>
            <a:ext cx="4940796" cy="1320220"/>
            <a:chOff x="635443" y="1766781"/>
            <a:chExt cx="4940796" cy="1320220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6F438314-A425-4B26-9328-61882A1B588B}"/>
                </a:ext>
              </a:extLst>
            </p:cNvPr>
            <p:cNvGrpSpPr/>
            <p:nvPr/>
          </p:nvGrpSpPr>
          <p:grpSpPr>
            <a:xfrm>
              <a:off x="635444" y="1766781"/>
              <a:ext cx="4940795" cy="1320220"/>
              <a:chOff x="719667" y="1766780"/>
              <a:chExt cx="4940793" cy="1320219"/>
            </a:xfrm>
          </p:grpSpPr>
          <p:sp>
            <p:nvSpPr>
              <p:cNvPr id="38" name="Rectangle 46">
                <a:extLst>
                  <a:ext uri="{FF2B5EF4-FFF2-40B4-BE49-F238E27FC236}">
                    <a16:creationId xmlns:a16="http://schemas.microsoft.com/office/drawing/2014/main" id="{6E411D1A-61AF-4E33-A33A-27119707B02F}"/>
                  </a:ext>
                </a:extLst>
              </p:cNvPr>
              <p:cNvSpPr/>
              <p:nvPr/>
            </p:nvSpPr>
            <p:spPr>
              <a:xfrm>
                <a:off x="719667" y="1985485"/>
                <a:ext cx="3985258" cy="882810"/>
              </a:xfrm>
              <a:prstGeom prst="rect">
                <a:avLst/>
              </a:prstGeom>
              <a:solidFill>
                <a:srgbClr val="D64E44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Oval 48">
                <a:extLst>
                  <a:ext uri="{FF2B5EF4-FFF2-40B4-BE49-F238E27FC236}">
                    <a16:creationId xmlns:a16="http://schemas.microsoft.com/office/drawing/2014/main" id="{B5299277-7FFA-4F5D-BB57-87B01479EEBA}"/>
                  </a:ext>
                </a:extLst>
              </p:cNvPr>
              <p:cNvSpPr/>
              <p:nvPr/>
            </p:nvSpPr>
            <p:spPr>
              <a:xfrm>
                <a:off x="4340241" y="1766780"/>
                <a:ext cx="1320219" cy="1320219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320F3665-AEA1-4A7D-8409-965A3A3EEEE0}"/>
                  </a:ext>
                </a:extLst>
              </p:cNvPr>
              <p:cNvSpPr/>
              <p:nvPr/>
            </p:nvSpPr>
            <p:spPr>
              <a:xfrm>
                <a:off x="4454805" y="1881344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6DC742A-A1F1-45D9-AB66-F2E75E6D4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443" y="1996925"/>
              <a:ext cx="4671400" cy="869816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267A2BF4-C1C0-420D-9542-4E1AED63D088}"/>
                </a:ext>
              </a:extLst>
            </p:cNvPr>
            <p:cNvSpPr txBox="1"/>
            <p:nvPr/>
          </p:nvSpPr>
          <p:spPr>
            <a:xfrm flipH="1">
              <a:off x="738588" y="1994377"/>
              <a:ext cx="3584035" cy="91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C746F482-08EB-4EEC-A552-602E4582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04632" y="2178720"/>
              <a:ext cx="428625" cy="4191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ED09D6-2192-486F-9604-F0BE21528BFB}"/>
              </a:ext>
            </a:extLst>
          </p:cNvPr>
          <p:cNvGrpSpPr/>
          <p:nvPr/>
        </p:nvGrpSpPr>
        <p:grpSpPr>
          <a:xfrm>
            <a:off x="635446" y="2649589"/>
            <a:ext cx="6125127" cy="1320220"/>
            <a:chOff x="635446" y="2649589"/>
            <a:chExt cx="6125127" cy="1320220"/>
          </a:xfrm>
        </p:grpSpPr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9E34A972-1D8A-4E16-89FC-E346E0819D69}"/>
                </a:ext>
              </a:extLst>
            </p:cNvPr>
            <p:cNvGrpSpPr/>
            <p:nvPr/>
          </p:nvGrpSpPr>
          <p:grpSpPr>
            <a:xfrm>
              <a:off x="635446" y="2649589"/>
              <a:ext cx="6125127" cy="1320220"/>
              <a:chOff x="719668" y="2649589"/>
              <a:chExt cx="6125125" cy="1320219"/>
            </a:xfrm>
          </p:grpSpPr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7901DF63-210E-47BD-A1F6-DDDC3D00F49A}"/>
                  </a:ext>
                </a:extLst>
              </p:cNvPr>
              <p:cNvSpPr/>
              <p:nvPr/>
            </p:nvSpPr>
            <p:spPr>
              <a:xfrm>
                <a:off x="719668" y="2868294"/>
                <a:ext cx="5465015" cy="882810"/>
              </a:xfrm>
              <a:prstGeom prst="rect">
                <a:avLst/>
              </a:prstGeom>
              <a:solidFill>
                <a:srgbClr val="454A8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Oval 55">
                <a:extLst>
                  <a:ext uri="{FF2B5EF4-FFF2-40B4-BE49-F238E27FC236}">
                    <a16:creationId xmlns:a16="http://schemas.microsoft.com/office/drawing/2014/main" id="{A0E00878-574E-46C8-8558-96BA1C997C65}"/>
                  </a:ext>
                </a:extLst>
              </p:cNvPr>
              <p:cNvSpPr/>
              <p:nvPr/>
            </p:nvSpPr>
            <p:spPr>
              <a:xfrm>
                <a:off x="5524574" y="2649589"/>
                <a:ext cx="1320219" cy="1320219"/>
              </a:xfrm>
              <a:prstGeom prst="ellipse">
                <a:avLst/>
              </a:pr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Oval 56">
                <a:extLst>
                  <a:ext uri="{FF2B5EF4-FFF2-40B4-BE49-F238E27FC236}">
                    <a16:creationId xmlns:a16="http://schemas.microsoft.com/office/drawing/2014/main" id="{BE1417D0-AD33-49AE-9C80-5BEC9017D8F9}"/>
                  </a:ext>
                </a:extLst>
              </p:cNvPr>
              <p:cNvSpPr/>
              <p:nvPr/>
            </p:nvSpPr>
            <p:spPr>
              <a:xfrm>
                <a:off x="5639138" y="2764153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D9A43E3-F779-4BB1-9014-597A86D5FAE0}"/>
                </a:ext>
              </a:extLst>
            </p:cNvPr>
            <p:cNvSpPr txBox="1"/>
            <p:nvPr/>
          </p:nvSpPr>
          <p:spPr>
            <a:xfrm flipH="1">
              <a:off x="738343" y="2972436"/>
              <a:ext cx="4608766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FCD27281-17F0-411D-A0F0-6BD40C619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09196" y="3087001"/>
              <a:ext cx="371475" cy="4381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CDA9BF3-5C7D-48E9-A704-D9BC7978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54471" y="2872085"/>
              <a:ext cx="4995547" cy="869816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571DE68-B83F-4945-84B6-AFE78749F300}"/>
              </a:ext>
            </a:extLst>
          </p:cNvPr>
          <p:cNvGrpSpPr/>
          <p:nvPr/>
        </p:nvGrpSpPr>
        <p:grpSpPr>
          <a:xfrm>
            <a:off x="635443" y="3530846"/>
            <a:ext cx="4938119" cy="1320220"/>
            <a:chOff x="635443" y="3530846"/>
            <a:chExt cx="4938119" cy="1320220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11F3B352-F189-41C9-92E1-1ACF1F5A81BB}"/>
                </a:ext>
              </a:extLst>
            </p:cNvPr>
            <p:cNvGrpSpPr/>
            <p:nvPr/>
          </p:nvGrpSpPr>
          <p:grpSpPr>
            <a:xfrm>
              <a:off x="635443" y="3530846"/>
              <a:ext cx="4938119" cy="1320220"/>
              <a:chOff x="719666" y="3530845"/>
              <a:chExt cx="4938117" cy="1320219"/>
            </a:xfrm>
          </p:grpSpPr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EC054EBA-8D3E-40D6-97A2-8A8EB824DFBC}"/>
                  </a:ext>
                </a:extLst>
              </p:cNvPr>
              <p:cNvSpPr/>
              <p:nvPr/>
            </p:nvSpPr>
            <p:spPr>
              <a:xfrm>
                <a:off x="719666" y="3750327"/>
                <a:ext cx="3985258" cy="882810"/>
              </a:xfrm>
              <a:prstGeom prst="rect">
                <a:avLst/>
              </a:prstGeom>
              <a:solidFill>
                <a:srgbClr val="D64E44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Oval 38">
                <a:extLst>
                  <a:ext uri="{FF2B5EF4-FFF2-40B4-BE49-F238E27FC236}">
                    <a16:creationId xmlns:a16="http://schemas.microsoft.com/office/drawing/2014/main" id="{CC27C2DD-D21E-41DB-95EF-AA960FD0BD38}"/>
                  </a:ext>
                </a:extLst>
              </p:cNvPr>
              <p:cNvSpPr/>
              <p:nvPr/>
            </p:nvSpPr>
            <p:spPr>
              <a:xfrm>
                <a:off x="4337564" y="3530845"/>
                <a:ext cx="1320219" cy="1320219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Oval 39">
                <a:extLst>
                  <a:ext uri="{FF2B5EF4-FFF2-40B4-BE49-F238E27FC236}">
                    <a16:creationId xmlns:a16="http://schemas.microsoft.com/office/drawing/2014/main" id="{1A8B6134-343C-46AC-9D9B-61DF68252754}"/>
                  </a:ext>
                </a:extLst>
              </p:cNvPr>
              <p:cNvSpPr/>
              <p:nvPr/>
            </p:nvSpPr>
            <p:spPr>
              <a:xfrm>
                <a:off x="4452128" y="3645409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D4FC1768-08E6-44BF-B321-F6E756DC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95043" y="3969644"/>
              <a:ext cx="419100" cy="4381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E95D62F-8A9D-4FAB-9732-8F06583C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49264" y="3765526"/>
              <a:ext cx="4671400" cy="86981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6B99BA4-6953-4633-93D2-E110FE41C32C}"/>
                </a:ext>
              </a:extLst>
            </p:cNvPr>
            <p:cNvSpPr txBox="1"/>
            <p:nvPr/>
          </p:nvSpPr>
          <p:spPr>
            <a:xfrm flipH="1">
              <a:off x="705929" y="3871366"/>
              <a:ext cx="3982204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8495BBE-07CE-4AB5-91D1-71115AC0C9E0}"/>
              </a:ext>
            </a:extLst>
          </p:cNvPr>
          <p:cNvGrpSpPr/>
          <p:nvPr/>
        </p:nvGrpSpPr>
        <p:grpSpPr>
          <a:xfrm>
            <a:off x="635446" y="4411214"/>
            <a:ext cx="6125127" cy="1320220"/>
            <a:chOff x="635446" y="4411214"/>
            <a:chExt cx="6125127" cy="1320220"/>
          </a:xfrm>
        </p:grpSpPr>
        <p:grpSp>
          <p:nvGrpSpPr>
            <p:cNvPr id="49" name="Group 8">
              <a:extLst>
                <a:ext uri="{FF2B5EF4-FFF2-40B4-BE49-F238E27FC236}">
                  <a16:creationId xmlns:a16="http://schemas.microsoft.com/office/drawing/2014/main" id="{CDF3D3C7-A9DE-4CCE-9EC7-A529F7743A7A}"/>
                </a:ext>
              </a:extLst>
            </p:cNvPr>
            <p:cNvGrpSpPr/>
            <p:nvPr/>
          </p:nvGrpSpPr>
          <p:grpSpPr>
            <a:xfrm>
              <a:off x="635446" y="4411214"/>
              <a:ext cx="6125127" cy="1320220"/>
              <a:chOff x="719668" y="4411213"/>
              <a:chExt cx="6125125" cy="1320219"/>
            </a:xfrm>
          </p:grpSpPr>
          <p:sp>
            <p:nvSpPr>
              <p:cNvPr id="50" name="Rectangle 42">
                <a:extLst>
                  <a:ext uri="{FF2B5EF4-FFF2-40B4-BE49-F238E27FC236}">
                    <a16:creationId xmlns:a16="http://schemas.microsoft.com/office/drawing/2014/main" id="{674ED92E-8D4D-440A-A768-99CD28CBAA24}"/>
                  </a:ext>
                </a:extLst>
              </p:cNvPr>
              <p:cNvSpPr/>
              <p:nvPr/>
            </p:nvSpPr>
            <p:spPr>
              <a:xfrm>
                <a:off x="719668" y="4632359"/>
                <a:ext cx="5465015" cy="882810"/>
              </a:xfrm>
              <a:prstGeom prst="rect">
                <a:avLst/>
              </a:prstGeom>
              <a:solidFill>
                <a:srgbClr val="454A8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Oval 44">
                <a:extLst>
                  <a:ext uri="{FF2B5EF4-FFF2-40B4-BE49-F238E27FC236}">
                    <a16:creationId xmlns:a16="http://schemas.microsoft.com/office/drawing/2014/main" id="{FBAE5120-2D73-4521-B02C-2B1986286FDD}"/>
                  </a:ext>
                </a:extLst>
              </p:cNvPr>
              <p:cNvSpPr/>
              <p:nvPr/>
            </p:nvSpPr>
            <p:spPr>
              <a:xfrm>
                <a:off x="5524574" y="4411213"/>
                <a:ext cx="1320219" cy="1320219"/>
              </a:xfrm>
              <a:prstGeom prst="ellipse">
                <a:avLst/>
              </a:pr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Oval 45">
                <a:extLst>
                  <a:ext uri="{FF2B5EF4-FFF2-40B4-BE49-F238E27FC236}">
                    <a16:creationId xmlns:a16="http://schemas.microsoft.com/office/drawing/2014/main" id="{5608FA17-98AA-401E-A413-8BD9AA142566}"/>
                  </a:ext>
                </a:extLst>
              </p:cNvPr>
              <p:cNvSpPr/>
              <p:nvPr/>
            </p:nvSpPr>
            <p:spPr>
              <a:xfrm>
                <a:off x="5649528" y="4528022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F52D504E-3437-4EE4-B083-1D45DF2F4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60984" y="4849303"/>
              <a:ext cx="361950" cy="4572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9749A27-EAEB-4127-B036-364267DE9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92" y="4640686"/>
              <a:ext cx="4995547" cy="86981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166D080-F222-4B12-8930-A8F04904D8E8}"/>
                </a:ext>
              </a:extLst>
            </p:cNvPr>
            <p:cNvSpPr txBox="1"/>
            <p:nvPr/>
          </p:nvSpPr>
          <p:spPr>
            <a:xfrm flipH="1">
              <a:off x="733517" y="4736501"/>
              <a:ext cx="4608766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  <p:grpSp>
        <p:nvGrpSpPr>
          <p:cNvPr id="63" name="Group 12">
            <a:extLst>
              <a:ext uri="{FF2B5EF4-FFF2-40B4-BE49-F238E27FC236}">
                <a16:creationId xmlns:a16="http://schemas.microsoft.com/office/drawing/2014/main" id="{774ED2BA-B117-48F7-94C5-37AF5674C01F}"/>
              </a:ext>
            </a:extLst>
          </p:cNvPr>
          <p:cNvGrpSpPr/>
          <p:nvPr/>
        </p:nvGrpSpPr>
        <p:grpSpPr>
          <a:xfrm>
            <a:off x="7159308" y="3131791"/>
            <a:ext cx="4179162" cy="1453634"/>
            <a:chOff x="7700892" y="1674090"/>
            <a:chExt cx="4661683" cy="1621470"/>
          </a:xfrm>
        </p:grpSpPr>
        <p:sp>
          <p:nvSpPr>
            <p:cNvPr id="64" name="TextBox 32">
              <a:extLst>
                <a:ext uri="{FF2B5EF4-FFF2-40B4-BE49-F238E27FC236}">
                  <a16:creationId xmlns:a16="http://schemas.microsoft.com/office/drawing/2014/main" id="{4E7D9DD3-C2D0-491A-9011-CBA8EFB1E24F}"/>
                </a:ext>
              </a:extLst>
            </p:cNvPr>
            <p:cNvSpPr txBox="1"/>
            <p:nvPr/>
          </p:nvSpPr>
          <p:spPr>
            <a:xfrm>
              <a:off x="7700892" y="1674090"/>
              <a:ext cx="906916" cy="82972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defTabSz="1219170"/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65" name="Group 33">
              <a:extLst>
                <a:ext uri="{FF2B5EF4-FFF2-40B4-BE49-F238E27FC236}">
                  <a16:creationId xmlns:a16="http://schemas.microsoft.com/office/drawing/2014/main" id="{1FE0ADA9-9A43-4C0F-84DC-9736C41A77D9}"/>
                </a:ext>
              </a:extLst>
            </p:cNvPr>
            <p:cNvGrpSpPr/>
            <p:nvPr/>
          </p:nvGrpSpPr>
          <p:grpSpPr>
            <a:xfrm>
              <a:off x="8525532" y="1767540"/>
              <a:ext cx="3837043" cy="1528020"/>
              <a:chOff x="8025609" y="3900747"/>
              <a:chExt cx="3837043" cy="1528020"/>
            </a:xfrm>
          </p:grpSpPr>
          <p:sp>
            <p:nvSpPr>
              <p:cNvPr id="73" name="TextBox 34">
                <a:extLst>
                  <a:ext uri="{FF2B5EF4-FFF2-40B4-BE49-F238E27FC236}">
                    <a16:creationId xmlns:a16="http://schemas.microsoft.com/office/drawing/2014/main" id="{B0F1BEA6-BC45-4D4B-BEED-9278C2D8DEB3}"/>
                  </a:ext>
                </a:extLst>
              </p:cNvPr>
              <p:cNvSpPr txBox="1"/>
              <p:nvPr/>
            </p:nvSpPr>
            <p:spPr>
              <a:xfrm>
                <a:off x="8025609" y="3900747"/>
                <a:ext cx="2878690" cy="4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74" name="Rectangle 35">
                <a:extLst>
                  <a:ext uri="{FF2B5EF4-FFF2-40B4-BE49-F238E27FC236}">
                    <a16:creationId xmlns:a16="http://schemas.microsoft.com/office/drawing/2014/main" id="{52534AF1-EA3E-45E0-AAAE-5FE8AFC9E7B6}"/>
                  </a:ext>
                </a:extLst>
              </p:cNvPr>
              <p:cNvSpPr/>
              <p:nvPr/>
            </p:nvSpPr>
            <p:spPr>
              <a:xfrm>
                <a:off x="8049818" y="4252923"/>
                <a:ext cx="3812834" cy="117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Would a man running in the rain, also don't want to put into the arms of the false.</a:t>
                </a:r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6E0BC2E3-2679-4FEA-A312-9AB220425093}"/>
              </a:ext>
            </a:extLst>
          </p:cNvPr>
          <p:cNvGrpSpPr/>
          <p:nvPr/>
        </p:nvGrpSpPr>
        <p:grpSpPr>
          <a:xfrm>
            <a:off x="7192104" y="4554257"/>
            <a:ext cx="4179162" cy="1453634"/>
            <a:chOff x="7700892" y="1674090"/>
            <a:chExt cx="4661683" cy="1621470"/>
          </a:xfrm>
        </p:grpSpPr>
        <p:sp>
          <p:nvSpPr>
            <p:cNvPr id="76" name="TextBox 32">
              <a:extLst>
                <a:ext uri="{FF2B5EF4-FFF2-40B4-BE49-F238E27FC236}">
                  <a16:creationId xmlns:a16="http://schemas.microsoft.com/office/drawing/2014/main" id="{353645F5-F014-4483-B99B-EE7725B60FE1}"/>
                </a:ext>
              </a:extLst>
            </p:cNvPr>
            <p:cNvSpPr txBox="1"/>
            <p:nvPr/>
          </p:nvSpPr>
          <p:spPr>
            <a:xfrm>
              <a:off x="7700892" y="1674090"/>
              <a:ext cx="906916" cy="82972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defTabSz="1219170"/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7" name="Group 33">
              <a:extLst>
                <a:ext uri="{FF2B5EF4-FFF2-40B4-BE49-F238E27FC236}">
                  <a16:creationId xmlns:a16="http://schemas.microsoft.com/office/drawing/2014/main" id="{5A68C1C5-C1A7-4479-88A5-9A153C316B27}"/>
                </a:ext>
              </a:extLst>
            </p:cNvPr>
            <p:cNvGrpSpPr/>
            <p:nvPr/>
          </p:nvGrpSpPr>
          <p:grpSpPr>
            <a:xfrm>
              <a:off x="8525532" y="1767540"/>
              <a:ext cx="3837043" cy="1528020"/>
              <a:chOff x="8025609" y="3900747"/>
              <a:chExt cx="3837043" cy="1528020"/>
            </a:xfrm>
          </p:grpSpPr>
          <p:sp>
            <p:nvSpPr>
              <p:cNvPr id="78" name="TextBox 34">
                <a:extLst>
                  <a:ext uri="{FF2B5EF4-FFF2-40B4-BE49-F238E27FC236}">
                    <a16:creationId xmlns:a16="http://schemas.microsoft.com/office/drawing/2014/main" id="{11403A5F-8046-4686-A6FB-EDB94F3656E5}"/>
                  </a:ext>
                </a:extLst>
              </p:cNvPr>
              <p:cNvSpPr txBox="1"/>
              <p:nvPr/>
            </p:nvSpPr>
            <p:spPr>
              <a:xfrm>
                <a:off x="8025609" y="3900747"/>
                <a:ext cx="2793682" cy="4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79" name="Rectangle 35">
                <a:extLst>
                  <a:ext uri="{FF2B5EF4-FFF2-40B4-BE49-F238E27FC236}">
                    <a16:creationId xmlns:a16="http://schemas.microsoft.com/office/drawing/2014/main" id="{6397B808-3D93-4C9E-A3E1-7C6A12F41037}"/>
                  </a:ext>
                </a:extLst>
              </p:cNvPr>
              <p:cNvSpPr/>
              <p:nvPr/>
            </p:nvSpPr>
            <p:spPr>
              <a:xfrm>
                <a:off x="8049818" y="4252923"/>
                <a:ext cx="3812834" cy="117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Would a man running in the rain, also don't want to put into the arms of the false.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6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5028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u="none" strike="noStrike" cap="none" spc="600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2969716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7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2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438612-B674-476B-9C45-3B106A83F1F7}"/>
              </a:ext>
            </a:extLst>
          </p:cNvPr>
          <p:cNvGrpSpPr/>
          <p:nvPr/>
        </p:nvGrpSpPr>
        <p:grpSpPr>
          <a:xfrm>
            <a:off x="1474701" y="1875545"/>
            <a:ext cx="9240468" cy="3849093"/>
            <a:chOff x="1474701" y="1875545"/>
            <a:chExt cx="9240468" cy="3849093"/>
          </a:xfrm>
        </p:grpSpPr>
        <p:sp>
          <p:nvSpPr>
            <p:cNvPr id="73" name="Isosceles Triangle 1">
              <a:extLst>
                <a:ext uri="{FF2B5EF4-FFF2-40B4-BE49-F238E27FC236}">
                  <a16:creationId xmlns:a16="http://schemas.microsoft.com/office/drawing/2014/main" id="{BCFFC397-6A75-4C2D-93FA-5664C76CDB48}"/>
                </a:ext>
              </a:extLst>
            </p:cNvPr>
            <p:cNvSpPr/>
            <p:nvPr/>
          </p:nvSpPr>
          <p:spPr>
            <a:xfrm rot="10800000">
              <a:off x="4853411" y="4259956"/>
              <a:ext cx="234275" cy="201961"/>
            </a:xfrm>
            <a:prstGeom prst="triangle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Isosceles Triangle 2">
              <a:extLst>
                <a:ext uri="{FF2B5EF4-FFF2-40B4-BE49-F238E27FC236}">
                  <a16:creationId xmlns:a16="http://schemas.microsoft.com/office/drawing/2014/main" id="{D18FA91D-2EF6-4BB1-8E7B-532EF277026A}"/>
                </a:ext>
              </a:extLst>
            </p:cNvPr>
            <p:cNvSpPr/>
            <p:nvPr/>
          </p:nvSpPr>
          <p:spPr>
            <a:xfrm rot="10800000">
              <a:off x="9455836" y="4259956"/>
              <a:ext cx="234275" cy="201961"/>
            </a:xfrm>
            <a:prstGeom prst="triangle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Isosceles Triangle 3">
              <a:extLst>
                <a:ext uri="{FF2B5EF4-FFF2-40B4-BE49-F238E27FC236}">
                  <a16:creationId xmlns:a16="http://schemas.microsoft.com/office/drawing/2014/main" id="{7E14A82A-923F-400D-AC05-CD9CC4A523BB}"/>
                </a:ext>
              </a:extLst>
            </p:cNvPr>
            <p:cNvSpPr/>
            <p:nvPr/>
          </p:nvSpPr>
          <p:spPr>
            <a:xfrm>
              <a:off x="7099943" y="3078705"/>
              <a:ext cx="234275" cy="201961"/>
            </a:xfrm>
            <a:prstGeom prst="triangle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Isosceles Triangle 4">
              <a:extLst>
                <a:ext uri="{FF2B5EF4-FFF2-40B4-BE49-F238E27FC236}">
                  <a16:creationId xmlns:a16="http://schemas.microsoft.com/office/drawing/2014/main" id="{BEB051FC-55CC-4173-A120-19620524BE51}"/>
                </a:ext>
              </a:extLst>
            </p:cNvPr>
            <p:cNvSpPr/>
            <p:nvPr/>
          </p:nvSpPr>
          <p:spPr>
            <a:xfrm>
              <a:off x="2511615" y="3082027"/>
              <a:ext cx="234275" cy="201961"/>
            </a:xfrm>
            <a:prstGeom prst="triangle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Round Same Side Corner Rectangle 6">
              <a:extLst>
                <a:ext uri="{FF2B5EF4-FFF2-40B4-BE49-F238E27FC236}">
                  <a16:creationId xmlns:a16="http://schemas.microsoft.com/office/drawing/2014/main" id="{6129ADA2-E833-4549-AD52-902F2C187E5F}"/>
                </a:ext>
              </a:extLst>
            </p:cNvPr>
            <p:cNvSpPr/>
            <p:nvPr/>
          </p:nvSpPr>
          <p:spPr>
            <a:xfrm rot="5400000">
              <a:off x="9190020" y="2604413"/>
              <a:ext cx="733035" cy="2317262"/>
            </a:xfrm>
            <a:prstGeom prst="round2SameRect">
              <a:avLst/>
            </a:prstGeom>
            <a:solidFill>
              <a:srgbClr val="454A8F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TextBox 7">
              <a:extLst>
                <a:ext uri="{FF2B5EF4-FFF2-40B4-BE49-F238E27FC236}">
                  <a16:creationId xmlns:a16="http://schemas.microsoft.com/office/drawing/2014/main" id="{DEA2FF1F-C865-4CAD-90FA-CAB160633053}"/>
                </a:ext>
              </a:extLst>
            </p:cNvPr>
            <p:cNvSpPr txBox="1"/>
            <p:nvPr/>
          </p:nvSpPr>
          <p:spPr>
            <a:xfrm>
              <a:off x="8832279" y="3607466"/>
              <a:ext cx="137730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7" name="TextBox 16">
              <a:extLst>
                <a:ext uri="{FF2B5EF4-FFF2-40B4-BE49-F238E27FC236}">
                  <a16:creationId xmlns:a16="http://schemas.microsoft.com/office/drawing/2014/main" id="{299E8FFB-45C9-4CE4-B1E6-B45CCD259772}"/>
                </a:ext>
              </a:extLst>
            </p:cNvPr>
            <p:cNvSpPr txBox="1"/>
            <p:nvPr/>
          </p:nvSpPr>
          <p:spPr>
            <a:xfrm>
              <a:off x="2143808" y="2643605"/>
              <a:ext cx="1014517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TextBox 17">
              <a:extLst>
                <a:ext uri="{FF2B5EF4-FFF2-40B4-BE49-F238E27FC236}">
                  <a16:creationId xmlns:a16="http://schemas.microsoft.com/office/drawing/2014/main" id="{72A5A7E8-0686-463F-8C47-60AB129F367F}"/>
                </a:ext>
              </a:extLst>
            </p:cNvPr>
            <p:cNvSpPr txBox="1"/>
            <p:nvPr/>
          </p:nvSpPr>
          <p:spPr>
            <a:xfrm>
              <a:off x="6824874" y="2618052"/>
              <a:ext cx="1011168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TextBox 18">
              <a:extLst>
                <a:ext uri="{FF2B5EF4-FFF2-40B4-BE49-F238E27FC236}">
                  <a16:creationId xmlns:a16="http://schemas.microsoft.com/office/drawing/2014/main" id="{8A2F18B3-33B0-4EE1-A47F-86119F7CBE6B}"/>
                </a:ext>
              </a:extLst>
            </p:cNvPr>
            <p:cNvSpPr txBox="1"/>
            <p:nvPr/>
          </p:nvSpPr>
          <p:spPr>
            <a:xfrm>
              <a:off x="4570438" y="4606582"/>
              <a:ext cx="1022027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TextBox 19">
              <a:extLst>
                <a:ext uri="{FF2B5EF4-FFF2-40B4-BE49-F238E27FC236}">
                  <a16:creationId xmlns:a16="http://schemas.microsoft.com/office/drawing/2014/main" id="{FE4B41FB-7EF2-42B0-8E20-6519B19B0AB0}"/>
                </a:ext>
              </a:extLst>
            </p:cNvPr>
            <p:cNvSpPr txBox="1"/>
            <p:nvPr/>
          </p:nvSpPr>
          <p:spPr>
            <a:xfrm>
              <a:off x="9203729" y="4626287"/>
              <a:ext cx="1072385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Rectangle 20">
              <a:extLst>
                <a:ext uri="{FF2B5EF4-FFF2-40B4-BE49-F238E27FC236}">
                  <a16:creationId xmlns:a16="http://schemas.microsoft.com/office/drawing/2014/main" id="{BBD3D6DC-C4D6-4BDD-A91F-B587605D32F4}"/>
                </a:ext>
              </a:extLst>
            </p:cNvPr>
            <p:cNvSpPr/>
            <p:nvPr/>
          </p:nvSpPr>
          <p:spPr>
            <a:xfrm>
              <a:off x="3867449" y="2194607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462ADABC-8F06-4B00-B7AB-7E704ADC648F}"/>
                </a:ext>
              </a:extLst>
            </p:cNvPr>
            <p:cNvSpPr/>
            <p:nvPr/>
          </p:nvSpPr>
          <p:spPr>
            <a:xfrm>
              <a:off x="8445063" y="2337527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sp>
          <p:nvSpPr>
            <p:cNvPr id="93" name="Rectangle 22">
              <a:extLst>
                <a:ext uri="{FF2B5EF4-FFF2-40B4-BE49-F238E27FC236}">
                  <a16:creationId xmlns:a16="http://schemas.microsoft.com/office/drawing/2014/main" id="{7F1D4E69-5BBC-4D5E-952B-E3FC942BA8FB}"/>
                </a:ext>
              </a:extLst>
            </p:cNvPr>
            <p:cNvSpPr/>
            <p:nvPr/>
          </p:nvSpPr>
          <p:spPr>
            <a:xfrm>
              <a:off x="1733111" y="4469547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sp>
          <p:nvSpPr>
            <p:cNvPr id="94" name="Rectangle 23">
              <a:extLst>
                <a:ext uri="{FF2B5EF4-FFF2-40B4-BE49-F238E27FC236}">
                  <a16:creationId xmlns:a16="http://schemas.microsoft.com/office/drawing/2014/main" id="{DDF05C88-7D75-4900-B95C-20CF00806B15}"/>
                </a:ext>
              </a:extLst>
            </p:cNvPr>
            <p:cNvSpPr/>
            <p:nvPr/>
          </p:nvSpPr>
          <p:spPr>
            <a:xfrm>
              <a:off x="6367674" y="4494878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cxnSp>
          <p:nvCxnSpPr>
            <p:cNvPr id="95" name="Straight Connector 24">
              <a:extLst>
                <a:ext uri="{FF2B5EF4-FFF2-40B4-BE49-F238E27FC236}">
                  <a16:creationId xmlns:a16="http://schemas.microsoft.com/office/drawing/2014/main" id="{030597C8-29EE-4DF1-897B-80F93AB40494}"/>
                </a:ext>
              </a:extLst>
            </p:cNvPr>
            <p:cNvCxnSpPr/>
            <p:nvPr/>
          </p:nvCxnSpPr>
          <p:spPr>
            <a:xfrm flipV="1">
              <a:off x="2610292" y="1875545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96" name="Straight Connector 25">
              <a:extLst>
                <a:ext uri="{FF2B5EF4-FFF2-40B4-BE49-F238E27FC236}">
                  <a16:creationId xmlns:a16="http://schemas.microsoft.com/office/drawing/2014/main" id="{007BDC74-DFB3-451C-A7AD-0FBBC261D7DC}"/>
                </a:ext>
              </a:extLst>
            </p:cNvPr>
            <p:cNvCxnSpPr/>
            <p:nvPr/>
          </p:nvCxnSpPr>
          <p:spPr>
            <a:xfrm>
              <a:off x="2610292" y="1877592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7" name="Straight Connector 26">
              <a:extLst>
                <a:ext uri="{FF2B5EF4-FFF2-40B4-BE49-F238E27FC236}">
                  <a16:creationId xmlns:a16="http://schemas.microsoft.com/office/drawing/2014/main" id="{BC93BB53-B1F5-4EAF-8799-EF7E52131282}"/>
                </a:ext>
              </a:extLst>
            </p:cNvPr>
            <p:cNvCxnSpPr/>
            <p:nvPr/>
          </p:nvCxnSpPr>
          <p:spPr>
            <a:xfrm>
              <a:off x="4853410" y="1875545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98" name="Straight Connector 27">
              <a:extLst>
                <a:ext uri="{FF2B5EF4-FFF2-40B4-BE49-F238E27FC236}">
                  <a16:creationId xmlns:a16="http://schemas.microsoft.com/office/drawing/2014/main" id="{B408395C-B6AC-480C-8ED3-033CBB3C9E04}"/>
                </a:ext>
              </a:extLst>
            </p:cNvPr>
            <p:cNvCxnSpPr/>
            <p:nvPr/>
          </p:nvCxnSpPr>
          <p:spPr>
            <a:xfrm flipV="1">
              <a:off x="7212718" y="1875545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99" name="Straight Connector 28">
              <a:extLst>
                <a:ext uri="{FF2B5EF4-FFF2-40B4-BE49-F238E27FC236}">
                  <a16:creationId xmlns:a16="http://schemas.microsoft.com/office/drawing/2014/main" id="{BC14B6CB-289E-4AF6-A1D8-84FA370EC77A}"/>
                </a:ext>
              </a:extLst>
            </p:cNvPr>
            <p:cNvCxnSpPr/>
            <p:nvPr/>
          </p:nvCxnSpPr>
          <p:spPr>
            <a:xfrm>
              <a:off x="7212718" y="1877592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29">
              <a:extLst>
                <a:ext uri="{FF2B5EF4-FFF2-40B4-BE49-F238E27FC236}">
                  <a16:creationId xmlns:a16="http://schemas.microsoft.com/office/drawing/2014/main" id="{583C201E-F4F3-4EAB-82E8-1EE278AA32B1}"/>
                </a:ext>
              </a:extLst>
            </p:cNvPr>
            <p:cNvCxnSpPr/>
            <p:nvPr/>
          </p:nvCxnSpPr>
          <p:spPr>
            <a:xfrm>
              <a:off x="9455836" y="1875545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01" name="Straight Connector 30">
              <a:extLst>
                <a:ext uri="{FF2B5EF4-FFF2-40B4-BE49-F238E27FC236}">
                  <a16:creationId xmlns:a16="http://schemas.microsoft.com/office/drawing/2014/main" id="{B94C27A0-EA7E-4633-886F-3C77E1ADFFFC}"/>
                </a:ext>
              </a:extLst>
            </p:cNvPr>
            <p:cNvCxnSpPr/>
            <p:nvPr/>
          </p:nvCxnSpPr>
          <p:spPr>
            <a:xfrm rot="10800000" flipV="1">
              <a:off x="4989008" y="5104378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102" name="Straight Connector 31">
              <a:extLst>
                <a:ext uri="{FF2B5EF4-FFF2-40B4-BE49-F238E27FC236}">
                  <a16:creationId xmlns:a16="http://schemas.microsoft.com/office/drawing/2014/main" id="{7F51774C-7028-4C7F-9AD4-7233ED60A6F7}"/>
                </a:ext>
              </a:extLst>
            </p:cNvPr>
            <p:cNvCxnSpPr/>
            <p:nvPr/>
          </p:nvCxnSpPr>
          <p:spPr>
            <a:xfrm rot="10800000">
              <a:off x="2745890" y="5722591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3" name="Straight Connector 32">
              <a:extLst>
                <a:ext uri="{FF2B5EF4-FFF2-40B4-BE49-F238E27FC236}">
                  <a16:creationId xmlns:a16="http://schemas.microsoft.com/office/drawing/2014/main" id="{6E3B39AC-E200-4F61-A2AC-88C017A8C33E}"/>
                </a:ext>
              </a:extLst>
            </p:cNvPr>
            <p:cNvCxnSpPr/>
            <p:nvPr/>
          </p:nvCxnSpPr>
          <p:spPr>
            <a:xfrm rot="10800000">
              <a:off x="2745890" y="5412462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04" name="Straight Connector 33">
              <a:extLst>
                <a:ext uri="{FF2B5EF4-FFF2-40B4-BE49-F238E27FC236}">
                  <a16:creationId xmlns:a16="http://schemas.microsoft.com/office/drawing/2014/main" id="{2282E41D-3305-4C18-80ED-DD4680942B12}"/>
                </a:ext>
              </a:extLst>
            </p:cNvPr>
            <p:cNvCxnSpPr/>
            <p:nvPr/>
          </p:nvCxnSpPr>
          <p:spPr>
            <a:xfrm rot="10800000" flipV="1">
              <a:off x="9607935" y="5104378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105" name="Straight Connector 34">
              <a:extLst>
                <a:ext uri="{FF2B5EF4-FFF2-40B4-BE49-F238E27FC236}">
                  <a16:creationId xmlns:a16="http://schemas.microsoft.com/office/drawing/2014/main" id="{405FEC51-A12A-4B5C-B538-49DED958B456}"/>
                </a:ext>
              </a:extLst>
            </p:cNvPr>
            <p:cNvCxnSpPr/>
            <p:nvPr/>
          </p:nvCxnSpPr>
          <p:spPr>
            <a:xfrm rot="10800000">
              <a:off x="7364817" y="5722591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Straight Connector 35">
              <a:extLst>
                <a:ext uri="{FF2B5EF4-FFF2-40B4-BE49-F238E27FC236}">
                  <a16:creationId xmlns:a16="http://schemas.microsoft.com/office/drawing/2014/main" id="{37AE6C4F-67BA-4A3F-8462-EB9AFFD9EDBA}"/>
                </a:ext>
              </a:extLst>
            </p:cNvPr>
            <p:cNvCxnSpPr/>
            <p:nvPr/>
          </p:nvCxnSpPr>
          <p:spPr>
            <a:xfrm rot="10800000">
              <a:off x="7364817" y="5412462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07" name="任意多边形 51">
              <a:extLst>
                <a:ext uri="{FF2B5EF4-FFF2-40B4-BE49-F238E27FC236}">
                  <a16:creationId xmlns:a16="http://schemas.microsoft.com/office/drawing/2014/main" id="{FB03619C-E876-4773-BC2E-8E0C4A21D4A5}"/>
                </a:ext>
              </a:extLst>
            </p:cNvPr>
            <p:cNvSpPr/>
            <p:nvPr/>
          </p:nvSpPr>
          <p:spPr>
            <a:xfrm>
              <a:off x="6080644" y="3396524"/>
              <a:ext cx="2494200" cy="733036"/>
            </a:xfrm>
            <a:custGeom>
              <a:avLst/>
              <a:gdLst>
                <a:gd name="connsiteX0" fmla="*/ 0 w 2838386"/>
                <a:gd name="connsiteY0" fmla="*/ 0 h 834191"/>
                <a:gd name="connsiteX1" fmla="*/ 2637031 w 2838386"/>
                <a:gd name="connsiteY1" fmla="*/ 0 h 834191"/>
                <a:gd name="connsiteX2" fmla="*/ 2637031 w 2838386"/>
                <a:gd name="connsiteY2" fmla="*/ 300312 h 834191"/>
                <a:gd name="connsiteX3" fmla="*/ 2838386 w 2838386"/>
                <a:gd name="connsiteY3" fmla="*/ 417099 h 834191"/>
                <a:gd name="connsiteX4" fmla="*/ 2637031 w 2838386"/>
                <a:gd name="connsiteY4" fmla="*/ 533884 h 834191"/>
                <a:gd name="connsiteX5" fmla="*/ 2637031 w 2838386"/>
                <a:gd name="connsiteY5" fmla="*/ 834191 h 834191"/>
                <a:gd name="connsiteX6" fmla="*/ 0 w 2838386"/>
                <a:gd name="connsiteY6" fmla="*/ 834191 h 8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386" h="834191">
                  <a:moveTo>
                    <a:pt x="0" y="0"/>
                  </a:moveTo>
                  <a:lnTo>
                    <a:pt x="2637031" y="0"/>
                  </a:lnTo>
                  <a:lnTo>
                    <a:pt x="2637031" y="300312"/>
                  </a:lnTo>
                  <a:lnTo>
                    <a:pt x="2838386" y="417099"/>
                  </a:lnTo>
                  <a:lnTo>
                    <a:pt x="2637031" y="533884"/>
                  </a:lnTo>
                  <a:lnTo>
                    <a:pt x="2637031" y="834191"/>
                  </a:lnTo>
                  <a:lnTo>
                    <a:pt x="0" y="834191"/>
                  </a:lnTo>
                  <a:close/>
                </a:path>
              </a:pathLst>
            </a:custGeom>
            <a:solidFill>
              <a:srgbClr val="D64E44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TextBox 39">
              <a:extLst>
                <a:ext uri="{FF2B5EF4-FFF2-40B4-BE49-F238E27FC236}">
                  <a16:creationId xmlns:a16="http://schemas.microsoft.com/office/drawing/2014/main" id="{B3062CDE-7634-4C8B-BF71-BE22A19CAF7F}"/>
                </a:ext>
              </a:extLst>
            </p:cNvPr>
            <p:cNvSpPr txBox="1"/>
            <p:nvPr/>
          </p:nvSpPr>
          <p:spPr>
            <a:xfrm>
              <a:off x="6567176" y="3607466"/>
              <a:ext cx="137730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9" name="任意多边形 53">
              <a:extLst>
                <a:ext uri="{FF2B5EF4-FFF2-40B4-BE49-F238E27FC236}">
                  <a16:creationId xmlns:a16="http://schemas.microsoft.com/office/drawing/2014/main" id="{87AA1156-11DB-423E-98D7-C7E42BE8C017}"/>
                </a:ext>
              </a:extLst>
            </p:cNvPr>
            <p:cNvSpPr/>
            <p:nvPr/>
          </p:nvSpPr>
          <p:spPr>
            <a:xfrm>
              <a:off x="3791963" y="3396524"/>
              <a:ext cx="2465620" cy="733036"/>
            </a:xfrm>
            <a:custGeom>
              <a:avLst/>
              <a:gdLst>
                <a:gd name="connsiteX0" fmla="*/ 0 w 2805862"/>
                <a:gd name="connsiteY0" fmla="*/ 0 h 834191"/>
                <a:gd name="connsiteX1" fmla="*/ 2637031 w 2805862"/>
                <a:gd name="connsiteY1" fmla="*/ 0 h 834191"/>
                <a:gd name="connsiteX2" fmla="*/ 2637031 w 2805862"/>
                <a:gd name="connsiteY2" fmla="*/ 319176 h 834191"/>
                <a:gd name="connsiteX3" fmla="*/ 2805862 w 2805862"/>
                <a:gd name="connsiteY3" fmla="*/ 417098 h 834191"/>
                <a:gd name="connsiteX4" fmla="*/ 2637031 w 2805862"/>
                <a:gd name="connsiteY4" fmla="*/ 515019 h 834191"/>
                <a:gd name="connsiteX5" fmla="*/ 2637031 w 2805862"/>
                <a:gd name="connsiteY5" fmla="*/ 834191 h 834191"/>
                <a:gd name="connsiteX6" fmla="*/ 0 w 2805862"/>
                <a:gd name="connsiteY6" fmla="*/ 834191 h 8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862" h="834191">
                  <a:moveTo>
                    <a:pt x="0" y="0"/>
                  </a:moveTo>
                  <a:lnTo>
                    <a:pt x="2637031" y="0"/>
                  </a:lnTo>
                  <a:lnTo>
                    <a:pt x="2637031" y="319176"/>
                  </a:lnTo>
                  <a:lnTo>
                    <a:pt x="2805862" y="417098"/>
                  </a:lnTo>
                  <a:lnTo>
                    <a:pt x="2637031" y="515019"/>
                  </a:lnTo>
                  <a:lnTo>
                    <a:pt x="2637031" y="834191"/>
                  </a:lnTo>
                  <a:lnTo>
                    <a:pt x="0" y="834191"/>
                  </a:lnTo>
                  <a:close/>
                </a:path>
              </a:pathLst>
            </a:custGeom>
            <a:solidFill>
              <a:srgbClr val="454A8F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TextBox 43">
              <a:extLst>
                <a:ext uri="{FF2B5EF4-FFF2-40B4-BE49-F238E27FC236}">
                  <a16:creationId xmlns:a16="http://schemas.microsoft.com/office/drawing/2014/main" id="{26DBE23B-605D-4671-93F1-C5F0CC853DE5}"/>
                </a:ext>
              </a:extLst>
            </p:cNvPr>
            <p:cNvSpPr txBox="1"/>
            <p:nvPr/>
          </p:nvSpPr>
          <p:spPr>
            <a:xfrm>
              <a:off x="4224077" y="3607466"/>
              <a:ext cx="137730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1" name="任意多边形 55">
              <a:extLst>
                <a:ext uri="{FF2B5EF4-FFF2-40B4-BE49-F238E27FC236}">
                  <a16:creationId xmlns:a16="http://schemas.microsoft.com/office/drawing/2014/main" id="{13214AD0-CEFC-4B98-9CA6-65D3F39E21D0}"/>
                </a:ext>
              </a:extLst>
            </p:cNvPr>
            <p:cNvSpPr/>
            <p:nvPr/>
          </p:nvSpPr>
          <p:spPr>
            <a:xfrm rot="5400000">
              <a:off x="2355284" y="2515942"/>
              <a:ext cx="733035" cy="2494201"/>
            </a:xfrm>
            <a:custGeom>
              <a:avLst/>
              <a:gdLst>
                <a:gd name="connsiteX0" fmla="*/ 0 w 834190"/>
                <a:gd name="connsiteY0" fmla="*/ 2699353 h 2838387"/>
                <a:gd name="connsiteX1" fmla="*/ 0 w 834190"/>
                <a:gd name="connsiteY1" fmla="*/ 201356 h 2838387"/>
                <a:gd name="connsiteX2" fmla="*/ 300309 w 834190"/>
                <a:gd name="connsiteY2" fmla="*/ 201356 h 2838387"/>
                <a:gd name="connsiteX3" fmla="*/ 417096 w 834190"/>
                <a:gd name="connsiteY3" fmla="*/ 0 h 2838387"/>
                <a:gd name="connsiteX4" fmla="*/ 533882 w 834190"/>
                <a:gd name="connsiteY4" fmla="*/ 201356 h 2838387"/>
                <a:gd name="connsiteX5" fmla="*/ 834190 w 834190"/>
                <a:gd name="connsiteY5" fmla="*/ 201356 h 2838387"/>
                <a:gd name="connsiteX6" fmla="*/ 834190 w 834190"/>
                <a:gd name="connsiteY6" fmla="*/ 2699353 h 2838387"/>
                <a:gd name="connsiteX7" fmla="*/ 695156 w 834190"/>
                <a:gd name="connsiteY7" fmla="*/ 2838387 h 2838387"/>
                <a:gd name="connsiteX8" fmla="*/ 139034 w 834190"/>
                <a:gd name="connsiteY8" fmla="*/ 2838387 h 2838387"/>
                <a:gd name="connsiteX9" fmla="*/ 0 w 834190"/>
                <a:gd name="connsiteY9" fmla="*/ 2699353 h 283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190" h="2838387">
                  <a:moveTo>
                    <a:pt x="0" y="2699353"/>
                  </a:moveTo>
                  <a:lnTo>
                    <a:pt x="0" y="201356"/>
                  </a:lnTo>
                  <a:lnTo>
                    <a:pt x="300309" y="201356"/>
                  </a:lnTo>
                  <a:lnTo>
                    <a:pt x="417096" y="0"/>
                  </a:lnTo>
                  <a:lnTo>
                    <a:pt x="533882" y="201356"/>
                  </a:lnTo>
                  <a:lnTo>
                    <a:pt x="834190" y="201356"/>
                  </a:lnTo>
                  <a:lnTo>
                    <a:pt x="834190" y="2699353"/>
                  </a:lnTo>
                  <a:cubicBezTo>
                    <a:pt x="834190" y="2776139"/>
                    <a:pt x="771942" y="2838387"/>
                    <a:pt x="695156" y="2838387"/>
                  </a:cubicBezTo>
                  <a:lnTo>
                    <a:pt x="139034" y="2838387"/>
                  </a:lnTo>
                  <a:cubicBezTo>
                    <a:pt x="62248" y="2838387"/>
                    <a:pt x="0" y="2776139"/>
                    <a:pt x="0" y="2699353"/>
                  </a:cubicBezTo>
                  <a:close/>
                </a:path>
              </a:pathLst>
            </a:custGeom>
            <a:solidFill>
              <a:srgbClr val="D64E44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TextBox 47">
              <a:extLst>
                <a:ext uri="{FF2B5EF4-FFF2-40B4-BE49-F238E27FC236}">
                  <a16:creationId xmlns:a16="http://schemas.microsoft.com/office/drawing/2014/main" id="{57A9ABCF-E92D-4934-9649-AE73D2655892}"/>
                </a:ext>
              </a:extLst>
            </p:cNvPr>
            <p:cNvSpPr txBox="1"/>
            <p:nvPr/>
          </p:nvSpPr>
          <p:spPr>
            <a:xfrm>
              <a:off x="1958972" y="3607466"/>
              <a:ext cx="137730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19E8A257-9127-4EEC-95B1-3CDE01FD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03349" y="2586739"/>
              <a:ext cx="419100" cy="419100"/>
            </a:xfrm>
            <a:prstGeom prst="rect">
              <a:avLst/>
            </a:prstGeom>
          </p:spPr>
        </p:pic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7138DE9B-EB67-4F59-B494-083DA210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57264" y="4570426"/>
              <a:ext cx="371475" cy="43815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CC8FA997-584D-4582-A1DE-8B6BE0145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23188" y="4572995"/>
              <a:ext cx="476250" cy="409575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80BE8D76-E40A-4D40-A0C3-7A0D7071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67674" y="2556847"/>
              <a:ext cx="4572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8A1061-5F45-4FE6-8C72-259B43F65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98EC860-0D45-4691-BF07-D763E9155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48" y="3687990"/>
            <a:ext cx="11250492" cy="26194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3132F3-F712-4AFC-9176-F8F0FB490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22BF663-D36A-4404-BE7A-68D27CC8A22E}"/>
              </a:ext>
            </a:extLst>
          </p:cNvPr>
          <p:cNvSpPr/>
          <p:nvPr/>
        </p:nvSpPr>
        <p:spPr>
          <a:xfrm>
            <a:off x="7970293" y="866260"/>
            <a:ext cx="3148752" cy="545053"/>
          </a:xfrm>
          <a:prstGeom prst="rect">
            <a:avLst/>
          </a:prstGeom>
          <a:solidFill>
            <a:srgbClr val="C48645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2390B9D-0374-46B8-A595-2E61C1213FE5}"/>
              </a:ext>
            </a:extLst>
          </p:cNvPr>
          <p:cNvSpPr/>
          <p:nvPr/>
        </p:nvSpPr>
        <p:spPr>
          <a:xfrm>
            <a:off x="5227966" y="1546115"/>
            <a:ext cx="5907516" cy="410968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B629261-D906-449B-A2F4-3F0CE84524E2}"/>
              </a:ext>
            </a:extLst>
          </p:cNvPr>
          <p:cNvGrpSpPr/>
          <p:nvPr/>
        </p:nvGrpSpPr>
        <p:grpSpPr>
          <a:xfrm>
            <a:off x="2166933" y="2676690"/>
            <a:ext cx="3575899" cy="1136056"/>
            <a:chOff x="2524125" y="1647826"/>
            <a:chExt cx="3575899" cy="113605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170B42-E11C-4208-B2C5-B9A08C4EA901}"/>
                </a:ext>
              </a:extLst>
            </p:cNvPr>
            <p:cNvSpPr txBox="1"/>
            <p:nvPr/>
          </p:nvSpPr>
          <p:spPr>
            <a:xfrm>
              <a:off x="2524125" y="1647826"/>
              <a:ext cx="3461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u="none" strike="noStrike" kern="1200" cap="none" spc="300" normalizeH="0" baseline="0" noProof="0" dirty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u="none" strike="noStrike" kern="1200" cap="none" spc="300" normalizeH="0" baseline="0" noProof="0" dirty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5B87C25-29AF-4C7E-8F52-6AFD833FDEF8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2F096C4F-22D3-4751-A31B-4D2B221682BC}"/>
              </a:ext>
            </a:extLst>
          </p:cNvPr>
          <p:cNvSpPr/>
          <p:nvPr/>
        </p:nvSpPr>
        <p:spPr>
          <a:xfrm>
            <a:off x="1582630" y="2806053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15DA695-5080-403F-9412-CEB9C577387C}"/>
              </a:ext>
            </a:extLst>
          </p:cNvPr>
          <p:cNvGrpSpPr/>
          <p:nvPr/>
        </p:nvGrpSpPr>
        <p:grpSpPr>
          <a:xfrm>
            <a:off x="7136506" y="2676690"/>
            <a:ext cx="3575899" cy="1136056"/>
            <a:chOff x="2524125" y="1647826"/>
            <a:chExt cx="3575899" cy="113605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C9E3D1F-F365-4AE9-9248-83B70E81ACDA}"/>
                </a:ext>
              </a:extLst>
            </p:cNvPr>
            <p:cNvSpPr txBox="1"/>
            <p:nvPr/>
          </p:nvSpPr>
          <p:spPr>
            <a:xfrm>
              <a:off x="2524125" y="1647826"/>
              <a:ext cx="3461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u="none" strike="noStrike" cap="none" spc="300" normalizeH="0" baseline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1A4C3F2-8CBC-48F5-B924-6C69AFDE9236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104A359A-155C-4CD7-ACFF-95203B177C5B}"/>
              </a:ext>
            </a:extLst>
          </p:cNvPr>
          <p:cNvSpPr/>
          <p:nvPr/>
        </p:nvSpPr>
        <p:spPr>
          <a:xfrm>
            <a:off x="6552203" y="2806053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F4183D7-08A8-45F5-BBD5-AFD1F2F95FAA}"/>
              </a:ext>
            </a:extLst>
          </p:cNvPr>
          <p:cNvGrpSpPr/>
          <p:nvPr/>
        </p:nvGrpSpPr>
        <p:grpSpPr>
          <a:xfrm>
            <a:off x="2166933" y="4302976"/>
            <a:ext cx="3575899" cy="1136056"/>
            <a:chOff x="2524125" y="1647826"/>
            <a:chExt cx="3575899" cy="1136056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8A4AC96-783E-4C32-9BB2-7F950A33EB09}"/>
                </a:ext>
              </a:extLst>
            </p:cNvPr>
            <p:cNvSpPr txBox="1"/>
            <p:nvPr/>
          </p:nvSpPr>
          <p:spPr>
            <a:xfrm>
              <a:off x="2524125" y="1647826"/>
              <a:ext cx="3461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u="none" strike="noStrike" cap="none" spc="300" normalizeH="0" baseline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8CACF59-9FD7-4052-B9D6-FC34DBBB5FFA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880B0241-F127-4CBD-A604-F9700F255ACD}"/>
              </a:ext>
            </a:extLst>
          </p:cNvPr>
          <p:cNvSpPr/>
          <p:nvPr/>
        </p:nvSpPr>
        <p:spPr>
          <a:xfrm>
            <a:off x="1582630" y="4432339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6DA834A-9C06-4D4B-8170-929F0E397A9B}"/>
              </a:ext>
            </a:extLst>
          </p:cNvPr>
          <p:cNvGrpSpPr/>
          <p:nvPr/>
        </p:nvGrpSpPr>
        <p:grpSpPr>
          <a:xfrm>
            <a:off x="7136506" y="4302976"/>
            <a:ext cx="3575899" cy="1136056"/>
            <a:chOff x="2524125" y="1647826"/>
            <a:chExt cx="3575899" cy="1136056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57FCCF7-C07A-4D19-AD1C-3FB69BFA5F53}"/>
                </a:ext>
              </a:extLst>
            </p:cNvPr>
            <p:cNvSpPr txBox="1"/>
            <p:nvPr/>
          </p:nvSpPr>
          <p:spPr>
            <a:xfrm>
              <a:off x="2524125" y="1647826"/>
              <a:ext cx="3461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u="none" strike="noStrike" cap="none" spc="300" normalizeH="0" baseline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395F575-5085-4834-8EC0-25A43773E630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A5FA890F-8A63-48BE-8C3D-6E7B820ABC96}"/>
              </a:ext>
            </a:extLst>
          </p:cNvPr>
          <p:cNvSpPr/>
          <p:nvPr/>
        </p:nvSpPr>
        <p:spPr>
          <a:xfrm>
            <a:off x="6552203" y="4432339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3" grpId="0" animBg="1"/>
      <p:bldP spid="47" grpId="0" animBg="1"/>
      <p:bldP spid="51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2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6327C21-1A80-4E0F-B775-A3B298F02F22}"/>
              </a:ext>
            </a:extLst>
          </p:cNvPr>
          <p:cNvSpPr/>
          <p:nvPr/>
        </p:nvSpPr>
        <p:spPr>
          <a:xfrm>
            <a:off x="8916581" y="1670341"/>
            <a:ext cx="1963089" cy="218267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B5F5A2-F74E-4325-AFE1-4CC68B7F74A4}"/>
              </a:ext>
            </a:extLst>
          </p:cNvPr>
          <p:cNvSpPr/>
          <p:nvPr/>
        </p:nvSpPr>
        <p:spPr>
          <a:xfrm>
            <a:off x="5376332" y="3990985"/>
            <a:ext cx="3373312" cy="195479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74DFF3-DC84-4F90-B1AE-4359D764BCBD}"/>
              </a:ext>
            </a:extLst>
          </p:cNvPr>
          <p:cNvGrpSpPr/>
          <p:nvPr/>
        </p:nvGrpSpPr>
        <p:grpSpPr>
          <a:xfrm>
            <a:off x="5273638" y="2411495"/>
            <a:ext cx="3461615" cy="1523280"/>
            <a:chOff x="8001364" y="3439941"/>
            <a:chExt cx="3861288" cy="16991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0263D6-A9D0-496A-B2DA-53B6A826A9D3}"/>
                </a:ext>
              </a:extLst>
            </p:cNvPr>
            <p:cNvSpPr txBox="1"/>
            <p:nvPr/>
          </p:nvSpPr>
          <p:spPr>
            <a:xfrm>
              <a:off x="8001364" y="3439941"/>
              <a:ext cx="2858258" cy="460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A63909-A56A-439A-9533-11A1F656BD63}"/>
                </a:ext>
              </a:extLst>
            </p:cNvPr>
            <p:cNvSpPr/>
            <p:nvPr/>
          </p:nvSpPr>
          <p:spPr>
            <a:xfrm>
              <a:off x="8049818" y="3963253"/>
              <a:ext cx="3812834" cy="117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11ED7B-4EE4-41E8-BCD5-C180B8CCC844}"/>
              </a:ext>
            </a:extLst>
          </p:cNvPr>
          <p:cNvGrpSpPr/>
          <p:nvPr/>
        </p:nvGrpSpPr>
        <p:grpSpPr>
          <a:xfrm>
            <a:off x="8854826" y="3853015"/>
            <a:ext cx="2160325" cy="2141233"/>
            <a:chOff x="8854826" y="3853015"/>
            <a:chExt cx="2160325" cy="214123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5429CA7-6543-40BD-AD03-8BEDE3E477C7}"/>
                </a:ext>
              </a:extLst>
            </p:cNvPr>
            <p:cNvSpPr/>
            <p:nvPr/>
          </p:nvSpPr>
          <p:spPr>
            <a:xfrm>
              <a:off x="8916581" y="3990985"/>
              <a:ext cx="1963089" cy="1954794"/>
            </a:xfrm>
            <a:prstGeom prst="rect">
              <a:avLst/>
            </a:prstGeom>
            <a:solidFill>
              <a:srgbClr val="454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F4C3C4B-6B9C-4650-8237-495CACE85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4826" y="3853015"/>
              <a:ext cx="2160325" cy="2141233"/>
            </a:xfrm>
            <a:prstGeom prst="rect">
              <a:avLst/>
            </a:prstGeom>
          </p:spPr>
        </p:pic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5DC431B0-744E-4443-A974-A34CE0227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12599" y="4641038"/>
              <a:ext cx="844778" cy="546621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6EFAA4A8-B288-42B0-B98C-E4B3BDE3E273}"/>
              </a:ext>
            </a:extLst>
          </p:cNvPr>
          <p:cNvSpPr txBox="1"/>
          <p:nvPr/>
        </p:nvSpPr>
        <p:spPr>
          <a:xfrm>
            <a:off x="1381513" y="2167813"/>
            <a:ext cx="2562406" cy="12464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</a:t>
            </a:r>
          </a:p>
          <a:p>
            <a:pPr>
              <a:lnSpc>
                <a:spcPts val="45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F22E3D-7DB4-4D3F-A743-B62893B34C6B}"/>
              </a:ext>
            </a:extLst>
          </p:cNvPr>
          <p:cNvSpPr txBox="1"/>
          <p:nvPr/>
        </p:nvSpPr>
        <p:spPr>
          <a:xfrm flipH="1">
            <a:off x="1394010" y="3416891"/>
            <a:ext cx="3060893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4514BC7-CC96-4015-8926-B72E6F7AE04D}"/>
              </a:ext>
            </a:extLst>
          </p:cNvPr>
          <p:cNvSpPr txBox="1"/>
          <p:nvPr/>
        </p:nvSpPr>
        <p:spPr>
          <a:xfrm flipH="1">
            <a:off x="1381513" y="4543493"/>
            <a:ext cx="3060893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</p:spTree>
    <p:extLst>
      <p:ext uri="{BB962C8B-B14F-4D97-AF65-F5344CB8AC3E}">
        <p14:creationId xmlns:p14="http://schemas.microsoft.com/office/powerpoint/2010/main" val="205095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9" grpId="0" animBg="1"/>
      <p:bldP spid="6" grpId="0"/>
      <p:bldP spid="8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2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465CC65-F827-4470-A0A5-DFB0E5BF51CF}"/>
              </a:ext>
            </a:extLst>
          </p:cNvPr>
          <p:cNvCxnSpPr>
            <a:cxnSpLocks/>
          </p:cNvCxnSpPr>
          <p:nvPr/>
        </p:nvCxnSpPr>
        <p:spPr>
          <a:xfrm flipH="1">
            <a:off x="5235795" y="3117864"/>
            <a:ext cx="5592626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ŝļídé">
            <a:extLst>
              <a:ext uri="{FF2B5EF4-FFF2-40B4-BE49-F238E27FC236}">
                <a16:creationId xmlns:a16="http://schemas.microsoft.com/office/drawing/2014/main" id="{2489129B-C7F1-4674-861D-FCCC77C2A201}"/>
              </a:ext>
            </a:extLst>
          </p:cNvPr>
          <p:cNvSpPr/>
          <p:nvPr/>
        </p:nvSpPr>
        <p:spPr bwMode="auto">
          <a:xfrm>
            <a:off x="1205983" y="1718974"/>
            <a:ext cx="3042349" cy="4153463"/>
          </a:xfrm>
          <a:custGeom>
            <a:avLst/>
            <a:gdLst>
              <a:gd name="T0" fmla="*/ 17212 w 17213"/>
              <a:gd name="T1" fmla="*/ 9749 h 9750"/>
              <a:gd name="T2" fmla="*/ 0 w 17213"/>
              <a:gd name="T3" fmla="*/ 9749 h 9750"/>
              <a:gd name="T4" fmla="*/ 0 w 17213"/>
              <a:gd name="T5" fmla="*/ 0 h 9750"/>
              <a:gd name="T6" fmla="*/ 17212 w 17213"/>
              <a:gd name="T7" fmla="*/ 0 h 9750"/>
              <a:gd name="T8" fmla="*/ 17212 w 17213"/>
              <a:gd name="T9" fmla="*/ 9749 h 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13" h="9750">
                <a:moveTo>
                  <a:pt x="17212" y="9749"/>
                </a:moveTo>
                <a:lnTo>
                  <a:pt x="0" y="9749"/>
                </a:lnTo>
                <a:lnTo>
                  <a:pt x="0" y="0"/>
                </a:lnTo>
                <a:lnTo>
                  <a:pt x="17212" y="0"/>
                </a:lnTo>
                <a:lnTo>
                  <a:pt x="17212" y="9749"/>
                </a:lnTo>
              </a:path>
            </a:pathLst>
          </a:custGeom>
          <a:blipFill dpi="0" rotWithShape="1">
            <a:blip r:embed="rId5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000" b="211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išlîḋé">
            <a:extLst>
              <a:ext uri="{FF2B5EF4-FFF2-40B4-BE49-F238E27FC236}">
                <a16:creationId xmlns:a16="http://schemas.microsoft.com/office/drawing/2014/main" id="{B13F087B-C6C5-4FDC-BA36-C567E2A83067}"/>
              </a:ext>
            </a:extLst>
          </p:cNvPr>
          <p:cNvSpPr txBox="1"/>
          <p:nvPr/>
        </p:nvSpPr>
        <p:spPr>
          <a:xfrm>
            <a:off x="8219466" y="1859853"/>
            <a:ext cx="271369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íšľîdè">
            <a:extLst>
              <a:ext uri="{FF2B5EF4-FFF2-40B4-BE49-F238E27FC236}">
                <a16:creationId xmlns:a16="http://schemas.microsoft.com/office/drawing/2014/main" id="{8D38DEBB-922B-49BB-8A65-5F69AFA02FC2}"/>
              </a:ext>
            </a:extLst>
          </p:cNvPr>
          <p:cNvSpPr txBox="1"/>
          <p:nvPr/>
        </p:nvSpPr>
        <p:spPr>
          <a:xfrm>
            <a:off x="5446915" y="2280263"/>
            <a:ext cx="5477222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ïṩḷïḑe">
            <a:extLst>
              <a:ext uri="{FF2B5EF4-FFF2-40B4-BE49-F238E27FC236}">
                <a16:creationId xmlns:a16="http://schemas.microsoft.com/office/drawing/2014/main" id="{C2C95D6E-6988-4D9A-ABE3-93314560AC28}"/>
              </a:ext>
            </a:extLst>
          </p:cNvPr>
          <p:cNvSpPr txBox="1"/>
          <p:nvPr/>
        </p:nvSpPr>
        <p:spPr>
          <a:xfrm>
            <a:off x="5505349" y="5100215"/>
            <a:ext cx="619438" cy="444113"/>
          </a:xfrm>
          <a:prstGeom prst="roundRect">
            <a:avLst/>
          </a:prstGeom>
          <a:solidFill>
            <a:srgbClr val="454A8F"/>
          </a:solidFill>
        </p:spPr>
        <p:txBody>
          <a:bodyPr wrap="square" lIns="91440" tIns="45720" rIns="91440" bIns="45720" rtlCol="0" anchor="ctr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4" name="íş1îďê">
            <a:extLst>
              <a:ext uri="{FF2B5EF4-FFF2-40B4-BE49-F238E27FC236}">
                <a16:creationId xmlns:a16="http://schemas.microsoft.com/office/drawing/2014/main" id="{78A99C61-EBF3-4614-B8DF-641DC3AE9C6C}"/>
              </a:ext>
            </a:extLst>
          </p:cNvPr>
          <p:cNvSpPr txBox="1"/>
          <p:nvPr/>
        </p:nvSpPr>
        <p:spPr>
          <a:xfrm>
            <a:off x="7624278" y="5100215"/>
            <a:ext cx="619438" cy="444113"/>
          </a:xfrm>
          <a:prstGeom prst="roundRect">
            <a:avLst/>
          </a:prstGeom>
          <a:solidFill>
            <a:srgbClr val="D64E44"/>
          </a:solidFill>
        </p:spPr>
        <p:txBody>
          <a:bodyPr wrap="square" lIns="91440" tIns="45720" rIns="91440" bIns="45720" rtlCol="0" anchor="ctr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0%</a:t>
            </a:r>
          </a:p>
        </p:txBody>
      </p:sp>
      <p:sp>
        <p:nvSpPr>
          <p:cNvPr id="27" name="íšlîḑé">
            <a:extLst>
              <a:ext uri="{FF2B5EF4-FFF2-40B4-BE49-F238E27FC236}">
                <a16:creationId xmlns:a16="http://schemas.microsoft.com/office/drawing/2014/main" id="{7D6D156B-38FC-43B2-8A66-09A2639869B8}"/>
              </a:ext>
            </a:extLst>
          </p:cNvPr>
          <p:cNvSpPr txBox="1"/>
          <p:nvPr/>
        </p:nvSpPr>
        <p:spPr>
          <a:xfrm>
            <a:off x="9743206" y="5100215"/>
            <a:ext cx="619438" cy="444113"/>
          </a:xfrm>
          <a:prstGeom prst="roundRect">
            <a:avLst/>
          </a:prstGeom>
          <a:solidFill>
            <a:srgbClr val="454A8F"/>
          </a:solidFill>
        </p:spPr>
        <p:txBody>
          <a:bodyPr wrap="square" lIns="91440" tIns="45720" rIns="91440" bIns="45720" rtlCol="0" anchor="ctr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F8BD49C-9A5D-4394-8315-0C79742E7F5F}"/>
              </a:ext>
            </a:extLst>
          </p:cNvPr>
          <p:cNvCxnSpPr/>
          <p:nvPr/>
        </p:nvCxnSpPr>
        <p:spPr>
          <a:xfrm>
            <a:off x="7436025" y="3989083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FF04A4E-04B7-4858-BB28-1B3E986EEA5A}"/>
              </a:ext>
            </a:extLst>
          </p:cNvPr>
          <p:cNvCxnSpPr/>
          <p:nvPr/>
        </p:nvCxnSpPr>
        <p:spPr>
          <a:xfrm>
            <a:off x="9554954" y="3989083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B03C179D-6A3E-4E2E-9010-8CD6C53CEF4F}"/>
              </a:ext>
            </a:extLst>
          </p:cNvPr>
          <p:cNvSpPr txBox="1">
            <a:spLocks/>
          </p:cNvSpPr>
          <p:nvPr/>
        </p:nvSpPr>
        <p:spPr>
          <a:xfrm>
            <a:off x="4755977" y="3851854"/>
            <a:ext cx="208532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CB5D82D-5E25-4CFE-B622-6E26A4FC343E}"/>
              </a:ext>
            </a:extLst>
          </p:cNvPr>
          <p:cNvSpPr txBox="1">
            <a:spLocks/>
          </p:cNvSpPr>
          <p:nvPr/>
        </p:nvSpPr>
        <p:spPr>
          <a:xfrm>
            <a:off x="5279493" y="3507557"/>
            <a:ext cx="105911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4483700-41BC-43DF-9094-E1B2D9D3AE8D}"/>
              </a:ext>
            </a:extLst>
          </p:cNvPr>
          <p:cNvSpPr txBox="1">
            <a:spLocks/>
          </p:cNvSpPr>
          <p:nvPr/>
        </p:nvSpPr>
        <p:spPr>
          <a:xfrm>
            <a:off x="6847683" y="3876628"/>
            <a:ext cx="208532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AEC7B4-CBB8-402D-BF40-6BF2A0CA2815}"/>
              </a:ext>
            </a:extLst>
          </p:cNvPr>
          <p:cNvSpPr txBox="1">
            <a:spLocks/>
          </p:cNvSpPr>
          <p:nvPr/>
        </p:nvSpPr>
        <p:spPr>
          <a:xfrm>
            <a:off x="7371199" y="3532331"/>
            <a:ext cx="105911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85BA19F-7937-4881-8DFE-1C664E26939F}"/>
              </a:ext>
            </a:extLst>
          </p:cNvPr>
          <p:cNvSpPr txBox="1">
            <a:spLocks/>
          </p:cNvSpPr>
          <p:nvPr/>
        </p:nvSpPr>
        <p:spPr>
          <a:xfrm>
            <a:off x="8912527" y="3876628"/>
            <a:ext cx="208532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4DAE68-694C-41B3-9D8F-80D87BA23947}"/>
              </a:ext>
            </a:extLst>
          </p:cNvPr>
          <p:cNvSpPr txBox="1">
            <a:spLocks/>
          </p:cNvSpPr>
          <p:nvPr/>
        </p:nvSpPr>
        <p:spPr>
          <a:xfrm>
            <a:off x="9436043" y="3532331"/>
            <a:ext cx="105911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169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/>
      <p:bldP spid="20" grpId="0"/>
      <p:bldP spid="21" grpId="0" animBg="1"/>
      <p:bldP spid="24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2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AA5BC8-9042-4C4E-A829-83186D70A4EB}"/>
              </a:ext>
            </a:extLst>
          </p:cNvPr>
          <p:cNvGrpSpPr/>
          <p:nvPr/>
        </p:nvGrpSpPr>
        <p:grpSpPr>
          <a:xfrm>
            <a:off x="2101891" y="4111724"/>
            <a:ext cx="3638747" cy="1753386"/>
            <a:chOff x="2101891" y="4111724"/>
            <a:chExt cx="3638747" cy="175338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47B9C7D-B3CC-41BA-BE67-19E5A0E73429}"/>
                </a:ext>
              </a:extLst>
            </p:cNvPr>
            <p:cNvSpPr/>
            <p:nvPr/>
          </p:nvSpPr>
          <p:spPr>
            <a:xfrm>
              <a:off x="2101891" y="411172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46298F1-AA14-45B1-9660-8B5BD6B75245}"/>
                </a:ext>
              </a:extLst>
            </p:cNvPr>
            <p:cNvGrpSpPr/>
            <p:nvPr/>
          </p:nvGrpSpPr>
          <p:grpSpPr>
            <a:xfrm>
              <a:off x="2300252" y="4348349"/>
              <a:ext cx="3218046" cy="1362656"/>
              <a:chOff x="2300252" y="4587220"/>
              <a:chExt cx="3218046" cy="1362656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4E8D88-0FE4-4E0D-8D05-AF1099CE9922}"/>
                  </a:ext>
                </a:extLst>
              </p:cNvPr>
              <p:cNvSpPr txBox="1"/>
              <p:nvPr/>
            </p:nvSpPr>
            <p:spPr>
              <a:xfrm>
                <a:off x="2300252" y="4587220"/>
                <a:ext cx="2866833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46E678D-61CF-40A0-A77E-430F187E12DE}"/>
                  </a:ext>
                </a:extLst>
              </p:cNvPr>
              <p:cNvSpPr txBox="1"/>
              <p:nvPr/>
            </p:nvSpPr>
            <p:spPr>
              <a:xfrm flipH="1">
                <a:off x="2431430" y="4933187"/>
                <a:ext cx="3086868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D0FB9B4-0189-40F9-9242-0A8C6CCD5556}"/>
              </a:ext>
            </a:extLst>
          </p:cNvPr>
          <p:cNvGrpSpPr/>
          <p:nvPr/>
        </p:nvGrpSpPr>
        <p:grpSpPr>
          <a:xfrm>
            <a:off x="2111318" y="1858744"/>
            <a:ext cx="3638747" cy="1753386"/>
            <a:chOff x="2111318" y="1858744"/>
            <a:chExt cx="3638747" cy="17533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31F08E8-3179-4E8C-A698-C5E1031EF759}"/>
                </a:ext>
              </a:extLst>
            </p:cNvPr>
            <p:cNvSpPr/>
            <p:nvPr/>
          </p:nvSpPr>
          <p:spPr>
            <a:xfrm>
              <a:off x="2111318" y="185874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000FC69-B7E6-496B-8F55-544B39DAAE4C}"/>
                </a:ext>
              </a:extLst>
            </p:cNvPr>
            <p:cNvGrpSpPr/>
            <p:nvPr/>
          </p:nvGrpSpPr>
          <p:grpSpPr>
            <a:xfrm>
              <a:off x="2365841" y="2112928"/>
              <a:ext cx="3261675" cy="1346080"/>
              <a:chOff x="2365841" y="2043530"/>
              <a:chExt cx="3261675" cy="1346080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C01588F-E21B-4912-853B-DCA5218C1F64}"/>
                  </a:ext>
                </a:extLst>
              </p:cNvPr>
              <p:cNvSpPr txBox="1"/>
              <p:nvPr/>
            </p:nvSpPr>
            <p:spPr>
              <a:xfrm>
                <a:off x="2365841" y="2043530"/>
                <a:ext cx="2695257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6621FC3-9D44-4FAA-A60F-44734B4263AD}"/>
                  </a:ext>
                </a:extLst>
              </p:cNvPr>
              <p:cNvSpPr txBox="1"/>
              <p:nvPr/>
            </p:nvSpPr>
            <p:spPr>
              <a:xfrm flipH="1">
                <a:off x="2365842" y="2372921"/>
                <a:ext cx="32616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58613B1-66E3-44FE-9785-A873EFD08A3B}"/>
              </a:ext>
            </a:extLst>
          </p:cNvPr>
          <p:cNvGrpSpPr/>
          <p:nvPr/>
        </p:nvGrpSpPr>
        <p:grpSpPr>
          <a:xfrm>
            <a:off x="6494780" y="1858744"/>
            <a:ext cx="3638747" cy="1753386"/>
            <a:chOff x="6494780" y="1858744"/>
            <a:chExt cx="3638747" cy="175338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F1608AD-1000-42EB-97E8-1D559BEE27F3}"/>
                </a:ext>
              </a:extLst>
            </p:cNvPr>
            <p:cNvSpPr/>
            <p:nvPr/>
          </p:nvSpPr>
          <p:spPr>
            <a:xfrm>
              <a:off x="6494780" y="185874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E0A386B-1E40-46B5-BC36-84D33381B72E}"/>
                </a:ext>
              </a:extLst>
            </p:cNvPr>
            <p:cNvGrpSpPr/>
            <p:nvPr/>
          </p:nvGrpSpPr>
          <p:grpSpPr>
            <a:xfrm>
              <a:off x="6528149" y="2118754"/>
              <a:ext cx="3261674" cy="1346080"/>
              <a:chOff x="6528149" y="2049356"/>
              <a:chExt cx="3261674" cy="1346080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856BDFD-AEC5-4914-BA06-D6596F920450}"/>
                  </a:ext>
                </a:extLst>
              </p:cNvPr>
              <p:cNvSpPr txBox="1"/>
              <p:nvPr/>
            </p:nvSpPr>
            <p:spPr>
              <a:xfrm>
                <a:off x="7340499" y="2049356"/>
                <a:ext cx="2449324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7EB3F61-68B4-4F11-96BB-2F45551BFCB7}"/>
                  </a:ext>
                </a:extLst>
              </p:cNvPr>
              <p:cNvSpPr txBox="1"/>
              <p:nvPr/>
            </p:nvSpPr>
            <p:spPr>
              <a:xfrm flipH="1">
                <a:off x="6528149" y="2378747"/>
                <a:ext cx="32616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638320D-0F45-4B01-817F-F6775B1A9C80}"/>
              </a:ext>
            </a:extLst>
          </p:cNvPr>
          <p:cNvGrpSpPr/>
          <p:nvPr/>
        </p:nvGrpSpPr>
        <p:grpSpPr>
          <a:xfrm>
            <a:off x="6485353" y="4111724"/>
            <a:ext cx="3638747" cy="1753386"/>
            <a:chOff x="6485353" y="4111724"/>
            <a:chExt cx="3638747" cy="17533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0427CD6-7754-45D8-B6A7-E2F3560749A1}"/>
                </a:ext>
              </a:extLst>
            </p:cNvPr>
            <p:cNvSpPr/>
            <p:nvPr/>
          </p:nvSpPr>
          <p:spPr>
            <a:xfrm>
              <a:off x="6485353" y="411172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1AAB540-8AF1-47F8-9FAD-6923A7A2FA90}"/>
                </a:ext>
              </a:extLst>
            </p:cNvPr>
            <p:cNvGrpSpPr/>
            <p:nvPr/>
          </p:nvGrpSpPr>
          <p:grpSpPr>
            <a:xfrm>
              <a:off x="6578461" y="4364925"/>
              <a:ext cx="3261674" cy="1346080"/>
              <a:chOff x="6578461" y="4603796"/>
              <a:chExt cx="3261674" cy="1346080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E3CB482-8741-48D3-BA63-D5378ABF1903}"/>
                  </a:ext>
                </a:extLst>
              </p:cNvPr>
              <p:cNvSpPr txBox="1"/>
              <p:nvPr/>
            </p:nvSpPr>
            <p:spPr>
              <a:xfrm>
                <a:off x="7390811" y="4603796"/>
                <a:ext cx="2449324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A9D9D9C-C725-432A-B9B9-190DF12150F6}"/>
                  </a:ext>
                </a:extLst>
              </p:cNvPr>
              <p:cNvSpPr txBox="1"/>
              <p:nvPr/>
            </p:nvSpPr>
            <p:spPr>
              <a:xfrm flipH="1">
                <a:off x="6578461" y="4933187"/>
                <a:ext cx="32616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pic>
        <p:nvPicPr>
          <p:cNvPr id="48" name="图形 47">
            <a:extLst>
              <a:ext uri="{FF2B5EF4-FFF2-40B4-BE49-F238E27FC236}">
                <a16:creationId xmlns:a16="http://schemas.microsoft.com/office/drawing/2014/main" id="{D62C6F89-D9B8-46BA-BE54-417D93BE6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626" y="1539591"/>
            <a:ext cx="564804" cy="517737"/>
          </a:xfrm>
          <a:prstGeom prst="rect">
            <a:avLst/>
          </a:prstGeom>
        </p:spPr>
      </p:pic>
      <p:pic>
        <p:nvPicPr>
          <p:cNvPr id="49" name="图形 48">
            <a:extLst>
              <a:ext uri="{FF2B5EF4-FFF2-40B4-BE49-F238E27FC236}">
                <a16:creationId xmlns:a16="http://schemas.microsoft.com/office/drawing/2014/main" id="{0917EA42-ABE7-476A-AEEE-D01776D069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3748" y="3760966"/>
            <a:ext cx="529504" cy="517737"/>
          </a:xfrm>
          <a:prstGeom prst="rect">
            <a:avLst/>
          </a:prstGeom>
        </p:spPr>
      </p:pic>
      <p:pic>
        <p:nvPicPr>
          <p:cNvPr id="50" name="图形 49">
            <a:extLst>
              <a:ext uri="{FF2B5EF4-FFF2-40B4-BE49-F238E27FC236}">
                <a16:creationId xmlns:a16="http://schemas.microsoft.com/office/drawing/2014/main" id="{0487E69F-0AC5-4CC9-A7EE-D449251D50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9280" y="1657077"/>
            <a:ext cx="517737" cy="541271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id="{22C0E6B3-B2F0-418D-A594-F874C00204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1795" y="3817230"/>
            <a:ext cx="505970" cy="5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2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37">
            <a:extLst>
              <a:ext uri="{FF2B5EF4-FFF2-40B4-BE49-F238E27FC236}">
                <a16:creationId xmlns:a16="http://schemas.microsoft.com/office/drawing/2014/main" id="{D8B81331-0998-4A69-80AB-2BE028A07E3D}"/>
              </a:ext>
            </a:extLst>
          </p:cNvPr>
          <p:cNvGrpSpPr/>
          <p:nvPr/>
        </p:nvGrpSpPr>
        <p:grpSpPr>
          <a:xfrm>
            <a:off x="8022666" y="2396461"/>
            <a:ext cx="2901999" cy="1367042"/>
            <a:chOff x="8036847" y="2876772"/>
            <a:chExt cx="2901999" cy="1367042"/>
          </a:xfrm>
        </p:grpSpPr>
        <p:sp>
          <p:nvSpPr>
            <p:cNvPr id="58" name="TextBox 43">
              <a:extLst>
                <a:ext uri="{FF2B5EF4-FFF2-40B4-BE49-F238E27FC236}">
                  <a16:creationId xmlns:a16="http://schemas.microsoft.com/office/drawing/2014/main" id="{DBCBDF89-C658-4A02-B957-E4C1D061C9BA}"/>
                </a:ext>
              </a:extLst>
            </p:cNvPr>
            <p:cNvSpPr txBox="1"/>
            <p:nvPr/>
          </p:nvSpPr>
          <p:spPr>
            <a:xfrm>
              <a:off x="8036847" y="2876772"/>
              <a:ext cx="242762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44">
              <a:extLst>
                <a:ext uri="{FF2B5EF4-FFF2-40B4-BE49-F238E27FC236}">
                  <a16:creationId xmlns:a16="http://schemas.microsoft.com/office/drawing/2014/main" id="{071804C8-B3DF-42E3-B0FF-BE8614118CEA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132430E-A727-4856-9334-25F8A9AA3921}"/>
              </a:ext>
            </a:extLst>
          </p:cNvPr>
          <p:cNvGrpSpPr/>
          <p:nvPr/>
        </p:nvGrpSpPr>
        <p:grpSpPr>
          <a:xfrm>
            <a:off x="4277997" y="4101674"/>
            <a:ext cx="2601644" cy="1370916"/>
            <a:chOff x="4277997" y="4101674"/>
            <a:chExt cx="2601644" cy="1370916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7C74FA54-3F9D-4922-BAB5-124A1B8D8222}"/>
                </a:ext>
              </a:extLst>
            </p:cNvPr>
            <p:cNvGrpSpPr/>
            <p:nvPr/>
          </p:nvGrpSpPr>
          <p:grpSpPr>
            <a:xfrm>
              <a:off x="4277997" y="4101674"/>
              <a:ext cx="2596992" cy="1347840"/>
              <a:chOff x="4267218" y="3841978"/>
              <a:chExt cx="2596992" cy="1347840"/>
            </a:xfrm>
          </p:grpSpPr>
          <p:sp>
            <p:nvSpPr>
              <p:cNvPr id="49" name="Speech Bubble: Oval 9">
                <a:extLst>
                  <a:ext uri="{FF2B5EF4-FFF2-40B4-BE49-F238E27FC236}">
                    <a16:creationId xmlns:a16="http://schemas.microsoft.com/office/drawing/2014/main" id="{6068CF35-4437-46FD-9082-CF002A54A195}"/>
                  </a:ext>
                </a:extLst>
              </p:cNvPr>
              <p:cNvSpPr/>
              <p:nvPr/>
            </p:nvSpPr>
            <p:spPr>
              <a:xfrm rot="5400000">
                <a:off x="5516372" y="3841979"/>
                <a:ext cx="1347840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rgbClr val="D64E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0" name="Straight Connector 10">
                <a:extLst>
                  <a:ext uri="{FF2B5EF4-FFF2-40B4-BE49-F238E27FC236}">
                    <a16:creationId xmlns:a16="http://schemas.microsoft.com/office/drawing/2014/main" id="{BE0E4367-DED7-4E56-BF39-CF7FB29E5EC2}"/>
                  </a:ext>
                </a:extLst>
              </p:cNvPr>
              <p:cNvCxnSpPr/>
              <p:nvPr/>
            </p:nvCxnSpPr>
            <p:spPr>
              <a:xfrm rot="5400000">
                <a:off x="4721920" y="4063471"/>
                <a:ext cx="0" cy="909403"/>
              </a:xfrm>
              <a:prstGeom prst="line">
                <a:avLst/>
              </a:prstGeom>
              <a:ln w="28575">
                <a:solidFill>
                  <a:srgbClr val="D64E44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Speech Bubble: Oval 15">
              <a:extLst>
                <a:ext uri="{FF2B5EF4-FFF2-40B4-BE49-F238E27FC236}">
                  <a16:creationId xmlns:a16="http://schemas.microsoft.com/office/drawing/2014/main" id="{F85E9E2D-BD93-475D-9CFB-04C0443861C2}"/>
                </a:ext>
              </a:extLst>
            </p:cNvPr>
            <p:cNvSpPr/>
            <p:nvPr/>
          </p:nvSpPr>
          <p:spPr>
            <a:xfrm flipV="1">
              <a:off x="5498469" y="4124752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E1066849-2631-46BF-93EA-83CD6163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4385" y="4511301"/>
              <a:ext cx="419100" cy="41910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30F9305-7C5A-499E-9A02-214F7DD1767D}"/>
              </a:ext>
            </a:extLst>
          </p:cNvPr>
          <p:cNvGrpSpPr/>
          <p:nvPr/>
        </p:nvGrpSpPr>
        <p:grpSpPr>
          <a:xfrm>
            <a:off x="5334397" y="1883092"/>
            <a:ext cx="2601165" cy="1357633"/>
            <a:chOff x="5334397" y="1883092"/>
            <a:chExt cx="2601165" cy="1357633"/>
          </a:xfrm>
        </p:grpSpPr>
        <p:grpSp>
          <p:nvGrpSpPr>
            <p:cNvPr id="42" name="Group 18">
              <a:extLst>
                <a:ext uri="{FF2B5EF4-FFF2-40B4-BE49-F238E27FC236}">
                  <a16:creationId xmlns:a16="http://schemas.microsoft.com/office/drawing/2014/main" id="{4E34D420-791B-45C8-BABF-2ECFD5C5F706}"/>
                </a:ext>
              </a:extLst>
            </p:cNvPr>
            <p:cNvGrpSpPr/>
            <p:nvPr/>
          </p:nvGrpSpPr>
          <p:grpSpPr>
            <a:xfrm>
              <a:off x="5338569" y="1883092"/>
              <a:ext cx="2596993" cy="1347835"/>
              <a:chOff x="5327788" y="1623397"/>
              <a:chExt cx="2596993" cy="1347835"/>
            </a:xfrm>
          </p:grpSpPr>
          <p:sp>
            <p:nvSpPr>
              <p:cNvPr id="44" name="Speech Bubble: Oval 12">
                <a:extLst>
                  <a:ext uri="{FF2B5EF4-FFF2-40B4-BE49-F238E27FC236}">
                    <a16:creationId xmlns:a16="http://schemas.microsoft.com/office/drawing/2014/main" id="{93CC4FFB-93C9-4FF2-9139-F78DC5EAFF6B}"/>
                  </a:ext>
                </a:extLst>
              </p:cNvPr>
              <p:cNvSpPr/>
              <p:nvPr/>
            </p:nvSpPr>
            <p:spPr>
              <a:xfrm rot="16200000" flipH="1">
                <a:off x="5327789" y="1623396"/>
                <a:ext cx="1347835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rgbClr val="D64E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5" name="Straight Connector 13">
                <a:extLst>
                  <a:ext uri="{FF2B5EF4-FFF2-40B4-BE49-F238E27FC236}">
                    <a16:creationId xmlns:a16="http://schemas.microsoft.com/office/drawing/2014/main" id="{B77CB7D1-69BC-44C7-A9B5-74F5473977C7}"/>
                  </a:ext>
                </a:extLst>
              </p:cNvPr>
              <p:cNvCxnSpPr/>
              <p:nvPr/>
            </p:nvCxnSpPr>
            <p:spPr>
              <a:xfrm rot="16200000" flipH="1">
                <a:off x="7470080" y="1881151"/>
                <a:ext cx="0" cy="909403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rgbClr val="D64E44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Speech Bubble: Oval 15">
              <a:extLst>
                <a:ext uri="{FF2B5EF4-FFF2-40B4-BE49-F238E27FC236}">
                  <a16:creationId xmlns:a16="http://schemas.microsoft.com/office/drawing/2014/main" id="{8715B4C4-BB16-4864-A3CD-320A62EC43D3}"/>
                </a:ext>
              </a:extLst>
            </p:cNvPr>
            <p:cNvSpPr/>
            <p:nvPr/>
          </p:nvSpPr>
          <p:spPr>
            <a:xfrm flipV="1">
              <a:off x="5334397" y="1892887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DD3291BB-D030-4393-B28D-2518E455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82833" y="2312107"/>
              <a:ext cx="409575" cy="4191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20CE4A5-FD10-4087-8CE1-99370E648E67}"/>
              </a:ext>
            </a:extLst>
          </p:cNvPr>
          <p:cNvGrpSpPr/>
          <p:nvPr/>
        </p:nvGrpSpPr>
        <p:grpSpPr>
          <a:xfrm>
            <a:off x="6482506" y="2893448"/>
            <a:ext cx="1402109" cy="2638847"/>
            <a:chOff x="6482506" y="2893448"/>
            <a:chExt cx="1402109" cy="2638847"/>
          </a:xfrm>
        </p:grpSpPr>
        <p:sp>
          <p:nvSpPr>
            <p:cNvPr id="2" name="Speech Bubble: Oval 15">
              <a:extLst>
                <a:ext uri="{FF2B5EF4-FFF2-40B4-BE49-F238E27FC236}">
                  <a16:creationId xmlns:a16="http://schemas.microsoft.com/office/drawing/2014/main" id="{95B43162-AC2F-4B8D-B223-DE2356D6A1F9}"/>
                </a:ext>
              </a:extLst>
            </p:cNvPr>
            <p:cNvSpPr/>
            <p:nvPr/>
          </p:nvSpPr>
          <p:spPr>
            <a:xfrm rot="10800000" flipV="1">
              <a:off x="6503443" y="2893448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solidFill>
              <a:srgbClr val="454A8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Speech Bubble: Oval 15">
              <a:extLst>
                <a:ext uri="{FF2B5EF4-FFF2-40B4-BE49-F238E27FC236}">
                  <a16:creationId xmlns:a16="http://schemas.microsoft.com/office/drawing/2014/main" id="{6A359400-E930-43BA-8AD2-CAF683279F14}"/>
                </a:ext>
              </a:extLst>
            </p:cNvPr>
            <p:cNvSpPr/>
            <p:nvPr/>
          </p:nvSpPr>
          <p:spPr>
            <a:xfrm flipV="1">
              <a:off x="6482506" y="2931986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Straight Connector 3">
              <a:extLst>
                <a:ext uri="{FF2B5EF4-FFF2-40B4-BE49-F238E27FC236}">
                  <a16:creationId xmlns:a16="http://schemas.microsoft.com/office/drawing/2014/main" id="{B29D8360-F099-4CCB-BCE2-333CB527BB66}"/>
                </a:ext>
              </a:extLst>
            </p:cNvPr>
            <p:cNvCxnSpPr/>
            <p:nvPr/>
          </p:nvCxnSpPr>
          <p:spPr>
            <a:xfrm>
              <a:off x="7197283" y="4622892"/>
              <a:ext cx="0" cy="909403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rgbClr val="454A8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B3868FA-4630-4D9F-A96B-A960E4D8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84478" y="3395917"/>
              <a:ext cx="419100" cy="3429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71CDFE-9F91-4C36-8931-F4B11A93BAF0}"/>
              </a:ext>
            </a:extLst>
          </p:cNvPr>
          <p:cNvGrpSpPr/>
          <p:nvPr/>
        </p:nvGrpSpPr>
        <p:grpSpPr>
          <a:xfrm>
            <a:off x="4323203" y="1845093"/>
            <a:ext cx="1389016" cy="2616591"/>
            <a:chOff x="4323203" y="1845093"/>
            <a:chExt cx="1389016" cy="2616591"/>
          </a:xfrm>
        </p:grpSpPr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id="{C1228BAE-A75B-42F6-AA5F-064418329F2D}"/>
                </a:ext>
              </a:extLst>
            </p:cNvPr>
            <p:cNvGrpSpPr/>
            <p:nvPr/>
          </p:nvGrpSpPr>
          <p:grpSpPr>
            <a:xfrm>
              <a:off x="4323203" y="1845093"/>
              <a:ext cx="1381172" cy="2596995"/>
              <a:chOff x="4312420" y="1585399"/>
              <a:chExt cx="1381172" cy="2596994"/>
            </a:xfrm>
          </p:grpSpPr>
          <p:sp>
            <p:nvSpPr>
              <p:cNvPr id="39" name="Speech Bubble: Oval 15">
                <a:extLst>
                  <a:ext uri="{FF2B5EF4-FFF2-40B4-BE49-F238E27FC236}">
                    <a16:creationId xmlns:a16="http://schemas.microsoft.com/office/drawing/2014/main" id="{8ED75DDD-F562-49B3-9555-4DD3FB0AC7A5}"/>
                  </a:ext>
                </a:extLst>
              </p:cNvPr>
              <p:cNvSpPr/>
              <p:nvPr/>
            </p:nvSpPr>
            <p:spPr>
              <a:xfrm flipV="1">
                <a:off x="4312420" y="2834556"/>
                <a:ext cx="1381172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rgbClr val="454A8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0" name="Straight Connector 16">
                <a:extLst>
                  <a:ext uri="{FF2B5EF4-FFF2-40B4-BE49-F238E27FC236}">
                    <a16:creationId xmlns:a16="http://schemas.microsoft.com/office/drawing/2014/main" id="{D0A3A33E-4ABE-43E1-BEBA-3E981B10AF1E}"/>
                  </a:ext>
                </a:extLst>
              </p:cNvPr>
              <p:cNvCxnSpPr/>
              <p:nvPr/>
            </p:nvCxnSpPr>
            <p:spPr>
              <a:xfrm flipV="1">
                <a:off x="5024875" y="1585399"/>
                <a:ext cx="0" cy="909403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rgbClr val="454A8F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Speech Bubble: Oval 15">
              <a:extLst>
                <a:ext uri="{FF2B5EF4-FFF2-40B4-BE49-F238E27FC236}">
                  <a16:creationId xmlns:a16="http://schemas.microsoft.com/office/drawing/2014/main" id="{2708EF54-266E-40BC-94A1-75D505957140}"/>
                </a:ext>
              </a:extLst>
            </p:cNvPr>
            <p:cNvSpPr/>
            <p:nvPr/>
          </p:nvSpPr>
          <p:spPr>
            <a:xfrm flipV="1">
              <a:off x="4331047" y="3113846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0311F7D9-2C97-4D70-A160-E1BF9109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30870" y="3498300"/>
              <a:ext cx="409575" cy="419100"/>
            </a:xfrm>
            <a:prstGeom prst="rect">
              <a:avLst/>
            </a:prstGeom>
          </p:spPr>
        </p:pic>
      </p:grpSp>
      <p:grpSp>
        <p:nvGrpSpPr>
          <p:cNvPr id="70" name="Group 37">
            <a:extLst>
              <a:ext uri="{FF2B5EF4-FFF2-40B4-BE49-F238E27FC236}">
                <a16:creationId xmlns:a16="http://schemas.microsoft.com/office/drawing/2014/main" id="{6035DB5A-38CE-4F6E-A358-E8540DC73908}"/>
              </a:ext>
            </a:extLst>
          </p:cNvPr>
          <p:cNvGrpSpPr/>
          <p:nvPr/>
        </p:nvGrpSpPr>
        <p:grpSpPr>
          <a:xfrm>
            <a:off x="7293881" y="4725035"/>
            <a:ext cx="2901999" cy="1367042"/>
            <a:chOff x="8036847" y="2876772"/>
            <a:chExt cx="2901999" cy="1367042"/>
          </a:xfrm>
        </p:grpSpPr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CCE4992E-DF78-429A-9E63-8A1EE60E4EEE}"/>
                </a:ext>
              </a:extLst>
            </p:cNvPr>
            <p:cNvSpPr txBox="1"/>
            <p:nvPr/>
          </p:nvSpPr>
          <p:spPr>
            <a:xfrm>
              <a:off x="8036847" y="2876772"/>
              <a:ext cx="242762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840A6EDE-A435-4A1D-A2CD-AA17C9C98773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  <p:grpSp>
        <p:nvGrpSpPr>
          <p:cNvPr id="73" name="Group 37">
            <a:extLst>
              <a:ext uri="{FF2B5EF4-FFF2-40B4-BE49-F238E27FC236}">
                <a16:creationId xmlns:a16="http://schemas.microsoft.com/office/drawing/2014/main" id="{98FCDCBB-F2D1-45DA-A444-B2DC405998FB}"/>
              </a:ext>
            </a:extLst>
          </p:cNvPr>
          <p:cNvGrpSpPr/>
          <p:nvPr/>
        </p:nvGrpSpPr>
        <p:grpSpPr>
          <a:xfrm>
            <a:off x="1905720" y="1798945"/>
            <a:ext cx="2897592" cy="1330451"/>
            <a:chOff x="8041254" y="2913363"/>
            <a:chExt cx="2897592" cy="1330451"/>
          </a:xfrm>
        </p:grpSpPr>
        <p:sp>
          <p:nvSpPr>
            <p:cNvPr id="74" name="TextBox 43">
              <a:extLst>
                <a:ext uri="{FF2B5EF4-FFF2-40B4-BE49-F238E27FC236}">
                  <a16:creationId xmlns:a16="http://schemas.microsoft.com/office/drawing/2014/main" id="{FE6BBD49-CF21-43CC-A6CD-B44470182970}"/>
                </a:ext>
              </a:extLst>
            </p:cNvPr>
            <p:cNvSpPr txBox="1"/>
            <p:nvPr/>
          </p:nvSpPr>
          <p:spPr>
            <a:xfrm>
              <a:off x="8312677" y="2913363"/>
              <a:ext cx="262616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Rectangle 44">
              <a:extLst>
                <a:ext uri="{FF2B5EF4-FFF2-40B4-BE49-F238E27FC236}">
                  <a16:creationId xmlns:a16="http://schemas.microsoft.com/office/drawing/2014/main" id="{16C7EEDA-A5CE-4038-B7A5-00C90B8A92C9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  <p:grpSp>
        <p:nvGrpSpPr>
          <p:cNvPr id="76" name="Group 37">
            <a:extLst>
              <a:ext uri="{FF2B5EF4-FFF2-40B4-BE49-F238E27FC236}">
                <a16:creationId xmlns:a16="http://schemas.microsoft.com/office/drawing/2014/main" id="{319EAE94-D72A-4E1F-91A8-74F1A124416E}"/>
              </a:ext>
            </a:extLst>
          </p:cNvPr>
          <p:cNvGrpSpPr/>
          <p:nvPr/>
        </p:nvGrpSpPr>
        <p:grpSpPr>
          <a:xfrm>
            <a:off x="1334883" y="4622892"/>
            <a:ext cx="2897592" cy="1308679"/>
            <a:chOff x="8041254" y="2935135"/>
            <a:chExt cx="2897592" cy="1308679"/>
          </a:xfrm>
        </p:grpSpPr>
        <p:sp>
          <p:nvSpPr>
            <p:cNvPr id="77" name="TextBox 43">
              <a:extLst>
                <a:ext uri="{FF2B5EF4-FFF2-40B4-BE49-F238E27FC236}">
                  <a16:creationId xmlns:a16="http://schemas.microsoft.com/office/drawing/2014/main" id="{4005475D-5C37-45DC-BDFD-9051349F083A}"/>
                </a:ext>
              </a:extLst>
            </p:cNvPr>
            <p:cNvSpPr txBox="1"/>
            <p:nvPr/>
          </p:nvSpPr>
          <p:spPr>
            <a:xfrm>
              <a:off x="8612091" y="2935135"/>
              <a:ext cx="2271501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Rectangle 44">
              <a:extLst>
                <a:ext uri="{FF2B5EF4-FFF2-40B4-BE49-F238E27FC236}">
                  <a16:creationId xmlns:a16="http://schemas.microsoft.com/office/drawing/2014/main" id="{09F85149-95E6-43E4-8598-39E39D947A8B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7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D0409EA4-FB53-4F93-B6A2-0580B5717C44}"/>
              </a:ext>
            </a:extLst>
          </p:cNvPr>
          <p:cNvSpPr/>
          <p:nvPr/>
        </p:nvSpPr>
        <p:spPr>
          <a:xfrm>
            <a:off x="624719" y="2265013"/>
            <a:ext cx="10921287" cy="2673752"/>
          </a:xfrm>
          <a:prstGeom prst="rect">
            <a:avLst/>
          </a:prstGeom>
          <a:solidFill>
            <a:srgbClr val="454A8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AB8523A-7B6F-4BE4-8352-55FC4BAC339D}"/>
              </a:ext>
            </a:extLst>
          </p:cNvPr>
          <p:cNvGrpSpPr/>
          <p:nvPr/>
        </p:nvGrpSpPr>
        <p:grpSpPr>
          <a:xfrm>
            <a:off x="1039896" y="2018040"/>
            <a:ext cx="7552744" cy="3314041"/>
            <a:chOff x="1039896" y="2018040"/>
            <a:chExt cx="7552744" cy="3314041"/>
          </a:xfrm>
          <a:blipFill dpi="0" rotWithShape="1">
            <a:blip r:embed="rId4"/>
            <a:srcRect/>
            <a:stretch>
              <a:fillRect t="-10000"/>
            </a:stretch>
          </a:blipFill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6D1380D-50A7-4542-A52A-93D67CADEF75}"/>
                </a:ext>
              </a:extLst>
            </p:cNvPr>
            <p:cNvSpPr/>
            <p:nvPr/>
          </p:nvSpPr>
          <p:spPr>
            <a:xfrm>
              <a:off x="1039896" y="2026153"/>
              <a:ext cx="2407594" cy="3298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1F874D-658D-4733-8BFE-596B6711B04B}"/>
                </a:ext>
              </a:extLst>
            </p:cNvPr>
            <p:cNvSpPr/>
            <p:nvPr/>
          </p:nvSpPr>
          <p:spPr>
            <a:xfrm>
              <a:off x="3612471" y="2033305"/>
              <a:ext cx="2407594" cy="3298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29A82E9-6957-4C2C-8299-ECD8D84C4C86}"/>
                </a:ext>
              </a:extLst>
            </p:cNvPr>
            <p:cNvSpPr/>
            <p:nvPr/>
          </p:nvSpPr>
          <p:spPr>
            <a:xfrm>
              <a:off x="6185046" y="2018040"/>
              <a:ext cx="2407594" cy="3298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62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684EC9B-1E4E-4D0F-A25E-429064E5E373}"/>
              </a:ext>
            </a:extLst>
          </p:cNvPr>
          <p:cNvSpPr/>
          <p:nvPr/>
        </p:nvSpPr>
        <p:spPr>
          <a:xfrm>
            <a:off x="1349343" y="5129063"/>
            <a:ext cx="1920240" cy="461665"/>
          </a:xfrm>
          <a:prstGeom prst="roundRect">
            <a:avLst>
              <a:gd name="adj" fmla="val 50000"/>
            </a:avLst>
          </a:prstGeom>
          <a:solidFill>
            <a:srgbClr val="D64E4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F8901B3-BEB5-4FA7-928B-5A8290B3E5EF}"/>
              </a:ext>
            </a:extLst>
          </p:cNvPr>
          <p:cNvSpPr/>
          <p:nvPr/>
        </p:nvSpPr>
        <p:spPr>
          <a:xfrm>
            <a:off x="3897511" y="5129063"/>
            <a:ext cx="1920240" cy="461665"/>
          </a:xfrm>
          <a:prstGeom prst="roundRect">
            <a:avLst>
              <a:gd name="adj" fmla="val 50000"/>
            </a:avLst>
          </a:prstGeom>
          <a:solidFill>
            <a:srgbClr val="D64E4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2507552-2DFB-4259-B83F-936F374A4B1D}"/>
              </a:ext>
            </a:extLst>
          </p:cNvPr>
          <p:cNvSpPr/>
          <p:nvPr/>
        </p:nvSpPr>
        <p:spPr>
          <a:xfrm>
            <a:off x="6445679" y="5129063"/>
            <a:ext cx="1920240" cy="461665"/>
          </a:xfrm>
          <a:prstGeom prst="roundRect">
            <a:avLst>
              <a:gd name="adj" fmla="val 50000"/>
            </a:avLst>
          </a:prstGeom>
          <a:solidFill>
            <a:srgbClr val="D64E4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EEF8C0C-28D8-45C8-B58F-88F059894834}"/>
              </a:ext>
            </a:extLst>
          </p:cNvPr>
          <p:cNvSpPr txBox="1"/>
          <p:nvPr/>
        </p:nvSpPr>
        <p:spPr>
          <a:xfrm>
            <a:off x="8789493" y="3261759"/>
            <a:ext cx="252536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49C9185A-8DAD-4D85-A7E6-BA07537F1C65}"/>
              </a:ext>
            </a:extLst>
          </p:cNvPr>
          <p:cNvSpPr txBox="1"/>
          <p:nvPr/>
        </p:nvSpPr>
        <p:spPr>
          <a:xfrm>
            <a:off x="8592640" y="2848825"/>
            <a:ext cx="282983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1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/>
      <p:bldP spid="27" grpId="0" animBg="1"/>
      <p:bldP spid="25" grpId="0" animBg="1"/>
      <p:bldP spid="23" grpId="0" animBg="1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61828C-6A2F-450C-9B3E-11781A054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97C37C4-0AD3-4272-9B9C-C960A540CD2A}"/>
              </a:ext>
            </a:extLst>
          </p:cNvPr>
          <p:cNvGrpSpPr/>
          <p:nvPr/>
        </p:nvGrpSpPr>
        <p:grpSpPr>
          <a:xfrm>
            <a:off x="586876" y="4247223"/>
            <a:ext cx="11008224" cy="2044986"/>
            <a:chOff x="-8572829" y="849954"/>
            <a:chExt cx="20314898" cy="377387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A8E448-6ECD-4804-BA6A-9BCEB54F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5594" y="861456"/>
              <a:ext cx="9896475" cy="37623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1EB9FF7-0663-4AE3-B71F-DCF09993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72829" y="849954"/>
              <a:ext cx="10610850" cy="376237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9A82F0C-CA42-46D2-9ED2-888EA3D08A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697AB75-E689-4B91-992A-3A24647389A5}"/>
              </a:ext>
            </a:extLst>
          </p:cNvPr>
          <p:cNvSpPr/>
          <p:nvPr/>
        </p:nvSpPr>
        <p:spPr>
          <a:xfrm>
            <a:off x="3338028" y="4100784"/>
            <a:ext cx="2630083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freeppt7.com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58F7AB7-EC18-4B18-BE9B-299FE3692953}"/>
              </a:ext>
            </a:extLst>
          </p:cNvPr>
          <p:cNvSpPr txBox="1">
            <a:spLocks/>
          </p:cNvSpPr>
          <p:nvPr/>
        </p:nvSpPr>
        <p:spPr>
          <a:xfrm>
            <a:off x="1437973" y="2580939"/>
            <a:ext cx="90239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dirty="0">
                <a:blipFill>
                  <a:blip r:embed="rId6"/>
                  <a:stretch>
                    <a:fillRect/>
                  </a:stretch>
                </a:blip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8000" dirty="0">
              <a:blipFill>
                <a:blip r:embed="rId6"/>
                <a:stretch>
                  <a:fillRect/>
                </a:stretch>
              </a:blip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61AF3AD-16D0-4EDF-A545-B0D35F20BD02}"/>
              </a:ext>
            </a:extLst>
          </p:cNvPr>
          <p:cNvSpPr/>
          <p:nvPr/>
        </p:nvSpPr>
        <p:spPr>
          <a:xfrm>
            <a:off x="4458261" y="1630701"/>
            <a:ext cx="3275467" cy="557951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2400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259D5D-47DD-4845-AC29-5B64468C1E4F}"/>
              </a:ext>
            </a:extLst>
          </p:cNvPr>
          <p:cNvSpPr/>
          <p:nvPr/>
        </p:nvSpPr>
        <p:spPr>
          <a:xfrm>
            <a:off x="6238170" y="4100784"/>
            <a:ext cx="2462554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Time 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20XX.X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35FD15-6CDD-47C3-8701-8E24C2282CB5}"/>
              </a:ext>
            </a:extLst>
          </p:cNvPr>
          <p:cNvGrpSpPr/>
          <p:nvPr/>
        </p:nvGrpSpPr>
        <p:grpSpPr>
          <a:xfrm>
            <a:off x="9002100" y="986807"/>
            <a:ext cx="588106" cy="95506"/>
            <a:chOff x="1082842" y="5871410"/>
            <a:chExt cx="9769642" cy="9550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9C9CEF-192A-4A58-9E2A-75E2CD8E6CA2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57D6DE3-76E0-4D09-8B43-A183F449945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标题 1">
            <a:extLst>
              <a:ext uri="{FF2B5EF4-FFF2-40B4-BE49-F238E27FC236}">
                <a16:creationId xmlns:a16="http://schemas.microsoft.com/office/drawing/2014/main" id="{A711AF3E-3CD3-409F-A7B1-8E88F201AE9E}"/>
              </a:ext>
            </a:extLst>
          </p:cNvPr>
          <p:cNvSpPr txBox="1">
            <a:spLocks/>
          </p:cNvSpPr>
          <p:nvPr/>
        </p:nvSpPr>
        <p:spPr>
          <a:xfrm>
            <a:off x="9590206" y="754427"/>
            <a:ext cx="1743405" cy="560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spc="600" dirty="0">
                <a:blipFill>
                  <a:blip r:embed="rId6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4400" b="1" spc="600" dirty="0">
              <a:blipFill>
                <a:blip r:embed="rId6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">
            <a:hlinkClick r:id="rId7"/>
            <a:extLst>
              <a:ext uri="{FF2B5EF4-FFF2-40B4-BE49-F238E27FC236}">
                <a16:creationId xmlns:a16="http://schemas.microsoft.com/office/drawing/2014/main" id="{78DC482D-4F04-47C4-8CA8-B332F0F1EA8A}"/>
              </a:ext>
            </a:extLst>
          </p:cNvPr>
          <p:cNvSpPr txBox="1"/>
          <p:nvPr/>
        </p:nvSpPr>
        <p:spPr>
          <a:xfrm>
            <a:off x="3751870" y="655728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5028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1200" cap="none" spc="60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1" u="none" strike="noStrike" kern="1200" cap="none" spc="600" normalizeH="0" baseline="0" noProof="0" dirty="0">
              <a:ln>
                <a:noFill/>
              </a:ln>
              <a:blipFill>
                <a:blip r:embed="rId4"/>
                <a:stretch>
                  <a:fillRect/>
                </a:stretch>
              </a:blip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2969716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4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59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F4B425B-7853-45F8-A7B3-78EEEB7CBB90}"/>
              </a:ext>
            </a:extLst>
          </p:cNvPr>
          <p:cNvSpPr txBox="1"/>
          <p:nvPr/>
        </p:nvSpPr>
        <p:spPr>
          <a:xfrm>
            <a:off x="1277946" y="1909167"/>
            <a:ext cx="3046862" cy="12715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4BAFE4-8D4D-494B-A6CF-5302E45A4695}"/>
              </a:ext>
            </a:extLst>
          </p:cNvPr>
          <p:cNvSpPr txBox="1"/>
          <p:nvPr/>
        </p:nvSpPr>
        <p:spPr>
          <a:xfrm>
            <a:off x="1277946" y="3376560"/>
            <a:ext cx="8812454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CC4B7F8-0204-448B-8005-DFD6B1A8E0A7}"/>
              </a:ext>
            </a:extLst>
          </p:cNvPr>
          <p:cNvSpPr txBox="1"/>
          <p:nvPr/>
        </p:nvSpPr>
        <p:spPr>
          <a:xfrm>
            <a:off x="1295474" y="3720897"/>
            <a:ext cx="8471847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 in the wind and rain.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4FA1268-2360-4D43-9BDA-7DABA39DBC36}"/>
              </a:ext>
            </a:extLst>
          </p:cNvPr>
          <p:cNvGrpSpPr/>
          <p:nvPr/>
        </p:nvGrpSpPr>
        <p:grpSpPr>
          <a:xfrm>
            <a:off x="3788799" y="4361469"/>
            <a:ext cx="2193473" cy="1449537"/>
            <a:chOff x="3788799" y="4361469"/>
            <a:chExt cx="2193473" cy="144953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941B9D1-3427-461C-B698-BAF6E4BCD906}"/>
                </a:ext>
              </a:extLst>
            </p:cNvPr>
            <p:cNvSpPr/>
            <p:nvPr/>
          </p:nvSpPr>
          <p:spPr>
            <a:xfrm>
              <a:off x="3788799" y="4361469"/>
              <a:ext cx="2193473" cy="1449537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722A872-15B9-4D8E-899F-B6FBA8C7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92500" y="4364195"/>
              <a:ext cx="2177513" cy="1432954"/>
            </a:xfrm>
            <a:prstGeom prst="rect">
              <a:avLst/>
            </a:prstGeom>
          </p:spPr>
        </p:pic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id="{620AAEFE-9AD9-4AA9-B4F1-21091DA15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80722" y="4671162"/>
              <a:ext cx="809625" cy="76200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7A177B-9C93-4FB6-946E-96A97C83E93A}"/>
              </a:ext>
            </a:extLst>
          </p:cNvPr>
          <p:cNvGrpSpPr/>
          <p:nvPr/>
        </p:nvGrpSpPr>
        <p:grpSpPr>
          <a:xfrm>
            <a:off x="6204116" y="4327394"/>
            <a:ext cx="2193473" cy="1449537"/>
            <a:chOff x="6204116" y="4327394"/>
            <a:chExt cx="2193473" cy="144953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8CCB333-AAB2-4312-B176-8DB06ED0C0EE}"/>
                </a:ext>
              </a:extLst>
            </p:cNvPr>
            <p:cNvSpPr/>
            <p:nvPr/>
          </p:nvSpPr>
          <p:spPr>
            <a:xfrm>
              <a:off x="6204116" y="4327394"/>
              <a:ext cx="2193473" cy="1449537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9EC5A8DE-9698-4868-8835-2EE5F0B9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216375" y="4328411"/>
              <a:ext cx="2177513" cy="1432954"/>
            </a:xfrm>
            <a:prstGeom prst="rect">
              <a:avLst/>
            </a:prstGeom>
          </p:spPr>
        </p:pic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7DFCB0D1-2941-4A2F-9665-2010D802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1822" y="4671162"/>
              <a:ext cx="885825" cy="676275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75DA10-0D97-4401-A7A4-C4A089E466B7}"/>
              </a:ext>
            </a:extLst>
          </p:cNvPr>
          <p:cNvGrpSpPr/>
          <p:nvPr/>
        </p:nvGrpSpPr>
        <p:grpSpPr>
          <a:xfrm>
            <a:off x="8619433" y="4327394"/>
            <a:ext cx="2193473" cy="1449537"/>
            <a:chOff x="8619433" y="4327394"/>
            <a:chExt cx="2193473" cy="144953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0D45DC1-D389-4696-8F82-4523E344212C}"/>
                </a:ext>
              </a:extLst>
            </p:cNvPr>
            <p:cNvSpPr/>
            <p:nvPr/>
          </p:nvSpPr>
          <p:spPr>
            <a:xfrm>
              <a:off x="8619433" y="4327394"/>
              <a:ext cx="2193473" cy="1449537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369E976A-A80C-4FEE-BB0C-D5808344D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8619433" y="4330071"/>
              <a:ext cx="2177513" cy="1432954"/>
            </a:xfrm>
            <a:prstGeom prst="rect">
              <a:avLst/>
            </a:prstGeom>
          </p:spPr>
        </p:pic>
        <p:pic>
          <p:nvPicPr>
            <p:cNvPr id="36" name="图形 35">
              <a:extLst>
                <a:ext uri="{FF2B5EF4-FFF2-40B4-BE49-F238E27FC236}">
                  <a16:creationId xmlns:a16="http://schemas.microsoft.com/office/drawing/2014/main" id="{F9C26070-DB37-417B-852B-F6505D5B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91071" y="4633799"/>
              <a:ext cx="952500" cy="904875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ED6D39-8198-4F10-82F3-F1B59ED7E4ED}"/>
              </a:ext>
            </a:extLst>
          </p:cNvPr>
          <p:cNvGrpSpPr/>
          <p:nvPr/>
        </p:nvGrpSpPr>
        <p:grpSpPr>
          <a:xfrm>
            <a:off x="1373482" y="4361469"/>
            <a:ext cx="2193473" cy="1449537"/>
            <a:chOff x="1373482" y="4361469"/>
            <a:chExt cx="2193473" cy="14495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16E3A23-29D8-48C7-9554-01EF51910A95}"/>
                </a:ext>
              </a:extLst>
            </p:cNvPr>
            <p:cNvSpPr/>
            <p:nvPr/>
          </p:nvSpPr>
          <p:spPr>
            <a:xfrm>
              <a:off x="1373482" y="4361469"/>
              <a:ext cx="2193473" cy="1449537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7E77E2CA-A7E3-4E76-810A-65B77146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442" y="4362535"/>
              <a:ext cx="2177513" cy="1432954"/>
            </a:xfrm>
            <a:prstGeom prst="rect">
              <a:avLst/>
            </a:prstGeom>
          </p:spPr>
        </p:pic>
        <p:pic>
          <p:nvPicPr>
            <p:cNvPr id="32" name="图形 31">
              <a:extLst>
                <a:ext uri="{FF2B5EF4-FFF2-40B4-BE49-F238E27FC236}">
                  <a16:creationId xmlns:a16="http://schemas.microsoft.com/office/drawing/2014/main" id="{F58A3B1D-AF2D-4382-96F4-A034F57C2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84443" y="4676662"/>
              <a:ext cx="9715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59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u="none" strike="noStrike" kern="1200" cap="none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rPr>
              <a:t>01.Add title text</a:t>
            </a:r>
            <a:endParaRPr kumimoji="0" lang="zh-CN" altLang="en-US" sz="3200" b="0" u="none" strike="noStrike" kern="1200" cap="none" normalizeH="0" baseline="0" noProof="0" dirty="0">
              <a:ln>
                <a:noFill/>
              </a:ln>
              <a:blipFill>
                <a:blip r:embed="rId4"/>
                <a:stretch>
                  <a:fillRect/>
                </a:stretch>
              </a:blip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1C296DDF-069C-49E3-AECB-BDB922D487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5323" y="2027769"/>
            <a:ext cx="429968" cy="38219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A0AD8502-324F-4A8C-84A9-1291CDCE88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9554" y="4109534"/>
            <a:ext cx="382194" cy="30257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91C7541-0341-4998-AFD7-AC39F46270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1321" y="4009178"/>
            <a:ext cx="406432" cy="406432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AE0C9E5F-7F47-4C85-A222-D0D19ECF11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2250" y="2097422"/>
            <a:ext cx="419100" cy="34290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B853D1AE-3A14-492B-82EE-0EDC1F7A81C0}"/>
              </a:ext>
            </a:extLst>
          </p:cNvPr>
          <p:cNvSpPr txBox="1"/>
          <p:nvPr/>
        </p:nvSpPr>
        <p:spPr>
          <a:xfrm>
            <a:off x="5277690" y="2903593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228BCD0-1C5C-4652-8AF1-5DA4A50ACD03}"/>
              </a:ext>
            </a:extLst>
          </p:cNvPr>
          <p:cNvSpPr txBox="1"/>
          <p:nvPr/>
        </p:nvSpPr>
        <p:spPr>
          <a:xfrm>
            <a:off x="5277689" y="2535906"/>
            <a:ext cx="261569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8D7DD0B-0FD7-4B4F-8FB1-E53DE8EC1E2A}"/>
              </a:ext>
            </a:extLst>
          </p:cNvPr>
          <p:cNvSpPr txBox="1"/>
          <p:nvPr/>
        </p:nvSpPr>
        <p:spPr>
          <a:xfrm>
            <a:off x="8470518" y="2903593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F9803A3-7264-4847-9B75-4BD8B748A446}"/>
              </a:ext>
            </a:extLst>
          </p:cNvPr>
          <p:cNvSpPr txBox="1"/>
          <p:nvPr/>
        </p:nvSpPr>
        <p:spPr>
          <a:xfrm>
            <a:off x="8470517" y="2535906"/>
            <a:ext cx="261569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51A3281-25F1-4C20-8325-219D730B7666}"/>
              </a:ext>
            </a:extLst>
          </p:cNvPr>
          <p:cNvSpPr txBox="1"/>
          <p:nvPr/>
        </p:nvSpPr>
        <p:spPr>
          <a:xfrm>
            <a:off x="5277690" y="4938969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47FCD42-E42A-4881-85D1-2C3E5CB84F59}"/>
              </a:ext>
            </a:extLst>
          </p:cNvPr>
          <p:cNvSpPr txBox="1"/>
          <p:nvPr/>
        </p:nvSpPr>
        <p:spPr>
          <a:xfrm>
            <a:off x="5277689" y="4571282"/>
            <a:ext cx="261569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93F2BE7-169A-42DA-AC32-926BE237861F}"/>
              </a:ext>
            </a:extLst>
          </p:cNvPr>
          <p:cNvSpPr txBox="1"/>
          <p:nvPr/>
        </p:nvSpPr>
        <p:spPr>
          <a:xfrm>
            <a:off x="8470518" y="4938969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09563CC-0A51-415C-92F5-1176CA2A24D5}"/>
              </a:ext>
            </a:extLst>
          </p:cNvPr>
          <p:cNvSpPr txBox="1"/>
          <p:nvPr/>
        </p:nvSpPr>
        <p:spPr>
          <a:xfrm>
            <a:off x="8470517" y="4571282"/>
            <a:ext cx="261569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160972C-E266-4C77-B9A3-C259D498EAD9}"/>
              </a:ext>
            </a:extLst>
          </p:cNvPr>
          <p:cNvGrpSpPr/>
          <p:nvPr/>
        </p:nvGrpSpPr>
        <p:grpSpPr>
          <a:xfrm>
            <a:off x="652505" y="1726136"/>
            <a:ext cx="4834642" cy="4137676"/>
            <a:chOff x="652505" y="1726136"/>
            <a:chExt cx="4834642" cy="413767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DEFC7E8-874A-419E-95F3-C247C7EAA1DE}"/>
                </a:ext>
              </a:extLst>
            </p:cNvPr>
            <p:cNvSpPr/>
            <p:nvPr/>
          </p:nvSpPr>
          <p:spPr>
            <a:xfrm>
              <a:off x="652505" y="2164411"/>
              <a:ext cx="3646118" cy="3076891"/>
            </a:xfrm>
            <a:prstGeom prst="rect">
              <a:avLst/>
            </a:prstGeom>
            <a:blipFill dpi="0"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2644C41-30BA-43C6-B866-A115B26B3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506" y="1726136"/>
              <a:ext cx="4834641" cy="413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5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  <p:bldP spid="48" grpId="0"/>
      <p:bldP spid="50" grpId="0"/>
      <p:bldP spid="56" grpId="0"/>
      <p:bldP spid="58" grpId="0"/>
      <p:bldP spid="6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59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5503868-E33C-41AE-914F-BD28DC511F09}"/>
              </a:ext>
            </a:extLst>
          </p:cNvPr>
          <p:cNvGrpSpPr/>
          <p:nvPr/>
        </p:nvGrpSpPr>
        <p:grpSpPr>
          <a:xfrm>
            <a:off x="736742" y="1990114"/>
            <a:ext cx="5127877" cy="3462654"/>
            <a:chOff x="736742" y="1990114"/>
            <a:chExt cx="5127877" cy="346265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EF0DC3-07C9-4C63-9263-204A942B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0" y="3348224"/>
              <a:ext cx="1178051" cy="1653103"/>
            </a:xfrm>
            <a:custGeom>
              <a:avLst/>
              <a:gdLst>
                <a:gd name="T0" fmla="*/ 487362 w 615"/>
                <a:gd name="T1" fmla="*/ 0 h 863"/>
                <a:gd name="T2" fmla="*/ 731837 w 615"/>
                <a:gd name="T3" fmla="*/ 690563 h 863"/>
                <a:gd name="T4" fmla="*/ 976312 w 615"/>
                <a:gd name="T5" fmla="*/ 1370013 h 863"/>
                <a:gd name="T6" fmla="*/ 487362 w 615"/>
                <a:gd name="T7" fmla="*/ 1370013 h 863"/>
                <a:gd name="T8" fmla="*/ 0 w 615"/>
                <a:gd name="T9" fmla="*/ 1370013 h 863"/>
                <a:gd name="T10" fmla="*/ 244475 w 615"/>
                <a:gd name="T11" fmla="*/ 690563 h 863"/>
                <a:gd name="T12" fmla="*/ 487362 w 615"/>
                <a:gd name="T13" fmla="*/ 0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5"/>
                <a:gd name="T22" fmla="*/ 0 h 863"/>
                <a:gd name="T23" fmla="*/ 615 w 615"/>
                <a:gd name="T24" fmla="*/ 863 h 8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5" h="863">
                  <a:moveTo>
                    <a:pt x="307" y="0"/>
                  </a:moveTo>
                  <a:lnTo>
                    <a:pt x="461" y="435"/>
                  </a:lnTo>
                  <a:lnTo>
                    <a:pt x="615" y="863"/>
                  </a:lnTo>
                  <a:lnTo>
                    <a:pt x="307" y="863"/>
                  </a:lnTo>
                  <a:lnTo>
                    <a:pt x="0" y="863"/>
                  </a:lnTo>
                  <a:lnTo>
                    <a:pt x="154" y="43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64E44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62C9C28-0FCD-4EE3-841F-D560417A4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507" y="4219791"/>
              <a:ext cx="1178052" cy="781536"/>
            </a:xfrm>
            <a:custGeom>
              <a:avLst/>
              <a:gdLst>
                <a:gd name="T0" fmla="*/ 488950 w 615"/>
                <a:gd name="T1" fmla="*/ 0 h 408"/>
                <a:gd name="T2" fmla="*/ 731838 w 615"/>
                <a:gd name="T3" fmla="*/ 319088 h 408"/>
                <a:gd name="T4" fmla="*/ 976313 w 615"/>
                <a:gd name="T5" fmla="*/ 647700 h 408"/>
                <a:gd name="T6" fmla="*/ 488950 w 615"/>
                <a:gd name="T7" fmla="*/ 647700 h 408"/>
                <a:gd name="T8" fmla="*/ 0 w 615"/>
                <a:gd name="T9" fmla="*/ 647700 h 408"/>
                <a:gd name="T10" fmla="*/ 244475 w 615"/>
                <a:gd name="T11" fmla="*/ 319088 h 408"/>
                <a:gd name="T12" fmla="*/ 488950 w 615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5"/>
                <a:gd name="T22" fmla="*/ 0 h 408"/>
                <a:gd name="T23" fmla="*/ 615 w 615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5" h="408">
                  <a:moveTo>
                    <a:pt x="308" y="0"/>
                  </a:moveTo>
                  <a:lnTo>
                    <a:pt x="461" y="201"/>
                  </a:lnTo>
                  <a:lnTo>
                    <a:pt x="615" y="408"/>
                  </a:lnTo>
                  <a:lnTo>
                    <a:pt x="308" y="408"/>
                  </a:lnTo>
                  <a:lnTo>
                    <a:pt x="0" y="408"/>
                  </a:lnTo>
                  <a:lnTo>
                    <a:pt x="154" y="20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54A8F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3F036EB-897F-4262-A34D-86D28CBF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42" y="4796365"/>
              <a:ext cx="1176136" cy="204962"/>
            </a:xfrm>
            <a:custGeom>
              <a:avLst/>
              <a:gdLst>
                <a:gd name="T0" fmla="*/ 487363 w 614"/>
                <a:gd name="T1" fmla="*/ 0 h 107"/>
                <a:gd name="T2" fmla="*/ 730250 w 614"/>
                <a:gd name="T3" fmla="*/ 84138 h 107"/>
                <a:gd name="T4" fmla="*/ 974725 w 614"/>
                <a:gd name="T5" fmla="*/ 169863 h 107"/>
                <a:gd name="T6" fmla="*/ 487363 w 614"/>
                <a:gd name="T7" fmla="*/ 169863 h 107"/>
                <a:gd name="T8" fmla="*/ 0 w 614"/>
                <a:gd name="T9" fmla="*/ 169863 h 107"/>
                <a:gd name="T10" fmla="*/ 242888 w 614"/>
                <a:gd name="T11" fmla="*/ 84138 h 107"/>
                <a:gd name="T12" fmla="*/ 487363 w 614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07"/>
                <a:gd name="T23" fmla="*/ 614 w 614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07">
                  <a:moveTo>
                    <a:pt x="307" y="0"/>
                  </a:moveTo>
                  <a:lnTo>
                    <a:pt x="460" y="53"/>
                  </a:lnTo>
                  <a:lnTo>
                    <a:pt x="614" y="107"/>
                  </a:lnTo>
                  <a:lnTo>
                    <a:pt x="307" y="107"/>
                  </a:lnTo>
                  <a:lnTo>
                    <a:pt x="0" y="107"/>
                  </a:lnTo>
                  <a:lnTo>
                    <a:pt x="153" y="53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64E44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368C3A2-D279-45B7-B316-4B4FD8BC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491" y="2386628"/>
              <a:ext cx="1176136" cy="2614699"/>
            </a:xfrm>
            <a:custGeom>
              <a:avLst/>
              <a:gdLst>
                <a:gd name="T0" fmla="*/ 487363 w 614"/>
                <a:gd name="T1" fmla="*/ 0 h 1365"/>
                <a:gd name="T2" fmla="*/ 731838 w 614"/>
                <a:gd name="T3" fmla="*/ 1082675 h 1365"/>
                <a:gd name="T4" fmla="*/ 974725 w 614"/>
                <a:gd name="T5" fmla="*/ 2166938 h 1365"/>
                <a:gd name="T6" fmla="*/ 487363 w 614"/>
                <a:gd name="T7" fmla="*/ 2166938 h 1365"/>
                <a:gd name="T8" fmla="*/ 0 w 614"/>
                <a:gd name="T9" fmla="*/ 2166938 h 1365"/>
                <a:gd name="T10" fmla="*/ 244475 w 614"/>
                <a:gd name="T11" fmla="*/ 1082675 h 1365"/>
                <a:gd name="T12" fmla="*/ 487363 w 614"/>
                <a:gd name="T13" fmla="*/ 0 h 1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365"/>
                <a:gd name="T23" fmla="*/ 614 w 614"/>
                <a:gd name="T24" fmla="*/ 1365 h 13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365">
                  <a:moveTo>
                    <a:pt x="307" y="0"/>
                  </a:moveTo>
                  <a:lnTo>
                    <a:pt x="461" y="682"/>
                  </a:lnTo>
                  <a:lnTo>
                    <a:pt x="614" y="1365"/>
                  </a:lnTo>
                  <a:lnTo>
                    <a:pt x="307" y="1365"/>
                  </a:lnTo>
                  <a:lnTo>
                    <a:pt x="0" y="1365"/>
                  </a:lnTo>
                  <a:lnTo>
                    <a:pt x="154" y="68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54A8F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8A5ED0F6-59DC-4923-B812-A1B02E1A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483" y="3783050"/>
              <a:ext cx="1176136" cy="1218277"/>
            </a:xfrm>
            <a:custGeom>
              <a:avLst/>
              <a:gdLst>
                <a:gd name="T0" fmla="*/ 487363 w 614"/>
                <a:gd name="T1" fmla="*/ 0 h 636"/>
                <a:gd name="T2" fmla="*/ 731838 w 614"/>
                <a:gd name="T3" fmla="*/ 509588 h 636"/>
                <a:gd name="T4" fmla="*/ 974725 w 614"/>
                <a:gd name="T5" fmla="*/ 1009650 h 636"/>
                <a:gd name="T6" fmla="*/ 487363 w 614"/>
                <a:gd name="T7" fmla="*/ 1009650 h 636"/>
                <a:gd name="T8" fmla="*/ 0 w 614"/>
                <a:gd name="T9" fmla="*/ 1009650 h 636"/>
                <a:gd name="T10" fmla="*/ 244475 w 614"/>
                <a:gd name="T11" fmla="*/ 509588 h 636"/>
                <a:gd name="T12" fmla="*/ 487363 w 614"/>
                <a:gd name="T13" fmla="*/ 0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636"/>
                <a:gd name="T23" fmla="*/ 614 w 614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636">
                  <a:moveTo>
                    <a:pt x="307" y="0"/>
                  </a:moveTo>
                  <a:lnTo>
                    <a:pt x="461" y="321"/>
                  </a:lnTo>
                  <a:lnTo>
                    <a:pt x="614" y="636"/>
                  </a:lnTo>
                  <a:lnTo>
                    <a:pt x="307" y="636"/>
                  </a:lnTo>
                  <a:lnTo>
                    <a:pt x="0" y="636"/>
                  </a:lnTo>
                  <a:lnTo>
                    <a:pt x="154" y="32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64E44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82">
              <a:extLst>
                <a:ext uri="{FF2B5EF4-FFF2-40B4-BE49-F238E27FC236}">
                  <a16:creationId xmlns:a16="http://schemas.microsoft.com/office/drawing/2014/main" id="{836F372F-9CFF-4870-8845-3413C76D7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139" y="4336637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83">
              <a:extLst>
                <a:ext uri="{FF2B5EF4-FFF2-40B4-BE49-F238E27FC236}">
                  <a16:creationId xmlns:a16="http://schemas.microsoft.com/office/drawing/2014/main" id="{FDFE404D-F4D6-41CF-B4D4-3284A55A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509" y="5144991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85">
              <a:extLst>
                <a:ext uri="{FF2B5EF4-FFF2-40B4-BE49-F238E27FC236}">
                  <a16:creationId xmlns:a16="http://schemas.microsoft.com/office/drawing/2014/main" id="{0642EA34-1B8B-49D8-861F-C6B97709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584" y="5144991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86">
              <a:extLst>
                <a:ext uri="{FF2B5EF4-FFF2-40B4-BE49-F238E27FC236}">
                  <a16:creationId xmlns:a16="http://schemas.microsoft.com/office/drawing/2014/main" id="{14E5B0B0-ECE5-415B-A20F-A0D7F0F3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95" y="5144991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87">
              <a:extLst>
                <a:ext uri="{FF2B5EF4-FFF2-40B4-BE49-F238E27FC236}">
                  <a16:creationId xmlns:a16="http://schemas.microsoft.com/office/drawing/2014/main" id="{6532B76D-E19E-4510-AE19-00E7955A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525" y="5144991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288">
              <a:extLst>
                <a:ext uri="{FF2B5EF4-FFF2-40B4-BE49-F238E27FC236}">
                  <a16:creationId xmlns:a16="http://schemas.microsoft.com/office/drawing/2014/main" id="{AE50B206-7A4D-4997-B53D-1440219E1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954" y="5144991"/>
              <a:ext cx="670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289">
              <a:extLst>
                <a:ext uri="{FF2B5EF4-FFF2-40B4-BE49-F238E27FC236}">
                  <a16:creationId xmlns:a16="http://schemas.microsoft.com/office/drawing/2014/main" id="{5CBB36B7-40C3-4134-9429-1336E949A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1" y="3815613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290">
              <a:extLst>
                <a:ext uri="{FF2B5EF4-FFF2-40B4-BE49-F238E27FC236}">
                  <a16:creationId xmlns:a16="http://schemas.microsoft.com/office/drawing/2014/main" id="{3F23C60B-6209-4D84-8DB7-45A8B24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163" y="2857848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1">
              <a:extLst>
                <a:ext uri="{FF2B5EF4-FFF2-40B4-BE49-F238E27FC236}">
                  <a16:creationId xmlns:a16="http://schemas.microsoft.com/office/drawing/2014/main" id="{80071263-B9CA-4A83-869E-F22910C73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395" y="1990114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2">
              <a:extLst>
                <a:ext uri="{FF2B5EF4-FFF2-40B4-BE49-F238E27FC236}">
                  <a16:creationId xmlns:a16="http://schemas.microsoft.com/office/drawing/2014/main" id="{12045411-C09C-4500-8799-2120FB628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626" y="3355886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Rectangle 59">
            <a:extLst>
              <a:ext uri="{FF2B5EF4-FFF2-40B4-BE49-F238E27FC236}">
                <a16:creationId xmlns:a16="http://schemas.microsoft.com/office/drawing/2014/main" id="{AADE45CF-E73F-402F-9260-ADA22A76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671" y="2097632"/>
            <a:ext cx="280841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8D540B-75A1-4440-8D40-E50A3A213906}"/>
              </a:ext>
            </a:extLst>
          </p:cNvPr>
          <p:cNvSpPr txBox="1"/>
          <p:nvPr/>
        </p:nvSpPr>
        <p:spPr>
          <a:xfrm>
            <a:off x="6402705" y="2460453"/>
            <a:ext cx="4947466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05AD10-4319-4C22-BD3E-ECFD752029E0}"/>
              </a:ext>
            </a:extLst>
          </p:cNvPr>
          <p:cNvSpPr txBox="1"/>
          <p:nvPr/>
        </p:nvSpPr>
        <p:spPr>
          <a:xfrm>
            <a:off x="6422670" y="3193015"/>
            <a:ext cx="4924763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 in the wind and rain.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B0B17EA-1EAD-47D9-A5FA-C7D2A9382946}"/>
              </a:ext>
            </a:extLst>
          </p:cNvPr>
          <p:cNvGrpSpPr/>
          <p:nvPr/>
        </p:nvGrpSpPr>
        <p:grpSpPr>
          <a:xfrm>
            <a:off x="9503033" y="4240382"/>
            <a:ext cx="1036437" cy="1039807"/>
            <a:chOff x="9503033" y="4240382"/>
            <a:chExt cx="1036437" cy="1039807"/>
          </a:xfrm>
        </p:grpSpPr>
        <p:sp>
          <p:nvSpPr>
            <p:cNvPr id="34" name="Oval 45">
              <a:extLst>
                <a:ext uri="{FF2B5EF4-FFF2-40B4-BE49-F238E27FC236}">
                  <a16:creationId xmlns:a16="http://schemas.microsoft.com/office/drawing/2014/main" id="{802936F9-F7B4-4592-ABB3-40D7E9BFE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33" y="4240382"/>
              <a:ext cx="1036437" cy="1039807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5F1E3CB7-6262-4199-ABB8-D66A6E7EF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11945" y="4516497"/>
              <a:ext cx="476250" cy="409575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40A49D-6F1B-4933-B370-38F6D1AEAB98}"/>
              </a:ext>
            </a:extLst>
          </p:cNvPr>
          <p:cNvGrpSpPr/>
          <p:nvPr/>
        </p:nvGrpSpPr>
        <p:grpSpPr>
          <a:xfrm>
            <a:off x="8025892" y="4243855"/>
            <a:ext cx="1036437" cy="1039807"/>
            <a:chOff x="8025892" y="4243855"/>
            <a:chExt cx="1036437" cy="1039807"/>
          </a:xfrm>
        </p:grpSpPr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36F5D4E8-FBD0-431F-9910-5DA70D8C9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5892" y="4243855"/>
              <a:ext cx="1036437" cy="1039807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3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C9B06AC7-3EA4-4FE3-802E-675965E8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41971" y="4524239"/>
              <a:ext cx="419100" cy="41910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E4D130-2822-4BBB-B0D6-15AFE67AB14D}"/>
              </a:ext>
            </a:extLst>
          </p:cNvPr>
          <p:cNvGrpSpPr/>
          <p:nvPr/>
        </p:nvGrpSpPr>
        <p:grpSpPr>
          <a:xfrm>
            <a:off x="6525016" y="4252413"/>
            <a:ext cx="1036437" cy="1039807"/>
            <a:chOff x="6525016" y="4252413"/>
            <a:chExt cx="1036437" cy="1039807"/>
          </a:xfrm>
        </p:grpSpPr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CECF3242-120B-4238-9049-CDA8C1E2A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5016" y="4252413"/>
              <a:ext cx="1036437" cy="1039807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C3776579-DBC5-41F9-87B9-6BFF87D9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44831" y="4524239"/>
              <a:ext cx="409575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2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2A5FC8-F936-448A-9BCE-AD58B021341E}"/>
              </a:ext>
            </a:extLst>
          </p:cNvPr>
          <p:cNvSpPr txBox="1"/>
          <p:nvPr/>
        </p:nvSpPr>
        <p:spPr>
          <a:xfrm>
            <a:off x="4434959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43">
            <a:extLst>
              <a:ext uri="{FF2B5EF4-FFF2-40B4-BE49-F238E27FC236}">
                <a16:creationId xmlns:a16="http://schemas.microsoft.com/office/drawing/2014/main" id="{CD7F7A88-64E4-4064-B421-FE1F3A02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29" y="-1733690"/>
            <a:ext cx="1036437" cy="10398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DCAFBB-D62E-4463-8F78-1CB6E9FC98BA}"/>
              </a:ext>
            </a:extLst>
          </p:cNvPr>
          <p:cNvSpPr/>
          <p:nvPr/>
        </p:nvSpPr>
        <p:spPr>
          <a:xfrm>
            <a:off x="1571020" y="1980160"/>
            <a:ext cx="4229853" cy="344798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9726258-0D13-465B-8C9E-8E4A7BDBDDF6}"/>
              </a:ext>
            </a:extLst>
          </p:cNvPr>
          <p:cNvSpPr/>
          <p:nvPr/>
        </p:nvSpPr>
        <p:spPr>
          <a:xfrm>
            <a:off x="6237981" y="1980160"/>
            <a:ext cx="4229853" cy="344798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BA9EFF0-B0CE-43EE-A18F-3C3EDC8D10AC}"/>
              </a:ext>
            </a:extLst>
          </p:cNvPr>
          <p:cNvGrpSpPr/>
          <p:nvPr/>
        </p:nvGrpSpPr>
        <p:grpSpPr>
          <a:xfrm>
            <a:off x="1043573" y="4440431"/>
            <a:ext cx="1111125" cy="1469645"/>
            <a:chOff x="1043573" y="4440431"/>
            <a:chExt cx="1111125" cy="146964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7424A41-58F1-4AE8-89FB-20EC5BE97494}"/>
                </a:ext>
              </a:extLst>
            </p:cNvPr>
            <p:cNvSpPr/>
            <p:nvPr/>
          </p:nvSpPr>
          <p:spPr>
            <a:xfrm>
              <a:off x="1043573" y="4440431"/>
              <a:ext cx="1100719" cy="1462548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87902E2-9503-4213-A84B-5A98A03ED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96347" y="4651725"/>
              <a:ext cx="1443673" cy="1073029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E49090CF-F47F-468B-8641-495C5A3AC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06291" y="4907657"/>
              <a:ext cx="529457" cy="54177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F013418-38D5-4AEE-8F64-B32A3A5397C4}"/>
              </a:ext>
            </a:extLst>
          </p:cNvPr>
          <p:cNvGrpSpPr/>
          <p:nvPr/>
        </p:nvGrpSpPr>
        <p:grpSpPr>
          <a:xfrm>
            <a:off x="9882874" y="1435987"/>
            <a:ext cx="1217930" cy="1447800"/>
            <a:chOff x="9882874" y="1435987"/>
            <a:chExt cx="1217930" cy="14478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3C6F956-315F-46C5-8ACA-4B65A2FD1AC3}"/>
                </a:ext>
              </a:extLst>
            </p:cNvPr>
            <p:cNvSpPr/>
            <p:nvPr/>
          </p:nvSpPr>
          <p:spPr>
            <a:xfrm>
              <a:off x="9882874" y="1435987"/>
              <a:ext cx="1217930" cy="1447800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B27574E-D73D-4177-9A3E-D5B29EA84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6524" y="1572680"/>
              <a:ext cx="1447457" cy="1174755"/>
            </a:xfrm>
            <a:prstGeom prst="rect">
              <a:avLst/>
            </a:prstGeom>
          </p:spPr>
        </p:pic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B28C60FC-0F84-4F26-A066-27D0740AE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42549" y="1884654"/>
              <a:ext cx="541770" cy="541770"/>
            </a:xfrm>
            <a:prstGeom prst="rect">
              <a:avLst/>
            </a:prstGeom>
          </p:spPr>
        </p:pic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35DE6B4C-02FB-48C2-B382-C019F4C9E666}"/>
              </a:ext>
            </a:extLst>
          </p:cNvPr>
          <p:cNvSpPr txBox="1"/>
          <p:nvPr/>
        </p:nvSpPr>
        <p:spPr>
          <a:xfrm>
            <a:off x="1998924" y="2746220"/>
            <a:ext cx="3731149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02A7F03-61F5-40B3-9CBF-5DF64F24F9B9}"/>
              </a:ext>
            </a:extLst>
          </p:cNvPr>
          <p:cNvSpPr txBox="1"/>
          <p:nvPr/>
        </p:nvSpPr>
        <p:spPr>
          <a:xfrm>
            <a:off x="1998923" y="2378533"/>
            <a:ext cx="30063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0BCF84-0448-44A8-AA72-473192BC694C}"/>
              </a:ext>
            </a:extLst>
          </p:cNvPr>
          <p:cNvSpPr txBox="1"/>
          <p:nvPr/>
        </p:nvSpPr>
        <p:spPr>
          <a:xfrm>
            <a:off x="2434126" y="4194386"/>
            <a:ext cx="3170886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9191E76-9F23-473A-8E07-C9ED3C54006D}"/>
              </a:ext>
            </a:extLst>
          </p:cNvPr>
          <p:cNvSpPr txBox="1"/>
          <p:nvPr/>
        </p:nvSpPr>
        <p:spPr>
          <a:xfrm>
            <a:off x="2434124" y="3826699"/>
            <a:ext cx="30063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9D03457-04A0-454A-BF69-0927C0F54E7C}"/>
              </a:ext>
            </a:extLst>
          </p:cNvPr>
          <p:cNvSpPr txBox="1"/>
          <p:nvPr/>
        </p:nvSpPr>
        <p:spPr>
          <a:xfrm>
            <a:off x="6560031" y="2641312"/>
            <a:ext cx="327967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EB4B51D-D3F5-4FB5-B543-8D8C836DADD1}"/>
              </a:ext>
            </a:extLst>
          </p:cNvPr>
          <p:cNvSpPr txBox="1"/>
          <p:nvPr/>
        </p:nvSpPr>
        <p:spPr>
          <a:xfrm>
            <a:off x="6560029" y="2273625"/>
            <a:ext cx="30063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8427B77-BA66-4490-AD2C-100F9431BD1B}"/>
              </a:ext>
            </a:extLst>
          </p:cNvPr>
          <p:cNvSpPr txBox="1"/>
          <p:nvPr/>
        </p:nvSpPr>
        <p:spPr>
          <a:xfrm>
            <a:off x="6524144" y="4350969"/>
            <a:ext cx="394369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CD85A24-9890-4AC5-89D6-D8C24F42B958}"/>
              </a:ext>
            </a:extLst>
          </p:cNvPr>
          <p:cNvSpPr txBox="1"/>
          <p:nvPr/>
        </p:nvSpPr>
        <p:spPr>
          <a:xfrm>
            <a:off x="6524142" y="3983282"/>
            <a:ext cx="30063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5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8" grpId="0" animBg="1"/>
      <p:bldP spid="30" grpId="0"/>
      <p:bldP spid="32" grpId="0"/>
      <p:bldP spid="40" grpId="0"/>
      <p:bldP spid="42" grpId="0"/>
      <p:bldP spid="44" grpId="0"/>
      <p:bldP spid="46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5028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u="none" strike="noStrike" cap="none" spc="600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2969716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7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95688" y="66262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3A74267-838A-4E8B-995D-4833B7B248A9}"/>
              </a:ext>
            </a:extLst>
          </p:cNvPr>
          <p:cNvSpPr/>
          <p:nvPr/>
        </p:nvSpPr>
        <p:spPr>
          <a:xfrm>
            <a:off x="3741104" y="2115982"/>
            <a:ext cx="2071638" cy="155373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55EAB06-62DB-4F59-8466-2FE955171DBA}"/>
              </a:ext>
            </a:extLst>
          </p:cNvPr>
          <p:cNvSpPr/>
          <p:nvPr/>
        </p:nvSpPr>
        <p:spPr>
          <a:xfrm>
            <a:off x="6065662" y="2115982"/>
            <a:ext cx="2071638" cy="155373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90B4ED-7C55-47F9-B231-E1FC547BD071}"/>
              </a:ext>
            </a:extLst>
          </p:cNvPr>
          <p:cNvSpPr/>
          <p:nvPr/>
        </p:nvSpPr>
        <p:spPr>
          <a:xfrm>
            <a:off x="3741104" y="3905499"/>
            <a:ext cx="2071638" cy="155373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597F57-88DC-4BCE-B9AF-93706E9BF385}"/>
              </a:ext>
            </a:extLst>
          </p:cNvPr>
          <p:cNvSpPr/>
          <p:nvPr/>
        </p:nvSpPr>
        <p:spPr>
          <a:xfrm>
            <a:off x="6065662" y="3905499"/>
            <a:ext cx="2071638" cy="1553732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3825A15-17FE-4E2E-920E-1C77A47D49D4}"/>
              </a:ext>
            </a:extLst>
          </p:cNvPr>
          <p:cNvGrpSpPr/>
          <p:nvPr/>
        </p:nvGrpSpPr>
        <p:grpSpPr>
          <a:xfrm>
            <a:off x="8363430" y="2115982"/>
            <a:ext cx="2642925" cy="1810937"/>
            <a:chOff x="8752648" y="2078206"/>
            <a:chExt cx="2898692" cy="198619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3408BAB-F04F-49EB-97D3-552776F3F941}"/>
                </a:ext>
              </a:extLst>
            </p:cNvPr>
            <p:cNvSpPr txBox="1"/>
            <p:nvPr/>
          </p:nvSpPr>
          <p:spPr>
            <a:xfrm>
              <a:off x="8927190" y="2194463"/>
              <a:ext cx="2724150" cy="45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C076A71-E8A1-430C-855A-E38BCD9BFCFF}"/>
                </a:ext>
              </a:extLst>
            </p:cNvPr>
            <p:cNvSpPr txBox="1"/>
            <p:nvPr/>
          </p:nvSpPr>
          <p:spPr>
            <a:xfrm>
              <a:off x="8927191" y="2556621"/>
              <a:ext cx="2724149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E539136-FB3F-44AD-B510-2198D96F8E00}"/>
                </a:ext>
              </a:extLst>
            </p:cNvPr>
            <p:cNvCxnSpPr/>
            <p:nvPr/>
          </p:nvCxnSpPr>
          <p:spPr>
            <a:xfrm>
              <a:off x="8752648" y="2078206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F52F5AF-4540-4204-A3F2-44D5F65F935C}"/>
              </a:ext>
            </a:extLst>
          </p:cNvPr>
          <p:cNvGrpSpPr/>
          <p:nvPr/>
        </p:nvGrpSpPr>
        <p:grpSpPr>
          <a:xfrm>
            <a:off x="8363431" y="3905498"/>
            <a:ext cx="2667471" cy="1822561"/>
            <a:chOff x="8752648" y="4256801"/>
            <a:chExt cx="2925613" cy="199893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511D38D-382B-4731-BFE3-FE9E161D28CC}"/>
                </a:ext>
              </a:extLst>
            </p:cNvPr>
            <p:cNvSpPr txBox="1"/>
            <p:nvPr/>
          </p:nvSpPr>
          <p:spPr>
            <a:xfrm>
              <a:off x="8954111" y="4385807"/>
              <a:ext cx="2724150" cy="45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3BC1ADE-09E3-4FE4-9982-568325AC2A3A}"/>
                </a:ext>
              </a:extLst>
            </p:cNvPr>
            <p:cNvSpPr txBox="1"/>
            <p:nvPr/>
          </p:nvSpPr>
          <p:spPr>
            <a:xfrm>
              <a:off x="8954112" y="4747965"/>
              <a:ext cx="2724145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AB9F81E-470B-4D89-998E-958465546C95}"/>
                </a:ext>
              </a:extLst>
            </p:cNvPr>
            <p:cNvCxnSpPr/>
            <p:nvPr/>
          </p:nvCxnSpPr>
          <p:spPr>
            <a:xfrm>
              <a:off x="8752648" y="4256801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65F87A6-FF8B-4040-82A1-1BCC2393D69A}"/>
              </a:ext>
            </a:extLst>
          </p:cNvPr>
          <p:cNvGrpSpPr/>
          <p:nvPr/>
        </p:nvGrpSpPr>
        <p:grpSpPr>
          <a:xfrm flipH="1">
            <a:off x="816746" y="3905498"/>
            <a:ext cx="2702210" cy="1831562"/>
            <a:chOff x="8752648" y="4256801"/>
            <a:chExt cx="2963714" cy="200881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BA3B6C8-7333-4AFA-93E0-41EE82081D95}"/>
                </a:ext>
              </a:extLst>
            </p:cNvPr>
            <p:cNvSpPr txBox="1"/>
            <p:nvPr/>
          </p:nvSpPr>
          <p:spPr>
            <a:xfrm>
              <a:off x="9030044" y="4395679"/>
              <a:ext cx="2484854" cy="45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93EF732-024F-4590-BD0D-CCA0BAA16015}"/>
                </a:ext>
              </a:extLst>
            </p:cNvPr>
            <p:cNvSpPr txBox="1"/>
            <p:nvPr/>
          </p:nvSpPr>
          <p:spPr>
            <a:xfrm>
              <a:off x="9030045" y="4757837"/>
              <a:ext cx="2686317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FEAC92C-564D-488C-B52C-603FC34B1162}"/>
                </a:ext>
              </a:extLst>
            </p:cNvPr>
            <p:cNvCxnSpPr/>
            <p:nvPr/>
          </p:nvCxnSpPr>
          <p:spPr>
            <a:xfrm>
              <a:off x="8752648" y="4256801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F634F7-EC16-48E5-A4CB-DF329CBF7D39}"/>
              </a:ext>
            </a:extLst>
          </p:cNvPr>
          <p:cNvGrpSpPr/>
          <p:nvPr/>
        </p:nvGrpSpPr>
        <p:grpSpPr>
          <a:xfrm flipH="1">
            <a:off x="653147" y="2115982"/>
            <a:ext cx="2865810" cy="1832572"/>
            <a:chOff x="8752648" y="4256801"/>
            <a:chExt cx="3143147" cy="200991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BDB25E9-955B-4EAF-9920-1653AA598A49}"/>
                </a:ext>
              </a:extLst>
            </p:cNvPr>
            <p:cNvSpPr txBox="1"/>
            <p:nvPr/>
          </p:nvSpPr>
          <p:spPr>
            <a:xfrm>
              <a:off x="8939285" y="4396787"/>
              <a:ext cx="2956510" cy="45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EB8187A-858C-4F6B-8998-63691480AE29}"/>
                </a:ext>
              </a:extLst>
            </p:cNvPr>
            <p:cNvSpPr txBox="1"/>
            <p:nvPr/>
          </p:nvSpPr>
          <p:spPr>
            <a:xfrm>
              <a:off x="8939286" y="4758945"/>
              <a:ext cx="2608999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AB55391-14C3-4434-B6C2-770DDF322489}"/>
                </a:ext>
              </a:extLst>
            </p:cNvPr>
            <p:cNvCxnSpPr/>
            <p:nvPr/>
          </p:nvCxnSpPr>
          <p:spPr>
            <a:xfrm>
              <a:off x="8752648" y="4256801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菱形 36">
            <a:extLst>
              <a:ext uri="{FF2B5EF4-FFF2-40B4-BE49-F238E27FC236}">
                <a16:creationId xmlns:a16="http://schemas.microsoft.com/office/drawing/2014/main" id="{EA529DDF-D311-46C8-BC6C-32844040D4CB}"/>
              </a:ext>
            </a:extLst>
          </p:cNvPr>
          <p:cNvSpPr/>
          <p:nvPr/>
        </p:nvSpPr>
        <p:spPr>
          <a:xfrm>
            <a:off x="5292746" y="3139160"/>
            <a:ext cx="1296894" cy="1296894"/>
          </a:xfrm>
          <a:prstGeom prst="diamond">
            <a:avLst/>
          </a:prstGeom>
          <a:solidFill>
            <a:srgbClr val="454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D609B8D-57A8-421E-8E54-2CD9B34DF98B}"/>
              </a:ext>
            </a:extLst>
          </p:cNvPr>
          <p:cNvSpPr/>
          <p:nvPr/>
        </p:nvSpPr>
        <p:spPr>
          <a:xfrm>
            <a:off x="4736935" y="2583348"/>
            <a:ext cx="2408518" cy="2408517"/>
          </a:xfrm>
          <a:prstGeom prst="rect">
            <a:avLst/>
          </a:prstGeom>
          <a:noFill/>
          <a:ln w="28575">
            <a:solidFill>
              <a:srgbClr val="D64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3E1E68C-40E2-4694-AC2F-67BF09685018}"/>
              </a:ext>
            </a:extLst>
          </p:cNvPr>
          <p:cNvSpPr txBox="1"/>
          <p:nvPr/>
        </p:nvSpPr>
        <p:spPr>
          <a:xfrm>
            <a:off x="4434960" y="740929"/>
            <a:ext cx="33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D6ABC21-98AE-4058-9DF8-FBE4C9E52EE2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5B2A2962-A1BA-4AF0-8EBF-3B8AE6987D3A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D0F352E-0F0A-4A34-BB33-DE36DD53791B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9482187-E324-4F6F-8C37-272B6EEDD11B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1846BB5-F85D-4E85-89E1-966D666C5246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78EED220-B4DC-4F2D-A19C-D69A33231C63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2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37" grpId="0" animBg="1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r3wddy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2044</Words>
  <Application>Microsoft Office PowerPoint</Application>
  <PresentationFormat>宽屏</PresentationFormat>
  <Paragraphs>226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方正粗黑宋简体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68</cp:revision>
  <dcterms:created xsi:type="dcterms:W3CDTF">2020-08-01T02:24:57Z</dcterms:created>
  <dcterms:modified xsi:type="dcterms:W3CDTF">2022-02-27T02:17:12Z</dcterms:modified>
</cp:coreProperties>
</file>