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3" r:id="rId2"/>
  </p:sldMasterIdLst>
  <p:notesMasterIdLst>
    <p:notesMasterId r:id="rId28"/>
  </p:notesMasterIdLst>
  <p:sldIdLst>
    <p:sldId id="297" r:id="rId3"/>
    <p:sldId id="295" r:id="rId4"/>
    <p:sldId id="291" r:id="rId5"/>
    <p:sldId id="304" r:id="rId6"/>
    <p:sldId id="275" r:id="rId7"/>
    <p:sldId id="302" r:id="rId8"/>
    <p:sldId id="312" r:id="rId9"/>
    <p:sldId id="257" r:id="rId10"/>
    <p:sldId id="298" r:id="rId11"/>
    <p:sldId id="309" r:id="rId12"/>
    <p:sldId id="280" r:id="rId13"/>
    <p:sldId id="311" r:id="rId14"/>
    <p:sldId id="299" r:id="rId15"/>
    <p:sldId id="258" r:id="rId16"/>
    <p:sldId id="306" r:id="rId17"/>
    <p:sldId id="259" r:id="rId18"/>
    <p:sldId id="300" r:id="rId19"/>
    <p:sldId id="262" r:id="rId20"/>
    <p:sldId id="263" r:id="rId21"/>
    <p:sldId id="307" r:id="rId22"/>
    <p:sldId id="271" r:id="rId23"/>
    <p:sldId id="301" r:id="rId24"/>
    <p:sldId id="279" r:id="rId25"/>
    <p:sldId id="283" r:id="rId26"/>
    <p:sldId id="296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AB"/>
    <a:srgbClr val="F3722C"/>
    <a:srgbClr val="48B5BF"/>
    <a:srgbClr val="577590"/>
    <a:srgbClr val="FF7631"/>
    <a:srgbClr val="3C78D8"/>
    <a:srgbClr val="FFC727"/>
    <a:srgbClr val="D686A1"/>
    <a:srgbClr val="E6E6E6"/>
    <a:srgbClr val="CDB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3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2022/3/1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g99b7ced8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3" name="Google Shape;1483;g99b7ced8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g9a0c79df7d_0_17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9" name="Google Shape;1929;g9a0c79df7d_0_17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913592f75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913592f75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g9a0c79df7d_0_2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2" name="Google Shape;1802;g9a0c79df7d_0_2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a0c79df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a0c79df7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9a0c79df7d_0_1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9a0c79df7d_0_1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9a0c79df7d_0_1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9a0c79df7d_0_1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9a0c79df7d_0_3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9a0c79df7d_0_3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g9a0c79df7d_0_2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9" name="Google Shape;1159;g9a0c79df7d_0_2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99b7ced8ff_0_1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99b7ced8ff_0_1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09600" y="3258700"/>
            <a:ext cx="5468000" cy="19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5333"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5333"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5333"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5333"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5333"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5333"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5333"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5333"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09600" y="5298000"/>
            <a:ext cx="546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707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609600" y="5548000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2539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609600" y="1474833"/>
            <a:ext cx="10972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609600" y="4202967"/>
            <a:ext cx="10972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 algn="ctr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2pPr>
            <a:lvl3pPr marL="1828754" lvl="2" indent="-406390" algn="ctr">
              <a:spcBef>
                <a:spcPts val="2133"/>
              </a:spcBef>
              <a:spcAft>
                <a:spcPts val="0"/>
              </a:spcAft>
              <a:buSzPts val="1200"/>
              <a:buChar char="■"/>
              <a:defRPr/>
            </a:lvl3pPr>
            <a:lvl4pPr marL="2438339" lvl="3" indent="-406390" algn="ctr">
              <a:spcBef>
                <a:spcPts val="2133"/>
              </a:spcBef>
              <a:spcAft>
                <a:spcPts val="0"/>
              </a:spcAft>
              <a:buSzPts val="1200"/>
              <a:buChar char="●"/>
              <a:defRPr/>
            </a:lvl4pPr>
            <a:lvl5pPr marL="3047924" lvl="4" indent="-406390" algn="ctr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5pPr>
            <a:lvl6pPr marL="3657509" lvl="5" indent="-406390" algn="ctr">
              <a:spcBef>
                <a:spcPts val="2133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06390" algn="ctr">
              <a:spcBef>
                <a:spcPts val="2133"/>
              </a:spcBef>
              <a:spcAft>
                <a:spcPts val="0"/>
              </a:spcAft>
              <a:buSzPts val="1200"/>
              <a:buChar char="●"/>
              <a:defRPr/>
            </a:lvl7pPr>
            <a:lvl8pPr marL="4876678" lvl="7" indent="-406390" algn="ctr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 algn="ctr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962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2022/3/1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84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2022/3/1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28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24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09600" y="2867800"/>
            <a:ext cx="10972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170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09600" y="401600"/>
            <a:ext cx="109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09600" y="1863500"/>
            <a:ext cx="10972800" cy="44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9762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09600" y="401600"/>
            <a:ext cx="109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09600" y="1863500"/>
            <a:ext cx="10972800" cy="44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" name="TextBox 5"/>
          <p:cNvSpPr txBox="1"/>
          <p:nvPr userDrawn="1"/>
        </p:nvSpPr>
        <p:spPr>
          <a:xfrm>
            <a:off x="746562" y="6559326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http://www.Add title text/moban/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7106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609600" y="401600"/>
            <a:ext cx="109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609600" y="1536633"/>
            <a:ext cx="5139200" cy="48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139200" cy="48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046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09600" y="401600"/>
            <a:ext cx="109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6654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09600" y="5032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09600" y="1865000"/>
            <a:ext cx="3744000" cy="4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3807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09600" y="503200"/>
            <a:ext cx="8534400" cy="58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2814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609600" y="1364100"/>
            <a:ext cx="51160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631600" y="3737433"/>
            <a:ext cx="51160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6032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401600"/>
            <a:ext cx="1097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863500"/>
            <a:ext cx="10972800" cy="44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375922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6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81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1E7AAC28-7AD5-4D83-BD8A-4356E313F90A}"/>
              </a:ext>
            </a:extLst>
          </p:cNvPr>
          <p:cNvSpPr/>
          <p:nvPr/>
        </p:nvSpPr>
        <p:spPr>
          <a:xfrm>
            <a:off x="9520" y="45634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Google Shape;10;p2">
            <a:extLst>
              <a:ext uri="{FF2B5EF4-FFF2-40B4-BE49-F238E27FC236}">
                <a16:creationId xmlns:a16="http://schemas.microsoft.com/office/drawing/2014/main" id="{5C4AE63B-022D-4D62-975A-D4E154813F80}"/>
              </a:ext>
            </a:extLst>
          </p:cNvPr>
          <p:cNvSpPr/>
          <p:nvPr/>
        </p:nvSpPr>
        <p:spPr>
          <a:xfrm>
            <a:off x="-2276213" y="-4459262"/>
            <a:ext cx="5944932" cy="6553413"/>
          </a:xfrm>
          <a:custGeom>
            <a:avLst/>
            <a:gdLst/>
            <a:ahLst/>
            <a:cxnLst/>
            <a:rect l="l" t="t" r="r" b="b"/>
            <a:pathLst>
              <a:path w="189032" h="208380" extrusionOk="0">
                <a:moveTo>
                  <a:pt x="118176" y="0"/>
                </a:moveTo>
                <a:cubicBezTo>
                  <a:pt x="71103" y="0"/>
                  <a:pt x="0" y="46642"/>
                  <a:pt x="0" y="104190"/>
                </a:cubicBezTo>
                <a:cubicBezTo>
                  <a:pt x="0" y="161737"/>
                  <a:pt x="38201" y="208379"/>
                  <a:pt x="85274" y="208379"/>
                </a:cubicBezTo>
                <a:cubicBezTo>
                  <a:pt x="132409" y="208379"/>
                  <a:pt x="189032" y="161737"/>
                  <a:pt x="189032" y="104190"/>
                </a:cubicBezTo>
                <a:cubicBezTo>
                  <a:pt x="189032" y="46642"/>
                  <a:pt x="165310" y="0"/>
                  <a:pt x="118176" y="0"/>
                </a:cubicBezTo>
                <a:close/>
              </a:path>
            </a:pathLst>
          </a:custGeom>
          <a:solidFill>
            <a:srgbClr val="86B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" name="Google Shape;11;p2">
            <a:extLst>
              <a:ext uri="{FF2B5EF4-FFF2-40B4-BE49-F238E27FC236}">
                <a16:creationId xmlns:a16="http://schemas.microsoft.com/office/drawing/2014/main" id="{5D6E47E6-445F-431B-A910-2DB53D4A043D}"/>
              </a:ext>
            </a:extLst>
          </p:cNvPr>
          <p:cNvSpPr/>
          <p:nvPr/>
        </p:nvSpPr>
        <p:spPr>
          <a:xfrm>
            <a:off x="7419884" y="753352"/>
            <a:ext cx="9782852" cy="6531965"/>
          </a:xfrm>
          <a:custGeom>
            <a:avLst/>
            <a:gdLst/>
            <a:ahLst/>
            <a:cxnLst/>
            <a:rect l="l" t="t" r="r" b="b"/>
            <a:pathLst>
              <a:path w="311067" h="207698" extrusionOk="0">
                <a:moveTo>
                  <a:pt x="125724" y="1"/>
                </a:moveTo>
                <a:cubicBezTo>
                  <a:pt x="81910" y="1"/>
                  <a:pt x="40593" y="22660"/>
                  <a:pt x="21287" y="74817"/>
                </a:cubicBezTo>
                <a:cubicBezTo>
                  <a:pt x="0" y="132105"/>
                  <a:pt x="34654" y="184787"/>
                  <a:pt x="91492" y="201075"/>
                </a:cubicBezTo>
                <a:cubicBezTo>
                  <a:pt x="106854" y="205476"/>
                  <a:pt x="124393" y="207697"/>
                  <a:pt x="142354" y="207697"/>
                </a:cubicBezTo>
                <a:cubicBezTo>
                  <a:pt x="222500" y="207697"/>
                  <a:pt x="311066" y="163476"/>
                  <a:pt x="252291" y="71391"/>
                </a:cubicBezTo>
                <a:cubicBezTo>
                  <a:pt x="223814" y="26716"/>
                  <a:pt x="173297" y="1"/>
                  <a:pt x="125724" y="1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Google Shape;12;p2">
            <a:extLst>
              <a:ext uri="{FF2B5EF4-FFF2-40B4-BE49-F238E27FC236}">
                <a16:creationId xmlns:a16="http://schemas.microsoft.com/office/drawing/2014/main" id="{77FD1E01-054D-4DB2-99C2-CBF0D808FF20}"/>
              </a:ext>
            </a:extLst>
          </p:cNvPr>
          <p:cNvSpPr/>
          <p:nvPr/>
        </p:nvSpPr>
        <p:spPr>
          <a:xfrm rot="17101102">
            <a:off x="458213" y="5668506"/>
            <a:ext cx="789035" cy="790484"/>
          </a:xfrm>
          <a:custGeom>
            <a:avLst/>
            <a:gdLst/>
            <a:ahLst/>
            <a:cxnLst/>
            <a:rect l="l" t="t" r="r" b="b"/>
            <a:pathLst>
              <a:path w="311067" h="207698" extrusionOk="0">
                <a:moveTo>
                  <a:pt x="125724" y="1"/>
                </a:moveTo>
                <a:cubicBezTo>
                  <a:pt x="81910" y="1"/>
                  <a:pt x="40593" y="22660"/>
                  <a:pt x="21287" y="74817"/>
                </a:cubicBezTo>
                <a:cubicBezTo>
                  <a:pt x="0" y="132105"/>
                  <a:pt x="34654" y="184787"/>
                  <a:pt x="91492" y="201075"/>
                </a:cubicBezTo>
                <a:cubicBezTo>
                  <a:pt x="106854" y="205476"/>
                  <a:pt x="124393" y="207697"/>
                  <a:pt x="142354" y="207697"/>
                </a:cubicBezTo>
                <a:cubicBezTo>
                  <a:pt x="222500" y="207697"/>
                  <a:pt x="311066" y="163476"/>
                  <a:pt x="252291" y="71391"/>
                </a:cubicBezTo>
                <a:cubicBezTo>
                  <a:pt x="223814" y="26716"/>
                  <a:pt x="173297" y="1"/>
                  <a:pt x="125724" y="1"/>
                </a:cubicBezTo>
                <a:close/>
              </a:path>
            </a:pathLst>
          </a:custGeom>
          <a:solidFill>
            <a:srgbClr val="FF7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Google Shape;15;p2">
            <a:extLst>
              <a:ext uri="{FF2B5EF4-FFF2-40B4-BE49-F238E27FC236}">
                <a16:creationId xmlns:a16="http://schemas.microsoft.com/office/drawing/2014/main" id="{B2EBB1FE-7C3F-4EB9-8833-0CB020B3741D}"/>
              </a:ext>
            </a:extLst>
          </p:cNvPr>
          <p:cNvSpPr/>
          <p:nvPr/>
        </p:nvSpPr>
        <p:spPr>
          <a:xfrm rot="13500000">
            <a:off x="7280543" y="4907557"/>
            <a:ext cx="4912823" cy="4919942"/>
          </a:xfrm>
          <a:custGeom>
            <a:avLst/>
            <a:gdLst/>
            <a:ahLst/>
            <a:cxnLst/>
            <a:rect l="l" t="t" r="r" b="b"/>
            <a:pathLst>
              <a:path w="311067" h="207698" extrusionOk="0">
                <a:moveTo>
                  <a:pt x="125724" y="1"/>
                </a:moveTo>
                <a:cubicBezTo>
                  <a:pt x="81910" y="1"/>
                  <a:pt x="40593" y="22660"/>
                  <a:pt x="21287" y="74817"/>
                </a:cubicBezTo>
                <a:cubicBezTo>
                  <a:pt x="0" y="132105"/>
                  <a:pt x="34654" y="184787"/>
                  <a:pt x="91492" y="201075"/>
                </a:cubicBezTo>
                <a:cubicBezTo>
                  <a:pt x="106854" y="205476"/>
                  <a:pt x="124393" y="207697"/>
                  <a:pt x="142354" y="207697"/>
                </a:cubicBezTo>
                <a:cubicBezTo>
                  <a:pt x="222500" y="207697"/>
                  <a:pt x="311066" y="163476"/>
                  <a:pt x="252291" y="71391"/>
                </a:cubicBezTo>
                <a:cubicBezTo>
                  <a:pt x="223814" y="26716"/>
                  <a:pt x="173297" y="1"/>
                  <a:pt x="125724" y="1"/>
                </a:cubicBezTo>
                <a:close/>
              </a:path>
            </a:pathLst>
          </a:custGeom>
          <a:solidFill>
            <a:srgbClr val="86B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Google Shape;16;p2">
            <a:extLst>
              <a:ext uri="{FF2B5EF4-FFF2-40B4-BE49-F238E27FC236}">
                <a16:creationId xmlns:a16="http://schemas.microsoft.com/office/drawing/2014/main" id="{997F759B-0C63-478B-951A-39941B0C799E}"/>
              </a:ext>
            </a:extLst>
          </p:cNvPr>
          <p:cNvSpPr/>
          <p:nvPr/>
        </p:nvSpPr>
        <p:spPr>
          <a:xfrm rot="9364734">
            <a:off x="10505597" y="1454524"/>
            <a:ext cx="550089" cy="551800"/>
          </a:xfrm>
          <a:custGeom>
            <a:avLst/>
            <a:gdLst/>
            <a:ahLst/>
            <a:cxnLst/>
            <a:rect l="l" t="t" r="r" b="b"/>
            <a:pathLst>
              <a:path w="311067" h="207698" extrusionOk="0">
                <a:moveTo>
                  <a:pt x="125724" y="1"/>
                </a:moveTo>
                <a:cubicBezTo>
                  <a:pt x="81910" y="1"/>
                  <a:pt x="40593" y="22660"/>
                  <a:pt x="21287" y="74817"/>
                </a:cubicBezTo>
                <a:cubicBezTo>
                  <a:pt x="0" y="132105"/>
                  <a:pt x="34654" y="184787"/>
                  <a:pt x="91492" y="201075"/>
                </a:cubicBezTo>
                <a:cubicBezTo>
                  <a:pt x="106854" y="205476"/>
                  <a:pt x="124393" y="207697"/>
                  <a:pt x="142354" y="207697"/>
                </a:cubicBezTo>
                <a:cubicBezTo>
                  <a:pt x="222500" y="207697"/>
                  <a:pt x="311066" y="163476"/>
                  <a:pt x="252291" y="71391"/>
                </a:cubicBezTo>
                <a:cubicBezTo>
                  <a:pt x="223814" y="26716"/>
                  <a:pt x="173297" y="1"/>
                  <a:pt x="125724" y="1"/>
                </a:cubicBezTo>
                <a:close/>
              </a:path>
            </a:pathLst>
          </a:custGeom>
          <a:solidFill>
            <a:srgbClr val="FF7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BB6E90C-631C-430A-83EA-352B4B7822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40" t="14982" r="9582" b="13415"/>
          <a:stretch/>
        </p:blipFill>
        <p:spPr>
          <a:xfrm>
            <a:off x="5695639" y="297180"/>
            <a:ext cx="7223760" cy="626364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06C91D53-B69B-43A0-8555-7468AA3B135B}"/>
              </a:ext>
            </a:extLst>
          </p:cNvPr>
          <p:cNvSpPr txBox="1"/>
          <p:nvPr/>
        </p:nvSpPr>
        <p:spPr>
          <a:xfrm>
            <a:off x="481230" y="4370470"/>
            <a:ext cx="5898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6" name="Google Shape;106;p21">
            <a:extLst>
              <a:ext uri="{FF2B5EF4-FFF2-40B4-BE49-F238E27FC236}">
                <a16:creationId xmlns:a16="http://schemas.microsoft.com/office/drawing/2014/main" id="{61572FDD-A9C0-4A15-82A5-DCE4FBFBD94F}"/>
              </a:ext>
            </a:extLst>
          </p:cNvPr>
          <p:cNvSpPr/>
          <p:nvPr/>
        </p:nvSpPr>
        <p:spPr>
          <a:xfrm rot="4276616" flipH="1">
            <a:off x="5616484" y="977816"/>
            <a:ext cx="1162896" cy="777763"/>
          </a:xfrm>
          <a:custGeom>
            <a:avLst/>
            <a:gdLst/>
            <a:ahLst/>
            <a:cxnLst/>
            <a:rect l="l" t="t" r="r" b="b"/>
            <a:pathLst>
              <a:path w="188136" h="138133" extrusionOk="0">
                <a:moveTo>
                  <a:pt x="113208" y="1"/>
                </a:moveTo>
                <a:cubicBezTo>
                  <a:pt x="112472" y="1"/>
                  <a:pt x="111729" y="12"/>
                  <a:pt x="110980" y="36"/>
                </a:cubicBezTo>
                <a:cubicBezTo>
                  <a:pt x="78857" y="1036"/>
                  <a:pt x="51438" y="21351"/>
                  <a:pt x="28755" y="37262"/>
                </a:cubicBezTo>
                <a:cubicBezTo>
                  <a:pt x="6072" y="53174"/>
                  <a:pt x="1" y="77858"/>
                  <a:pt x="13210" y="97172"/>
                </a:cubicBezTo>
                <a:cubicBezTo>
                  <a:pt x="26386" y="116452"/>
                  <a:pt x="47401" y="108313"/>
                  <a:pt x="74120" y="120855"/>
                </a:cubicBezTo>
                <a:cubicBezTo>
                  <a:pt x="96662" y="131422"/>
                  <a:pt x="103804" y="138132"/>
                  <a:pt x="123432" y="138132"/>
                </a:cubicBezTo>
                <a:cubicBezTo>
                  <a:pt x="127041" y="138132"/>
                  <a:pt x="131072" y="137905"/>
                  <a:pt x="135698" y="137434"/>
                </a:cubicBezTo>
                <a:cubicBezTo>
                  <a:pt x="165486" y="134398"/>
                  <a:pt x="188135" y="103243"/>
                  <a:pt x="184766" y="70086"/>
                </a:cubicBezTo>
                <a:cubicBezTo>
                  <a:pt x="181364" y="36929"/>
                  <a:pt x="163451" y="20017"/>
                  <a:pt x="163451" y="20017"/>
                </a:cubicBezTo>
                <a:cubicBezTo>
                  <a:pt x="163451" y="20017"/>
                  <a:pt x="144072" y="1"/>
                  <a:pt x="113208" y="1"/>
                </a:cubicBezTo>
                <a:close/>
              </a:path>
            </a:pathLst>
          </a:custGeom>
          <a:solidFill>
            <a:srgbClr val="FF7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02EDFB2-00DB-4C8A-AD30-B778117F5241}"/>
              </a:ext>
            </a:extLst>
          </p:cNvPr>
          <p:cNvSpPr/>
          <p:nvPr/>
        </p:nvSpPr>
        <p:spPr>
          <a:xfrm>
            <a:off x="4444402" y="1108447"/>
            <a:ext cx="258250" cy="258250"/>
          </a:xfrm>
          <a:prstGeom prst="ellipse">
            <a:avLst/>
          </a:prstGeom>
          <a:solidFill>
            <a:srgbClr val="FFD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F600272F-4966-429B-9879-B049746633C4}"/>
              </a:ext>
            </a:extLst>
          </p:cNvPr>
          <p:cNvSpPr/>
          <p:nvPr/>
        </p:nvSpPr>
        <p:spPr>
          <a:xfrm>
            <a:off x="1207578" y="5285282"/>
            <a:ext cx="258250" cy="258250"/>
          </a:xfrm>
          <a:prstGeom prst="ellipse">
            <a:avLst/>
          </a:prstGeom>
          <a:solidFill>
            <a:srgbClr val="FFD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AC19990B-ECA2-41D8-A415-79F035F80627}"/>
              </a:ext>
            </a:extLst>
          </p:cNvPr>
          <p:cNvSpPr txBox="1"/>
          <p:nvPr/>
        </p:nvSpPr>
        <p:spPr>
          <a:xfrm>
            <a:off x="523351" y="2632833"/>
            <a:ext cx="525413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FREE </a:t>
            </a:r>
          </a:p>
          <a:p>
            <a:pPr algn="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PPT TEMPLATES</a:t>
            </a:r>
            <a:endParaRPr lang="ko-KR" altLang="en-US" sz="4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392C478F-48D8-47A4-B62B-74D9A06AD885}"/>
              </a:ext>
            </a:extLst>
          </p:cNvPr>
          <p:cNvSpPr/>
          <p:nvPr/>
        </p:nvSpPr>
        <p:spPr>
          <a:xfrm>
            <a:off x="9821603" y="21401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FFD9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3">
            <a:hlinkClick r:id="rId3"/>
            <a:extLst>
              <a:ext uri="{FF2B5EF4-FFF2-40B4-BE49-F238E27FC236}">
                <a16:creationId xmlns:a16="http://schemas.microsoft.com/office/drawing/2014/main" id="{10D0ED16-A5CC-4AB6-A1FE-E9039F6AA1F9}"/>
              </a:ext>
            </a:extLst>
          </p:cNvPr>
          <p:cNvSpPr txBox="1"/>
          <p:nvPr/>
        </p:nvSpPr>
        <p:spPr>
          <a:xfrm>
            <a:off x="1277284" y="597736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83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803;p10">
            <a:extLst>
              <a:ext uri="{FF2B5EF4-FFF2-40B4-BE49-F238E27FC236}">
                <a16:creationId xmlns:a16="http://schemas.microsoft.com/office/drawing/2014/main" id="{E367E82B-5A58-4D3B-A55F-48D4C45FD4EE}"/>
              </a:ext>
            </a:extLst>
          </p:cNvPr>
          <p:cNvSpPr/>
          <p:nvPr/>
        </p:nvSpPr>
        <p:spPr>
          <a:xfrm>
            <a:off x="-48150" y="-662"/>
            <a:ext cx="1876073" cy="1689551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rgbClr val="86B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95" name="Google Shape;4096;p10">
            <a:extLst>
              <a:ext uri="{FF2B5EF4-FFF2-40B4-BE49-F238E27FC236}">
                <a16:creationId xmlns:a16="http://schemas.microsoft.com/office/drawing/2014/main" id="{DBC74A63-24F5-4422-BBCF-98D58F7AA8C4}"/>
              </a:ext>
            </a:extLst>
          </p:cNvPr>
          <p:cNvSpPr/>
          <p:nvPr/>
        </p:nvSpPr>
        <p:spPr>
          <a:xfrm rot="16200000">
            <a:off x="9101342" y="4333408"/>
            <a:ext cx="4015505" cy="2165809"/>
          </a:xfrm>
          <a:custGeom>
            <a:avLst/>
            <a:gdLst/>
            <a:ahLst/>
            <a:cxnLst/>
            <a:rect l="l" t="t" r="r" b="b"/>
            <a:pathLst>
              <a:path w="10086" h="5440" extrusionOk="0">
                <a:moveTo>
                  <a:pt x="2326" y="0"/>
                </a:moveTo>
                <a:cubicBezTo>
                  <a:pt x="2063" y="0"/>
                  <a:pt x="1793" y="39"/>
                  <a:pt x="1547" y="80"/>
                </a:cubicBezTo>
                <a:cubicBezTo>
                  <a:pt x="1085" y="150"/>
                  <a:pt x="636" y="253"/>
                  <a:pt x="191" y="339"/>
                </a:cubicBezTo>
                <a:cubicBezTo>
                  <a:pt x="137" y="339"/>
                  <a:pt x="87" y="372"/>
                  <a:pt x="71" y="389"/>
                </a:cubicBezTo>
                <a:cubicBezTo>
                  <a:pt x="1" y="475"/>
                  <a:pt x="54" y="628"/>
                  <a:pt x="54" y="731"/>
                </a:cubicBezTo>
                <a:lnTo>
                  <a:pt x="54" y="2158"/>
                </a:lnTo>
                <a:lnTo>
                  <a:pt x="54" y="4067"/>
                </a:lnTo>
                <a:cubicBezTo>
                  <a:pt x="54" y="4615"/>
                  <a:pt x="34" y="5130"/>
                  <a:pt x="34" y="5369"/>
                </a:cubicBezTo>
                <a:lnTo>
                  <a:pt x="10086" y="5439"/>
                </a:lnTo>
                <a:lnTo>
                  <a:pt x="10086" y="5163"/>
                </a:lnTo>
                <a:cubicBezTo>
                  <a:pt x="10086" y="4891"/>
                  <a:pt x="9912" y="4615"/>
                  <a:pt x="9776" y="4409"/>
                </a:cubicBezTo>
                <a:cubicBezTo>
                  <a:pt x="9331" y="3687"/>
                  <a:pt x="8626" y="3085"/>
                  <a:pt x="7764" y="2982"/>
                </a:cubicBezTo>
                <a:cubicBezTo>
                  <a:pt x="7694" y="2975"/>
                  <a:pt x="7626" y="2972"/>
                  <a:pt x="7561" y="2972"/>
                </a:cubicBezTo>
                <a:cubicBezTo>
                  <a:pt x="7146" y="2972"/>
                  <a:pt x="6815" y="3104"/>
                  <a:pt x="6445" y="3329"/>
                </a:cubicBezTo>
                <a:cubicBezTo>
                  <a:pt x="5963" y="3617"/>
                  <a:pt x="5534" y="3963"/>
                  <a:pt x="5051" y="4236"/>
                </a:cubicBezTo>
                <a:cubicBezTo>
                  <a:pt x="4565" y="4521"/>
                  <a:pt x="4031" y="4838"/>
                  <a:pt x="3446" y="4838"/>
                </a:cubicBezTo>
                <a:cubicBezTo>
                  <a:pt x="3432" y="4838"/>
                  <a:pt x="3417" y="4838"/>
                  <a:pt x="3402" y="4837"/>
                </a:cubicBezTo>
                <a:cubicBezTo>
                  <a:pt x="2957" y="4837"/>
                  <a:pt x="2648" y="4545"/>
                  <a:pt x="2734" y="4083"/>
                </a:cubicBezTo>
                <a:cubicBezTo>
                  <a:pt x="2817" y="3704"/>
                  <a:pt x="3077" y="3378"/>
                  <a:pt x="3266" y="3036"/>
                </a:cubicBezTo>
                <a:cubicBezTo>
                  <a:pt x="3592" y="2504"/>
                  <a:pt x="3901" y="1935"/>
                  <a:pt x="3901" y="1350"/>
                </a:cubicBezTo>
                <a:cubicBezTo>
                  <a:pt x="3918" y="818"/>
                  <a:pt x="3559" y="269"/>
                  <a:pt x="2887" y="80"/>
                </a:cubicBezTo>
                <a:cubicBezTo>
                  <a:pt x="2712" y="22"/>
                  <a:pt x="2521" y="0"/>
                  <a:pt x="2326" y="0"/>
                </a:cubicBezTo>
                <a:close/>
              </a:path>
            </a:pathLst>
          </a:custGeom>
          <a:solidFill>
            <a:srgbClr val="FF7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297" name="图片 296">
            <a:extLst>
              <a:ext uri="{FF2B5EF4-FFF2-40B4-BE49-F238E27FC236}">
                <a16:creationId xmlns:a16="http://schemas.microsoft.com/office/drawing/2014/main" id="{CD98534E-60AC-4C52-9CA6-276CA2AFF3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42"/>
          <a:stretch/>
        </p:blipFill>
        <p:spPr>
          <a:xfrm>
            <a:off x="-48150" y="865223"/>
            <a:ext cx="3743473" cy="6091162"/>
          </a:xfrm>
          <a:prstGeom prst="rect">
            <a:avLst/>
          </a:prstGeom>
        </p:spPr>
      </p:pic>
      <p:sp>
        <p:nvSpPr>
          <p:cNvPr id="307" name="Google Shape;615;p21">
            <a:extLst>
              <a:ext uri="{FF2B5EF4-FFF2-40B4-BE49-F238E27FC236}">
                <a16:creationId xmlns:a16="http://schemas.microsoft.com/office/drawing/2014/main" id="{E7BA9A6C-1E75-48E1-B2D1-8E19F733CEF3}"/>
              </a:ext>
            </a:extLst>
          </p:cNvPr>
          <p:cNvSpPr/>
          <p:nvPr/>
        </p:nvSpPr>
        <p:spPr>
          <a:xfrm rot="10800000">
            <a:off x="4411642" y="2929142"/>
            <a:ext cx="164576" cy="582365"/>
          </a:xfrm>
          <a:custGeom>
            <a:avLst/>
            <a:gdLst/>
            <a:ahLst/>
            <a:cxnLst/>
            <a:rect l="l" t="t" r="r" b="b"/>
            <a:pathLst>
              <a:path w="5403" h="19119" extrusionOk="0">
                <a:moveTo>
                  <a:pt x="2235" y="1"/>
                </a:moveTo>
                <a:cubicBezTo>
                  <a:pt x="2111" y="1"/>
                  <a:pt x="1991" y="81"/>
                  <a:pt x="1975" y="241"/>
                </a:cubicBezTo>
                <a:cubicBezTo>
                  <a:pt x="1751" y="273"/>
                  <a:pt x="1559" y="401"/>
                  <a:pt x="1495" y="593"/>
                </a:cubicBezTo>
                <a:cubicBezTo>
                  <a:pt x="1111" y="1681"/>
                  <a:pt x="663" y="2737"/>
                  <a:pt x="119" y="3729"/>
                </a:cubicBezTo>
                <a:cubicBezTo>
                  <a:pt x="0" y="3966"/>
                  <a:pt x="197" y="4220"/>
                  <a:pt x="398" y="4220"/>
                </a:cubicBezTo>
                <a:cubicBezTo>
                  <a:pt x="469" y="4220"/>
                  <a:pt x="540" y="4188"/>
                  <a:pt x="599" y="4113"/>
                </a:cubicBezTo>
                <a:cubicBezTo>
                  <a:pt x="1079" y="3505"/>
                  <a:pt x="1527" y="2833"/>
                  <a:pt x="1879" y="2129"/>
                </a:cubicBezTo>
                <a:lnTo>
                  <a:pt x="1879" y="2129"/>
                </a:lnTo>
                <a:cubicBezTo>
                  <a:pt x="1783" y="5234"/>
                  <a:pt x="1879" y="8370"/>
                  <a:pt x="1879" y="11475"/>
                </a:cubicBezTo>
                <a:cubicBezTo>
                  <a:pt x="1879" y="13747"/>
                  <a:pt x="1239" y="17076"/>
                  <a:pt x="2775" y="18996"/>
                </a:cubicBezTo>
                <a:cubicBezTo>
                  <a:pt x="2846" y="19082"/>
                  <a:pt x="2936" y="19119"/>
                  <a:pt x="3027" y="19119"/>
                </a:cubicBezTo>
                <a:cubicBezTo>
                  <a:pt x="3309" y="19119"/>
                  <a:pt x="3609" y="18774"/>
                  <a:pt x="3415" y="18484"/>
                </a:cubicBezTo>
                <a:cubicBezTo>
                  <a:pt x="2583" y="17172"/>
                  <a:pt x="2743" y="15636"/>
                  <a:pt x="2743" y="14163"/>
                </a:cubicBezTo>
                <a:lnTo>
                  <a:pt x="2711" y="9522"/>
                </a:lnTo>
                <a:cubicBezTo>
                  <a:pt x="2711" y="7186"/>
                  <a:pt x="2711" y="4850"/>
                  <a:pt x="2615" y="2481"/>
                </a:cubicBezTo>
                <a:lnTo>
                  <a:pt x="2615" y="2481"/>
                </a:lnTo>
                <a:cubicBezTo>
                  <a:pt x="3159" y="3153"/>
                  <a:pt x="3799" y="3729"/>
                  <a:pt x="4472" y="4241"/>
                </a:cubicBezTo>
                <a:cubicBezTo>
                  <a:pt x="4564" y="4317"/>
                  <a:pt x="4657" y="4349"/>
                  <a:pt x="4744" y="4349"/>
                </a:cubicBezTo>
                <a:cubicBezTo>
                  <a:pt x="5136" y="4349"/>
                  <a:pt x="5403" y="3692"/>
                  <a:pt x="4984" y="3377"/>
                </a:cubicBezTo>
                <a:cubicBezTo>
                  <a:pt x="3991" y="2641"/>
                  <a:pt x="3191" y="1713"/>
                  <a:pt x="2519" y="689"/>
                </a:cubicBezTo>
                <a:cubicBezTo>
                  <a:pt x="2519" y="529"/>
                  <a:pt x="2519" y="401"/>
                  <a:pt x="2519" y="241"/>
                </a:cubicBezTo>
                <a:cubicBezTo>
                  <a:pt x="2487" y="81"/>
                  <a:pt x="2359" y="1"/>
                  <a:pt x="223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8" name="Google Shape;616;p21">
            <a:extLst>
              <a:ext uri="{FF2B5EF4-FFF2-40B4-BE49-F238E27FC236}">
                <a16:creationId xmlns:a16="http://schemas.microsoft.com/office/drawing/2014/main" id="{862AAE2C-38B1-4DB4-B4D1-B3A0399B9AEF}"/>
              </a:ext>
            </a:extLst>
          </p:cNvPr>
          <p:cNvSpPr/>
          <p:nvPr/>
        </p:nvSpPr>
        <p:spPr>
          <a:xfrm>
            <a:off x="3277930" y="1854594"/>
            <a:ext cx="2432000" cy="699600"/>
          </a:xfrm>
          <a:prstGeom prst="chevron">
            <a:avLst>
              <a:gd name="adj" fmla="val 36067"/>
            </a:avLst>
          </a:prstGeom>
          <a:solidFill>
            <a:srgbClr val="F8961E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2018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9" name="Google Shape;625;p21">
            <a:extLst>
              <a:ext uri="{FF2B5EF4-FFF2-40B4-BE49-F238E27FC236}">
                <a16:creationId xmlns:a16="http://schemas.microsoft.com/office/drawing/2014/main" id="{1173908C-2043-475C-98D3-CA992EA74B51}"/>
              </a:ext>
            </a:extLst>
          </p:cNvPr>
          <p:cNvSpPr/>
          <p:nvPr/>
        </p:nvSpPr>
        <p:spPr>
          <a:xfrm rot="10800000">
            <a:off x="7249498" y="2929142"/>
            <a:ext cx="164576" cy="582365"/>
          </a:xfrm>
          <a:custGeom>
            <a:avLst/>
            <a:gdLst/>
            <a:ahLst/>
            <a:cxnLst/>
            <a:rect l="l" t="t" r="r" b="b"/>
            <a:pathLst>
              <a:path w="5403" h="19119" extrusionOk="0">
                <a:moveTo>
                  <a:pt x="2235" y="1"/>
                </a:moveTo>
                <a:cubicBezTo>
                  <a:pt x="2111" y="1"/>
                  <a:pt x="1991" y="81"/>
                  <a:pt x="1975" y="241"/>
                </a:cubicBezTo>
                <a:cubicBezTo>
                  <a:pt x="1751" y="273"/>
                  <a:pt x="1559" y="401"/>
                  <a:pt x="1495" y="593"/>
                </a:cubicBezTo>
                <a:cubicBezTo>
                  <a:pt x="1111" y="1681"/>
                  <a:pt x="663" y="2737"/>
                  <a:pt x="119" y="3729"/>
                </a:cubicBezTo>
                <a:cubicBezTo>
                  <a:pt x="0" y="3966"/>
                  <a:pt x="197" y="4220"/>
                  <a:pt x="398" y="4220"/>
                </a:cubicBezTo>
                <a:cubicBezTo>
                  <a:pt x="469" y="4220"/>
                  <a:pt x="540" y="4188"/>
                  <a:pt x="599" y="4113"/>
                </a:cubicBezTo>
                <a:cubicBezTo>
                  <a:pt x="1079" y="3505"/>
                  <a:pt x="1527" y="2833"/>
                  <a:pt x="1879" y="2129"/>
                </a:cubicBezTo>
                <a:lnTo>
                  <a:pt x="1879" y="2129"/>
                </a:lnTo>
                <a:cubicBezTo>
                  <a:pt x="1783" y="5234"/>
                  <a:pt x="1879" y="8370"/>
                  <a:pt x="1879" y="11475"/>
                </a:cubicBezTo>
                <a:cubicBezTo>
                  <a:pt x="1879" y="13747"/>
                  <a:pt x="1239" y="17076"/>
                  <a:pt x="2775" y="18996"/>
                </a:cubicBezTo>
                <a:cubicBezTo>
                  <a:pt x="2846" y="19082"/>
                  <a:pt x="2936" y="19119"/>
                  <a:pt x="3027" y="19119"/>
                </a:cubicBezTo>
                <a:cubicBezTo>
                  <a:pt x="3309" y="19119"/>
                  <a:pt x="3609" y="18774"/>
                  <a:pt x="3415" y="18484"/>
                </a:cubicBezTo>
                <a:cubicBezTo>
                  <a:pt x="2583" y="17172"/>
                  <a:pt x="2743" y="15636"/>
                  <a:pt x="2743" y="14163"/>
                </a:cubicBezTo>
                <a:lnTo>
                  <a:pt x="2711" y="9522"/>
                </a:lnTo>
                <a:cubicBezTo>
                  <a:pt x="2711" y="7186"/>
                  <a:pt x="2711" y="4850"/>
                  <a:pt x="2615" y="2481"/>
                </a:cubicBezTo>
                <a:lnTo>
                  <a:pt x="2615" y="2481"/>
                </a:lnTo>
                <a:cubicBezTo>
                  <a:pt x="3159" y="3153"/>
                  <a:pt x="3799" y="3729"/>
                  <a:pt x="4472" y="4241"/>
                </a:cubicBezTo>
                <a:cubicBezTo>
                  <a:pt x="4564" y="4317"/>
                  <a:pt x="4657" y="4349"/>
                  <a:pt x="4744" y="4349"/>
                </a:cubicBezTo>
                <a:cubicBezTo>
                  <a:pt x="5136" y="4349"/>
                  <a:pt x="5403" y="3692"/>
                  <a:pt x="4984" y="3377"/>
                </a:cubicBezTo>
                <a:cubicBezTo>
                  <a:pt x="3991" y="2641"/>
                  <a:pt x="3191" y="1713"/>
                  <a:pt x="2519" y="689"/>
                </a:cubicBezTo>
                <a:cubicBezTo>
                  <a:pt x="2519" y="529"/>
                  <a:pt x="2519" y="401"/>
                  <a:pt x="2519" y="241"/>
                </a:cubicBezTo>
                <a:cubicBezTo>
                  <a:pt x="2487" y="81"/>
                  <a:pt x="2359" y="1"/>
                  <a:pt x="223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0" name="Google Shape;626;p21">
            <a:extLst>
              <a:ext uri="{FF2B5EF4-FFF2-40B4-BE49-F238E27FC236}">
                <a16:creationId xmlns:a16="http://schemas.microsoft.com/office/drawing/2014/main" id="{057AD369-BAA3-4B64-9AED-08B37C2AA7A6}"/>
              </a:ext>
            </a:extLst>
          </p:cNvPr>
          <p:cNvSpPr/>
          <p:nvPr/>
        </p:nvSpPr>
        <p:spPr>
          <a:xfrm>
            <a:off x="6115786" y="1854594"/>
            <a:ext cx="2432000" cy="699600"/>
          </a:xfrm>
          <a:prstGeom prst="chevron">
            <a:avLst>
              <a:gd name="adj" fmla="val 36067"/>
            </a:avLst>
          </a:prstGeom>
          <a:solidFill>
            <a:srgbClr val="F9414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2020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1" name="Google Shape;632;p21">
            <a:extLst>
              <a:ext uri="{FF2B5EF4-FFF2-40B4-BE49-F238E27FC236}">
                <a16:creationId xmlns:a16="http://schemas.microsoft.com/office/drawing/2014/main" id="{9057EAEB-5905-40DF-8E3A-D46CBBEA1635}"/>
              </a:ext>
            </a:extLst>
          </p:cNvPr>
          <p:cNvSpPr/>
          <p:nvPr/>
        </p:nvSpPr>
        <p:spPr>
          <a:xfrm rot="10800000">
            <a:off x="10087353" y="2929142"/>
            <a:ext cx="164576" cy="582365"/>
          </a:xfrm>
          <a:custGeom>
            <a:avLst/>
            <a:gdLst/>
            <a:ahLst/>
            <a:cxnLst/>
            <a:rect l="l" t="t" r="r" b="b"/>
            <a:pathLst>
              <a:path w="5403" h="19119" extrusionOk="0">
                <a:moveTo>
                  <a:pt x="2235" y="1"/>
                </a:moveTo>
                <a:cubicBezTo>
                  <a:pt x="2111" y="1"/>
                  <a:pt x="1991" y="81"/>
                  <a:pt x="1975" y="241"/>
                </a:cubicBezTo>
                <a:cubicBezTo>
                  <a:pt x="1751" y="273"/>
                  <a:pt x="1559" y="401"/>
                  <a:pt x="1495" y="593"/>
                </a:cubicBezTo>
                <a:cubicBezTo>
                  <a:pt x="1111" y="1681"/>
                  <a:pt x="663" y="2737"/>
                  <a:pt x="119" y="3729"/>
                </a:cubicBezTo>
                <a:cubicBezTo>
                  <a:pt x="0" y="3966"/>
                  <a:pt x="197" y="4220"/>
                  <a:pt x="398" y="4220"/>
                </a:cubicBezTo>
                <a:cubicBezTo>
                  <a:pt x="469" y="4220"/>
                  <a:pt x="540" y="4188"/>
                  <a:pt x="599" y="4113"/>
                </a:cubicBezTo>
                <a:cubicBezTo>
                  <a:pt x="1079" y="3505"/>
                  <a:pt x="1527" y="2833"/>
                  <a:pt x="1879" y="2129"/>
                </a:cubicBezTo>
                <a:lnTo>
                  <a:pt x="1879" y="2129"/>
                </a:lnTo>
                <a:cubicBezTo>
                  <a:pt x="1783" y="5234"/>
                  <a:pt x="1879" y="8370"/>
                  <a:pt x="1879" y="11475"/>
                </a:cubicBezTo>
                <a:cubicBezTo>
                  <a:pt x="1879" y="13747"/>
                  <a:pt x="1239" y="17076"/>
                  <a:pt x="2775" y="18996"/>
                </a:cubicBezTo>
                <a:cubicBezTo>
                  <a:pt x="2846" y="19082"/>
                  <a:pt x="2936" y="19119"/>
                  <a:pt x="3027" y="19119"/>
                </a:cubicBezTo>
                <a:cubicBezTo>
                  <a:pt x="3309" y="19119"/>
                  <a:pt x="3609" y="18774"/>
                  <a:pt x="3415" y="18484"/>
                </a:cubicBezTo>
                <a:cubicBezTo>
                  <a:pt x="2583" y="17172"/>
                  <a:pt x="2743" y="15636"/>
                  <a:pt x="2743" y="14163"/>
                </a:cubicBezTo>
                <a:lnTo>
                  <a:pt x="2711" y="9522"/>
                </a:lnTo>
                <a:cubicBezTo>
                  <a:pt x="2711" y="7186"/>
                  <a:pt x="2711" y="4850"/>
                  <a:pt x="2615" y="2481"/>
                </a:cubicBezTo>
                <a:lnTo>
                  <a:pt x="2615" y="2481"/>
                </a:lnTo>
                <a:cubicBezTo>
                  <a:pt x="3159" y="3153"/>
                  <a:pt x="3799" y="3729"/>
                  <a:pt x="4472" y="4241"/>
                </a:cubicBezTo>
                <a:cubicBezTo>
                  <a:pt x="4564" y="4317"/>
                  <a:pt x="4657" y="4349"/>
                  <a:pt x="4744" y="4349"/>
                </a:cubicBezTo>
                <a:cubicBezTo>
                  <a:pt x="5136" y="4349"/>
                  <a:pt x="5403" y="3692"/>
                  <a:pt x="4984" y="3377"/>
                </a:cubicBezTo>
                <a:cubicBezTo>
                  <a:pt x="3991" y="2641"/>
                  <a:pt x="3191" y="1713"/>
                  <a:pt x="2519" y="689"/>
                </a:cubicBezTo>
                <a:cubicBezTo>
                  <a:pt x="2519" y="529"/>
                  <a:pt x="2519" y="401"/>
                  <a:pt x="2519" y="241"/>
                </a:cubicBezTo>
                <a:cubicBezTo>
                  <a:pt x="2487" y="81"/>
                  <a:pt x="2359" y="1"/>
                  <a:pt x="223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2" name="Google Shape;633;p21">
            <a:extLst>
              <a:ext uri="{FF2B5EF4-FFF2-40B4-BE49-F238E27FC236}">
                <a16:creationId xmlns:a16="http://schemas.microsoft.com/office/drawing/2014/main" id="{AFF9F447-E988-4073-A3AA-D66E6BFFDBAF}"/>
              </a:ext>
            </a:extLst>
          </p:cNvPr>
          <p:cNvSpPr/>
          <p:nvPr/>
        </p:nvSpPr>
        <p:spPr>
          <a:xfrm>
            <a:off x="8953641" y="1854594"/>
            <a:ext cx="2432000" cy="699600"/>
          </a:xfrm>
          <a:prstGeom prst="chevron">
            <a:avLst>
              <a:gd name="adj" fmla="val 36067"/>
            </a:avLst>
          </a:prstGeom>
          <a:solidFill>
            <a:srgbClr val="57759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2022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B170805-64D6-4AC7-B950-B795904564F7}"/>
              </a:ext>
            </a:extLst>
          </p:cNvPr>
          <p:cNvSpPr txBox="1"/>
          <p:nvPr/>
        </p:nvSpPr>
        <p:spPr>
          <a:xfrm>
            <a:off x="3536078" y="3678119"/>
            <a:ext cx="1908428" cy="1903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rgbClr val="FFFFFF">
                    <a:lumMod val="65000"/>
                  </a:srgb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r>
              <a:rPr lang="en-US" altLang="zh-CN" sz="1400" kern="0" dirty="0">
                <a:solidFill>
                  <a:srgbClr val="FFFFFF">
                    <a:lumMod val="65000"/>
                  </a:srgb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31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791C3A4-5287-44B0-9AC0-15A018172EE3}"/>
              </a:ext>
            </a:extLst>
          </p:cNvPr>
          <p:cNvSpPr txBox="1"/>
          <p:nvPr/>
        </p:nvSpPr>
        <p:spPr>
          <a:xfrm>
            <a:off x="6307439" y="3687545"/>
            <a:ext cx="1908428" cy="1903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rgbClr val="FFFFFF">
                    <a:lumMod val="65000"/>
                  </a:srgb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r>
              <a:rPr lang="en-US" altLang="zh-CN" sz="1400" kern="0" dirty="0">
                <a:solidFill>
                  <a:srgbClr val="FFFFFF">
                    <a:lumMod val="65000"/>
                  </a:srgb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31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7C25687-C2FA-4A41-B472-79B60861FA6F}"/>
              </a:ext>
            </a:extLst>
          </p:cNvPr>
          <p:cNvSpPr txBox="1"/>
          <p:nvPr/>
        </p:nvSpPr>
        <p:spPr>
          <a:xfrm>
            <a:off x="9141657" y="3705170"/>
            <a:ext cx="1908428" cy="1903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rgbClr val="FFFFFF">
                    <a:lumMod val="65000"/>
                  </a:srgb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r>
              <a:rPr lang="en-US" altLang="zh-CN" sz="1400" kern="0" dirty="0">
                <a:solidFill>
                  <a:srgbClr val="FFFFFF">
                    <a:lumMod val="65000"/>
                  </a:srgbClr>
                </a:solidFill>
                <a:cs typeface="+mn-ea"/>
                <a:sym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922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" grpId="0" animBg="1"/>
      <p:bldP spid="314" grpId="0" animBg="1"/>
      <p:bldP spid="3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p38"/>
          <p:cNvSpPr/>
          <p:nvPr/>
        </p:nvSpPr>
        <p:spPr>
          <a:xfrm rot="3599955">
            <a:off x="4218443" y="2111839"/>
            <a:ext cx="3755115" cy="3755115"/>
          </a:xfrm>
          <a:prstGeom prst="arc">
            <a:avLst>
              <a:gd name="adj1" fmla="val 14489131"/>
              <a:gd name="adj2" fmla="val 17664111"/>
            </a:avLst>
          </a:prstGeom>
          <a:noFill/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07" name="Google Shape;1807;p38"/>
          <p:cNvSpPr/>
          <p:nvPr/>
        </p:nvSpPr>
        <p:spPr>
          <a:xfrm flipH="1">
            <a:off x="8316567" y="2152867"/>
            <a:ext cx="1522800" cy="5028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2012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09" name="Google Shape;1809;p38"/>
          <p:cNvSpPr/>
          <p:nvPr/>
        </p:nvSpPr>
        <p:spPr>
          <a:xfrm>
            <a:off x="6970800" y="2290067"/>
            <a:ext cx="228400" cy="22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11" name="Google Shape;1811;p38"/>
          <p:cNvSpPr/>
          <p:nvPr/>
        </p:nvSpPr>
        <p:spPr>
          <a:xfrm rot="7057940">
            <a:off x="4218451" y="2111845"/>
            <a:ext cx="3755099" cy="3755099"/>
          </a:xfrm>
          <a:prstGeom prst="arc">
            <a:avLst>
              <a:gd name="adj1" fmla="val 14489131"/>
              <a:gd name="adj2" fmla="val 17664111"/>
            </a:avLst>
          </a:prstGeom>
          <a:noFill/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12" name="Google Shape;1812;p38"/>
          <p:cNvSpPr/>
          <p:nvPr/>
        </p:nvSpPr>
        <p:spPr>
          <a:xfrm flipH="1">
            <a:off x="8316567" y="3734781"/>
            <a:ext cx="1522800" cy="5028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2014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14" name="Google Shape;1814;p38"/>
          <p:cNvSpPr/>
          <p:nvPr/>
        </p:nvSpPr>
        <p:spPr>
          <a:xfrm>
            <a:off x="7871000" y="3871981"/>
            <a:ext cx="228400" cy="22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16" name="Google Shape;1816;p38"/>
          <p:cNvSpPr/>
          <p:nvPr/>
        </p:nvSpPr>
        <p:spPr>
          <a:xfrm rot="10800000">
            <a:off x="4218400" y="2111796"/>
            <a:ext cx="3755200" cy="3755200"/>
          </a:xfrm>
          <a:prstGeom prst="arc">
            <a:avLst>
              <a:gd name="adj1" fmla="val 14202589"/>
              <a:gd name="adj2" fmla="val 17744921"/>
            </a:avLst>
          </a:prstGeom>
          <a:noFill/>
          <a:ln w="38100" cap="rnd" cmpd="sng">
            <a:solidFill>
              <a:schemeClr val="lt2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17" name="Google Shape;1817;p38"/>
          <p:cNvSpPr/>
          <p:nvPr/>
        </p:nvSpPr>
        <p:spPr>
          <a:xfrm flipH="1">
            <a:off x="8316567" y="5316696"/>
            <a:ext cx="1522800" cy="502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2016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19" name="Google Shape;1819;p38"/>
          <p:cNvSpPr/>
          <p:nvPr/>
        </p:nvSpPr>
        <p:spPr>
          <a:xfrm>
            <a:off x="6970800" y="5453896"/>
            <a:ext cx="228400" cy="2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21" name="Google Shape;1821;p38"/>
          <p:cNvSpPr/>
          <p:nvPr/>
        </p:nvSpPr>
        <p:spPr>
          <a:xfrm rot="16200000">
            <a:off x="5958567" y="4702581"/>
            <a:ext cx="278972" cy="716035"/>
          </a:xfrm>
          <a:custGeom>
            <a:avLst/>
            <a:gdLst/>
            <a:ahLst/>
            <a:cxnLst/>
            <a:rect l="l" t="t" r="r" b="b"/>
            <a:pathLst>
              <a:path w="3125" h="8022" extrusionOk="0">
                <a:moveTo>
                  <a:pt x="2728" y="1"/>
                </a:moveTo>
                <a:cubicBezTo>
                  <a:pt x="0" y="1"/>
                  <a:pt x="454" y="2895"/>
                  <a:pt x="454" y="5087"/>
                </a:cubicBezTo>
                <a:cubicBezTo>
                  <a:pt x="454" y="6992"/>
                  <a:pt x="1131" y="8021"/>
                  <a:pt x="2906" y="8021"/>
                </a:cubicBezTo>
                <a:cubicBezTo>
                  <a:pt x="2977" y="8021"/>
                  <a:pt x="3050" y="8019"/>
                  <a:pt x="3125" y="8016"/>
                </a:cubicBezTo>
                <a:lnTo>
                  <a:pt x="2909" y="5"/>
                </a:lnTo>
                <a:cubicBezTo>
                  <a:pt x="2848" y="2"/>
                  <a:pt x="2787" y="1"/>
                  <a:pt x="272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22" name="Google Shape;1822;p38"/>
          <p:cNvSpPr/>
          <p:nvPr/>
        </p:nvSpPr>
        <p:spPr>
          <a:xfrm rot="16200000">
            <a:off x="5257749" y="2814434"/>
            <a:ext cx="1676503" cy="1606303"/>
          </a:xfrm>
          <a:custGeom>
            <a:avLst/>
            <a:gdLst/>
            <a:ahLst/>
            <a:cxnLst/>
            <a:rect l="l" t="t" r="r" b="b"/>
            <a:pathLst>
              <a:path w="18780" h="17996" extrusionOk="0">
                <a:moveTo>
                  <a:pt x="10469" y="1"/>
                </a:moveTo>
                <a:cubicBezTo>
                  <a:pt x="8819" y="1"/>
                  <a:pt x="7078" y="276"/>
                  <a:pt x="5728" y="1138"/>
                </a:cubicBezTo>
                <a:cubicBezTo>
                  <a:pt x="4651" y="1827"/>
                  <a:pt x="3962" y="2818"/>
                  <a:pt x="3273" y="3895"/>
                </a:cubicBezTo>
                <a:cubicBezTo>
                  <a:pt x="2872" y="4661"/>
                  <a:pt x="2037" y="5149"/>
                  <a:pt x="1162" y="5149"/>
                </a:cubicBezTo>
                <a:cubicBezTo>
                  <a:pt x="1005" y="5149"/>
                  <a:pt x="846" y="5134"/>
                  <a:pt x="689" y="5101"/>
                </a:cubicBezTo>
                <a:cubicBezTo>
                  <a:pt x="662" y="5097"/>
                  <a:pt x="637" y="5095"/>
                  <a:pt x="613" y="5095"/>
                </a:cubicBezTo>
                <a:cubicBezTo>
                  <a:pt x="130" y="5095"/>
                  <a:pt x="155" y="5880"/>
                  <a:pt x="689" y="5962"/>
                </a:cubicBezTo>
                <a:cubicBezTo>
                  <a:pt x="878" y="5997"/>
                  <a:pt x="1069" y="6014"/>
                  <a:pt x="1260" y="6014"/>
                </a:cubicBezTo>
                <a:cubicBezTo>
                  <a:pt x="2022" y="6014"/>
                  <a:pt x="2773" y="5738"/>
                  <a:pt x="3359" y="5187"/>
                </a:cubicBezTo>
                <a:cubicBezTo>
                  <a:pt x="4005" y="4584"/>
                  <a:pt x="4350" y="3722"/>
                  <a:pt x="4910" y="3033"/>
                </a:cubicBezTo>
                <a:cubicBezTo>
                  <a:pt x="5728" y="2043"/>
                  <a:pt x="6848" y="1353"/>
                  <a:pt x="8140" y="1138"/>
                </a:cubicBezTo>
                <a:cubicBezTo>
                  <a:pt x="8921" y="952"/>
                  <a:pt x="9774" y="839"/>
                  <a:pt x="10626" y="839"/>
                </a:cubicBezTo>
                <a:cubicBezTo>
                  <a:pt x="11749" y="839"/>
                  <a:pt x="12871" y="1036"/>
                  <a:pt x="13826" y="1526"/>
                </a:cubicBezTo>
                <a:cubicBezTo>
                  <a:pt x="16798" y="3033"/>
                  <a:pt x="17746" y="6694"/>
                  <a:pt x="17444" y="9753"/>
                </a:cubicBezTo>
                <a:cubicBezTo>
                  <a:pt x="17056" y="13801"/>
                  <a:pt x="13955" y="17118"/>
                  <a:pt x="9777" y="17118"/>
                </a:cubicBezTo>
                <a:cubicBezTo>
                  <a:pt x="9632" y="17129"/>
                  <a:pt x="9487" y="17134"/>
                  <a:pt x="9343" y="17134"/>
                </a:cubicBezTo>
                <a:cubicBezTo>
                  <a:pt x="8336" y="17134"/>
                  <a:pt x="7365" y="16870"/>
                  <a:pt x="6460" y="16343"/>
                </a:cubicBezTo>
                <a:cubicBezTo>
                  <a:pt x="5599" y="15740"/>
                  <a:pt x="5082" y="14792"/>
                  <a:pt x="4436" y="13931"/>
                </a:cubicBezTo>
                <a:cubicBezTo>
                  <a:pt x="4091" y="13371"/>
                  <a:pt x="3575" y="12897"/>
                  <a:pt x="2929" y="12639"/>
                </a:cubicBezTo>
                <a:cubicBezTo>
                  <a:pt x="2153" y="12466"/>
                  <a:pt x="1335" y="12423"/>
                  <a:pt x="516" y="12423"/>
                </a:cubicBezTo>
                <a:cubicBezTo>
                  <a:pt x="492" y="12419"/>
                  <a:pt x="468" y="12417"/>
                  <a:pt x="446" y="12417"/>
                </a:cubicBezTo>
                <a:cubicBezTo>
                  <a:pt x="1" y="12417"/>
                  <a:pt x="24" y="13203"/>
                  <a:pt x="516" y="13285"/>
                </a:cubicBezTo>
                <a:cubicBezTo>
                  <a:pt x="1206" y="13328"/>
                  <a:pt x="2153" y="13242"/>
                  <a:pt x="2799" y="13500"/>
                </a:cubicBezTo>
                <a:cubicBezTo>
                  <a:pt x="3402" y="13758"/>
                  <a:pt x="3962" y="14749"/>
                  <a:pt x="4350" y="15309"/>
                </a:cubicBezTo>
                <a:cubicBezTo>
                  <a:pt x="4824" y="16041"/>
                  <a:pt x="5470" y="16644"/>
                  <a:pt x="6159" y="17161"/>
                </a:cubicBezTo>
                <a:cubicBezTo>
                  <a:pt x="7064" y="17678"/>
                  <a:pt x="8097" y="17936"/>
                  <a:pt x="9131" y="17980"/>
                </a:cubicBezTo>
                <a:cubicBezTo>
                  <a:pt x="9309" y="17990"/>
                  <a:pt x="9486" y="17996"/>
                  <a:pt x="9663" y="17996"/>
                </a:cubicBezTo>
                <a:cubicBezTo>
                  <a:pt x="13667" y="17996"/>
                  <a:pt x="17183" y="15221"/>
                  <a:pt x="18090" y="11260"/>
                </a:cubicBezTo>
                <a:cubicBezTo>
                  <a:pt x="18779" y="8116"/>
                  <a:pt x="18219" y="4239"/>
                  <a:pt x="15850" y="1913"/>
                </a:cubicBezTo>
                <a:cubicBezTo>
                  <a:pt x="14601" y="750"/>
                  <a:pt x="12921" y="61"/>
                  <a:pt x="11199" y="18"/>
                </a:cubicBezTo>
                <a:cubicBezTo>
                  <a:pt x="10958" y="7"/>
                  <a:pt x="10715" y="1"/>
                  <a:pt x="10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23" name="Google Shape;1823;p38"/>
          <p:cNvSpPr/>
          <p:nvPr/>
        </p:nvSpPr>
        <p:spPr>
          <a:xfrm rot="16200000">
            <a:off x="5971068" y="4056010"/>
            <a:ext cx="253884" cy="961230"/>
          </a:xfrm>
          <a:custGeom>
            <a:avLst/>
            <a:gdLst/>
            <a:ahLst/>
            <a:cxnLst/>
            <a:rect l="l" t="t" r="r" b="b"/>
            <a:pathLst>
              <a:path w="2844" h="10769" extrusionOk="0">
                <a:moveTo>
                  <a:pt x="1" y="0"/>
                </a:moveTo>
                <a:lnTo>
                  <a:pt x="1" y="10768"/>
                </a:lnTo>
                <a:lnTo>
                  <a:pt x="2843" y="10768"/>
                </a:lnTo>
                <a:lnTo>
                  <a:pt x="284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24" name="Google Shape;1824;p38"/>
          <p:cNvSpPr/>
          <p:nvPr/>
        </p:nvSpPr>
        <p:spPr>
          <a:xfrm rot="16200000">
            <a:off x="5929019" y="4013967"/>
            <a:ext cx="337980" cy="1038172"/>
          </a:xfrm>
          <a:custGeom>
            <a:avLst/>
            <a:gdLst/>
            <a:ahLst/>
            <a:cxnLst/>
            <a:rect l="l" t="t" r="r" b="b"/>
            <a:pathLst>
              <a:path w="3786" h="11631" extrusionOk="0">
                <a:moveTo>
                  <a:pt x="2844" y="862"/>
                </a:moveTo>
                <a:lnTo>
                  <a:pt x="2844" y="10769"/>
                </a:lnTo>
                <a:lnTo>
                  <a:pt x="867" y="10769"/>
                </a:lnTo>
                <a:cubicBezTo>
                  <a:pt x="901" y="7479"/>
                  <a:pt x="866" y="4188"/>
                  <a:pt x="863" y="862"/>
                </a:cubicBezTo>
                <a:close/>
                <a:moveTo>
                  <a:pt x="432" y="1"/>
                </a:moveTo>
                <a:cubicBezTo>
                  <a:pt x="173" y="1"/>
                  <a:pt x="1" y="216"/>
                  <a:pt x="1" y="431"/>
                </a:cubicBezTo>
                <a:cubicBezTo>
                  <a:pt x="1" y="4006"/>
                  <a:pt x="44" y="7581"/>
                  <a:pt x="1" y="11199"/>
                </a:cubicBezTo>
                <a:cubicBezTo>
                  <a:pt x="1" y="11415"/>
                  <a:pt x="173" y="11630"/>
                  <a:pt x="432" y="11630"/>
                </a:cubicBezTo>
                <a:lnTo>
                  <a:pt x="3274" y="11630"/>
                </a:lnTo>
                <a:cubicBezTo>
                  <a:pt x="3533" y="11630"/>
                  <a:pt x="3705" y="11415"/>
                  <a:pt x="3705" y="11199"/>
                </a:cubicBezTo>
                <a:lnTo>
                  <a:pt x="3705" y="570"/>
                </a:lnTo>
                <a:lnTo>
                  <a:pt x="3705" y="570"/>
                </a:lnTo>
                <a:cubicBezTo>
                  <a:pt x="3785" y="320"/>
                  <a:pt x="3642" y="1"/>
                  <a:pt x="32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25" name="Google Shape;1825;p38"/>
          <p:cNvSpPr/>
          <p:nvPr/>
        </p:nvSpPr>
        <p:spPr>
          <a:xfrm rot="16200000">
            <a:off x="5969192" y="4296327"/>
            <a:ext cx="257635" cy="961230"/>
          </a:xfrm>
          <a:custGeom>
            <a:avLst/>
            <a:gdLst/>
            <a:ahLst/>
            <a:cxnLst/>
            <a:rect l="l" t="t" r="r" b="b"/>
            <a:pathLst>
              <a:path w="2886" h="10769" extrusionOk="0">
                <a:moveTo>
                  <a:pt x="0" y="0"/>
                </a:moveTo>
                <a:lnTo>
                  <a:pt x="0" y="10768"/>
                </a:lnTo>
                <a:lnTo>
                  <a:pt x="2886" y="10768"/>
                </a:lnTo>
                <a:lnTo>
                  <a:pt x="2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26" name="Google Shape;1826;p38"/>
          <p:cNvSpPr/>
          <p:nvPr/>
        </p:nvSpPr>
        <p:spPr>
          <a:xfrm rot="16200000">
            <a:off x="5930716" y="4257856"/>
            <a:ext cx="334587" cy="1038172"/>
          </a:xfrm>
          <a:custGeom>
            <a:avLst/>
            <a:gdLst/>
            <a:ahLst/>
            <a:cxnLst/>
            <a:rect l="l" t="t" r="r" b="b"/>
            <a:pathLst>
              <a:path w="3748" h="11631" extrusionOk="0">
                <a:moveTo>
                  <a:pt x="2886" y="862"/>
                </a:moveTo>
                <a:lnTo>
                  <a:pt x="2886" y="10769"/>
                </a:lnTo>
                <a:lnTo>
                  <a:pt x="867" y="10769"/>
                </a:lnTo>
                <a:cubicBezTo>
                  <a:pt x="900" y="7479"/>
                  <a:pt x="865" y="4188"/>
                  <a:pt x="862" y="862"/>
                </a:cubicBezTo>
                <a:close/>
                <a:moveTo>
                  <a:pt x="431" y="1"/>
                </a:moveTo>
                <a:cubicBezTo>
                  <a:pt x="216" y="1"/>
                  <a:pt x="0" y="173"/>
                  <a:pt x="0" y="431"/>
                </a:cubicBezTo>
                <a:cubicBezTo>
                  <a:pt x="0" y="4006"/>
                  <a:pt x="43" y="7581"/>
                  <a:pt x="0" y="11199"/>
                </a:cubicBezTo>
                <a:cubicBezTo>
                  <a:pt x="0" y="11415"/>
                  <a:pt x="216" y="11630"/>
                  <a:pt x="431" y="11630"/>
                </a:cubicBezTo>
                <a:lnTo>
                  <a:pt x="3317" y="11630"/>
                </a:lnTo>
                <a:cubicBezTo>
                  <a:pt x="3532" y="11630"/>
                  <a:pt x="3748" y="11415"/>
                  <a:pt x="3748" y="11199"/>
                </a:cubicBezTo>
                <a:lnTo>
                  <a:pt x="3748" y="431"/>
                </a:lnTo>
                <a:cubicBezTo>
                  <a:pt x="3748" y="297"/>
                  <a:pt x="3698" y="195"/>
                  <a:pt x="3623" y="125"/>
                </a:cubicBezTo>
                <a:lnTo>
                  <a:pt x="3623" y="125"/>
                </a:lnTo>
                <a:cubicBezTo>
                  <a:pt x="3553" y="50"/>
                  <a:pt x="3451" y="1"/>
                  <a:pt x="33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27" name="Google Shape;1827;p38"/>
          <p:cNvSpPr/>
          <p:nvPr/>
        </p:nvSpPr>
        <p:spPr>
          <a:xfrm rot="16200000">
            <a:off x="5462298" y="3859438"/>
            <a:ext cx="848515" cy="319636"/>
          </a:xfrm>
          <a:custGeom>
            <a:avLst/>
            <a:gdLst/>
            <a:ahLst/>
            <a:cxnLst/>
            <a:rect l="l" t="t" r="r" b="b"/>
            <a:pathLst>
              <a:path w="9505" h="3581" extrusionOk="0">
                <a:moveTo>
                  <a:pt x="8927" y="1"/>
                </a:moveTo>
                <a:cubicBezTo>
                  <a:pt x="8880" y="1"/>
                  <a:pt x="8830" y="8"/>
                  <a:pt x="8778" y="24"/>
                </a:cubicBezTo>
                <a:lnTo>
                  <a:pt x="1541" y="2393"/>
                </a:lnTo>
                <a:lnTo>
                  <a:pt x="508" y="2738"/>
                </a:lnTo>
                <a:cubicBezTo>
                  <a:pt x="1" y="2894"/>
                  <a:pt x="165" y="3580"/>
                  <a:pt x="584" y="3580"/>
                </a:cubicBezTo>
                <a:cubicBezTo>
                  <a:pt x="628" y="3580"/>
                  <a:pt x="674" y="3573"/>
                  <a:pt x="723" y="3556"/>
                </a:cubicBezTo>
                <a:lnTo>
                  <a:pt x="7959" y="1187"/>
                </a:lnTo>
                <a:lnTo>
                  <a:pt x="9036" y="843"/>
                </a:lnTo>
                <a:cubicBezTo>
                  <a:pt x="9504" y="687"/>
                  <a:pt x="9372" y="1"/>
                  <a:pt x="89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28" name="Google Shape;1828;p38"/>
          <p:cNvSpPr/>
          <p:nvPr/>
        </p:nvSpPr>
        <p:spPr>
          <a:xfrm rot="16200000">
            <a:off x="5837987" y="3898980"/>
            <a:ext cx="850750" cy="240819"/>
          </a:xfrm>
          <a:custGeom>
            <a:avLst/>
            <a:gdLst/>
            <a:ahLst/>
            <a:cxnLst/>
            <a:rect l="l" t="t" r="r" b="b"/>
            <a:pathLst>
              <a:path w="9530" h="2698" extrusionOk="0">
                <a:moveTo>
                  <a:pt x="633" y="0"/>
                </a:moveTo>
                <a:cubicBezTo>
                  <a:pt x="188" y="0"/>
                  <a:pt x="1" y="754"/>
                  <a:pt x="522" y="875"/>
                </a:cubicBezTo>
                <a:lnTo>
                  <a:pt x="7758" y="2468"/>
                </a:lnTo>
                <a:lnTo>
                  <a:pt x="8792" y="2684"/>
                </a:lnTo>
                <a:cubicBezTo>
                  <a:pt x="8832" y="2693"/>
                  <a:pt x="8871" y="2698"/>
                  <a:pt x="8908" y="2698"/>
                </a:cubicBezTo>
                <a:cubicBezTo>
                  <a:pt x="9379" y="2698"/>
                  <a:pt x="9529" y="1985"/>
                  <a:pt x="9050" y="1865"/>
                </a:cubicBezTo>
                <a:lnTo>
                  <a:pt x="1771" y="272"/>
                </a:lnTo>
                <a:lnTo>
                  <a:pt x="737" y="13"/>
                </a:lnTo>
                <a:cubicBezTo>
                  <a:pt x="701" y="4"/>
                  <a:pt x="667" y="0"/>
                  <a:pt x="6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29" name="Google Shape;1829;p38"/>
          <p:cNvSpPr/>
          <p:nvPr/>
        </p:nvSpPr>
        <p:spPr>
          <a:xfrm rot="16200000">
            <a:off x="5862739" y="3263042"/>
            <a:ext cx="388419" cy="620798"/>
          </a:xfrm>
          <a:custGeom>
            <a:avLst/>
            <a:gdLst/>
            <a:ahLst/>
            <a:cxnLst/>
            <a:rect l="l" t="t" r="r" b="b"/>
            <a:pathLst>
              <a:path w="4351" h="6955" extrusionOk="0">
                <a:moveTo>
                  <a:pt x="3037" y="2016"/>
                </a:moveTo>
                <a:cubicBezTo>
                  <a:pt x="3151" y="2016"/>
                  <a:pt x="3259" y="2025"/>
                  <a:pt x="3360" y="2042"/>
                </a:cubicBezTo>
                <a:lnTo>
                  <a:pt x="3576" y="2085"/>
                </a:lnTo>
                <a:lnTo>
                  <a:pt x="3662" y="2128"/>
                </a:lnTo>
                <a:cubicBezTo>
                  <a:pt x="3662" y="2128"/>
                  <a:pt x="3662" y="2128"/>
                  <a:pt x="3662" y="2128"/>
                </a:cubicBezTo>
                <a:lnTo>
                  <a:pt x="3662" y="2128"/>
                </a:lnTo>
                <a:cubicBezTo>
                  <a:pt x="3683" y="2150"/>
                  <a:pt x="3683" y="2161"/>
                  <a:pt x="3678" y="2161"/>
                </a:cubicBezTo>
                <a:cubicBezTo>
                  <a:pt x="3673" y="2161"/>
                  <a:pt x="3662" y="2150"/>
                  <a:pt x="3662" y="2128"/>
                </a:cubicBezTo>
                <a:cubicBezTo>
                  <a:pt x="3662" y="2214"/>
                  <a:pt x="3662" y="2301"/>
                  <a:pt x="3662" y="2387"/>
                </a:cubicBezTo>
                <a:cubicBezTo>
                  <a:pt x="3619" y="2473"/>
                  <a:pt x="3576" y="2559"/>
                  <a:pt x="3533" y="2602"/>
                </a:cubicBezTo>
                <a:cubicBezTo>
                  <a:pt x="3446" y="2731"/>
                  <a:pt x="3274" y="2774"/>
                  <a:pt x="3102" y="2774"/>
                </a:cubicBezTo>
                <a:cubicBezTo>
                  <a:pt x="2887" y="2774"/>
                  <a:pt x="2671" y="2688"/>
                  <a:pt x="2456" y="2602"/>
                </a:cubicBezTo>
                <a:cubicBezTo>
                  <a:pt x="2235" y="2523"/>
                  <a:pt x="2031" y="2421"/>
                  <a:pt x="1845" y="2298"/>
                </a:cubicBezTo>
                <a:lnTo>
                  <a:pt x="1845" y="2298"/>
                </a:lnTo>
                <a:cubicBezTo>
                  <a:pt x="2214" y="2114"/>
                  <a:pt x="2653" y="2016"/>
                  <a:pt x="3037" y="2016"/>
                </a:cubicBezTo>
                <a:close/>
                <a:moveTo>
                  <a:pt x="2807" y="4324"/>
                </a:moveTo>
                <a:cubicBezTo>
                  <a:pt x="2934" y="4324"/>
                  <a:pt x="3061" y="4338"/>
                  <a:pt x="3188" y="4368"/>
                </a:cubicBezTo>
                <a:cubicBezTo>
                  <a:pt x="3317" y="4411"/>
                  <a:pt x="3403" y="4497"/>
                  <a:pt x="3533" y="4540"/>
                </a:cubicBezTo>
                <a:cubicBezTo>
                  <a:pt x="3403" y="4713"/>
                  <a:pt x="3188" y="4842"/>
                  <a:pt x="2973" y="4885"/>
                </a:cubicBezTo>
                <a:cubicBezTo>
                  <a:pt x="2865" y="4909"/>
                  <a:pt x="2757" y="4920"/>
                  <a:pt x="2650" y="4920"/>
                </a:cubicBezTo>
                <a:cubicBezTo>
                  <a:pt x="2344" y="4920"/>
                  <a:pt x="2044" y="4827"/>
                  <a:pt x="1788" y="4662"/>
                </a:cubicBezTo>
                <a:lnTo>
                  <a:pt x="1788" y="4662"/>
                </a:lnTo>
                <a:cubicBezTo>
                  <a:pt x="2077" y="4446"/>
                  <a:pt x="2437" y="4324"/>
                  <a:pt x="2807" y="4324"/>
                </a:cubicBezTo>
                <a:close/>
                <a:moveTo>
                  <a:pt x="1349" y="1"/>
                </a:moveTo>
                <a:cubicBezTo>
                  <a:pt x="1318" y="1"/>
                  <a:pt x="1285" y="6"/>
                  <a:pt x="1250" y="18"/>
                </a:cubicBezTo>
                <a:cubicBezTo>
                  <a:pt x="517" y="190"/>
                  <a:pt x="1" y="793"/>
                  <a:pt x="345" y="1568"/>
                </a:cubicBezTo>
                <a:cubicBezTo>
                  <a:pt x="474" y="1810"/>
                  <a:pt x="633" y="2039"/>
                  <a:pt x="819" y="2247"/>
                </a:cubicBezTo>
                <a:lnTo>
                  <a:pt x="819" y="2247"/>
                </a:lnTo>
                <a:cubicBezTo>
                  <a:pt x="405" y="2717"/>
                  <a:pt x="265" y="3393"/>
                  <a:pt x="517" y="4024"/>
                </a:cubicBezTo>
                <a:cubicBezTo>
                  <a:pt x="607" y="4271"/>
                  <a:pt x="734" y="4495"/>
                  <a:pt x="892" y="4692"/>
                </a:cubicBezTo>
                <a:lnTo>
                  <a:pt x="891" y="4692"/>
                </a:lnTo>
                <a:cubicBezTo>
                  <a:pt x="866" y="4727"/>
                  <a:pt x="842" y="4763"/>
                  <a:pt x="819" y="4799"/>
                </a:cubicBezTo>
                <a:cubicBezTo>
                  <a:pt x="259" y="5574"/>
                  <a:pt x="216" y="6823"/>
                  <a:pt x="1422" y="6952"/>
                </a:cubicBezTo>
                <a:cubicBezTo>
                  <a:pt x="1435" y="6954"/>
                  <a:pt x="1447" y="6955"/>
                  <a:pt x="1458" y="6955"/>
                </a:cubicBezTo>
                <a:cubicBezTo>
                  <a:pt x="1809" y="6955"/>
                  <a:pt x="1797" y="6348"/>
                  <a:pt x="1422" y="6306"/>
                </a:cubicBezTo>
                <a:cubicBezTo>
                  <a:pt x="1207" y="6306"/>
                  <a:pt x="1077" y="6177"/>
                  <a:pt x="1077" y="6005"/>
                </a:cubicBezTo>
                <a:cubicBezTo>
                  <a:pt x="1077" y="5703"/>
                  <a:pt x="1164" y="5445"/>
                  <a:pt x="1336" y="5186"/>
                </a:cubicBezTo>
                <a:cubicBezTo>
                  <a:pt x="1345" y="5170"/>
                  <a:pt x="1354" y="5154"/>
                  <a:pt x="1363" y="5138"/>
                </a:cubicBezTo>
                <a:lnTo>
                  <a:pt x="1363" y="5138"/>
                </a:lnTo>
                <a:cubicBezTo>
                  <a:pt x="1752" y="5415"/>
                  <a:pt x="2223" y="5572"/>
                  <a:pt x="2713" y="5572"/>
                </a:cubicBezTo>
                <a:cubicBezTo>
                  <a:pt x="2856" y="5572"/>
                  <a:pt x="3000" y="5559"/>
                  <a:pt x="3145" y="5531"/>
                </a:cubicBezTo>
                <a:cubicBezTo>
                  <a:pt x="3533" y="5445"/>
                  <a:pt x="3834" y="5186"/>
                  <a:pt x="4049" y="4885"/>
                </a:cubicBezTo>
                <a:cubicBezTo>
                  <a:pt x="4222" y="4583"/>
                  <a:pt x="4136" y="4153"/>
                  <a:pt x="3834" y="3980"/>
                </a:cubicBezTo>
                <a:cubicBezTo>
                  <a:pt x="3527" y="3754"/>
                  <a:pt x="3179" y="3655"/>
                  <a:pt x="2827" y="3655"/>
                </a:cubicBezTo>
                <a:cubicBezTo>
                  <a:pt x="2296" y="3655"/>
                  <a:pt x="1755" y="3879"/>
                  <a:pt x="1332" y="4226"/>
                </a:cubicBezTo>
                <a:lnTo>
                  <a:pt x="1332" y="4226"/>
                </a:lnTo>
                <a:cubicBezTo>
                  <a:pt x="1243" y="4100"/>
                  <a:pt x="1171" y="3960"/>
                  <a:pt x="1121" y="3808"/>
                </a:cubicBezTo>
                <a:cubicBezTo>
                  <a:pt x="935" y="3359"/>
                  <a:pt x="1044" y="2983"/>
                  <a:pt x="1306" y="2692"/>
                </a:cubicBezTo>
                <a:lnTo>
                  <a:pt x="1306" y="2692"/>
                </a:lnTo>
                <a:cubicBezTo>
                  <a:pt x="1511" y="2845"/>
                  <a:pt x="1737" y="2975"/>
                  <a:pt x="1982" y="3076"/>
                </a:cubicBezTo>
                <a:cubicBezTo>
                  <a:pt x="2319" y="3257"/>
                  <a:pt x="2765" y="3423"/>
                  <a:pt x="3180" y="3423"/>
                </a:cubicBezTo>
                <a:cubicBezTo>
                  <a:pt x="3454" y="3423"/>
                  <a:pt x="3714" y="3351"/>
                  <a:pt x="3920" y="3162"/>
                </a:cubicBezTo>
                <a:cubicBezTo>
                  <a:pt x="4222" y="2861"/>
                  <a:pt x="4351" y="2516"/>
                  <a:pt x="4308" y="2171"/>
                </a:cubicBezTo>
                <a:cubicBezTo>
                  <a:pt x="4308" y="1827"/>
                  <a:pt x="4049" y="1525"/>
                  <a:pt x="3748" y="1439"/>
                </a:cubicBezTo>
                <a:cubicBezTo>
                  <a:pt x="3514" y="1390"/>
                  <a:pt x="3277" y="1365"/>
                  <a:pt x="3041" y="1365"/>
                </a:cubicBezTo>
                <a:cubicBezTo>
                  <a:pt x="2451" y="1365"/>
                  <a:pt x="1871" y="1519"/>
                  <a:pt x="1379" y="1827"/>
                </a:cubicBezTo>
                <a:cubicBezTo>
                  <a:pt x="1361" y="1835"/>
                  <a:pt x="1343" y="1844"/>
                  <a:pt x="1325" y="1854"/>
                </a:cubicBezTo>
                <a:lnTo>
                  <a:pt x="1325" y="1854"/>
                </a:lnTo>
                <a:cubicBezTo>
                  <a:pt x="1220" y="1739"/>
                  <a:pt x="1123" y="1615"/>
                  <a:pt x="1034" y="1482"/>
                </a:cubicBezTo>
                <a:cubicBezTo>
                  <a:pt x="948" y="1396"/>
                  <a:pt x="905" y="1267"/>
                  <a:pt x="862" y="1181"/>
                </a:cubicBezTo>
                <a:cubicBezTo>
                  <a:pt x="862" y="1095"/>
                  <a:pt x="862" y="1051"/>
                  <a:pt x="862" y="965"/>
                </a:cubicBezTo>
                <a:cubicBezTo>
                  <a:pt x="905" y="922"/>
                  <a:pt x="948" y="836"/>
                  <a:pt x="991" y="793"/>
                </a:cubicBezTo>
                <a:cubicBezTo>
                  <a:pt x="1121" y="707"/>
                  <a:pt x="1250" y="664"/>
                  <a:pt x="1422" y="621"/>
                </a:cubicBezTo>
                <a:cubicBezTo>
                  <a:pt x="1775" y="542"/>
                  <a:pt x="1664" y="1"/>
                  <a:pt x="13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31" name="Google Shape;1831;p38"/>
          <p:cNvSpPr/>
          <p:nvPr/>
        </p:nvSpPr>
        <p:spPr>
          <a:xfrm rot="17857940">
            <a:off x="4218451" y="2111845"/>
            <a:ext cx="3755099" cy="3755099"/>
          </a:xfrm>
          <a:prstGeom prst="arc">
            <a:avLst>
              <a:gd name="adj1" fmla="val 14489131"/>
              <a:gd name="adj2" fmla="val 17664111"/>
            </a:avLst>
          </a:pr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32" name="Google Shape;1832;p38"/>
          <p:cNvSpPr/>
          <p:nvPr/>
        </p:nvSpPr>
        <p:spPr>
          <a:xfrm>
            <a:off x="2352633" y="3734781"/>
            <a:ext cx="1522800" cy="5028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2020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34" name="Google Shape;1834;p38"/>
          <p:cNvSpPr/>
          <p:nvPr/>
        </p:nvSpPr>
        <p:spPr>
          <a:xfrm>
            <a:off x="4092600" y="3871981"/>
            <a:ext cx="228400" cy="22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36" name="Google Shape;1836;p38"/>
          <p:cNvSpPr/>
          <p:nvPr/>
        </p:nvSpPr>
        <p:spPr>
          <a:xfrm rot="14399955">
            <a:off x="4218443" y="2111839"/>
            <a:ext cx="3755115" cy="3755115"/>
          </a:xfrm>
          <a:prstGeom prst="arc">
            <a:avLst>
              <a:gd name="adj1" fmla="val 14489131"/>
              <a:gd name="adj2" fmla="val 17664111"/>
            </a:avLst>
          </a:prstGeom>
          <a:noFill/>
          <a:ln w="38100" cap="rnd" cmpd="sng">
            <a:solidFill>
              <a:schemeClr val="dk2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37" name="Google Shape;1837;p38"/>
          <p:cNvSpPr/>
          <p:nvPr/>
        </p:nvSpPr>
        <p:spPr>
          <a:xfrm>
            <a:off x="2352633" y="5316696"/>
            <a:ext cx="1522800" cy="5028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2018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39" name="Google Shape;1839;p38"/>
          <p:cNvSpPr/>
          <p:nvPr/>
        </p:nvSpPr>
        <p:spPr>
          <a:xfrm>
            <a:off x="4992800" y="5453896"/>
            <a:ext cx="228400" cy="228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41" name="Google Shape;1841;p38"/>
          <p:cNvSpPr/>
          <p:nvPr/>
        </p:nvSpPr>
        <p:spPr>
          <a:xfrm>
            <a:off x="4992800" y="2290068"/>
            <a:ext cx="228400" cy="228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43" name="Google Shape;1843;p38"/>
          <p:cNvSpPr/>
          <p:nvPr/>
        </p:nvSpPr>
        <p:spPr>
          <a:xfrm>
            <a:off x="2352633" y="2152868"/>
            <a:ext cx="1522800" cy="5028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2022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44" name="Google Shape;1844;p38"/>
          <p:cNvSpPr/>
          <p:nvPr/>
        </p:nvSpPr>
        <p:spPr>
          <a:xfrm>
            <a:off x="4218400" y="2111797"/>
            <a:ext cx="3755200" cy="3755200"/>
          </a:xfrm>
          <a:prstGeom prst="arc">
            <a:avLst>
              <a:gd name="adj1" fmla="val 14202589"/>
              <a:gd name="adj2" fmla="val 17664111"/>
            </a:avLst>
          </a:prstGeom>
          <a:noFill/>
          <a:ln w="38100" cap="rnd" cmpd="sng">
            <a:solidFill>
              <a:schemeClr val="accent4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6F2A246-EC1F-475E-B3F9-7CCEB7242803}"/>
              </a:ext>
            </a:extLst>
          </p:cNvPr>
          <p:cNvSpPr txBox="1"/>
          <p:nvPr/>
        </p:nvSpPr>
        <p:spPr>
          <a:xfrm>
            <a:off x="362700" y="1963556"/>
            <a:ext cx="1661633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2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8A3260F-5B22-42BB-A878-3AD641F41AF6}"/>
              </a:ext>
            </a:extLst>
          </p:cNvPr>
          <p:cNvSpPr txBox="1"/>
          <p:nvPr/>
        </p:nvSpPr>
        <p:spPr>
          <a:xfrm>
            <a:off x="343250" y="3561594"/>
            <a:ext cx="1661633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2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0309763-9F18-4F73-AE2D-D056F06C8E83}"/>
              </a:ext>
            </a:extLst>
          </p:cNvPr>
          <p:cNvSpPr txBox="1"/>
          <p:nvPr/>
        </p:nvSpPr>
        <p:spPr>
          <a:xfrm>
            <a:off x="362700" y="5217487"/>
            <a:ext cx="1661633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2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35A14C6-0F03-48D6-AB4E-83E5445D2F05}"/>
              </a:ext>
            </a:extLst>
          </p:cNvPr>
          <p:cNvSpPr txBox="1"/>
          <p:nvPr/>
        </p:nvSpPr>
        <p:spPr>
          <a:xfrm>
            <a:off x="10151836" y="1911847"/>
            <a:ext cx="1661633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2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459AE9F-6C0A-4CE0-A7B1-3B63D5E80A0B}"/>
              </a:ext>
            </a:extLst>
          </p:cNvPr>
          <p:cNvSpPr txBox="1"/>
          <p:nvPr/>
        </p:nvSpPr>
        <p:spPr>
          <a:xfrm>
            <a:off x="10132386" y="3509885"/>
            <a:ext cx="1661633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2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CFC9BE9-39F1-421E-95FB-BE498DD84BC4}"/>
              </a:ext>
            </a:extLst>
          </p:cNvPr>
          <p:cNvSpPr txBox="1"/>
          <p:nvPr/>
        </p:nvSpPr>
        <p:spPr>
          <a:xfrm>
            <a:off x="10151836" y="5165778"/>
            <a:ext cx="1661633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2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8B4D5491-96C6-4D39-A44F-A5578DCEED9E}"/>
              </a:ext>
            </a:extLst>
          </p:cNvPr>
          <p:cNvGrpSpPr/>
          <p:nvPr/>
        </p:nvGrpSpPr>
        <p:grpSpPr>
          <a:xfrm>
            <a:off x="4930008" y="631062"/>
            <a:ext cx="2292473" cy="578720"/>
            <a:chOff x="4316671" y="374889"/>
            <a:chExt cx="3640628" cy="913465"/>
          </a:xfrm>
        </p:grpSpPr>
        <p:sp>
          <p:nvSpPr>
            <p:cNvPr id="52" name="Google Shape;354;p33">
              <a:extLst>
                <a:ext uri="{FF2B5EF4-FFF2-40B4-BE49-F238E27FC236}">
                  <a16:creationId xmlns:a16="http://schemas.microsoft.com/office/drawing/2014/main" id="{B65AB385-E2CA-4D5C-83F9-B16E2042C927}"/>
                </a:ext>
              </a:extLst>
            </p:cNvPr>
            <p:cNvSpPr/>
            <p:nvPr/>
          </p:nvSpPr>
          <p:spPr>
            <a:xfrm>
              <a:off x="4316671" y="374889"/>
              <a:ext cx="3640628" cy="913465"/>
            </a:xfrm>
            <a:custGeom>
              <a:avLst/>
              <a:gdLst/>
              <a:ahLst/>
              <a:cxnLst/>
              <a:rect l="l" t="t" r="r" b="b"/>
              <a:pathLst>
                <a:path w="204410" h="43337" extrusionOk="0">
                  <a:moveTo>
                    <a:pt x="9877" y="0"/>
                  </a:moveTo>
                  <a:cubicBezTo>
                    <a:pt x="4409" y="0"/>
                    <a:pt x="0" y="4204"/>
                    <a:pt x="0" y="9399"/>
                  </a:cubicBezTo>
                  <a:lnTo>
                    <a:pt x="0" y="27991"/>
                  </a:lnTo>
                  <a:cubicBezTo>
                    <a:pt x="0" y="32502"/>
                    <a:pt x="3349" y="36262"/>
                    <a:pt x="7792" y="37184"/>
                  </a:cubicBezTo>
                  <a:lnTo>
                    <a:pt x="5708" y="43336"/>
                  </a:lnTo>
                  <a:lnTo>
                    <a:pt x="5708" y="43336"/>
                  </a:lnTo>
                  <a:lnTo>
                    <a:pt x="15345" y="37424"/>
                  </a:lnTo>
                  <a:lnTo>
                    <a:pt x="194567" y="37424"/>
                  </a:lnTo>
                  <a:cubicBezTo>
                    <a:pt x="200001" y="37424"/>
                    <a:pt x="204410" y="33186"/>
                    <a:pt x="204410" y="28025"/>
                  </a:cubicBezTo>
                  <a:lnTo>
                    <a:pt x="204410" y="9433"/>
                  </a:lnTo>
                  <a:cubicBezTo>
                    <a:pt x="204410" y="4204"/>
                    <a:pt x="200001" y="0"/>
                    <a:pt x="194567" y="0"/>
                  </a:cubicBezTo>
                  <a:close/>
                </a:path>
              </a:pathLst>
            </a:custGeom>
            <a:solidFill>
              <a:srgbClr val="48B5BF"/>
            </a:solidFill>
            <a:ln w="57150" cap="flat" cmpd="sng">
              <a:solidFill>
                <a:schemeClr val="tx1"/>
              </a:solidFill>
              <a:prstDash val="solid"/>
              <a:miter lim="341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19E8CCF1-7971-422D-AACA-8B20E9B9A667}"/>
                </a:ext>
              </a:extLst>
            </p:cNvPr>
            <p:cNvSpPr txBox="1"/>
            <p:nvPr/>
          </p:nvSpPr>
          <p:spPr>
            <a:xfrm>
              <a:off x="4819538" y="480263"/>
              <a:ext cx="2614513" cy="582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020;p20">
            <a:extLst>
              <a:ext uri="{FF2B5EF4-FFF2-40B4-BE49-F238E27FC236}">
                <a16:creationId xmlns:a16="http://schemas.microsoft.com/office/drawing/2014/main" id="{5E92D62D-0124-414D-B223-DD3EE6447A1F}"/>
              </a:ext>
            </a:extLst>
          </p:cNvPr>
          <p:cNvSpPr/>
          <p:nvPr/>
        </p:nvSpPr>
        <p:spPr>
          <a:xfrm flipH="1">
            <a:off x="4369239" y="2121623"/>
            <a:ext cx="437474" cy="357940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rgbClr val="86B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" name="Google Shape;9021;p20">
            <a:extLst>
              <a:ext uri="{FF2B5EF4-FFF2-40B4-BE49-F238E27FC236}">
                <a16:creationId xmlns:a16="http://schemas.microsoft.com/office/drawing/2014/main" id="{4903C011-9562-4F9E-97A7-D812D98908B6}"/>
              </a:ext>
            </a:extLst>
          </p:cNvPr>
          <p:cNvSpPr/>
          <p:nvPr/>
        </p:nvSpPr>
        <p:spPr>
          <a:xfrm flipH="1">
            <a:off x="4090870" y="1174656"/>
            <a:ext cx="535212" cy="587243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rgbClr val="86B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" name="Google Shape;9022;p20">
            <a:extLst>
              <a:ext uri="{FF2B5EF4-FFF2-40B4-BE49-F238E27FC236}">
                <a16:creationId xmlns:a16="http://schemas.microsoft.com/office/drawing/2014/main" id="{21486A78-D46A-4793-B594-7CE13BEE8D5C}"/>
              </a:ext>
            </a:extLst>
          </p:cNvPr>
          <p:cNvSpPr/>
          <p:nvPr/>
        </p:nvSpPr>
        <p:spPr>
          <a:xfrm rot="5400000">
            <a:off x="6141938" y="772894"/>
            <a:ext cx="2034698" cy="12147196"/>
          </a:xfrm>
          <a:custGeom>
            <a:avLst/>
            <a:gdLst/>
            <a:ahLst/>
            <a:cxnLst/>
            <a:rect l="l" t="t" r="r" b="b"/>
            <a:pathLst>
              <a:path w="3691" h="7369" extrusionOk="0">
                <a:moveTo>
                  <a:pt x="3690" y="1"/>
                </a:moveTo>
                <a:cubicBezTo>
                  <a:pt x="2763" y="376"/>
                  <a:pt x="1856" y="805"/>
                  <a:pt x="928" y="1184"/>
                </a:cubicBezTo>
                <a:cubicBezTo>
                  <a:pt x="532" y="1341"/>
                  <a:pt x="66" y="1580"/>
                  <a:pt x="33" y="1992"/>
                </a:cubicBezTo>
                <a:cubicBezTo>
                  <a:pt x="0" y="2334"/>
                  <a:pt x="273" y="2627"/>
                  <a:pt x="413" y="2936"/>
                </a:cubicBezTo>
                <a:cubicBezTo>
                  <a:pt x="755" y="3711"/>
                  <a:pt x="326" y="4721"/>
                  <a:pt x="788" y="5443"/>
                </a:cubicBezTo>
                <a:cubicBezTo>
                  <a:pt x="945" y="5686"/>
                  <a:pt x="1184" y="5855"/>
                  <a:pt x="1406" y="6028"/>
                </a:cubicBezTo>
                <a:cubicBezTo>
                  <a:pt x="2128" y="6560"/>
                  <a:pt x="2866" y="7092"/>
                  <a:pt x="3690" y="7368"/>
                </a:cubicBezTo>
                <a:lnTo>
                  <a:pt x="3690" y="1"/>
                </a:lnTo>
                <a:close/>
              </a:path>
            </a:pathLst>
          </a:custGeom>
          <a:solidFill>
            <a:srgbClr val="FF7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5D152A3-8D04-46EF-B524-E98DDE38A7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13" y="753705"/>
            <a:ext cx="5701701" cy="5701701"/>
          </a:xfrm>
          <a:prstGeom prst="rect">
            <a:avLst/>
          </a:prstGeom>
        </p:spPr>
      </p:pic>
      <p:sp>
        <p:nvSpPr>
          <p:cNvPr id="7" name="Google Shape;551;p20">
            <a:extLst>
              <a:ext uri="{FF2B5EF4-FFF2-40B4-BE49-F238E27FC236}">
                <a16:creationId xmlns:a16="http://schemas.microsoft.com/office/drawing/2014/main" id="{1D6090B9-00DF-4CBC-BE81-9504751EB879}"/>
              </a:ext>
            </a:extLst>
          </p:cNvPr>
          <p:cNvSpPr/>
          <p:nvPr/>
        </p:nvSpPr>
        <p:spPr>
          <a:xfrm>
            <a:off x="6392864" y="2768235"/>
            <a:ext cx="2115127" cy="2254302"/>
          </a:xfrm>
          <a:custGeom>
            <a:avLst/>
            <a:gdLst/>
            <a:ahLst/>
            <a:cxnLst/>
            <a:rect l="l" t="t" r="r" b="b"/>
            <a:pathLst>
              <a:path w="60461" h="53772" extrusionOk="0">
                <a:moveTo>
                  <a:pt x="60460" y="0"/>
                </a:moveTo>
                <a:lnTo>
                  <a:pt x="21397" y="373"/>
                </a:lnTo>
                <a:lnTo>
                  <a:pt x="187" y="0"/>
                </a:lnTo>
                <a:lnTo>
                  <a:pt x="187" y="0"/>
                </a:lnTo>
                <a:lnTo>
                  <a:pt x="560" y="42234"/>
                </a:lnTo>
                <a:lnTo>
                  <a:pt x="1" y="53398"/>
                </a:lnTo>
                <a:lnTo>
                  <a:pt x="55264" y="53771"/>
                </a:lnTo>
                <a:lnTo>
                  <a:pt x="59554" y="53212"/>
                </a:lnTo>
                <a:lnTo>
                  <a:pt x="60460" y="0"/>
                </a:lnTo>
                <a:close/>
              </a:path>
            </a:pathLst>
          </a:custGeom>
          <a:solidFill>
            <a:srgbClr val="F3722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Google Shape;552;p20">
            <a:extLst>
              <a:ext uri="{FF2B5EF4-FFF2-40B4-BE49-F238E27FC236}">
                <a16:creationId xmlns:a16="http://schemas.microsoft.com/office/drawing/2014/main" id="{683FE84D-3456-47FA-816A-C8B9CD1F0B9F}"/>
              </a:ext>
            </a:extLst>
          </p:cNvPr>
          <p:cNvSpPr/>
          <p:nvPr/>
        </p:nvSpPr>
        <p:spPr>
          <a:xfrm>
            <a:off x="6367711" y="5078798"/>
            <a:ext cx="433478" cy="39576"/>
          </a:xfrm>
          <a:custGeom>
            <a:avLst/>
            <a:gdLst/>
            <a:ahLst/>
            <a:cxnLst/>
            <a:rect l="l" t="t" r="r" b="b"/>
            <a:pathLst>
              <a:path w="12391" h="944" extrusionOk="0">
                <a:moveTo>
                  <a:pt x="2643" y="0"/>
                </a:moveTo>
                <a:cubicBezTo>
                  <a:pt x="1855" y="0"/>
                  <a:pt x="1070" y="25"/>
                  <a:pt x="293" y="96"/>
                </a:cubicBezTo>
                <a:cubicBezTo>
                  <a:pt x="80" y="96"/>
                  <a:pt x="0" y="443"/>
                  <a:pt x="240" y="469"/>
                </a:cubicBezTo>
                <a:cubicBezTo>
                  <a:pt x="2212" y="736"/>
                  <a:pt x="4237" y="709"/>
                  <a:pt x="6209" y="789"/>
                </a:cubicBezTo>
                <a:cubicBezTo>
                  <a:pt x="7467" y="823"/>
                  <a:pt x="8778" y="944"/>
                  <a:pt x="10062" y="944"/>
                </a:cubicBezTo>
                <a:cubicBezTo>
                  <a:pt x="10790" y="944"/>
                  <a:pt x="11509" y="905"/>
                  <a:pt x="12204" y="789"/>
                </a:cubicBezTo>
                <a:cubicBezTo>
                  <a:pt x="12391" y="709"/>
                  <a:pt x="12364" y="443"/>
                  <a:pt x="12177" y="363"/>
                </a:cubicBezTo>
                <a:cubicBezTo>
                  <a:pt x="11115" y="128"/>
                  <a:pt x="9970" y="86"/>
                  <a:pt x="8829" y="86"/>
                </a:cubicBezTo>
                <a:cubicBezTo>
                  <a:pt x="8192" y="86"/>
                  <a:pt x="7556" y="99"/>
                  <a:pt x="6936" y="99"/>
                </a:cubicBezTo>
                <a:cubicBezTo>
                  <a:pt x="6772" y="99"/>
                  <a:pt x="6610" y="98"/>
                  <a:pt x="6449" y="96"/>
                </a:cubicBezTo>
                <a:cubicBezTo>
                  <a:pt x="5184" y="63"/>
                  <a:pt x="3909" y="0"/>
                  <a:pt x="264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Google Shape;566;p20">
            <a:extLst>
              <a:ext uri="{FF2B5EF4-FFF2-40B4-BE49-F238E27FC236}">
                <a16:creationId xmlns:a16="http://schemas.microsoft.com/office/drawing/2014/main" id="{8F2FFC9D-E55D-4955-8590-D5A0D3DD71F1}"/>
              </a:ext>
            </a:extLst>
          </p:cNvPr>
          <p:cNvGrpSpPr/>
          <p:nvPr/>
        </p:nvGrpSpPr>
        <p:grpSpPr>
          <a:xfrm>
            <a:off x="8868585" y="2768236"/>
            <a:ext cx="2140280" cy="2350139"/>
            <a:chOff x="4524100" y="1270075"/>
            <a:chExt cx="1529500" cy="1401450"/>
          </a:xfrm>
        </p:grpSpPr>
        <p:sp>
          <p:nvSpPr>
            <p:cNvPr id="10" name="Google Shape;567;p20">
              <a:extLst>
                <a:ext uri="{FF2B5EF4-FFF2-40B4-BE49-F238E27FC236}">
                  <a16:creationId xmlns:a16="http://schemas.microsoft.com/office/drawing/2014/main" id="{AA847500-C005-41DE-A2FF-B3EA19934F97}"/>
                </a:ext>
              </a:extLst>
            </p:cNvPr>
            <p:cNvSpPr/>
            <p:nvPr/>
          </p:nvSpPr>
          <p:spPr>
            <a:xfrm>
              <a:off x="4542075" y="1270075"/>
              <a:ext cx="1511525" cy="1344300"/>
            </a:xfrm>
            <a:custGeom>
              <a:avLst/>
              <a:gdLst/>
              <a:ahLst/>
              <a:cxnLst/>
              <a:rect l="l" t="t" r="r" b="b"/>
              <a:pathLst>
                <a:path w="60461" h="53772" extrusionOk="0">
                  <a:moveTo>
                    <a:pt x="60460" y="0"/>
                  </a:moveTo>
                  <a:lnTo>
                    <a:pt x="21397" y="37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560" y="42234"/>
                  </a:lnTo>
                  <a:lnTo>
                    <a:pt x="1" y="53398"/>
                  </a:lnTo>
                  <a:lnTo>
                    <a:pt x="55264" y="53771"/>
                  </a:lnTo>
                  <a:lnTo>
                    <a:pt x="59554" y="53212"/>
                  </a:lnTo>
                  <a:lnTo>
                    <a:pt x="60460" y="0"/>
                  </a:lnTo>
                  <a:close/>
                </a:path>
              </a:pathLst>
            </a:custGeom>
            <a:solidFill>
              <a:srgbClr val="57759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Google Shape;568;p20">
              <a:extLst>
                <a:ext uri="{FF2B5EF4-FFF2-40B4-BE49-F238E27FC236}">
                  <a16:creationId xmlns:a16="http://schemas.microsoft.com/office/drawing/2014/main" id="{4A758EB1-840E-4C80-A96C-C6D04C023B39}"/>
                </a:ext>
              </a:extLst>
            </p:cNvPr>
            <p:cNvSpPr/>
            <p:nvPr/>
          </p:nvSpPr>
          <p:spPr>
            <a:xfrm>
              <a:off x="4524100" y="2647925"/>
              <a:ext cx="309775" cy="23600"/>
            </a:xfrm>
            <a:custGeom>
              <a:avLst/>
              <a:gdLst/>
              <a:ahLst/>
              <a:cxnLst/>
              <a:rect l="l" t="t" r="r" b="b"/>
              <a:pathLst>
                <a:path w="12391" h="944" extrusionOk="0">
                  <a:moveTo>
                    <a:pt x="2643" y="0"/>
                  </a:moveTo>
                  <a:cubicBezTo>
                    <a:pt x="1855" y="0"/>
                    <a:pt x="1070" y="25"/>
                    <a:pt x="293" y="96"/>
                  </a:cubicBezTo>
                  <a:cubicBezTo>
                    <a:pt x="80" y="96"/>
                    <a:pt x="0" y="443"/>
                    <a:pt x="240" y="469"/>
                  </a:cubicBezTo>
                  <a:cubicBezTo>
                    <a:pt x="2212" y="736"/>
                    <a:pt x="4237" y="709"/>
                    <a:pt x="6209" y="789"/>
                  </a:cubicBezTo>
                  <a:cubicBezTo>
                    <a:pt x="7467" y="823"/>
                    <a:pt x="8778" y="944"/>
                    <a:pt x="10062" y="944"/>
                  </a:cubicBezTo>
                  <a:cubicBezTo>
                    <a:pt x="10790" y="944"/>
                    <a:pt x="11509" y="905"/>
                    <a:pt x="12204" y="789"/>
                  </a:cubicBezTo>
                  <a:cubicBezTo>
                    <a:pt x="12391" y="709"/>
                    <a:pt x="12364" y="443"/>
                    <a:pt x="12177" y="363"/>
                  </a:cubicBezTo>
                  <a:cubicBezTo>
                    <a:pt x="11115" y="128"/>
                    <a:pt x="9970" y="86"/>
                    <a:pt x="8829" y="86"/>
                  </a:cubicBezTo>
                  <a:cubicBezTo>
                    <a:pt x="8192" y="86"/>
                    <a:pt x="7556" y="99"/>
                    <a:pt x="6936" y="99"/>
                  </a:cubicBezTo>
                  <a:cubicBezTo>
                    <a:pt x="6772" y="99"/>
                    <a:pt x="6610" y="98"/>
                    <a:pt x="6449" y="96"/>
                  </a:cubicBezTo>
                  <a:cubicBezTo>
                    <a:pt x="5184" y="63"/>
                    <a:pt x="3909" y="0"/>
                    <a:pt x="26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44CFC4C-3A34-4AB7-BED7-523A77CF25CE}"/>
              </a:ext>
            </a:extLst>
          </p:cNvPr>
          <p:cNvSpPr txBox="1"/>
          <p:nvPr/>
        </p:nvSpPr>
        <p:spPr>
          <a:xfrm>
            <a:off x="6490319" y="3008852"/>
            <a:ext cx="1982509" cy="1903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rgbClr val="FFFFFF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4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C13BDFE-8FAA-450C-A05D-CA2747746178}"/>
              </a:ext>
            </a:extLst>
          </p:cNvPr>
          <p:cNvSpPr txBox="1"/>
          <p:nvPr/>
        </p:nvSpPr>
        <p:spPr>
          <a:xfrm>
            <a:off x="9007707" y="3065155"/>
            <a:ext cx="1982509" cy="1903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rgbClr val="FFFFFF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4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0" name="Google Shape;251;p17">
            <a:extLst>
              <a:ext uri="{FF2B5EF4-FFF2-40B4-BE49-F238E27FC236}">
                <a16:creationId xmlns:a16="http://schemas.microsoft.com/office/drawing/2014/main" id="{0C41B1D6-F3C8-4C07-A841-0C4873AB703D}"/>
              </a:ext>
            </a:extLst>
          </p:cNvPr>
          <p:cNvSpPr/>
          <p:nvPr/>
        </p:nvSpPr>
        <p:spPr>
          <a:xfrm>
            <a:off x="6357701" y="1836060"/>
            <a:ext cx="2115127" cy="598000"/>
          </a:xfrm>
          <a:prstGeom prst="roundRect">
            <a:avLst>
              <a:gd name="adj" fmla="val 50000"/>
            </a:avLst>
          </a:prstGeom>
          <a:solidFill>
            <a:srgbClr val="F3722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2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958A58D-90DA-4881-A9B0-9B9EAF68DDBF}"/>
              </a:ext>
            </a:extLst>
          </p:cNvPr>
          <p:cNvSpPr txBox="1"/>
          <p:nvPr/>
        </p:nvSpPr>
        <p:spPr>
          <a:xfrm>
            <a:off x="6579585" y="1950394"/>
            <a:ext cx="167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" name="Google Shape;251;p17">
            <a:extLst>
              <a:ext uri="{FF2B5EF4-FFF2-40B4-BE49-F238E27FC236}">
                <a16:creationId xmlns:a16="http://schemas.microsoft.com/office/drawing/2014/main" id="{1E786CE4-57D6-452E-9EE4-61EACE3E6784}"/>
              </a:ext>
            </a:extLst>
          </p:cNvPr>
          <p:cNvSpPr/>
          <p:nvPr/>
        </p:nvSpPr>
        <p:spPr>
          <a:xfrm>
            <a:off x="8893738" y="1875011"/>
            <a:ext cx="2115127" cy="598000"/>
          </a:xfrm>
          <a:prstGeom prst="roundRect">
            <a:avLst>
              <a:gd name="adj" fmla="val 50000"/>
            </a:avLst>
          </a:prstGeom>
          <a:solidFill>
            <a:srgbClr val="57759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2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1634EFD-4878-4144-8525-A26FDFE731AE}"/>
              </a:ext>
            </a:extLst>
          </p:cNvPr>
          <p:cNvSpPr txBox="1"/>
          <p:nvPr/>
        </p:nvSpPr>
        <p:spPr>
          <a:xfrm>
            <a:off x="9115622" y="1989345"/>
            <a:ext cx="167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933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174;p30">
            <a:extLst>
              <a:ext uri="{FF2B5EF4-FFF2-40B4-BE49-F238E27FC236}">
                <a16:creationId xmlns:a16="http://schemas.microsoft.com/office/drawing/2014/main" id="{BC35EE27-C2E0-4024-B826-84F7713BAE84}"/>
              </a:ext>
            </a:extLst>
          </p:cNvPr>
          <p:cNvSpPr/>
          <p:nvPr/>
        </p:nvSpPr>
        <p:spPr>
          <a:xfrm>
            <a:off x="1219525" y="2165485"/>
            <a:ext cx="1564931" cy="2090122"/>
          </a:xfrm>
          <a:custGeom>
            <a:avLst/>
            <a:gdLst/>
            <a:ahLst/>
            <a:cxnLst/>
            <a:rect l="l" t="t" r="r" b="b"/>
            <a:pathLst>
              <a:path w="32357" h="43216" extrusionOk="0">
                <a:moveTo>
                  <a:pt x="25497" y="1"/>
                </a:moveTo>
                <a:cubicBezTo>
                  <a:pt x="25329" y="1"/>
                  <a:pt x="25156" y="28"/>
                  <a:pt x="24985" y="85"/>
                </a:cubicBezTo>
                <a:cubicBezTo>
                  <a:pt x="23751" y="552"/>
                  <a:pt x="23150" y="2820"/>
                  <a:pt x="23184" y="3987"/>
                </a:cubicBezTo>
                <a:cubicBezTo>
                  <a:pt x="23184" y="4087"/>
                  <a:pt x="23417" y="5655"/>
                  <a:pt x="23450" y="5655"/>
                </a:cubicBezTo>
                <a:lnTo>
                  <a:pt x="23484" y="5655"/>
                </a:lnTo>
                <a:cubicBezTo>
                  <a:pt x="23384" y="6022"/>
                  <a:pt x="23284" y="6389"/>
                  <a:pt x="23184" y="6823"/>
                </a:cubicBezTo>
                <a:cubicBezTo>
                  <a:pt x="22983" y="7590"/>
                  <a:pt x="22783" y="8491"/>
                  <a:pt x="22617" y="9458"/>
                </a:cubicBezTo>
                <a:cubicBezTo>
                  <a:pt x="22450" y="10525"/>
                  <a:pt x="22350" y="11593"/>
                  <a:pt x="22283" y="12660"/>
                </a:cubicBezTo>
                <a:cubicBezTo>
                  <a:pt x="22216" y="13861"/>
                  <a:pt x="22250" y="15062"/>
                  <a:pt x="22416" y="16230"/>
                </a:cubicBezTo>
                <a:cubicBezTo>
                  <a:pt x="22416" y="16263"/>
                  <a:pt x="22416" y="16263"/>
                  <a:pt x="22416" y="16296"/>
                </a:cubicBezTo>
                <a:cubicBezTo>
                  <a:pt x="22250" y="15929"/>
                  <a:pt x="21749" y="14995"/>
                  <a:pt x="21716" y="14895"/>
                </a:cubicBezTo>
                <a:cubicBezTo>
                  <a:pt x="21148" y="14028"/>
                  <a:pt x="19614" y="12705"/>
                  <a:pt x="18413" y="12705"/>
                </a:cubicBezTo>
                <a:cubicBezTo>
                  <a:pt x="18275" y="12705"/>
                  <a:pt x="18141" y="12722"/>
                  <a:pt x="18013" y="12760"/>
                </a:cubicBezTo>
                <a:cubicBezTo>
                  <a:pt x="17113" y="13027"/>
                  <a:pt x="16679" y="13995"/>
                  <a:pt x="17046" y="14862"/>
                </a:cubicBezTo>
                <a:cubicBezTo>
                  <a:pt x="17379" y="15729"/>
                  <a:pt x="18380" y="16263"/>
                  <a:pt x="19214" y="16496"/>
                </a:cubicBezTo>
                <a:cubicBezTo>
                  <a:pt x="19481" y="16573"/>
                  <a:pt x="19843" y="16600"/>
                  <a:pt x="20228" y="16600"/>
                </a:cubicBezTo>
                <a:cubicBezTo>
                  <a:pt x="21191" y="16600"/>
                  <a:pt x="22297" y="16430"/>
                  <a:pt x="22416" y="16430"/>
                </a:cubicBezTo>
                <a:cubicBezTo>
                  <a:pt x="22617" y="17631"/>
                  <a:pt x="22850" y="18831"/>
                  <a:pt x="23217" y="19999"/>
                </a:cubicBezTo>
                <a:cubicBezTo>
                  <a:pt x="23384" y="20666"/>
                  <a:pt x="23617" y="21367"/>
                  <a:pt x="23851" y="22034"/>
                </a:cubicBezTo>
                <a:cubicBezTo>
                  <a:pt x="23684" y="21733"/>
                  <a:pt x="23551" y="21467"/>
                  <a:pt x="23517" y="21433"/>
                </a:cubicBezTo>
                <a:cubicBezTo>
                  <a:pt x="22949" y="20566"/>
                  <a:pt x="21442" y="19243"/>
                  <a:pt x="20223" y="19243"/>
                </a:cubicBezTo>
                <a:cubicBezTo>
                  <a:pt x="20082" y="19243"/>
                  <a:pt x="19946" y="19260"/>
                  <a:pt x="19815" y="19298"/>
                </a:cubicBezTo>
                <a:cubicBezTo>
                  <a:pt x="18947" y="19565"/>
                  <a:pt x="18480" y="20533"/>
                  <a:pt x="18847" y="21400"/>
                </a:cubicBezTo>
                <a:cubicBezTo>
                  <a:pt x="19181" y="22234"/>
                  <a:pt x="20181" y="22801"/>
                  <a:pt x="21015" y="23034"/>
                </a:cubicBezTo>
                <a:cubicBezTo>
                  <a:pt x="21281" y="23109"/>
                  <a:pt x="21649" y="23136"/>
                  <a:pt x="22042" y="23136"/>
                </a:cubicBezTo>
                <a:cubicBezTo>
                  <a:pt x="22881" y="23136"/>
                  <a:pt x="23833" y="23013"/>
                  <a:pt x="24151" y="22968"/>
                </a:cubicBezTo>
                <a:cubicBezTo>
                  <a:pt x="24251" y="23235"/>
                  <a:pt x="24318" y="23501"/>
                  <a:pt x="24418" y="23735"/>
                </a:cubicBezTo>
                <a:cubicBezTo>
                  <a:pt x="24851" y="25002"/>
                  <a:pt x="25285" y="26237"/>
                  <a:pt x="25685" y="27471"/>
                </a:cubicBezTo>
                <a:cubicBezTo>
                  <a:pt x="25819" y="27905"/>
                  <a:pt x="25919" y="28338"/>
                  <a:pt x="26052" y="28772"/>
                </a:cubicBezTo>
                <a:cubicBezTo>
                  <a:pt x="25919" y="28505"/>
                  <a:pt x="25785" y="28305"/>
                  <a:pt x="25785" y="28271"/>
                </a:cubicBezTo>
                <a:cubicBezTo>
                  <a:pt x="25218" y="27376"/>
                  <a:pt x="23690" y="26080"/>
                  <a:pt x="22490" y="26080"/>
                </a:cubicBezTo>
                <a:cubicBezTo>
                  <a:pt x="22349" y="26080"/>
                  <a:pt x="22213" y="26098"/>
                  <a:pt x="22083" y="26137"/>
                </a:cubicBezTo>
                <a:cubicBezTo>
                  <a:pt x="21182" y="26403"/>
                  <a:pt x="20749" y="27371"/>
                  <a:pt x="21082" y="28205"/>
                </a:cubicBezTo>
                <a:cubicBezTo>
                  <a:pt x="21416" y="29072"/>
                  <a:pt x="22450" y="29606"/>
                  <a:pt x="23284" y="29839"/>
                </a:cubicBezTo>
                <a:cubicBezTo>
                  <a:pt x="23575" y="29921"/>
                  <a:pt x="23963" y="29949"/>
                  <a:pt x="24369" y="29949"/>
                </a:cubicBezTo>
                <a:cubicBezTo>
                  <a:pt x="25128" y="29949"/>
                  <a:pt x="25950" y="29849"/>
                  <a:pt x="26319" y="29806"/>
                </a:cubicBezTo>
                <a:cubicBezTo>
                  <a:pt x="26419" y="30240"/>
                  <a:pt x="26553" y="30673"/>
                  <a:pt x="26619" y="31140"/>
                </a:cubicBezTo>
                <a:cubicBezTo>
                  <a:pt x="26686" y="31440"/>
                  <a:pt x="26753" y="31707"/>
                  <a:pt x="26786" y="32007"/>
                </a:cubicBezTo>
                <a:lnTo>
                  <a:pt x="26920" y="32908"/>
                </a:lnTo>
                <a:cubicBezTo>
                  <a:pt x="26953" y="33475"/>
                  <a:pt x="27020" y="34076"/>
                  <a:pt x="27086" y="34643"/>
                </a:cubicBezTo>
                <a:cubicBezTo>
                  <a:pt x="27120" y="35010"/>
                  <a:pt x="27153" y="35377"/>
                  <a:pt x="27153" y="35777"/>
                </a:cubicBezTo>
                <a:cubicBezTo>
                  <a:pt x="27020" y="35343"/>
                  <a:pt x="26753" y="34476"/>
                  <a:pt x="26753" y="34409"/>
                </a:cubicBezTo>
                <a:cubicBezTo>
                  <a:pt x="26286" y="33509"/>
                  <a:pt x="25585" y="32708"/>
                  <a:pt x="24751" y="32141"/>
                </a:cubicBezTo>
                <a:cubicBezTo>
                  <a:pt x="24685" y="32041"/>
                  <a:pt x="24651" y="31941"/>
                  <a:pt x="24585" y="31841"/>
                </a:cubicBezTo>
                <a:cubicBezTo>
                  <a:pt x="24285" y="31381"/>
                  <a:pt x="23782" y="31137"/>
                  <a:pt x="23276" y="31137"/>
                </a:cubicBezTo>
                <a:cubicBezTo>
                  <a:pt x="22937" y="31137"/>
                  <a:pt x="22597" y="31246"/>
                  <a:pt x="22316" y="31474"/>
                </a:cubicBezTo>
                <a:cubicBezTo>
                  <a:pt x="21316" y="32341"/>
                  <a:pt x="21549" y="34676"/>
                  <a:pt x="22016" y="35743"/>
                </a:cubicBezTo>
                <a:cubicBezTo>
                  <a:pt x="22049" y="35810"/>
                  <a:pt x="22416" y="36477"/>
                  <a:pt x="22650" y="36878"/>
                </a:cubicBezTo>
                <a:lnTo>
                  <a:pt x="22116" y="36244"/>
                </a:lnTo>
                <a:cubicBezTo>
                  <a:pt x="21749" y="35777"/>
                  <a:pt x="21382" y="35343"/>
                  <a:pt x="20982" y="34876"/>
                </a:cubicBezTo>
                <a:cubicBezTo>
                  <a:pt x="20782" y="34676"/>
                  <a:pt x="20548" y="34443"/>
                  <a:pt x="20348" y="34209"/>
                </a:cubicBezTo>
                <a:cubicBezTo>
                  <a:pt x="20148" y="33976"/>
                  <a:pt x="19915" y="33775"/>
                  <a:pt x="19714" y="33542"/>
                </a:cubicBezTo>
                <a:cubicBezTo>
                  <a:pt x="19181" y="33042"/>
                  <a:pt x="18614" y="32575"/>
                  <a:pt x="18047" y="32074"/>
                </a:cubicBezTo>
                <a:cubicBezTo>
                  <a:pt x="18414" y="31774"/>
                  <a:pt x="19781" y="30606"/>
                  <a:pt x="20181" y="29839"/>
                </a:cubicBezTo>
                <a:cubicBezTo>
                  <a:pt x="20582" y="29039"/>
                  <a:pt x="20849" y="27938"/>
                  <a:pt x="20448" y="27137"/>
                </a:cubicBezTo>
                <a:cubicBezTo>
                  <a:pt x="20175" y="26545"/>
                  <a:pt x="19622" y="26218"/>
                  <a:pt x="19044" y="26218"/>
                </a:cubicBezTo>
                <a:cubicBezTo>
                  <a:pt x="18775" y="26218"/>
                  <a:pt x="18501" y="26289"/>
                  <a:pt x="18247" y="26437"/>
                </a:cubicBezTo>
                <a:cubicBezTo>
                  <a:pt x="17146" y="27137"/>
                  <a:pt x="17046" y="29472"/>
                  <a:pt x="17313" y="30606"/>
                </a:cubicBezTo>
                <a:cubicBezTo>
                  <a:pt x="17313" y="30673"/>
                  <a:pt x="17646" y="31474"/>
                  <a:pt x="17813" y="31907"/>
                </a:cubicBezTo>
                <a:cubicBezTo>
                  <a:pt x="17446" y="31607"/>
                  <a:pt x="17113" y="31307"/>
                  <a:pt x="16746" y="31073"/>
                </a:cubicBezTo>
                <a:cubicBezTo>
                  <a:pt x="15712" y="30273"/>
                  <a:pt x="14678" y="29472"/>
                  <a:pt x="13577" y="28705"/>
                </a:cubicBezTo>
                <a:lnTo>
                  <a:pt x="12609" y="27971"/>
                </a:lnTo>
                <a:cubicBezTo>
                  <a:pt x="12743" y="27871"/>
                  <a:pt x="14411" y="26537"/>
                  <a:pt x="14844" y="25670"/>
                </a:cubicBezTo>
                <a:cubicBezTo>
                  <a:pt x="15245" y="24869"/>
                  <a:pt x="15511" y="23768"/>
                  <a:pt x="15111" y="22968"/>
                </a:cubicBezTo>
                <a:cubicBezTo>
                  <a:pt x="14861" y="22376"/>
                  <a:pt x="14300" y="22048"/>
                  <a:pt x="13714" y="22048"/>
                </a:cubicBezTo>
                <a:cubicBezTo>
                  <a:pt x="13441" y="22048"/>
                  <a:pt x="13164" y="22119"/>
                  <a:pt x="12910" y="22267"/>
                </a:cubicBezTo>
                <a:cubicBezTo>
                  <a:pt x="11809" y="22968"/>
                  <a:pt x="11709" y="25303"/>
                  <a:pt x="11976" y="26437"/>
                </a:cubicBezTo>
                <a:cubicBezTo>
                  <a:pt x="12009" y="26504"/>
                  <a:pt x="12443" y="27638"/>
                  <a:pt x="12576" y="27938"/>
                </a:cubicBezTo>
                <a:cubicBezTo>
                  <a:pt x="11842" y="27404"/>
                  <a:pt x="11142" y="26870"/>
                  <a:pt x="10475" y="26303"/>
                </a:cubicBezTo>
                <a:cubicBezTo>
                  <a:pt x="9574" y="25570"/>
                  <a:pt x="8707" y="24769"/>
                  <a:pt x="7906" y="23902"/>
                </a:cubicBezTo>
                <a:cubicBezTo>
                  <a:pt x="7939" y="23835"/>
                  <a:pt x="9674" y="22467"/>
                  <a:pt x="10141" y="21567"/>
                </a:cubicBezTo>
                <a:cubicBezTo>
                  <a:pt x="10541" y="20799"/>
                  <a:pt x="10808" y="19699"/>
                  <a:pt x="10408" y="18865"/>
                </a:cubicBezTo>
                <a:cubicBezTo>
                  <a:pt x="10131" y="18289"/>
                  <a:pt x="9569" y="17952"/>
                  <a:pt x="8984" y="17952"/>
                </a:cubicBezTo>
                <a:cubicBezTo>
                  <a:pt x="8721" y="17952"/>
                  <a:pt x="8454" y="18020"/>
                  <a:pt x="8206" y="18164"/>
                </a:cubicBezTo>
                <a:cubicBezTo>
                  <a:pt x="7105" y="18865"/>
                  <a:pt x="7005" y="21233"/>
                  <a:pt x="7272" y="22334"/>
                </a:cubicBezTo>
                <a:cubicBezTo>
                  <a:pt x="7306" y="22401"/>
                  <a:pt x="7606" y="23268"/>
                  <a:pt x="7773" y="23668"/>
                </a:cubicBezTo>
                <a:lnTo>
                  <a:pt x="7739" y="23735"/>
                </a:lnTo>
                <a:cubicBezTo>
                  <a:pt x="6939" y="22834"/>
                  <a:pt x="6205" y="21867"/>
                  <a:pt x="5604" y="20866"/>
                </a:cubicBezTo>
                <a:cubicBezTo>
                  <a:pt x="5237" y="20332"/>
                  <a:pt x="4937" y="19765"/>
                  <a:pt x="4670" y="19232"/>
                </a:cubicBezTo>
                <a:cubicBezTo>
                  <a:pt x="5004" y="18998"/>
                  <a:pt x="6605" y="17997"/>
                  <a:pt x="7105" y="17197"/>
                </a:cubicBezTo>
                <a:cubicBezTo>
                  <a:pt x="7572" y="16430"/>
                  <a:pt x="7973" y="15396"/>
                  <a:pt x="7639" y="14528"/>
                </a:cubicBezTo>
                <a:cubicBezTo>
                  <a:pt x="7437" y="13871"/>
                  <a:pt x="6833" y="13463"/>
                  <a:pt x="6190" y="13463"/>
                </a:cubicBezTo>
                <a:cubicBezTo>
                  <a:pt x="5984" y="13463"/>
                  <a:pt x="5773" y="13505"/>
                  <a:pt x="5571" y="13594"/>
                </a:cubicBezTo>
                <a:cubicBezTo>
                  <a:pt x="4404" y="14161"/>
                  <a:pt x="4003" y="16530"/>
                  <a:pt x="4170" y="17664"/>
                </a:cubicBezTo>
                <a:cubicBezTo>
                  <a:pt x="4170" y="17731"/>
                  <a:pt x="4337" y="18364"/>
                  <a:pt x="4470" y="18798"/>
                </a:cubicBezTo>
                <a:cubicBezTo>
                  <a:pt x="4337" y="18565"/>
                  <a:pt x="4203" y="18298"/>
                  <a:pt x="4103" y="18064"/>
                </a:cubicBezTo>
                <a:cubicBezTo>
                  <a:pt x="3670" y="17197"/>
                  <a:pt x="3336" y="16330"/>
                  <a:pt x="3036" y="15596"/>
                </a:cubicBezTo>
                <a:cubicBezTo>
                  <a:pt x="2869" y="15162"/>
                  <a:pt x="2736" y="14762"/>
                  <a:pt x="2636" y="14395"/>
                </a:cubicBezTo>
                <a:cubicBezTo>
                  <a:pt x="2836" y="14028"/>
                  <a:pt x="3736" y="12393"/>
                  <a:pt x="3836" y="11493"/>
                </a:cubicBezTo>
                <a:cubicBezTo>
                  <a:pt x="3903" y="10592"/>
                  <a:pt x="3770" y="9491"/>
                  <a:pt x="3103" y="8858"/>
                </a:cubicBezTo>
                <a:cubicBezTo>
                  <a:pt x="2797" y="8568"/>
                  <a:pt x="2409" y="8424"/>
                  <a:pt x="2022" y="8424"/>
                </a:cubicBezTo>
                <a:cubicBezTo>
                  <a:pt x="1564" y="8424"/>
                  <a:pt x="1109" y="8626"/>
                  <a:pt x="801" y="9024"/>
                </a:cubicBezTo>
                <a:cubicBezTo>
                  <a:pt x="0" y="10058"/>
                  <a:pt x="768" y="12293"/>
                  <a:pt x="1435" y="13261"/>
                </a:cubicBezTo>
                <a:cubicBezTo>
                  <a:pt x="1501" y="13327"/>
                  <a:pt x="2569" y="14495"/>
                  <a:pt x="2569" y="14495"/>
                </a:cubicBezTo>
                <a:lnTo>
                  <a:pt x="2569" y="14462"/>
                </a:lnTo>
                <a:cubicBezTo>
                  <a:pt x="2669" y="14828"/>
                  <a:pt x="2802" y="15195"/>
                  <a:pt x="2969" y="15629"/>
                </a:cubicBezTo>
                <a:cubicBezTo>
                  <a:pt x="3236" y="16363"/>
                  <a:pt x="3570" y="17230"/>
                  <a:pt x="3970" y="18131"/>
                </a:cubicBezTo>
                <a:cubicBezTo>
                  <a:pt x="4404" y="19098"/>
                  <a:pt x="4904" y="20032"/>
                  <a:pt x="5438" y="20966"/>
                </a:cubicBezTo>
                <a:cubicBezTo>
                  <a:pt x="6038" y="22000"/>
                  <a:pt x="6739" y="22968"/>
                  <a:pt x="7539" y="23902"/>
                </a:cubicBezTo>
                <a:cubicBezTo>
                  <a:pt x="7239" y="23702"/>
                  <a:pt x="6305" y="23201"/>
                  <a:pt x="6238" y="23168"/>
                </a:cubicBezTo>
                <a:cubicBezTo>
                  <a:pt x="5681" y="22932"/>
                  <a:pt x="4809" y="22747"/>
                  <a:pt x="3970" y="22747"/>
                </a:cubicBezTo>
                <a:cubicBezTo>
                  <a:pt x="3151" y="22747"/>
                  <a:pt x="2364" y="22923"/>
                  <a:pt x="1935" y="23401"/>
                </a:cubicBezTo>
                <a:cubicBezTo>
                  <a:pt x="1368" y="24135"/>
                  <a:pt x="1535" y="25169"/>
                  <a:pt x="2302" y="25703"/>
                </a:cubicBezTo>
                <a:cubicBezTo>
                  <a:pt x="2677" y="25976"/>
                  <a:pt x="3156" y="26074"/>
                  <a:pt x="3647" y="26074"/>
                </a:cubicBezTo>
                <a:cubicBezTo>
                  <a:pt x="4116" y="26074"/>
                  <a:pt x="4596" y="25984"/>
                  <a:pt x="5004" y="25870"/>
                </a:cubicBezTo>
                <a:cubicBezTo>
                  <a:pt x="5938" y="25570"/>
                  <a:pt x="7506" y="24135"/>
                  <a:pt x="7639" y="24035"/>
                </a:cubicBezTo>
                <a:cubicBezTo>
                  <a:pt x="8473" y="24936"/>
                  <a:pt x="9340" y="25770"/>
                  <a:pt x="10274" y="26570"/>
                </a:cubicBezTo>
                <a:cubicBezTo>
                  <a:pt x="10808" y="27037"/>
                  <a:pt x="11375" y="27471"/>
                  <a:pt x="11942" y="27938"/>
                </a:cubicBezTo>
                <a:cubicBezTo>
                  <a:pt x="11642" y="27771"/>
                  <a:pt x="11409" y="27604"/>
                  <a:pt x="11342" y="27604"/>
                </a:cubicBezTo>
                <a:cubicBezTo>
                  <a:pt x="10808" y="27371"/>
                  <a:pt x="9957" y="27187"/>
                  <a:pt x="9132" y="27187"/>
                </a:cubicBezTo>
                <a:cubicBezTo>
                  <a:pt x="8306" y="27187"/>
                  <a:pt x="7506" y="27371"/>
                  <a:pt x="7072" y="27871"/>
                </a:cubicBezTo>
                <a:cubicBezTo>
                  <a:pt x="6505" y="28572"/>
                  <a:pt x="6638" y="29639"/>
                  <a:pt x="7439" y="30139"/>
                </a:cubicBezTo>
                <a:cubicBezTo>
                  <a:pt x="7821" y="30418"/>
                  <a:pt x="8313" y="30524"/>
                  <a:pt x="8813" y="30524"/>
                </a:cubicBezTo>
                <a:cubicBezTo>
                  <a:pt x="9273" y="30524"/>
                  <a:pt x="9742" y="30434"/>
                  <a:pt x="10141" y="30306"/>
                </a:cubicBezTo>
                <a:cubicBezTo>
                  <a:pt x="10975" y="30073"/>
                  <a:pt x="12343" y="28839"/>
                  <a:pt x="12709" y="28538"/>
                </a:cubicBezTo>
                <a:lnTo>
                  <a:pt x="13377" y="29039"/>
                </a:lnTo>
                <a:cubicBezTo>
                  <a:pt x="14411" y="29839"/>
                  <a:pt x="15445" y="30640"/>
                  <a:pt x="16479" y="31440"/>
                </a:cubicBezTo>
                <a:cubicBezTo>
                  <a:pt x="16846" y="31741"/>
                  <a:pt x="17179" y="32041"/>
                  <a:pt x="17513" y="32341"/>
                </a:cubicBezTo>
                <a:cubicBezTo>
                  <a:pt x="17246" y="32174"/>
                  <a:pt x="17046" y="32074"/>
                  <a:pt x="17013" y="32041"/>
                </a:cubicBezTo>
                <a:cubicBezTo>
                  <a:pt x="16479" y="31807"/>
                  <a:pt x="15620" y="31624"/>
                  <a:pt x="14790" y="31624"/>
                </a:cubicBezTo>
                <a:cubicBezTo>
                  <a:pt x="13960" y="31624"/>
                  <a:pt x="13160" y="31807"/>
                  <a:pt x="12743" y="32308"/>
                </a:cubicBezTo>
                <a:cubicBezTo>
                  <a:pt x="12142" y="33008"/>
                  <a:pt x="12309" y="34076"/>
                  <a:pt x="13076" y="34576"/>
                </a:cubicBezTo>
                <a:cubicBezTo>
                  <a:pt x="13459" y="34854"/>
                  <a:pt x="13950" y="34960"/>
                  <a:pt x="14451" y="34960"/>
                </a:cubicBezTo>
                <a:cubicBezTo>
                  <a:pt x="14911" y="34960"/>
                  <a:pt x="15379" y="34871"/>
                  <a:pt x="15778" y="34743"/>
                </a:cubicBezTo>
                <a:cubicBezTo>
                  <a:pt x="16612" y="34509"/>
                  <a:pt x="17880" y="33408"/>
                  <a:pt x="18280" y="33042"/>
                </a:cubicBezTo>
                <a:cubicBezTo>
                  <a:pt x="18614" y="33342"/>
                  <a:pt x="18981" y="33642"/>
                  <a:pt x="19281" y="33976"/>
                </a:cubicBezTo>
                <a:cubicBezTo>
                  <a:pt x="19481" y="34176"/>
                  <a:pt x="19714" y="34376"/>
                  <a:pt x="19915" y="34609"/>
                </a:cubicBezTo>
                <a:lnTo>
                  <a:pt x="20515" y="35310"/>
                </a:lnTo>
                <a:cubicBezTo>
                  <a:pt x="20882" y="35743"/>
                  <a:pt x="21249" y="36210"/>
                  <a:pt x="21582" y="36644"/>
                </a:cubicBezTo>
                <a:cubicBezTo>
                  <a:pt x="21849" y="36944"/>
                  <a:pt x="22049" y="37245"/>
                  <a:pt x="22283" y="37545"/>
                </a:cubicBezTo>
                <a:cubicBezTo>
                  <a:pt x="21949" y="37245"/>
                  <a:pt x="21249" y="36711"/>
                  <a:pt x="21182" y="36677"/>
                </a:cubicBezTo>
                <a:cubicBezTo>
                  <a:pt x="20532" y="36266"/>
                  <a:pt x="19349" y="35869"/>
                  <a:pt x="18324" y="35869"/>
                </a:cubicBezTo>
                <a:cubicBezTo>
                  <a:pt x="17771" y="35869"/>
                  <a:pt x="17263" y="35985"/>
                  <a:pt x="16912" y="36277"/>
                </a:cubicBezTo>
                <a:cubicBezTo>
                  <a:pt x="16212" y="36878"/>
                  <a:pt x="16212" y="37945"/>
                  <a:pt x="16912" y="38579"/>
                </a:cubicBezTo>
                <a:cubicBezTo>
                  <a:pt x="17401" y="39043"/>
                  <a:pt x="18140" y="39203"/>
                  <a:pt x="18841" y="39203"/>
                </a:cubicBezTo>
                <a:cubicBezTo>
                  <a:pt x="19098" y="39203"/>
                  <a:pt x="19349" y="39182"/>
                  <a:pt x="19581" y="39146"/>
                </a:cubicBezTo>
                <a:cubicBezTo>
                  <a:pt x="20515" y="39012"/>
                  <a:pt x="22250" y="37912"/>
                  <a:pt x="22450" y="37745"/>
                </a:cubicBezTo>
                <a:cubicBezTo>
                  <a:pt x="22817" y="38245"/>
                  <a:pt x="23184" y="38712"/>
                  <a:pt x="23517" y="39179"/>
                </a:cubicBezTo>
                <a:cubicBezTo>
                  <a:pt x="24685" y="40780"/>
                  <a:pt x="25585" y="42148"/>
                  <a:pt x="26186" y="43115"/>
                </a:cubicBezTo>
                <a:lnTo>
                  <a:pt x="26252" y="43215"/>
                </a:lnTo>
                <a:lnTo>
                  <a:pt x="27053" y="42815"/>
                </a:lnTo>
                <a:lnTo>
                  <a:pt x="26920" y="42648"/>
                </a:lnTo>
                <a:cubicBezTo>
                  <a:pt x="26286" y="41681"/>
                  <a:pt x="25352" y="40313"/>
                  <a:pt x="24151" y="38712"/>
                </a:cubicBezTo>
                <a:cubicBezTo>
                  <a:pt x="23751" y="38212"/>
                  <a:pt x="23350" y="37678"/>
                  <a:pt x="22917" y="37144"/>
                </a:cubicBezTo>
                <a:cubicBezTo>
                  <a:pt x="23350" y="36677"/>
                  <a:pt x="23784" y="36144"/>
                  <a:pt x="24184" y="35610"/>
                </a:cubicBezTo>
                <a:cubicBezTo>
                  <a:pt x="25085" y="35977"/>
                  <a:pt x="26986" y="35977"/>
                  <a:pt x="27253" y="35977"/>
                </a:cubicBezTo>
                <a:cubicBezTo>
                  <a:pt x="27287" y="36611"/>
                  <a:pt x="27320" y="37211"/>
                  <a:pt x="27353" y="37778"/>
                </a:cubicBezTo>
                <a:cubicBezTo>
                  <a:pt x="27420" y="39746"/>
                  <a:pt x="27420" y="41381"/>
                  <a:pt x="27387" y="42548"/>
                </a:cubicBezTo>
                <a:lnTo>
                  <a:pt x="27387" y="42682"/>
                </a:lnTo>
                <a:lnTo>
                  <a:pt x="28287" y="42248"/>
                </a:lnTo>
                <a:cubicBezTo>
                  <a:pt x="28287" y="41114"/>
                  <a:pt x="28221" y="39580"/>
                  <a:pt x="28120" y="37745"/>
                </a:cubicBezTo>
                <a:cubicBezTo>
                  <a:pt x="28087" y="37111"/>
                  <a:pt x="28020" y="36444"/>
                  <a:pt x="27954" y="35743"/>
                </a:cubicBezTo>
                <a:cubicBezTo>
                  <a:pt x="28221" y="35710"/>
                  <a:pt x="30189" y="35176"/>
                  <a:pt x="30956" y="34576"/>
                </a:cubicBezTo>
                <a:cubicBezTo>
                  <a:pt x="31623" y="34042"/>
                  <a:pt x="32357" y="33175"/>
                  <a:pt x="32323" y="32241"/>
                </a:cubicBezTo>
                <a:cubicBezTo>
                  <a:pt x="32323" y="31348"/>
                  <a:pt x="31592" y="30669"/>
                  <a:pt x="30741" y="30669"/>
                </a:cubicBezTo>
                <a:cubicBezTo>
                  <a:pt x="30702" y="30669"/>
                  <a:pt x="30662" y="30670"/>
                  <a:pt x="30622" y="30673"/>
                </a:cubicBezTo>
                <a:cubicBezTo>
                  <a:pt x="29321" y="30840"/>
                  <a:pt x="28254" y="32941"/>
                  <a:pt x="28020" y="34109"/>
                </a:cubicBezTo>
                <a:cubicBezTo>
                  <a:pt x="28020" y="34176"/>
                  <a:pt x="27954" y="34943"/>
                  <a:pt x="27920" y="35377"/>
                </a:cubicBezTo>
                <a:cubicBezTo>
                  <a:pt x="27920" y="35110"/>
                  <a:pt x="27887" y="34843"/>
                  <a:pt x="27854" y="34543"/>
                </a:cubicBezTo>
                <a:cubicBezTo>
                  <a:pt x="27787" y="33976"/>
                  <a:pt x="27720" y="33408"/>
                  <a:pt x="27653" y="32808"/>
                </a:cubicBezTo>
                <a:cubicBezTo>
                  <a:pt x="27587" y="32508"/>
                  <a:pt x="27553" y="32208"/>
                  <a:pt x="27487" y="31907"/>
                </a:cubicBezTo>
                <a:cubicBezTo>
                  <a:pt x="27453" y="31607"/>
                  <a:pt x="27387" y="31307"/>
                  <a:pt x="27320" y="31007"/>
                </a:cubicBezTo>
                <a:cubicBezTo>
                  <a:pt x="27153" y="30273"/>
                  <a:pt x="26953" y="29572"/>
                  <a:pt x="26753" y="28839"/>
                </a:cubicBezTo>
                <a:cubicBezTo>
                  <a:pt x="27253" y="28805"/>
                  <a:pt x="29021" y="28605"/>
                  <a:pt x="29788" y="28171"/>
                </a:cubicBezTo>
                <a:cubicBezTo>
                  <a:pt x="30556" y="27704"/>
                  <a:pt x="31389" y="26971"/>
                  <a:pt x="31490" y="26037"/>
                </a:cubicBezTo>
                <a:cubicBezTo>
                  <a:pt x="31623" y="25136"/>
                  <a:pt x="30956" y="24302"/>
                  <a:pt x="30055" y="24269"/>
                </a:cubicBezTo>
                <a:cubicBezTo>
                  <a:pt x="30044" y="24268"/>
                  <a:pt x="30033" y="24268"/>
                  <a:pt x="30021" y="24268"/>
                </a:cubicBezTo>
                <a:cubicBezTo>
                  <a:pt x="28730" y="24268"/>
                  <a:pt x="27350" y="26146"/>
                  <a:pt x="26953" y="27237"/>
                </a:cubicBezTo>
                <a:cubicBezTo>
                  <a:pt x="26953" y="27304"/>
                  <a:pt x="26753" y="28105"/>
                  <a:pt x="26653" y="28572"/>
                </a:cubicBezTo>
                <a:cubicBezTo>
                  <a:pt x="26519" y="28138"/>
                  <a:pt x="26386" y="27704"/>
                  <a:pt x="26252" y="27271"/>
                </a:cubicBezTo>
                <a:cubicBezTo>
                  <a:pt x="25819" y="26037"/>
                  <a:pt x="25352" y="24802"/>
                  <a:pt x="24885" y="23568"/>
                </a:cubicBezTo>
                <a:lnTo>
                  <a:pt x="24485" y="22434"/>
                </a:lnTo>
                <a:cubicBezTo>
                  <a:pt x="24651" y="22434"/>
                  <a:pt x="26786" y="22234"/>
                  <a:pt x="27620" y="21733"/>
                </a:cubicBezTo>
                <a:cubicBezTo>
                  <a:pt x="28387" y="21300"/>
                  <a:pt x="29221" y="20533"/>
                  <a:pt x="29321" y="19599"/>
                </a:cubicBezTo>
                <a:cubicBezTo>
                  <a:pt x="29488" y="18698"/>
                  <a:pt x="28821" y="17864"/>
                  <a:pt x="27887" y="17831"/>
                </a:cubicBezTo>
                <a:cubicBezTo>
                  <a:pt x="27876" y="17830"/>
                  <a:pt x="27864" y="17830"/>
                  <a:pt x="27853" y="17830"/>
                </a:cubicBezTo>
                <a:cubicBezTo>
                  <a:pt x="26562" y="17830"/>
                  <a:pt x="25182" y="19708"/>
                  <a:pt x="24818" y="20799"/>
                </a:cubicBezTo>
                <a:cubicBezTo>
                  <a:pt x="24785" y="20866"/>
                  <a:pt x="24518" y="22034"/>
                  <a:pt x="24451" y="22367"/>
                </a:cubicBezTo>
                <a:cubicBezTo>
                  <a:pt x="24151" y="21533"/>
                  <a:pt x="23851" y="20699"/>
                  <a:pt x="23617" y="19865"/>
                </a:cubicBezTo>
                <a:cubicBezTo>
                  <a:pt x="23284" y="18731"/>
                  <a:pt x="22983" y="17597"/>
                  <a:pt x="22783" y="16430"/>
                </a:cubicBezTo>
                <a:cubicBezTo>
                  <a:pt x="22883" y="16430"/>
                  <a:pt x="25085" y="16230"/>
                  <a:pt x="25952" y="15729"/>
                </a:cubicBezTo>
                <a:cubicBezTo>
                  <a:pt x="26719" y="15295"/>
                  <a:pt x="27553" y="14528"/>
                  <a:pt x="27653" y="13594"/>
                </a:cubicBezTo>
                <a:cubicBezTo>
                  <a:pt x="27820" y="12694"/>
                  <a:pt x="27120" y="11860"/>
                  <a:pt x="26219" y="11826"/>
                </a:cubicBezTo>
                <a:cubicBezTo>
                  <a:pt x="26208" y="11826"/>
                  <a:pt x="26197" y="11826"/>
                  <a:pt x="26185" y="11826"/>
                </a:cubicBezTo>
                <a:cubicBezTo>
                  <a:pt x="24894" y="11826"/>
                  <a:pt x="23514" y="13704"/>
                  <a:pt x="23117" y="14795"/>
                </a:cubicBezTo>
                <a:cubicBezTo>
                  <a:pt x="23117" y="14862"/>
                  <a:pt x="22917" y="15762"/>
                  <a:pt x="22817" y="16196"/>
                </a:cubicBezTo>
                <a:lnTo>
                  <a:pt x="22750" y="16196"/>
                </a:lnTo>
                <a:cubicBezTo>
                  <a:pt x="22550" y="15029"/>
                  <a:pt x="22483" y="13828"/>
                  <a:pt x="22550" y="12660"/>
                </a:cubicBezTo>
                <a:cubicBezTo>
                  <a:pt x="22550" y="11993"/>
                  <a:pt x="22617" y="11359"/>
                  <a:pt x="22650" y="10759"/>
                </a:cubicBezTo>
                <a:cubicBezTo>
                  <a:pt x="23084" y="10759"/>
                  <a:pt x="24985" y="10759"/>
                  <a:pt x="25819" y="10392"/>
                </a:cubicBezTo>
                <a:cubicBezTo>
                  <a:pt x="26653" y="10058"/>
                  <a:pt x="27520" y="9391"/>
                  <a:pt x="27754" y="8491"/>
                </a:cubicBezTo>
                <a:cubicBezTo>
                  <a:pt x="27987" y="7590"/>
                  <a:pt x="27420" y="6689"/>
                  <a:pt x="26486" y="6556"/>
                </a:cubicBezTo>
                <a:cubicBezTo>
                  <a:pt x="26427" y="6548"/>
                  <a:pt x="26368" y="6545"/>
                  <a:pt x="26308" y="6545"/>
                </a:cubicBezTo>
                <a:cubicBezTo>
                  <a:pt x="25045" y="6545"/>
                  <a:pt x="23595" y="8171"/>
                  <a:pt x="23117" y="9158"/>
                </a:cubicBezTo>
                <a:cubicBezTo>
                  <a:pt x="23084" y="9224"/>
                  <a:pt x="22850" y="9825"/>
                  <a:pt x="22717" y="10292"/>
                </a:cubicBezTo>
                <a:cubicBezTo>
                  <a:pt x="22750" y="10025"/>
                  <a:pt x="22783" y="9725"/>
                  <a:pt x="22817" y="9458"/>
                </a:cubicBezTo>
                <a:cubicBezTo>
                  <a:pt x="22950" y="8491"/>
                  <a:pt x="23117" y="7590"/>
                  <a:pt x="23284" y="6789"/>
                </a:cubicBezTo>
                <a:cubicBezTo>
                  <a:pt x="23384" y="6356"/>
                  <a:pt x="23484" y="5955"/>
                  <a:pt x="23584" y="5589"/>
                </a:cubicBezTo>
                <a:cubicBezTo>
                  <a:pt x="23984" y="5355"/>
                  <a:pt x="25619" y="4521"/>
                  <a:pt x="26186" y="3821"/>
                </a:cubicBezTo>
                <a:cubicBezTo>
                  <a:pt x="26753" y="3120"/>
                  <a:pt x="27253" y="2119"/>
                  <a:pt x="27020" y="1219"/>
                </a:cubicBezTo>
                <a:cubicBezTo>
                  <a:pt x="26858" y="489"/>
                  <a:pt x="26214" y="1"/>
                  <a:pt x="25497" y="1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5" name="Google Shape;175;p30">
            <a:extLst>
              <a:ext uri="{FF2B5EF4-FFF2-40B4-BE49-F238E27FC236}">
                <a16:creationId xmlns:a16="http://schemas.microsoft.com/office/drawing/2014/main" id="{E6EB8D83-3AF6-46BE-90EE-54657520264E}"/>
              </a:ext>
            </a:extLst>
          </p:cNvPr>
          <p:cNvSpPr/>
          <p:nvPr/>
        </p:nvSpPr>
        <p:spPr>
          <a:xfrm>
            <a:off x="1130776" y="2978878"/>
            <a:ext cx="303342" cy="166955"/>
          </a:xfrm>
          <a:custGeom>
            <a:avLst/>
            <a:gdLst/>
            <a:ahLst/>
            <a:cxnLst/>
            <a:rect l="l" t="t" r="r" b="b"/>
            <a:pathLst>
              <a:path w="6272" h="3452" extrusionOk="0">
                <a:moveTo>
                  <a:pt x="1958" y="0"/>
                </a:moveTo>
                <a:cubicBezTo>
                  <a:pt x="1555" y="0"/>
                  <a:pt x="1188" y="82"/>
                  <a:pt x="901" y="279"/>
                </a:cubicBezTo>
                <a:cubicBezTo>
                  <a:pt x="134" y="813"/>
                  <a:pt x="1" y="1847"/>
                  <a:pt x="635" y="2547"/>
                </a:cubicBezTo>
                <a:cubicBezTo>
                  <a:pt x="1163" y="3231"/>
                  <a:pt x="2183" y="3451"/>
                  <a:pt x="3022" y="3451"/>
                </a:cubicBezTo>
                <a:cubicBezTo>
                  <a:pt x="3083" y="3451"/>
                  <a:pt x="3144" y="3450"/>
                  <a:pt x="3203" y="3448"/>
                </a:cubicBezTo>
                <a:cubicBezTo>
                  <a:pt x="4204" y="3381"/>
                  <a:pt x="6272" y="2347"/>
                  <a:pt x="6272" y="2347"/>
                </a:cubicBezTo>
                <a:cubicBezTo>
                  <a:pt x="6272" y="2347"/>
                  <a:pt x="5171" y="1213"/>
                  <a:pt x="5071" y="1146"/>
                </a:cubicBezTo>
                <a:cubicBezTo>
                  <a:pt x="4412" y="609"/>
                  <a:pt x="3056" y="0"/>
                  <a:pt x="1958" y="0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6" name="Google Shape;176;p30">
            <a:extLst>
              <a:ext uri="{FF2B5EF4-FFF2-40B4-BE49-F238E27FC236}">
                <a16:creationId xmlns:a16="http://schemas.microsoft.com/office/drawing/2014/main" id="{A13EB131-EFFE-44E0-83DB-A16116532CFE}"/>
              </a:ext>
            </a:extLst>
          </p:cNvPr>
          <p:cNvSpPr/>
          <p:nvPr/>
        </p:nvSpPr>
        <p:spPr>
          <a:xfrm>
            <a:off x="1130776" y="2978878"/>
            <a:ext cx="303342" cy="166955"/>
          </a:xfrm>
          <a:custGeom>
            <a:avLst/>
            <a:gdLst/>
            <a:ahLst/>
            <a:cxnLst/>
            <a:rect l="l" t="t" r="r" b="b"/>
            <a:pathLst>
              <a:path w="6272" h="3452" extrusionOk="0">
                <a:moveTo>
                  <a:pt x="1958" y="0"/>
                </a:moveTo>
                <a:cubicBezTo>
                  <a:pt x="1555" y="0"/>
                  <a:pt x="1188" y="82"/>
                  <a:pt x="901" y="279"/>
                </a:cubicBezTo>
                <a:cubicBezTo>
                  <a:pt x="134" y="813"/>
                  <a:pt x="1" y="1847"/>
                  <a:pt x="635" y="2547"/>
                </a:cubicBezTo>
                <a:cubicBezTo>
                  <a:pt x="1163" y="3231"/>
                  <a:pt x="2183" y="3451"/>
                  <a:pt x="3022" y="3451"/>
                </a:cubicBezTo>
                <a:cubicBezTo>
                  <a:pt x="3083" y="3451"/>
                  <a:pt x="3144" y="3450"/>
                  <a:pt x="3203" y="3448"/>
                </a:cubicBezTo>
                <a:cubicBezTo>
                  <a:pt x="4204" y="3381"/>
                  <a:pt x="6272" y="2347"/>
                  <a:pt x="6272" y="2347"/>
                </a:cubicBezTo>
                <a:cubicBezTo>
                  <a:pt x="6272" y="2347"/>
                  <a:pt x="5171" y="1213"/>
                  <a:pt x="5071" y="1146"/>
                </a:cubicBezTo>
                <a:cubicBezTo>
                  <a:pt x="4412" y="609"/>
                  <a:pt x="3056" y="0"/>
                  <a:pt x="1958" y="0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7" name="Google Shape;177;p30">
            <a:extLst>
              <a:ext uri="{FF2B5EF4-FFF2-40B4-BE49-F238E27FC236}">
                <a16:creationId xmlns:a16="http://schemas.microsoft.com/office/drawing/2014/main" id="{76FD7E87-54F3-48D2-A596-4919D45EBABB}"/>
              </a:ext>
            </a:extLst>
          </p:cNvPr>
          <p:cNvSpPr/>
          <p:nvPr/>
        </p:nvSpPr>
        <p:spPr>
          <a:xfrm>
            <a:off x="903317" y="3689836"/>
            <a:ext cx="2997538" cy="2169392"/>
          </a:xfrm>
          <a:custGeom>
            <a:avLst/>
            <a:gdLst/>
            <a:ahLst/>
            <a:cxnLst/>
            <a:rect l="l" t="t" r="r" b="b"/>
            <a:pathLst>
              <a:path w="61978" h="44855" extrusionOk="0">
                <a:moveTo>
                  <a:pt x="29257" y="1"/>
                </a:moveTo>
                <a:cubicBezTo>
                  <a:pt x="25751" y="1"/>
                  <a:pt x="19815" y="14299"/>
                  <a:pt x="19815" y="14299"/>
                </a:cubicBezTo>
                <a:cubicBezTo>
                  <a:pt x="19815" y="14299"/>
                  <a:pt x="14415" y="990"/>
                  <a:pt x="11874" y="990"/>
                </a:cubicBezTo>
                <a:cubicBezTo>
                  <a:pt x="11590" y="990"/>
                  <a:pt x="11343" y="1155"/>
                  <a:pt x="11142" y="1524"/>
                </a:cubicBezTo>
                <a:cubicBezTo>
                  <a:pt x="9140" y="5226"/>
                  <a:pt x="19081" y="26241"/>
                  <a:pt x="19081" y="26241"/>
                </a:cubicBezTo>
                <a:cubicBezTo>
                  <a:pt x="19081" y="26241"/>
                  <a:pt x="10318" y="14349"/>
                  <a:pt x="6004" y="14349"/>
                </a:cubicBezTo>
                <a:cubicBezTo>
                  <a:pt x="5240" y="14349"/>
                  <a:pt x="4615" y="14722"/>
                  <a:pt x="4203" y="15600"/>
                </a:cubicBezTo>
                <a:cubicBezTo>
                  <a:pt x="1468" y="21471"/>
                  <a:pt x="15612" y="37049"/>
                  <a:pt x="15612" y="37049"/>
                </a:cubicBezTo>
                <a:cubicBezTo>
                  <a:pt x="15612" y="37049"/>
                  <a:pt x="10218" y="33059"/>
                  <a:pt x="6204" y="33059"/>
                </a:cubicBezTo>
                <a:cubicBezTo>
                  <a:pt x="5266" y="33059"/>
                  <a:pt x="4404" y="33277"/>
                  <a:pt x="3703" y="33813"/>
                </a:cubicBezTo>
                <a:cubicBezTo>
                  <a:pt x="0" y="36615"/>
                  <a:pt x="13877" y="43554"/>
                  <a:pt x="13877" y="43554"/>
                </a:cubicBezTo>
                <a:lnTo>
                  <a:pt x="501" y="44855"/>
                </a:lnTo>
                <a:lnTo>
                  <a:pt x="60010" y="44855"/>
                </a:lnTo>
                <a:lnTo>
                  <a:pt x="42898" y="43987"/>
                </a:lnTo>
                <a:cubicBezTo>
                  <a:pt x="42898" y="43987"/>
                  <a:pt x="47601" y="43353"/>
                  <a:pt x="49336" y="39651"/>
                </a:cubicBezTo>
                <a:cubicBezTo>
                  <a:pt x="49817" y="38632"/>
                  <a:pt x="48999" y="38264"/>
                  <a:pt x="47567" y="38264"/>
                </a:cubicBezTo>
                <a:cubicBezTo>
                  <a:pt x="43841" y="38264"/>
                  <a:pt x="35959" y="40752"/>
                  <a:pt x="35959" y="40752"/>
                </a:cubicBezTo>
                <a:cubicBezTo>
                  <a:pt x="35959" y="40752"/>
                  <a:pt x="61978" y="24507"/>
                  <a:pt x="53305" y="21038"/>
                </a:cubicBezTo>
                <a:cubicBezTo>
                  <a:pt x="52457" y="20698"/>
                  <a:pt x="51550" y="20545"/>
                  <a:pt x="50604" y="20545"/>
                </a:cubicBezTo>
                <a:cubicBezTo>
                  <a:pt x="44732" y="20545"/>
                  <a:pt x="37336" y="26432"/>
                  <a:pt x="33117" y="30294"/>
                </a:cubicBezTo>
                <a:lnTo>
                  <a:pt x="33117" y="30294"/>
                </a:lnTo>
                <a:cubicBezTo>
                  <a:pt x="41335" y="20913"/>
                  <a:pt x="48450" y="3258"/>
                  <a:pt x="41897" y="3258"/>
                </a:cubicBezTo>
                <a:cubicBezTo>
                  <a:pt x="34458" y="3258"/>
                  <a:pt x="23551" y="23840"/>
                  <a:pt x="23551" y="23840"/>
                </a:cubicBezTo>
                <a:cubicBezTo>
                  <a:pt x="23551" y="23840"/>
                  <a:pt x="32957" y="656"/>
                  <a:pt x="29488" y="22"/>
                </a:cubicBezTo>
                <a:cubicBezTo>
                  <a:pt x="29412" y="8"/>
                  <a:pt x="29335" y="1"/>
                  <a:pt x="29257" y="1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8" name="Google Shape;178;p30">
            <a:extLst>
              <a:ext uri="{FF2B5EF4-FFF2-40B4-BE49-F238E27FC236}">
                <a16:creationId xmlns:a16="http://schemas.microsoft.com/office/drawing/2014/main" id="{4A3E8F98-AF21-4659-8F91-88A568ADE86B}"/>
              </a:ext>
            </a:extLst>
          </p:cNvPr>
          <p:cNvSpPr/>
          <p:nvPr/>
        </p:nvSpPr>
        <p:spPr>
          <a:xfrm>
            <a:off x="1395379" y="4420092"/>
            <a:ext cx="635704" cy="1343954"/>
          </a:xfrm>
          <a:custGeom>
            <a:avLst/>
            <a:gdLst/>
            <a:ahLst/>
            <a:cxnLst/>
            <a:rect l="l" t="t" r="r" b="b"/>
            <a:pathLst>
              <a:path w="13144" h="27788" fill="none" extrusionOk="0">
                <a:moveTo>
                  <a:pt x="7672" y="1"/>
                </a:moveTo>
                <a:cubicBezTo>
                  <a:pt x="13143" y="16112"/>
                  <a:pt x="13143" y="27521"/>
                  <a:pt x="13143" y="27521"/>
                </a:cubicBezTo>
                <a:cubicBezTo>
                  <a:pt x="13143" y="27521"/>
                  <a:pt x="6672" y="27787"/>
                  <a:pt x="0" y="22817"/>
                </a:cubicBezTo>
              </a:path>
            </a:pathLst>
          </a:custGeom>
          <a:solidFill>
            <a:srgbClr val="FFD9AB"/>
          </a:solidFill>
          <a:ln w="10850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9" name="Google Shape;179;p30">
            <a:extLst>
              <a:ext uri="{FF2B5EF4-FFF2-40B4-BE49-F238E27FC236}">
                <a16:creationId xmlns:a16="http://schemas.microsoft.com/office/drawing/2014/main" id="{CD61FE8A-81FB-4911-B7C8-CC1375C447F1}"/>
              </a:ext>
            </a:extLst>
          </p:cNvPr>
          <p:cNvSpPr/>
          <p:nvPr/>
        </p:nvSpPr>
        <p:spPr>
          <a:xfrm>
            <a:off x="1898709" y="4157134"/>
            <a:ext cx="216238" cy="682472"/>
          </a:xfrm>
          <a:custGeom>
            <a:avLst/>
            <a:gdLst/>
            <a:ahLst/>
            <a:cxnLst/>
            <a:rect l="l" t="t" r="r" b="b"/>
            <a:pathLst>
              <a:path w="4471" h="14111" fill="none" extrusionOk="0">
                <a:moveTo>
                  <a:pt x="1" y="14111"/>
                </a:moveTo>
                <a:cubicBezTo>
                  <a:pt x="1102" y="9307"/>
                  <a:pt x="2603" y="4571"/>
                  <a:pt x="4471" y="1"/>
                </a:cubicBezTo>
              </a:path>
            </a:pathLst>
          </a:custGeom>
          <a:solidFill>
            <a:srgbClr val="FFD9AB"/>
          </a:solidFill>
          <a:ln w="10850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0" name="Google Shape;180;p30">
            <a:extLst>
              <a:ext uri="{FF2B5EF4-FFF2-40B4-BE49-F238E27FC236}">
                <a16:creationId xmlns:a16="http://schemas.microsoft.com/office/drawing/2014/main" id="{32F73141-DF90-4280-9D22-976EE80D6A62}"/>
              </a:ext>
            </a:extLst>
          </p:cNvPr>
          <p:cNvSpPr/>
          <p:nvPr/>
        </p:nvSpPr>
        <p:spPr>
          <a:xfrm>
            <a:off x="1395379" y="4384640"/>
            <a:ext cx="1282628" cy="995439"/>
          </a:xfrm>
          <a:custGeom>
            <a:avLst/>
            <a:gdLst/>
            <a:ahLst/>
            <a:cxnLst/>
            <a:rect l="l" t="t" r="r" b="b"/>
            <a:pathLst>
              <a:path w="26520" h="20582" fill="none" extrusionOk="0">
                <a:moveTo>
                  <a:pt x="26519" y="0"/>
                </a:moveTo>
                <a:lnTo>
                  <a:pt x="12643" y="20581"/>
                </a:lnTo>
                <a:cubicBezTo>
                  <a:pt x="12643" y="20581"/>
                  <a:pt x="3203" y="12642"/>
                  <a:pt x="0" y="8173"/>
                </a:cubicBezTo>
              </a:path>
            </a:pathLst>
          </a:custGeom>
          <a:solidFill>
            <a:srgbClr val="FFD9AB"/>
          </a:solidFill>
          <a:ln w="10850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1" name="Google Shape;181;p30">
            <a:extLst>
              <a:ext uri="{FF2B5EF4-FFF2-40B4-BE49-F238E27FC236}">
                <a16:creationId xmlns:a16="http://schemas.microsoft.com/office/drawing/2014/main" id="{4003C2C1-8E5D-4F3E-AB4C-6C9AEA42257C}"/>
              </a:ext>
            </a:extLst>
          </p:cNvPr>
          <p:cNvSpPr/>
          <p:nvPr/>
        </p:nvSpPr>
        <p:spPr>
          <a:xfrm>
            <a:off x="2018121" y="5091245"/>
            <a:ext cx="995439" cy="527608"/>
          </a:xfrm>
          <a:custGeom>
            <a:avLst/>
            <a:gdLst/>
            <a:ahLst/>
            <a:cxnLst/>
            <a:rect l="l" t="t" r="r" b="b"/>
            <a:pathLst>
              <a:path w="20582" h="10909" fill="none" extrusionOk="0">
                <a:moveTo>
                  <a:pt x="0" y="10908"/>
                </a:moveTo>
                <a:cubicBezTo>
                  <a:pt x="0" y="10908"/>
                  <a:pt x="14644" y="3970"/>
                  <a:pt x="20582" y="1"/>
                </a:cubicBezTo>
              </a:path>
            </a:pathLst>
          </a:custGeom>
          <a:solidFill>
            <a:srgbClr val="FFD9AB"/>
          </a:solidFill>
          <a:ln w="10850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0" name="Google Shape;182;p30">
            <a:extLst>
              <a:ext uri="{FF2B5EF4-FFF2-40B4-BE49-F238E27FC236}">
                <a16:creationId xmlns:a16="http://schemas.microsoft.com/office/drawing/2014/main" id="{2F762FBD-9E71-441E-8EF4-960FAD1B100B}"/>
              </a:ext>
            </a:extLst>
          </p:cNvPr>
          <p:cNvSpPr/>
          <p:nvPr/>
        </p:nvSpPr>
        <p:spPr>
          <a:xfrm>
            <a:off x="2506699" y="731136"/>
            <a:ext cx="7756025" cy="5127261"/>
          </a:xfrm>
          <a:custGeom>
            <a:avLst/>
            <a:gdLst/>
            <a:ahLst/>
            <a:cxnLst/>
            <a:rect l="l" t="t" r="r" b="b"/>
            <a:pathLst>
              <a:path w="123523" h="97838" extrusionOk="0">
                <a:moveTo>
                  <a:pt x="1" y="1"/>
                </a:moveTo>
                <a:lnTo>
                  <a:pt x="1" y="5438"/>
                </a:lnTo>
                <a:lnTo>
                  <a:pt x="1" y="7406"/>
                </a:lnTo>
                <a:lnTo>
                  <a:pt x="1" y="97837"/>
                </a:lnTo>
                <a:lnTo>
                  <a:pt x="123522" y="97837"/>
                </a:lnTo>
                <a:lnTo>
                  <a:pt x="123522" y="5438"/>
                </a:lnTo>
                <a:lnTo>
                  <a:pt x="33425" y="5438"/>
                </a:lnTo>
                <a:lnTo>
                  <a:pt x="30022" y="1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1" name="Google Shape;183;p30">
            <a:extLst>
              <a:ext uri="{FF2B5EF4-FFF2-40B4-BE49-F238E27FC236}">
                <a16:creationId xmlns:a16="http://schemas.microsoft.com/office/drawing/2014/main" id="{EFB906D3-147C-4DA6-8859-102C5120C77D}"/>
              </a:ext>
            </a:extLst>
          </p:cNvPr>
          <p:cNvSpPr/>
          <p:nvPr/>
        </p:nvSpPr>
        <p:spPr>
          <a:xfrm>
            <a:off x="2546665" y="1314341"/>
            <a:ext cx="7676326" cy="4498980"/>
          </a:xfrm>
          <a:custGeom>
            <a:avLst/>
            <a:gdLst/>
            <a:ahLst/>
            <a:cxnLst/>
            <a:rect l="l" t="t" r="r" b="b"/>
            <a:pathLst>
              <a:path w="121755" h="87931" extrusionOk="0">
                <a:moveTo>
                  <a:pt x="1" y="1"/>
                </a:moveTo>
                <a:lnTo>
                  <a:pt x="1" y="87930"/>
                </a:lnTo>
                <a:lnTo>
                  <a:pt x="121754" y="87930"/>
                </a:lnTo>
                <a:lnTo>
                  <a:pt x="12175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2" name="Google Shape;184;p30">
            <a:extLst>
              <a:ext uri="{FF2B5EF4-FFF2-40B4-BE49-F238E27FC236}">
                <a16:creationId xmlns:a16="http://schemas.microsoft.com/office/drawing/2014/main" id="{DD16F1D1-0883-47FE-BC88-329637BF0F9D}"/>
              </a:ext>
            </a:extLst>
          </p:cNvPr>
          <p:cNvSpPr/>
          <p:nvPr/>
        </p:nvSpPr>
        <p:spPr>
          <a:xfrm>
            <a:off x="10073706" y="1314339"/>
            <a:ext cx="149283" cy="4498434"/>
          </a:xfrm>
          <a:custGeom>
            <a:avLst/>
            <a:gdLst/>
            <a:ahLst/>
            <a:cxnLst/>
            <a:rect l="l" t="t" r="r" b="b"/>
            <a:pathLst>
              <a:path w="2836" h="89365" extrusionOk="0">
                <a:moveTo>
                  <a:pt x="0" y="0"/>
                </a:moveTo>
                <a:lnTo>
                  <a:pt x="0" y="89364"/>
                </a:lnTo>
                <a:lnTo>
                  <a:pt x="2836" y="89364"/>
                </a:lnTo>
                <a:lnTo>
                  <a:pt x="2836" y="0"/>
                </a:lnTo>
                <a:close/>
              </a:path>
            </a:pathLst>
          </a:custGeom>
          <a:solidFill>
            <a:srgbClr val="D3DC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4" name="Google Shape;186;p30">
            <a:extLst>
              <a:ext uri="{FF2B5EF4-FFF2-40B4-BE49-F238E27FC236}">
                <a16:creationId xmlns:a16="http://schemas.microsoft.com/office/drawing/2014/main" id="{6340F58E-9FB5-4396-9452-DEFAD049B446}"/>
              </a:ext>
            </a:extLst>
          </p:cNvPr>
          <p:cNvSpPr/>
          <p:nvPr/>
        </p:nvSpPr>
        <p:spPr>
          <a:xfrm>
            <a:off x="2546665" y="1052325"/>
            <a:ext cx="7676682" cy="227460"/>
          </a:xfrm>
          <a:custGeom>
            <a:avLst/>
            <a:gdLst/>
            <a:ahLst/>
            <a:cxnLst/>
            <a:rect l="l" t="t" r="r" b="b"/>
            <a:pathLst>
              <a:path w="122422" h="4771" extrusionOk="0">
                <a:moveTo>
                  <a:pt x="0" y="1"/>
                </a:moveTo>
                <a:lnTo>
                  <a:pt x="0" y="4771"/>
                </a:lnTo>
                <a:lnTo>
                  <a:pt x="122421" y="4771"/>
                </a:lnTo>
                <a:lnTo>
                  <a:pt x="122421" y="1"/>
                </a:lnTo>
                <a:close/>
              </a:path>
            </a:pathLst>
          </a:custGeom>
          <a:solidFill>
            <a:srgbClr val="FF7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783B076B-53E2-4247-824C-92DCC9A35CCC}"/>
              </a:ext>
            </a:extLst>
          </p:cNvPr>
          <p:cNvGrpSpPr/>
          <p:nvPr/>
        </p:nvGrpSpPr>
        <p:grpSpPr>
          <a:xfrm>
            <a:off x="7106732" y="2107965"/>
            <a:ext cx="910662" cy="923330"/>
            <a:chOff x="6791007" y="1590662"/>
            <a:chExt cx="1113376" cy="1128864"/>
          </a:xfrm>
        </p:grpSpPr>
        <p:sp>
          <p:nvSpPr>
            <p:cNvPr id="16" name="Google Shape;367;p33">
              <a:extLst>
                <a:ext uri="{FF2B5EF4-FFF2-40B4-BE49-F238E27FC236}">
                  <a16:creationId xmlns:a16="http://schemas.microsoft.com/office/drawing/2014/main" id="{336A6DBE-B6CA-4542-BBBB-F5821FDB266A}"/>
                </a:ext>
              </a:extLst>
            </p:cNvPr>
            <p:cNvSpPr/>
            <p:nvPr/>
          </p:nvSpPr>
          <p:spPr>
            <a:xfrm rot="5400000">
              <a:off x="6783263" y="1598406"/>
              <a:ext cx="1128864" cy="1113376"/>
            </a:xfrm>
            <a:prstGeom prst="ellipse">
              <a:avLst/>
            </a:prstGeom>
            <a:solidFill>
              <a:srgbClr val="FFFFFF"/>
            </a:solidFill>
            <a:ln w="571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7" name="Google Shape;369;p33">
              <a:extLst>
                <a:ext uri="{FF2B5EF4-FFF2-40B4-BE49-F238E27FC236}">
                  <a16:creationId xmlns:a16="http://schemas.microsoft.com/office/drawing/2014/main" id="{F321581D-A5ED-4618-833A-6D29DB077CC7}"/>
                </a:ext>
              </a:extLst>
            </p:cNvPr>
            <p:cNvSpPr/>
            <p:nvPr/>
          </p:nvSpPr>
          <p:spPr>
            <a:xfrm>
              <a:off x="7227749" y="1953107"/>
              <a:ext cx="216055" cy="42475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altLang="zh-CN" sz="2400" b="0" i="0" dirty="0"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cs typeface="+mn-ea"/>
                  <a:sym typeface="+mn-lt"/>
                </a:rPr>
                <a:t>3</a:t>
              </a:r>
              <a:endParaRPr sz="2400" b="0" i="0" dirty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cs typeface="+mn-ea"/>
                <a:sym typeface="+mn-lt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2506095A-8565-4768-A53D-32C96EF60CC4}"/>
              </a:ext>
            </a:extLst>
          </p:cNvPr>
          <p:cNvSpPr txBox="1"/>
          <p:nvPr/>
        </p:nvSpPr>
        <p:spPr>
          <a:xfrm>
            <a:off x="5607667" y="3112171"/>
            <a:ext cx="3763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cs typeface="+mn-ea"/>
                <a:sym typeface="+mn-lt"/>
              </a:rPr>
              <a:t>Part three</a:t>
            </a:r>
            <a:endParaRPr lang="en-US" altLang="zh-CN" sz="3200" dirty="0">
              <a:cs typeface="+mn-ea"/>
              <a:sym typeface="+mn-lt"/>
            </a:endParaRPr>
          </a:p>
        </p:txBody>
      </p:sp>
      <p:sp>
        <p:nvSpPr>
          <p:cNvPr id="1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47450F6-4A27-4523-960B-6377170D8370}"/>
              </a:ext>
            </a:extLst>
          </p:cNvPr>
          <p:cNvSpPr txBox="1"/>
          <p:nvPr/>
        </p:nvSpPr>
        <p:spPr>
          <a:xfrm>
            <a:off x="5607667" y="4052779"/>
            <a:ext cx="3908792" cy="479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rgbClr val="623427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100" kern="0" dirty="0">
              <a:solidFill>
                <a:srgbClr val="623427"/>
              </a:solidFill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9B35446-0168-4E65-A39C-1A0202EC80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0244" y="998772"/>
            <a:ext cx="4947239" cy="494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2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Google Shape;109;p16"/>
          <p:cNvCxnSpPr/>
          <p:nvPr/>
        </p:nvCxnSpPr>
        <p:spPr>
          <a:xfrm>
            <a:off x="924400" y="6160821"/>
            <a:ext cx="9655200" cy="0"/>
          </a:xfrm>
          <a:prstGeom prst="straightConnector1">
            <a:avLst/>
          </a:prstGeom>
          <a:noFill/>
          <a:ln w="19050" cap="rnd" cmpd="sng">
            <a:solidFill>
              <a:srgbClr val="231F20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12" name="Google Shape;112;p16"/>
          <p:cNvSpPr/>
          <p:nvPr/>
        </p:nvSpPr>
        <p:spPr>
          <a:xfrm>
            <a:off x="3995319" y="4937789"/>
            <a:ext cx="1842390" cy="540230"/>
          </a:xfrm>
          <a:custGeom>
            <a:avLst/>
            <a:gdLst/>
            <a:ahLst/>
            <a:cxnLst/>
            <a:rect l="l" t="t" r="r" b="b"/>
            <a:pathLst>
              <a:path w="64098" h="18795" extrusionOk="0">
                <a:moveTo>
                  <a:pt x="34281" y="1"/>
                </a:moveTo>
                <a:cubicBezTo>
                  <a:pt x="33292" y="1"/>
                  <a:pt x="32282" y="31"/>
                  <a:pt x="31252" y="95"/>
                </a:cubicBezTo>
                <a:cubicBezTo>
                  <a:pt x="14115" y="1136"/>
                  <a:pt x="4196" y="7152"/>
                  <a:pt x="2895" y="8323"/>
                </a:cubicBezTo>
                <a:cubicBezTo>
                  <a:pt x="1594" y="9494"/>
                  <a:pt x="1" y="11185"/>
                  <a:pt x="1" y="11185"/>
                </a:cubicBezTo>
                <a:lnTo>
                  <a:pt x="4846" y="11965"/>
                </a:lnTo>
                <a:lnTo>
                  <a:pt x="2375" y="18794"/>
                </a:lnTo>
                <a:cubicBezTo>
                  <a:pt x="7838" y="14989"/>
                  <a:pt x="13822" y="11998"/>
                  <a:pt x="20163" y="9884"/>
                </a:cubicBezTo>
                <a:cubicBezTo>
                  <a:pt x="26411" y="7808"/>
                  <a:pt x="32533" y="7186"/>
                  <a:pt x="37658" y="7186"/>
                </a:cubicBezTo>
                <a:cubicBezTo>
                  <a:pt x="41202" y="7186"/>
                  <a:pt x="44269" y="7484"/>
                  <a:pt x="46569" y="7803"/>
                </a:cubicBezTo>
                <a:cubicBezTo>
                  <a:pt x="52195" y="8583"/>
                  <a:pt x="58992" y="11185"/>
                  <a:pt x="58862" y="11575"/>
                </a:cubicBezTo>
                <a:cubicBezTo>
                  <a:pt x="58731" y="11998"/>
                  <a:pt x="56130" y="12778"/>
                  <a:pt x="54666" y="13949"/>
                </a:cubicBezTo>
                <a:cubicBezTo>
                  <a:pt x="53236" y="15120"/>
                  <a:pt x="54536" y="16160"/>
                  <a:pt x="56780" y="16290"/>
                </a:cubicBezTo>
                <a:cubicBezTo>
                  <a:pt x="56843" y="16294"/>
                  <a:pt x="56909" y="16296"/>
                  <a:pt x="56977" y="16296"/>
                </a:cubicBezTo>
                <a:cubicBezTo>
                  <a:pt x="59279" y="16296"/>
                  <a:pt x="64097" y="14209"/>
                  <a:pt x="64097" y="14209"/>
                </a:cubicBezTo>
                <a:lnTo>
                  <a:pt x="64097" y="9754"/>
                </a:lnTo>
                <a:cubicBezTo>
                  <a:pt x="64097" y="5410"/>
                  <a:pt x="63718" y="3197"/>
                  <a:pt x="62461" y="3197"/>
                </a:cubicBezTo>
                <a:cubicBezTo>
                  <a:pt x="62392" y="3197"/>
                  <a:pt x="62319" y="3204"/>
                  <a:pt x="62244" y="3217"/>
                </a:cubicBezTo>
                <a:cubicBezTo>
                  <a:pt x="60813" y="3478"/>
                  <a:pt x="59902" y="7412"/>
                  <a:pt x="59902" y="7412"/>
                </a:cubicBezTo>
                <a:cubicBezTo>
                  <a:pt x="59902" y="7412"/>
                  <a:pt x="49733" y="1"/>
                  <a:pt x="342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3966604" y="4919422"/>
            <a:ext cx="1806374" cy="347104"/>
          </a:xfrm>
          <a:custGeom>
            <a:avLst/>
            <a:gdLst/>
            <a:ahLst/>
            <a:cxnLst/>
            <a:rect l="l" t="t" r="r" b="b"/>
            <a:pathLst>
              <a:path w="62845" h="12076" extrusionOk="0">
                <a:moveTo>
                  <a:pt x="32930" y="0"/>
                </a:moveTo>
                <a:cubicBezTo>
                  <a:pt x="26025" y="0"/>
                  <a:pt x="19134" y="1151"/>
                  <a:pt x="12707" y="3726"/>
                </a:cubicBezTo>
                <a:cubicBezTo>
                  <a:pt x="8284" y="5515"/>
                  <a:pt x="3894" y="7889"/>
                  <a:pt x="350" y="11141"/>
                </a:cubicBezTo>
                <a:cubicBezTo>
                  <a:pt x="0" y="11463"/>
                  <a:pt x="340" y="12075"/>
                  <a:pt x="744" y="12075"/>
                </a:cubicBezTo>
                <a:cubicBezTo>
                  <a:pt x="828" y="12075"/>
                  <a:pt x="916" y="12048"/>
                  <a:pt x="1000" y="11986"/>
                </a:cubicBezTo>
                <a:cubicBezTo>
                  <a:pt x="4284" y="9515"/>
                  <a:pt x="7601" y="7271"/>
                  <a:pt x="11374" y="5580"/>
                </a:cubicBezTo>
                <a:cubicBezTo>
                  <a:pt x="15179" y="3856"/>
                  <a:pt x="19211" y="2653"/>
                  <a:pt x="23341" y="1970"/>
                </a:cubicBezTo>
                <a:cubicBezTo>
                  <a:pt x="26647" y="1423"/>
                  <a:pt x="29983" y="1151"/>
                  <a:pt x="33315" y="1151"/>
                </a:cubicBezTo>
                <a:cubicBezTo>
                  <a:pt x="39290" y="1151"/>
                  <a:pt x="45253" y="2026"/>
                  <a:pt x="51015" y="3759"/>
                </a:cubicBezTo>
                <a:cubicBezTo>
                  <a:pt x="55340" y="5027"/>
                  <a:pt x="59080" y="7043"/>
                  <a:pt x="62169" y="10393"/>
                </a:cubicBezTo>
                <a:cubicBezTo>
                  <a:pt x="62241" y="10449"/>
                  <a:pt x="62321" y="10473"/>
                  <a:pt x="62397" y="10473"/>
                </a:cubicBezTo>
                <a:cubicBezTo>
                  <a:pt x="62634" y="10473"/>
                  <a:pt x="62845" y="10240"/>
                  <a:pt x="62722" y="9970"/>
                </a:cubicBezTo>
                <a:cubicBezTo>
                  <a:pt x="60674" y="6783"/>
                  <a:pt x="57194" y="4767"/>
                  <a:pt x="53779" y="3434"/>
                </a:cubicBezTo>
                <a:cubicBezTo>
                  <a:pt x="49617" y="1840"/>
                  <a:pt x="45097" y="995"/>
                  <a:pt x="40706" y="474"/>
                </a:cubicBezTo>
                <a:cubicBezTo>
                  <a:pt x="38128" y="163"/>
                  <a:pt x="35528" y="0"/>
                  <a:pt x="32930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4" name="Google Shape;114;p16"/>
          <p:cNvSpPr/>
          <p:nvPr/>
        </p:nvSpPr>
        <p:spPr>
          <a:xfrm>
            <a:off x="3968213" y="5248044"/>
            <a:ext cx="176715" cy="44121"/>
          </a:xfrm>
          <a:custGeom>
            <a:avLst/>
            <a:gdLst/>
            <a:ahLst/>
            <a:cxnLst/>
            <a:rect l="l" t="t" r="r" b="b"/>
            <a:pathLst>
              <a:path w="6148" h="1535" extrusionOk="0">
                <a:moveTo>
                  <a:pt x="456" y="0"/>
                </a:moveTo>
                <a:cubicBezTo>
                  <a:pt x="66" y="0"/>
                  <a:pt x="1" y="521"/>
                  <a:pt x="359" y="651"/>
                </a:cubicBezTo>
                <a:cubicBezTo>
                  <a:pt x="1334" y="846"/>
                  <a:pt x="2342" y="1041"/>
                  <a:pt x="3318" y="1236"/>
                </a:cubicBezTo>
                <a:cubicBezTo>
                  <a:pt x="3962" y="1365"/>
                  <a:pt x="4607" y="1535"/>
                  <a:pt x="5252" y="1535"/>
                </a:cubicBezTo>
                <a:cubicBezTo>
                  <a:pt x="5420" y="1535"/>
                  <a:pt x="5588" y="1523"/>
                  <a:pt x="5757" y="1496"/>
                </a:cubicBezTo>
                <a:cubicBezTo>
                  <a:pt x="6082" y="1399"/>
                  <a:pt x="6147" y="976"/>
                  <a:pt x="5854" y="813"/>
                </a:cubicBezTo>
                <a:cubicBezTo>
                  <a:pt x="5106" y="326"/>
                  <a:pt x="4196" y="326"/>
                  <a:pt x="3318" y="196"/>
                </a:cubicBezTo>
                <a:cubicBezTo>
                  <a:pt x="2375" y="65"/>
                  <a:pt x="1399" y="0"/>
                  <a:pt x="456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4043952" y="5272504"/>
            <a:ext cx="103764" cy="223508"/>
          </a:xfrm>
          <a:custGeom>
            <a:avLst/>
            <a:gdLst/>
            <a:ahLst/>
            <a:cxnLst/>
            <a:rect l="l" t="t" r="r" b="b"/>
            <a:pathLst>
              <a:path w="3610" h="7776" extrusionOk="0">
                <a:moveTo>
                  <a:pt x="3209" y="1"/>
                </a:moveTo>
                <a:cubicBezTo>
                  <a:pt x="3110" y="1"/>
                  <a:pt x="3014" y="48"/>
                  <a:pt x="2959" y="158"/>
                </a:cubicBezTo>
                <a:cubicBezTo>
                  <a:pt x="2211" y="1328"/>
                  <a:pt x="1756" y="2727"/>
                  <a:pt x="1236" y="3995"/>
                </a:cubicBezTo>
                <a:cubicBezTo>
                  <a:pt x="813" y="5003"/>
                  <a:pt x="0" y="6304"/>
                  <a:pt x="33" y="7409"/>
                </a:cubicBezTo>
                <a:cubicBezTo>
                  <a:pt x="55" y="7630"/>
                  <a:pt x="241" y="7776"/>
                  <a:pt x="440" y="7776"/>
                </a:cubicBezTo>
                <a:cubicBezTo>
                  <a:pt x="534" y="7776"/>
                  <a:pt x="632" y="7743"/>
                  <a:pt x="715" y="7670"/>
                </a:cubicBezTo>
                <a:cubicBezTo>
                  <a:pt x="1463" y="6857"/>
                  <a:pt x="1789" y="5426"/>
                  <a:pt x="2179" y="4385"/>
                </a:cubicBezTo>
                <a:cubicBezTo>
                  <a:pt x="2667" y="3117"/>
                  <a:pt x="3317" y="1783"/>
                  <a:pt x="3545" y="418"/>
                </a:cubicBezTo>
                <a:cubicBezTo>
                  <a:pt x="3609" y="181"/>
                  <a:pt x="3403" y="1"/>
                  <a:pt x="3209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4029207" y="5120883"/>
            <a:ext cx="1689476" cy="380476"/>
          </a:xfrm>
          <a:custGeom>
            <a:avLst/>
            <a:gdLst/>
            <a:ahLst/>
            <a:cxnLst/>
            <a:rect l="l" t="t" r="r" b="b"/>
            <a:pathLst>
              <a:path w="58778" h="13237" extrusionOk="0">
                <a:moveTo>
                  <a:pt x="35735" y="1"/>
                </a:moveTo>
                <a:cubicBezTo>
                  <a:pt x="27398" y="1"/>
                  <a:pt x="19471" y="2482"/>
                  <a:pt x="11830" y="5725"/>
                </a:cubicBezTo>
                <a:cubicBezTo>
                  <a:pt x="7732" y="7449"/>
                  <a:pt x="3765" y="9465"/>
                  <a:pt x="383" y="12424"/>
                </a:cubicBezTo>
                <a:cubicBezTo>
                  <a:pt x="0" y="12730"/>
                  <a:pt x="358" y="13237"/>
                  <a:pt x="750" y="13237"/>
                </a:cubicBezTo>
                <a:cubicBezTo>
                  <a:pt x="857" y="13237"/>
                  <a:pt x="968" y="13198"/>
                  <a:pt x="1066" y="13107"/>
                </a:cubicBezTo>
                <a:cubicBezTo>
                  <a:pt x="3928" y="10636"/>
                  <a:pt x="7342" y="8880"/>
                  <a:pt x="10789" y="7384"/>
                </a:cubicBezTo>
                <a:cubicBezTo>
                  <a:pt x="14431" y="5790"/>
                  <a:pt x="18139" y="4392"/>
                  <a:pt x="21943" y="3254"/>
                </a:cubicBezTo>
                <a:cubicBezTo>
                  <a:pt x="26628" y="1848"/>
                  <a:pt x="31333" y="1220"/>
                  <a:pt x="36067" y="1220"/>
                </a:cubicBezTo>
                <a:cubicBezTo>
                  <a:pt x="39549" y="1220"/>
                  <a:pt x="43046" y="1560"/>
                  <a:pt x="46561" y="2181"/>
                </a:cubicBezTo>
                <a:cubicBezTo>
                  <a:pt x="50593" y="2896"/>
                  <a:pt x="54528" y="3872"/>
                  <a:pt x="58138" y="5855"/>
                </a:cubicBezTo>
                <a:cubicBezTo>
                  <a:pt x="58181" y="5879"/>
                  <a:pt x="58225" y="5890"/>
                  <a:pt x="58270" y="5890"/>
                </a:cubicBezTo>
                <a:cubicBezTo>
                  <a:pt x="58530" y="5890"/>
                  <a:pt x="58778" y="5529"/>
                  <a:pt x="58528" y="5335"/>
                </a:cubicBezTo>
                <a:lnTo>
                  <a:pt x="58528" y="5335"/>
                </a:lnTo>
                <a:lnTo>
                  <a:pt x="58528" y="5367"/>
                </a:lnTo>
                <a:cubicBezTo>
                  <a:pt x="55764" y="3156"/>
                  <a:pt x="52187" y="2148"/>
                  <a:pt x="48772" y="1465"/>
                </a:cubicBezTo>
                <a:cubicBezTo>
                  <a:pt x="44610" y="555"/>
                  <a:pt x="40350" y="67"/>
                  <a:pt x="36057" y="2"/>
                </a:cubicBezTo>
                <a:cubicBezTo>
                  <a:pt x="35949" y="1"/>
                  <a:pt x="35842" y="1"/>
                  <a:pt x="35735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5709600" y="5009503"/>
            <a:ext cx="152397" cy="343482"/>
          </a:xfrm>
          <a:custGeom>
            <a:avLst/>
            <a:gdLst/>
            <a:ahLst/>
            <a:cxnLst/>
            <a:rect l="l" t="t" r="r" b="b"/>
            <a:pathLst>
              <a:path w="5302" h="11950" extrusionOk="0">
                <a:moveTo>
                  <a:pt x="2777" y="0"/>
                </a:moveTo>
                <a:cubicBezTo>
                  <a:pt x="2071" y="0"/>
                  <a:pt x="1383" y="780"/>
                  <a:pt x="1042" y="1340"/>
                </a:cubicBezTo>
                <a:cubicBezTo>
                  <a:pt x="294" y="2608"/>
                  <a:pt x="1" y="4137"/>
                  <a:pt x="261" y="5600"/>
                </a:cubicBezTo>
                <a:cubicBezTo>
                  <a:pt x="276" y="5705"/>
                  <a:pt x="353" y="5748"/>
                  <a:pt x="438" y="5748"/>
                </a:cubicBezTo>
                <a:cubicBezTo>
                  <a:pt x="537" y="5748"/>
                  <a:pt x="649" y="5688"/>
                  <a:pt x="684" y="5600"/>
                </a:cubicBezTo>
                <a:cubicBezTo>
                  <a:pt x="1009" y="4657"/>
                  <a:pt x="1042" y="3649"/>
                  <a:pt x="1399" y="2706"/>
                </a:cubicBezTo>
                <a:cubicBezTo>
                  <a:pt x="1497" y="2381"/>
                  <a:pt x="1659" y="2088"/>
                  <a:pt x="1822" y="1828"/>
                </a:cubicBezTo>
                <a:cubicBezTo>
                  <a:pt x="1963" y="1602"/>
                  <a:pt x="2398" y="1108"/>
                  <a:pt x="2744" y="1108"/>
                </a:cubicBezTo>
                <a:cubicBezTo>
                  <a:pt x="2797" y="1108"/>
                  <a:pt x="2848" y="1119"/>
                  <a:pt x="2895" y="1145"/>
                </a:cubicBezTo>
                <a:cubicBezTo>
                  <a:pt x="3253" y="1373"/>
                  <a:pt x="3513" y="3064"/>
                  <a:pt x="3578" y="3389"/>
                </a:cubicBezTo>
                <a:cubicBezTo>
                  <a:pt x="4229" y="6023"/>
                  <a:pt x="4391" y="8787"/>
                  <a:pt x="4033" y="11486"/>
                </a:cubicBezTo>
                <a:cubicBezTo>
                  <a:pt x="4001" y="11795"/>
                  <a:pt x="4229" y="11950"/>
                  <a:pt x="4477" y="11950"/>
                </a:cubicBezTo>
                <a:cubicBezTo>
                  <a:pt x="4724" y="11950"/>
                  <a:pt x="4993" y="11795"/>
                  <a:pt x="5042" y="11486"/>
                </a:cubicBezTo>
                <a:cubicBezTo>
                  <a:pt x="5302" y="9405"/>
                  <a:pt x="5302" y="7291"/>
                  <a:pt x="5009" y="5210"/>
                </a:cubicBezTo>
                <a:cubicBezTo>
                  <a:pt x="4846" y="4267"/>
                  <a:pt x="4651" y="3356"/>
                  <a:pt x="4391" y="2446"/>
                </a:cubicBezTo>
                <a:cubicBezTo>
                  <a:pt x="4196" y="1796"/>
                  <a:pt x="4001" y="787"/>
                  <a:pt x="3481" y="300"/>
                </a:cubicBezTo>
                <a:cubicBezTo>
                  <a:pt x="3252" y="88"/>
                  <a:pt x="3014" y="0"/>
                  <a:pt x="2777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5473128" y="5262760"/>
            <a:ext cx="386425" cy="145988"/>
          </a:xfrm>
          <a:custGeom>
            <a:avLst/>
            <a:gdLst/>
            <a:ahLst/>
            <a:cxnLst/>
            <a:rect l="l" t="t" r="r" b="b"/>
            <a:pathLst>
              <a:path w="13444" h="5079" extrusionOk="0">
                <a:moveTo>
                  <a:pt x="6645" y="0"/>
                </a:moveTo>
                <a:cubicBezTo>
                  <a:pt x="6621" y="0"/>
                  <a:pt x="6595" y="3"/>
                  <a:pt x="6569" y="9"/>
                </a:cubicBezTo>
                <a:cubicBezTo>
                  <a:pt x="5431" y="301"/>
                  <a:pt x="1" y="3098"/>
                  <a:pt x="2342" y="4561"/>
                </a:cubicBezTo>
                <a:cubicBezTo>
                  <a:pt x="2993" y="4955"/>
                  <a:pt x="3869" y="5079"/>
                  <a:pt x="4747" y="5079"/>
                </a:cubicBezTo>
                <a:cubicBezTo>
                  <a:pt x="5537" y="5079"/>
                  <a:pt x="6329" y="4979"/>
                  <a:pt x="6960" y="4887"/>
                </a:cubicBezTo>
                <a:cubicBezTo>
                  <a:pt x="9008" y="4529"/>
                  <a:pt x="11025" y="3911"/>
                  <a:pt x="12943" y="3098"/>
                </a:cubicBezTo>
                <a:cubicBezTo>
                  <a:pt x="13443" y="2892"/>
                  <a:pt x="13305" y="2128"/>
                  <a:pt x="12841" y="2128"/>
                </a:cubicBezTo>
                <a:cubicBezTo>
                  <a:pt x="12792" y="2128"/>
                  <a:pt x="12739" y="2136"/>
                  <a:pt x="12683" y="2155"/>
                </a:cubicBezTo>
                <a:cubicBezTo>
                  <a:pt x="10220" y="3019"/>
                  <a:pt x="7694" y="3977"/>
                  <a:pt x="5074" y="3977"/>
                </a:cubicBezTo>
                <a:cubicBezTo>
                  <a:pt x="5030" y="3977"/>
                  <a:pt x="4987" y="3977"/>
                  <a:pt x="4944" y="3976"/>
                </a:cubicBezTo>
                <a:cubicBezTo>
                  <a:pt x="4878" y="3976"/>
                  <a:pt x="4760" y="3979"/>
                  <a:pt x="4612" y="3979"/>
                </a:cubicBezTo>
                <a:cubicBezTo>
                  <a:pt x="4019" y="3979"/>
                  <a:pt x="2947" y="3937"/>
                  <a:pt x="2895" y="3521"/>
                </a:cubicBezTo>
                <a:cubicBezTo>
                  <a:pt x="2895" y="3326"/>
                  <a:pt x="4293" y="2350"/>
                  <a:pt x="4423" y="2253"/>
                </a:cubicBezTo>
                <a:cubicBezTo>
                  <a:pt x="5236" y="1635"/>
                  <a:pt x="6082" y="1147"/>
                  <a:pt x="6862" y="464"/>
                </a:cubicBezTo>
                <a:cubicBezTo>
                  <a:pt x="7040" y="286"/>
                  <a:pt x="6894" y="0"/>
                  <a:pt x="6645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4113165" y="5041237"/>
            <a:ext cx="402320" cy="192120"/>
          </a:xfrm>
          <a:custGeom>
            <a:avLst/>
            <a:gdLst/>
            <a:ahLst/>
            <a:cxnLst/>
            <a:rect l="l" t="t" r="r" b="b"/>
            <a:pathLst>
              <a:path w="13997" h="6684" extrusionOk="0">
                <a:moveTo>
                  <a:pt x="13779" y="0"/>
                </a:moveTo>
                <a:cubicBezTo>
                  <a:pt x="13761" y="0"/>
                  <a:pt x="13742" y="3"/>
                  <a:pt x="13722" y="9"/>
                </a:cubicBezTo>
                <a:cubicBezTo>
                  <a:pt x="8844" y="757"/>
                  <a:pt x="4096" y="3391"/>
                  <a:pt x="161" y="6285"/>
                </a:cubicBezTo>
                <a:cubicBezTo>
                  <a:pt x="1" y="6419"/>
                  <a:pt x="104" y="6684"/>
                  <a:pt x="272" y="6684"/>
                </a:cubicBezTo>
                <a:cubicBezTo>
                  <a:pt x="309" y="6684"/>
                  <a:pt x="348" y="6672"/>
                  <a:pt x="389" y="6643"/>
                </a:cubicBezTo>
                <a:cubicBezTo>
                  <a:pt x="2372" y="5309"/>
                  <a:pt x="4486" y="4106"/>
                  <a:pt x="6698" y="3098"/>
                </a:cubicBezTo>
                <a:cubicBezTo>
                  <a:pt x="9006" y="1992"/>
                  <a:pt x="11445" y="1277"/>
                  <a:pt x="13819" y="366"/>
                </a:cubicBezTo>
                <a:cubicBezTo>
                  <a:pt x="13997" y="278"/>
                  <a:pt x="13959" y="0"/>
                  <a:pt x="13779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0" name="Google Shape;120;p16"/>
          <p:cNvSpPr/>
          <p:nvPr/>
        </p:nvSpPr>
        <p:spPr>
          <a:xfrm>
            <a:off x="4247168" y="5106541"/>
            <a:ext cx="200685" cy="89564"/>
          </a:xfrm>
          <a:custGeom>
            <a:avLst/>
            <a:gdLst/>
            <a:ahLst/>
            <a:cxnLst/>
            <a:rect l="l" t="t" r="r" b="b"/>
            <a:pathLst>
              <a:path w="6982" h="3116" extrusionOk="0">
                <a:moveTo>
                  <a:pt x="6639" y="0"/>
                </a:moveTo>
                <a:cubicBezTo>
                  <a:pt x="6613" y="0"/>
                  <a:pt x="6585" y="4"/>
                  <a:pt x="6556" y="13"/>
                </a:cubicBezTo>
                <a:cubicBezTo>
                  <a:pt x="4214" y="436"/>
                  <a:pt x="2003" y="1444"/>
                  <a:pt x="84" y="2875"/>
                </a:cubicBezTo>
                <a:cubicBezTo>
                  <a:pt x="0" y="2959"/>
                  <a:pt x="61" y="3115"/>
                  <a:pt x="184" y="3115"/>
                </a:cubicBezTo>
                <a:cubicBezTo>
                  <a:pt x="203" y="3115"/>
                  <a:pt x="224" y="3111"/>
                  <a:pt x="247" y="3102"/>
                </a:cubicBezTo>
                <a:cubicBezTo>
                  <a:pt x="1320" y="2680"/>
                  <a:pt x="2328" y="2094"/>
                  <a:pt x="3401" y="1671"/>
                </a:cubicBezTo>
                <a:cubicBezTo>
                  <a:pt x="4474" y="1249"/>
                  <a:pt x="5613" y="956"/>
                  <a:pt x="6686" y="501"/>
                </a:cubicBezTo>
                <a:cubicBezTo>
                  <a:pt x="6982" y="412"/>
                  <a:pt x="6901" y="0"/>
                  <a:pt x="6639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7738964" y="4937789"/>
            <a:ext cx="1842390" cy="540230"/>
          </a:xfrm>
          <a:custGeom>
            <a:avLst/>
            <a:gdLst/>
            <a:ahLst/>
            <a:cxnLst/>
            <a:rect l="l" t="t" r="r" b="b"/>
            <a:pathLst>
              <a:path w="64098" h="18795" extrusionOk="0">
                <a:moveTo>
                  <a:pt x="34281" y="1"/>
                </a:moveTo>
                <a:cubicBezTo>
                  <a:pt x="33292" y="1"/>
                  <a:pt x="32282" y="31"/>
                  <a:pt x="31252" y="95"/>
                </a:cubicBezTo>
                <a:cubicBezTo>
                  <a:pt x="14115" y="1136"/>
                  <a:pt x="4196" y="7152"/>
                  <a:pt x="2895" y="8323"/>
                </a:cubicBezTo>
                <a:cubicBezTo>
                  <a:pt x="1594" y="9494"/>
                  <a:pt x="1" y="11185"/>
                  <a:pt x="1" y="11185"/>
                </a:cubicBezTo>
                <a:lnTo>
                  <a:pt x="4846" y="11965"/>
                </a:lnTo>
                <a:lnTo>
                  <a:pt x="2375" y="18794"/>
                </a:lnTo>
                <a:cubicBezTo>
                  <a:pt x="7838" y="14989"/>
                  <a:pt x="13822" y="11998"/>
                  <a:pt x="20163" y="9884"/>
                </a:cubicBezTo>
                <a:cubicBezTo>
                  <a:pt x="26411" y="7808"/>
                  <a:pt x="32533" y="7186"/>
                  <a:pt x="37658" y="7186"/>
                </a:cubicBezTo>
                <a:cubicBezTo>
                  <a:pt x="41202" y="7186"/>
                  <a:pt x="44269" y="7484"/>
                  <a:pt x="46569" y="7803"/>
                </a:cubicBezTo>
                <a:cubicBezTo>
                  <a:pt x="52195" y="8583"/>
                  <a:pt x="58992" y="11185"/>
                  <a:pt x="58862" y="11575"/>
                </a:cubicBezTo>
                <a:cubicBezTo>
                  <a:pt x="58731" y="11998"/>
                  <a:pt x="56130" y="12778"/>
                  <a:pt x="54666" y="13949"/>
                </a:cubicBezTo>
                <a:cubicBezTo>
                  <a:pt x="53236" y="15120"/>
                  <a:pt x="54536" y="16160"/>
                  <a:pt x="56780" y="16290"/>
                </a:cubicBezTo>
                <a:cubicBezTo>
                  <a:pt x="56843" y="16294"/>
                  <a:pt x="56909" y="16296"/>
                  <a:pt x="56977" y="16296"/>
                </a:cubicBezTo>
                <a:cubicBezTo>
                  <a:pt x="59279" y="16296"/>
                  <a:pt x="64097" y="14209"/>
                  <a:pt x="64097" y="14209"/>
                </a:cubicBezTo>
                <a:lnTo>
                  <a:pt x="64097" y="9754"/>
                </a:lnTo>
                <a:cubicBezTo>
                  <a:pt x="64097" y="5410"/>
                  <a:pt x="63718" y="3197"/>
                  <a:pt x="62461" y="3197"/>
                </a:cubicBezTo>
                <a:cubicBezTo>
                  <a:pt x="62392" y="3197"/>
                  <a:pt x="62319" y="3204"/>
                  <a:pt x="62244" y="3217"/>
                </a:cubicBezTo>
                <a:cubicBezTo>
                  <a:pt x="60813" y="3478"/>
                  <a:pt x="59902" y="7412"/>
                  <a:pt x="59902" y="7412"/>
                </a:cubicBezTo>
                <a:cubicBezTo>
                  <a:pt x="59902" y="7412"/>
                  <a:pt x="49733" y="1"/>
                  <a:pt x="342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7710249" y="4919422"/>
            <a:ext cx="1806374" cy="347104"/>
          </a:xfrm>
          <a:custGeom>
            <a:avLst/>
            <a:gdLst/>
            <a:ahLst/>
            <a:cxnLst/>
            <a:rect l="l" t="t" r="r" b="b"/>
            <a:pathLst>
              <a:path w="62845" h="12076" extrusionOk="0">
                <a:moveTo>
                  <a:pt x="32930" y="0"/>
                </a:moveTo>
                <a:cubicBezTo>
                  <a:pt x="26025" y="0"/>
                  <a:pt x="19134" y="1151"/>
                  <a:pt x="12707" y="3726"/>
                </a:cubicBezTo>
                <a:cubicBezTo>
                  <a:pt x="8284" y="5515"/>
                  <a:pt x="3894" y="7889"/>
                  <a:pt x="350" y="11141"/>
                </a:cubicBezTo>
                <a:cubicBezTo>
                  <a:pt x="0" y="11463"/>
                  <a:pt x="340" y="12075"/>
                  <a:pt x="744" y="12075"/>
                </a:cubicBezTo>
                <a:cubicBezTo>
                  <a:pt x="828" y="12075"/>
                  <a:pt x="916" y="12048"/>
                  <a:pt x="1000" y="11986"/>
                </a:cubicBezTo>
                <a:cubicBezTo>
                  <a:pt x="4284" y="9515"/>
                  <a:pt x="7601" y="7271"/>
                  <a:pt x="11374" y="5580"/>
                </a:cubicBezTo>
                <a:cubicBezTo>
                  <a:pt x="15179" y="3856"/>
                  <a:pt x="19211" y="2653"/>
                  <a:pt x="23341" y="1970"/>
                </a:cubicBezTo>
                <a:cubicBezTo>
                  <a:pt x="26647" y="1423"/>
                  <a:pt x="29983" y="1151"/>
                  <a:pt x="33315" y="1151"/>
                </a:cubicBezTo>
                <a:cubicBezTo>
                  <a:pt x="39290" y="1151"/>
                  <a:pt x="45253" y="2026"/>
                  <a:pt x="51015" y="3759"/>
                </a:cubicBezTo>
                <a:cubicBezTo>
                  <a:pt x="55340" y="5027"/>
                  <a:pt x="59080" y="7043"/>
                  <a:pt x="62169" y="10393"/>
                </a:cubicBezTo>
                <a:cubicBezTo>
                  <a:pt x="62241" y="10449"/>
                  <a:pt x="62321" y="10473"/>
                  <a:pt x="62397" y="10473"/>
                </a:cubicBezTo>
                <a:cubicBezTo>
                  <a:pt x="62634" y="10473"/>
                  <a:pt x="62845" y="10240"/>
                  <a:pt x="62722" y="9970"/>
                </a:cubicBezTo>
                <a:cubicBezTo>
                  <a:pt x="60674" y="6783"/>
                  <a:pt x="57194" y="4767"/>
                  <a:pt x="53779" y="3434"/>
                </a:cubicBezTo>
                <a:cubicBezTo>
                  <a:pt x="49617" y="1840"/>
                  <a:pt x="45097" y="995"/>
                  <a:pt x="40706" y="474"/>
                </a:cubicBezTo>
                <a:cubicBezTo>
                  <a:pt x="38128" y="163"/>
                  <a:pt x="35528" y="0"/>
                  <a:pt x="32930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7711858" y="5248044"/>
            <a:ext cx="176715" cy="44121"/>
          </a:xfrm>
          <a:custGeom>
            <a:avLst/>
            <a:gdLst/>
            <a:ahLst/>
            <a:cxnLst/>
            <a:rect l="l" t="t" r="r" b="b"/>
            <a:pathLst>
              <a:path w="6148" h="1535" extrusionOk="0">
                <a:moveTo>
                  <a:pt x="456" y="0"/>
                </a:moveTo>
                <a:cubicBezTo>
                  <a:pt x="66" y="0"/>
                  <a:pt x="1" y="521"/>
                  <a:pt x="359" y="651"/>
                </a:cubicBezTo>
                <a:cubicBezTo>
                  <a:pt x="1334" y="846"/>
                  <a:pt x="2342" y="1041"/>
                  <a:pt x="3318" y="1236"/>
                </a:cubicBezTo>
                <a:cubicBezTo>
                  <a:pt x="3962" y="1365"/>
                  <a:pt x="4607" y="1535"/>
                  <a:pt x="5252" y="1535"/>
                </a:cubicBezTo>
                <a:cubicBezTo>
                  <a:pt x="5420" y="1535"/>
                  <a:pt x="5588" y="1523"/>
                  <a:pt x="5757" y="1496"/>
                </a:cubicBezTo>
                <a:cubicBezTo>
                  <a:pt x="6082" y="1399"/>
                  <a:pt x="6147" y="976"/>
                  <a:pt x="5854" y="813"/>
                </a:cubicBezTo>
                <a:cubicBezTo>
                  <a:pt x="5106" y="326"/>
                  <a:pt x="4196" y="326"/>
                  <a:pt x="3318" y="196"/>
                </a:cubicBezTo>
                <a:cubicBezTo>
                  <a:pt x="2375" y="65"/>
                  <a:pt x="1399" y="0"/>
                  <a:pt x="456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5" name="Google Shape;125;p16"/>
          <p:cNvSpPr/>
          <p:nvPr/>
        </p:nvSpPr>
        <p:spPr>
          <a:xfrm>
            <a:off x="7787597" y="5272504"/>
            <a:ext cx="103764" cy="223508"/>
          </a:xfrm>
          <a:custGeom>
            <a:avLst/>
            <a:gdLst/>
            <a:ahLst/>
            <a:cxnLst/>
            <a:rect l="l" t="t" r="r" b="b"/>
            <a:pathLst>
              <a:path w="3610" h="7776" extrusionOk="0">
                <a:moveTo>
                  <a:pt x="3209" y="1"/>
                </a:moveTo>
                <a:cubicBezTo>
                  <a:pt x="3110" y="1"/>
                  <a:pt x="3014" y="48"/>
                  <a:pt x="2959" y="158"/>
                </a:cubicBezTo>
                <a:cubicBezTo>
                  <a:pt x="2211" y="1328"/>
                  <a:pt x="1756" y="2727"/>
                  <a:pt x="1236" y="3995"/>
                </a:cubicBezTo>
                <a:cubicBezTo>
                  <a:pt x="813" y="5003"/>
                  <a:pt x="0" y="6304"/>
                  <a:pt x="33" y="7409"/>
                </a:cubicBezTo>
                <a:cubicBezTo>
                  <a:pt x="55" y="7630"/>
                  <a:pt x="241" y="7776"/>
                  <a:pt x="440" y="7776"/>
                </a:cubicBezTo>
                <a:cubicBezTo>
                  <a:pt x="534" y="7776"/>
                  <a:pt x="632" y="7743"/>
                  <a:pt x="715" y="7670"/>
                </a:cubicBezTo>
                <a:cubicBezTo>
                  <a:pt x="1463" y="6857"/>
                  <a:pt x="1789" y="5426"/>
                  <a:pt x="2179" y="4385"/>
                </a:cubicBezTo>
                <a:cubicBezTo>
                  <a:pt x="2667" y="3117"/>
                  <a:pt x="3317" y="1783"/>
                  <a:pt x="3545" y="418"/>
                </a:cubicBezTo>
                <a:cubicBezTo>
                  <a:pt x="3609" y="181"/>
                  <a:pt x="3403" y="1"/>
                  <a:pt x="3209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7772852" y="5120883"/>
            <a:ext cx="1689476" cy="380476"/>
          </a:xfrm>
          <a:custGeom>
            <a:avLst/>
            <a:gdLst/>
            <a:ahLst/>
            <a:cxnLst/>
            <a:rect l="l" t="t" r="r" b="b"/>
            <a:pathLst>
              <a:path w="58778" h="13237" extrusionOk="0">
                <a:moveTo>
                  <a:pt x="35735" y="1"/>
                </a:moveTo>
                <a:cubicBezTo>
                  <a:pt x="27398" y="1"/>
                  <a:pt x="19471" y="2482"/>
                  <a:pt x="11830" y="5725"/>
                </a:cubicBezTo>
                <a:cubicBezTo>
                  <a:pt x="7732" y="7449"/>
                  <a:pt x="3765" y="9465"/>
                  <a:pt x="383" y="12424"/>
                </a:cubicBezTo>
                <a:cubicBezTo>
                  <a:pt x="0" y="12730"/>
                  <a:pt x="358" y="13237"/>
                  <a:pt x="750" y="13237"/>
                </a:cubicBezTo>
                <a:cubicBezTo>
                  <a:pt x="857" y="13237"/>
                  <a:pt x="968" y="13198"/>
                  <a:pt x="1066" y="13107"/>
                </a:cubicBezTo>
                <a:cubicBezTo>
                  <a:pt x="3928" y="10636"/>
                  <a:pt x="7342" y="8880"/>
                  <a:pt x="10789" y="7384"/>
                </a:cubicBezTo>
                <a:cubicBezTo>
                  <a:pt x="14431" y="5790"/>
                  <a:pt x="18139" y="4392"/>
                  <a:pt x="21943" y="3254"/>
                </a:cubicBezTo>
                <a:cubicBezTo>
                  <a:pt x="26628" y="1848"/>
                  <a:pt x="31333" y="1220"/>
                  <a:pt x="36067" y="1220"/>
                </a:cubicBezTo>
                <a:cubicBezTo>
                  <a:pt x="39549" y="1220"/>
                  <a:pt x="43046" y="1560"/>
                  <a:pt x="46561" y="2181"/>
                </a:cubicBezTo>
                <a:cubicBezTo>
                  <a:pt x="50593" y="2896"/>
                  <a:pt x="54528" y="3872"/>
                  <a:pt x="58138" y="5855"/>
                </a:cubicBezTo>
                <a:cubicBezTo>
                  <a:pt x="58181" y="5879"/>
                  <a:pt x="58225" y="5890"/>
                  <a:pt x="58270" y="5890"/>
                </a:cubicBezTo>
                <a:cubicBezTo>
                  <a:pt x="58530" y="5890"/>
                  <a:pt x="58778" y="5529"/>
                  <a:pt x="58528" y="5335"/>
                </a:cubicBezTo>
                <a:lnTo>
                  <a:pt x="58528" y="5335"/>
                </a:lnTo>
                <a:lnTo>
                  <a:pt x="58528" y="5367"/>
                </a:lnTo>
                <a:cubicBezTo>
                  <a:pt x="55764" y="3156"/>
                  <a:pt x="52187" y="2148"/>
                  <a:pt x="48772" y="1465"/>
                </a:cubicBezTo>
                <a:cubicBezTo>
                  <a:pt x="44610" y="555"/>
                  <a:pt x="40350" y="67"/>
                  <a:pt x="36057" y="2"/>
                </a:cubicBezTo>
                <a:cubicBezTo>
                  <a:pt x="35949" y="1"/>
                  <a:pt x="35842" y="1"/>
                  <a:pt x="35735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9453245" y="5009503"/>
            <a:ext cx="152397" cy="343482"/>
          </a:xfrm>
          <a:custGeom>
            <a:avLst/>
            <a:gdLst/>
            <a:ahLst/>
            <a:cxnLst/>
            <a:rect l="l" t="t" r="r" b="b"/>
            <a:pathLst>
              <a:path w="5302" h="11950" extrusionOk="0">
                <a:moveTo>
                  <a:pt x="2777" y="0"/>
                </a:moveTo>
                <a:cubicBezTo>
                  <a:pt x="2071" y="0"/>
                  <a:pt x="1383" y="780"/>
                  <a:pt x="1042" y="1340"/>
                </a:cubicBezTo>
                <a:cubicBezTo>
                  <a:pt x="294" y="2608"/>
                  <a:pt x="1" y="4137"/>
                  <a:pt x="261" y="5600"/>
                </a:cubicBezTo>
                <a:cubicBezTo>
                  <a:pt x="276" y="5705"/>
                  <a:pt x="353" y="5748"/>
                  <a:pt x="438" y="5748"/>
                </a:cubicBezTo>
                <a:cubicBezTo>
                  <a:pt x="537" y="5748"/>
                  <a:pt x="649" y="5688"/>
                  <a:pt x="684" y="5600"/>
                </a:cubicBezTo>
                <a:cubicBezTo>
                  <a:pt x="1009" y="4657"/>
                  <a:pt x="1042" y="3649"/>
                  <a:pt x="1399" y="2706"/>
                </a:cubicBezTo>
                <a:cubicBezTo>
                  <a:pt x="1497" y="2381"/>
                  <a:pt x="1659" y="2088"/>
                  <a:pt x="1822" y="1828"/>
                </a:cubicBezTo>
                <a:cubicBezTo>
                  <a:pt x="1963" y="1602"/>
                  <a:pt x="2398" y="1108"/>
                  <a:pt x="2744" y="1108"/>
                </a:cubicBezTo>
                <a:cubicBezTo>
                  <a:pt x="2797" y="1108"/>
                  <a:pt x="2848" y="1119"/>
                  <a:pt x="2895" y="1145"/>
                </a:cubicBezTo>
                <a:cubicBezTo>
                  <a:pt x="3253" y="1373"/>
                  <a:pt x="3513" y="3064"/>
                  <a:pt x="3578" y="3389"/>
                </a:cubicBezTo>
                <a:cubicBezTo>
                  <a:pt x="4229" y="6023"/>
                  <a:pt x="4391" y="8787"/>
                  <a:pt x="4033" y="11486"/>
                </a:cubicBezTo>
                <a:cubicBezTo>
                  <a:pt x="4001" y="11795"/>
                  <a:pt x="4229" y="11950"/>
                  <a:pt x="4477" y="11950"/>
                </a:cubicBezTo>
                <a:cubicBezTo>
                  <a:pt x="4724" y="11950"/>
                  <a:pt x="4993" y="11795"/>
                  <a:pt x="5042" y="11486"/>
                </a:cubicBezTo>
                <a:cubicBezTo>
                  <a:pt x="5302" y="9405"/>
                  <a:pt x="5302" y="7291"/>
                  <a:pt x="5009" y="5210"/>
                </a:cubicBezTo>
                <a:cubicBezTo>
                  <a:pt x="4846" y="4267"/>
                  <a:pt x="4651" y="3356"/>
                  <a:pt x="4391" y="2446"/>
                </a:cubicBezTo>
                <a:cubicBezTo>
                  <a:pt x="4196" y="1796"/>
                  <a:pt x="4001" y="787"/>
                  <a:pt x="3481" y="300"/>
                </a:cubicBezTo>
                <a:cubicBezTo>
                  <a:pt x="3252" y="88"/>
                  <a:pt x="3014" y="0"/>
                  <a:pt x="2777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9216773" y="5262760"/>
            <a:ext cx="386425" cy="145988"/>
          </a:xfrm>
          <a:custGeom>
            <a:avLst/>
            <a:gdLst/>
            <a:ahLst/>
            <a:cxnLst/>
            <a:rect l="l" t="t" r="r" b="b"/>
            <a:pathLst>
              <a:path w="13444" h="5079" extrusionOk="0">
                <a:moveTo>
                  <a:pt x="6645" y="0"/>
                </a:moveTo>
                <a:cubicBezTo>
                  <a:pt x="6621" y="0"/>
                  <a:pt x="6595" y="3"/>
                  <a:pt x="6569" y="9"/>
                </a:cubicBezTo>
                <a:cubicBezTo>
                  <a:pt x="5431" y="301"/>
                  <a:pt x="1" y="3098"/>
                  <a:pt x="2342" y="4561"/>
                </a:cubicBezTo>
                <a:cubicBezTo>
                  <a:pt x="2993" y="4955"/>
                  <a:pt x="3869" y="5079"/>
                  <a:pt x="4747" y="5079"/>
                </a:cubicBezTo>
                <a:cubicBezTo>
                  <a:pt x="5537" y="5079"/>
                  <a:pt x="6329" y="4979"/>
                  <a:pt x="6960" y="4887"/>
                </a:cubicBezTo>
                <a:cubicBezTo>
                  <a:pt x="9008" y="4529"/>
                  <a:pt x="11025" y="3911"/>
                  <a:pt x="12943" y="3098"/>
                </a:cubicBezTo>
                <a:cubicBezTo>
                  <a:pt x="13443" y="2892"/>
                  <a:pt x="13305" y="2128"/>
                  <a:pt x="12841" y="2128"/>
                </a:cubicBezTo>
                <a:cubicBezTo>
                  <a:pt x="12792" y="2128"/>
                  <a:pt x="12739" y="2136"/>
                  <a:pt x="12683" y="2155"/>
                </a:cubicBezTo>
                <a:cubicBezTo>
                  <a:pt x="10220" y="3019"/>
                  <a:pt x="7694" y="3977"/>
                  <a:pt x="5074" y="3977"/>
                </a:cubicBezTo>
                <a:cubicBezTo>
                  <a:pt x="5030" y="3977"/>
                  <a:pt x="4987" y="3977"/>
                  <a:pt x="4944" y="3976"/>
                </a:cubicBezTo>
                <a:cubicBezTo>
                  <a:pt x="4878" y="3976"/>
                  <a:pt x="4760" y="3979"/>
                  <a:pt x="4612" y="3979"/>
                </a:cubicBezTo>
                <a:cubicBezTo>
                  <a:pt x="4019" y="3979"/>
                  <a:pt x="2947" y="3937"/>
                  <a:pt x="2895" y="3521"/>
                </a:cubicBezTo>
                <a:cubicBezTo>
                  <a:pt x="2895" y="3326"/>
                  <a:pt x="4293" y="2350"/>
                  <a:pt x="4423" y="2253"/>
                </a:cubicBezTo>
                <a:cubicBezTo>
                  <a:pt x="5236" y="1635"/>
                  <a:pt x="6082" y="1147"/>
                  <a:pt x="6862" y="464"/>
                </a:cubicBezTo>
                <a:cubicBezTo>
                  <a:pt x="7040" y="286"/>
                  <a:pt x="6894" y="0"/>
                  <a:pt x="6645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9" name="Google Shape;129;p16"/>
          <p:cNvSpPr/>
          <p:nvPr/>
        </p:nvSpPr>
        <p:spPr>
          <a:xfrm>
            <a:off x="7856810" y="5041237"/>
            <a:ext cx="402320" cy="192120"/>
          </a:xfrm>
          <a:custGeom>
            <a:avLst/>
            <a:gdLst/>
            <a:ahLst/>
            <a:cxnLst/>
            <a:rect l="l" t="t" r="r" b="b"/>
            <a:pathLst>
              <a:path w="13997" h="6684" extrusionOk="0">
                <a:moveTo>
                  <a:pt x="13779" y="0"/>
                </a:moveTo>
                <a:cubicBezTo>
                  <a:pt x="13761" y="0"/>
                  <a:pt x="13742" y="3"/>
                  <a:pt x="13722" y="9"/>
                </a:cubicBezTo>
                <a:cubicBezTo>
                  <a:pt x="8844" y="757"/>
                  <a:pt x="4096" y="3391"/>
                  <a:pt x="161" y="6285"/>
                </a:cubicBezTo>
                <a:cubicBezTo>
                  <a:pt x="1" y="6419"/>
                  <a:pt x="104" y="6684"/>
                  <a:pt x="272" y="6684"/>
                </a:cubicBezTo>
                <a:cubicBezTo>
                  <a:pt x="309" y="6684"/>
                  <a:pt x="348" y="6672"/>
                  <a:pt x="389" y="6643"/>
                </a:cubicBezTo>
                <a:cubicBezTo>
                  <a:pt x="2372" y="5309"/>
                  <a:pt x="4486" y="4106"/>
                  <a:pt x="6698" y="3098"/>
                </a:cubicBezTo>
                <a:cubicBezTo>
                  <a:pt x="9006" y="1992"/>
                  <a:pt x="11445" y="1277"/>
                  <a:pt x="13819" y="366"/>
                </a:cubicBezTo>
                <a:cubicBezTo>
                  <a:pt x="13997" y="278"/>
                  <a:pt x="13959" y="0"/>
                  <a:pt x="13779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0" name="Google Shape;130;p16"/>
          <p:cNvSpPr/>
          <p:nvPr/>
        </p:nvSpPr>
        <p:spPr>
          <a:xfrm>
            <a:off x="7990813" y="5106541"/>
            <a:ext cx="200685" cy="89564"/>
          </a:xfrm>
          <a:custGeom>
            <a:avLst/>
            <a:gdLst/>
            <a:ahLst/>
            <a:cxnLst/>
            <a:rect l="l" t="t" r="r" b="b"/>
            <a:pathLst>
              <a:path w="6982" h="3116" extrusionOk="0">
                <a:moveTo>
                  <a:pt x="6639" y="0"/>
                </a:moveTo>
                <a:cubicBezTo>
                  <a:pt x="6613" y="0"/>
                  <a:pt x="6585" y="4"/>
                  <a:pt x="6556" y="13"/>
                </a:cubicBezTo>
                <a:cubicBezTo>
                  <a:pt x="4214" y="436"/>
                  <a:pt x="2003" y="1444"/>
                  <a:pt x="84" y="2875"/>
                </a:cubicBezTo>
                <a:cubicBezTo>
                  <a:pt x="0" y="2959"/>
                  <a:pt x="61" y="3115"/>
                  <a:pt x="184" y="3115"/>
                </a:cubicBezTo>
                <a:cubicBezTo>
                  <a:pt x="203" y="3115"/>
                  <a:pt x="224" y="3111"/>
                  <a:pt x="247" y="3102"/>
                </a:cubicBezTo>
                <a:cubicBezTo>
                  <a:pt x="1320" y="2680"/>
                  <a:pt x="2328" y="2094"/>
                  <a:pt x="3401" y="1671"/>
                </a:cubicBezTo>
                <a:cubicBezTo>
                  <a:pt x="4474" y="1249"/>
                  <a:pt x="5613" y="956"/>
                  <a:pt x="6686" y="501"/>
                </a:cubicBezTo>
                <a:cubicBezTo>
                  <a:pt x="6982" y="412"/>
                  <a:pt x="6901" y="0"/>
                  <a:pt x="6639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2" name="Google Shape;132;p16"/>
          <p:cNvGrpSpPr/>
          <p:nvPr/>
        </p:nvGrpSpPr>
        <p:grpSpPr>
          <a:xfrm>
            <a:off x="914396" y="1626918"/>
            <a:ext cx="2906065" cy="3362770"/>
            <a:chOff x="4386721" y="1217320"/>
            <a:chExt cx="2179549" cy="2522077"/>
          </a:xfrm>
        </p:grpSpPr>
        <p:sp>
          <p:nvSpPr>
            <p:cNvPr id="133" name="Google Shape;133;p16"/>
            <p:cNvSpPr/>
            <p:nvPr/>
          </p:nvSpPr>
          <p:spPr>
            <a:xfrm>
              <a:off x="4395840" y="1448352"/>
              <a:ext cx="2145208" cy="2281948"/>
            </a:xfrm>
            <a:custGeom>
              <a:avLst/>
              <a:gdLst/>
              <a:ahLst/>
              <a:cxnLst/>
              <a:rect l="l" t="t" r="r" b="b"/>
              <a:pathLst>
                <a:path w="99511" h="105854" extrusionOk="0">
                  <a:moveTo>
                    <a:pt x="11527" y="0"/>
                  </a:moveTo>
                  <a:cubicBezTo>
                    <a:pt x="8761" y="0"/>
                    <a:pt x="4347" y="236"/>
                    <a:pt x="3252" y="1681"/>
                  </a:cubicBezTo>
                  <a:cubicBezTo>
                    <a:pt x="1626" y="3860"/>
                    <a:pt x="521" y="34233"/>
                    <a:pt x="521" y="34233"/>
                  </a:cubicBezTo>
                  <a:cubicBezTo>
                    <a:pt x="521" y="34233"/>
                    <a:pt x="1626" y="56217"/>
                    <a:pt x="813" y="66233"/>
                  </a:cubicBezTo>
                  <a:cubicBezTo>
                    <a:pt x="0" y="76281"/>
                    <a:pt x="2699" y="82785"/>
                    <a:pt x="8130" y="84411"/>
                  </a:cubicBezTo>
                  <a:cubicBezTo>
                    <a:pt x="10829" y="85224"/>
                    <a:pt x="19910" y="85427"/>
                    <a:pt x="28317" y="85427"/>
                  </a:cubicBezTo>
                  <a:cubicBezTo>
                    <a:pt x="36723" y="85427"/>
                    <a:pt x="44455" y="85224"/>
                    <a:pt x="44455" y="85224"/>
                  </a:cubicBezTo>
                  <a:lnTo>
                    <a:pt x="69657" y="84411"/>
                  </a:lnTo>
                  <a:cubicBezTo>
                    <a:pt x="69657" y="84411"/>
                    <a:pt x="71836" y="95793"/>
                    <a:pt x="72649" y="99338"/>
                  </a:cubicBezTo>
                  <a:cubicBezTo>
                    <a:pt x="73316" y="102245"/>
                    <a:pt x="73611" y="105853"/>
                    <a:pt x="74449" y="105853"/>
                  </a:cubicBezTo>
                  <a:cubicBezTo>
                    <a:pt x="74633" y="105853"/>
                    <a:pt x="74843" y="105680"/>
                    <a:pt x="75088" y="105289"/>
                  </a:cubicBezTo>
                  <a:cubicBezTo>
                    <a:pt x="76454" y="103142"/>
                    <a:pt x="79706" y="84964"/>
                    <a:pt x="79706" y="84964"/>
                  </a:cubicBezTo>
                  <a:lnTo>
                    <a:pt x="88909" y="84151"/>
                  </a:lnTo>
                  <a:cubicBezTo>
                    <a:pt x="88909" y="84151"/>
                    <a:pt x="94080" y="82525"/>
                    <a:pt x="95153" y="75728"/>
                  </a:cubicBezTo>
                  <a:cubicBezTo>
                    <a:pt x="96258" y="68964"/>
                    <a:pt x="97331" y="36672"/>
                    <a:pt x="97331" y="27730"/>
                  </a:cubicBezTo>
                  <a:cubicBezTo>
                    <a:pt x="97331" y="18787"/>
                    <a:pt x="99510" y="1974"/>
                    <a:pt x="88649" y="901"/>
                  </a:cubicBezTo>
                  <a:cubicBezTo>
                    <a:pt x="84330" y="474"/>
                    <a:pt x="78475" y="346"/>
                    <a:pt x="72987" y="346"/>
                  </a:cubicBezTo>
                  <a:cubicBezTo>
                    <a:pt x="64672" y="346"/>
                    <a:pt x="57202" y="641"/>
                    <a:pt x="57202" y="641"/>
                  </a:cubicBezTo>
                  <a:lnTo>
                    <a:pt x="13821" y="55"/>
                  </a:lnTo>
                  <a:cubicBezTo>
                    <a:pt x="13821" y="55"/>
                    <a:pt x="12868" y="0"/>
                    <a:pt x="11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4587615" y="1366821"/>
              <a:ext cx="1072917" cy="447210"/>
            </a:xfrm>
            <a:custGeom>
              <a:avLst/>
              <a:gdLst/>
              <a:ahLst/>
              <a:cxnLst/>
              <a:rect l="l" t="t" r="r" b="b"/>
              <a:pathLst>
                <a:path w="49770" h="20745" extrusionOk="0">
                  <a:moveTo>
                    <a:pt x="4600" y="0"/>
                  </a:moveTo>
                  <a:cubicBezTo>
                    <a:pt x="1185" y="0"/>
                    <a:pt x="210" y="2439"/>
                    <a:pt x="210" y="2439"/>
                  </a:cubicBezTo>
                  <a:cubicBezTo>
                    <a:pt x="1" y="3783"/>
                    <a:pt x="4152" y="3838"/>
                    <a:pt x="4832" y="3838"/>
                  </a:cubicBezTo>
                  <a:cubicBezTo>
                    <a:pt x="4892" y="3838"/>
                    <a:pt x="4925" y="3837"/>
                    <a:pt x="4925" y="3837"/>
                  </a:cubicBezTo>
                  <a:lnTo>
                    <a:pt x="4925" y="3837"/>
                  </a:lnTo>
                  <a:lnTo>
                    <a:pt x="4828" y="8976"/>
                  </a:lnTo>
                  <a:cubicBezTo>
                    <a:pt x="4828" y="8976"/>
                    <a:pt x="5315" y="17723"/>
                    <a:pt x="6291" y="18959"/>
                  </a:cubicBezTo>
                  <a:cubicBezTo>
                    <a:pt x="7266" y="20162"/>
                    <a:pt x="11884" y="20422"/>
                    <a:pt x="15526" y="20650"/>
                  </a:cubicBezTo>
                  <a:cubicBezTo>
                    <a:pt x="16584" y="20717"/>
                    <a:pt x="19167" y="20744"/>
                    <a:pt x="22408" y="20744"/>
                  </a:cubicBezTo>
                  <a:cubicBezTo>
                    <a:pt x="30231" y="20744"/>
                    <a:pt x="41887" y="20583"/>
                    <a:pt x="45152" y="20422"/>
                  </a:cubicBezTo>
                  <a:cubicBezTo>
                    <a:pt x="49770" y="20195"/>
                    <a:pt x="49054" y="16520"/>
                    <a:pt x="49054" y="16520"/>
                  </a:cubicBezTo>
                  <a:cubicBezTo>
                    <a:pt x="49054" y="16520"/>
                    <a:pt x="49542" y="10439"/>
                    <a:pt x="49054" y="5821"/>
                  </a:cubicBezTo>
                  <a:cubicBezTo>
                    <a:pt x="48762" y="3155"/>
                    <a:pt x="46973" y="878"/>
                    <a:pt x="444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4576535" y="1359535"/>
              <a:ext cx="1086800" cy="467129"/>
            </a:xfrm>
            <a:custGeom>
              <a:avLst/>
              <a:gdLst/>
              <a:ahLst/>
              <a:cxnLst/>
              <a:rect l="l" t="t" r="r" b="b"/>
              <a:pathLst>
                <a:path w="50414" h="21669" extrusionOk="0">
                  <a:moveTo>
                    <a:pt x="4636" y="826"/>
                  </a:moveTo>
                  <a:lnTo>
                    <a:pt x="4636" y="826"/>
                  </a:lnTo>
                  <a:cubicBezTo>
                    <a:pt x="15757" y="1079"/>
                    <a:pt x="26904" y="994"/>
                    <a:pt x="37991" y="1119"/>
                  </a:cubicBezTo>
                  <a:cubicBezTo>
                    <a:pt x="38365" y="1124"/>
                    <a:pt x="38740" y="1126"/>
                    <a:pt x="39115" y="1126"/>
                  </a:cubicBezTo>
                  <a:cubicBezTo>
                    <a:pt x="39866" y="1126"/>
                    <a:pt x="40619" y="1119"/>
                    <a:pt x="41369" y="1119"/>
                  </a:cubicBezTo>
                  <a:cubicBezTo>
                    <a:pt x="42495" y="1119"/>
                    <a:pt x="43617" y="1135"/>
                    <a:pt x="44723" y="1216"/>
                  </a:cubicBezTo>
                  <a:cubicBezTo>
                    <a:pt x="46739" y="1411"/>
                    <a:pt x="48040" y="2322"/>
                    <a:pt x="48658" y="4273"/>
                  </a:cubicBezTo>
                  <a:cubicBezTo>
                    <a:pt x="49406" y="6712"/>
                    <a:pt x="49113" y="9444"/>
                    <a:pt x="49080" y="11948"/>
                  </a:cubicBezTo>
                  <a:cubicBezTo>
                    <a:pt x="49080" y="13118"/>
                    <a:pt x="49048" y="14289"/>
                    <a:pt x="49015" y="15460"/>
                  </a:cubicBezTo>
                  <a:cubicBezTo>
                    <a:pt x="49015" y="16533"/>
                    <a:pt x="49373" y="18744"/>
                    <a:pt x="48528" y="19590"/>
                  </a:cubicBezTo>
                  <a:cubicBezTo>
                    <a:pt x="48202" y="19915"/>
                    <a:pt x="47292" y="19980"/>
                    <a:pt x="46902" y="20045"/>
                  </a:cubicBezTo>
                  <a:cubicBezTo>
                    <a:pt x="46121" y="20175"/>
                    <a:pt x="45341" y="20208"/>
                    <a:pt x="44560" y="20208"/>
                  </a:cubicBezTo>
                  <a:lnTo>
                    <a:pt x="44072" y="20208"/>
                  </a:lnTo>
                  <a:cubicBezTo>
                    <a:pt x="43389" y="20208"/>
                    <a:pt x="42707" y="20273"/>
                    <a:pt x="42024" y="20305"/>
                  </a:cubicBezTo>
                  <a:cubicBezTo>
                    <a:pt x="39325" y="20370"/>
                    <a:pt x="36593" y="20435"/>
                    <a:pt x="33861" y="20500"/>
                  </a:cubicBezTo>
                  <a:cubicBezTo>
                    <a:pt x="31219" y="20536"/>
                    <a:pt x="28569" y="20572"/>
                    <a:pt x="25915" y="20572"/>
                  </a:cubicBezTo>
                  <a:cubicBezTo>
                    <a:pt x="21384" y="20572"/>
                    <a:pt x="16846" y="20467"/>
                    <a:pt x="12333" y="20078"/>
                  </a:cubicBezTo>
                  <a:cubicBezTo>
                    <a:pt x="11260" y="20012"/>
                    <a:pt x="10219" y="19882"/>
                    <a:pt x="9179" y="19655"/>
                  </a:cubicBezTo>
                  <a:cubicBezTo>
                    <a:pt x="7520" y="19167"/>
                    <a:pt x="6870" y="17931"/>
                    <a:pt x="6512" y="16338"/>
                  </a:cubicBezTo>
                  <a:cubicBezTo>
                    <a:pt x="5764" y="13248"/>
                    <a:pt x="5959" y="10029"/>
                    <a:pt x="5862" y="6875"/>
                  </a:cubicBezTo>
                  <a:cubicBezTo>
                    <a:pt x="5829" y="5476"/>
                    <a:pt x="5699" y="4110"/>
                    <a:pt x="5472" y="2745"/>
                  </a:cubicBezTo>
                  <a:cubicBezTo>
                    <a:pt x="5347" y="2022"/>
                    <a:pt x="5146" y="1300"/>
                    <a:pt x="4636" y="826"/>
                  </a:cubicBezTo>
                  <a:close/>
                  <a:moveTo>
                    <a:pt x="24014" y="1"/>
                  </a:moveTo>
                  <a:cubicBezTo>
                    <a:pt x="17110" y="1"/>
                    <a:pt x="10206" y="55"/>
                    <a:pt x="3293" y="241"/>
                  </a:cubicBezTo>
                  <a:cubicBezTo>
                    <a:pt x="3213" y="241"/>
                    <a:pt x="3151" y="267"/>
                    <a:pt x="3107" y="307"/>
                  </a:cubicBezTo>
                  <a:lnTo>
                    <a:pt x="3107" y="307"/>
                  </a:lnTo>
                  <a:cubicBezTo>
                    <a:pt x="1547" y="399"/>
                    <a:pt x="602" y="2286"/>
                    <a:pt x="138" y="3623"/>
                  </a:cubicBezTo>
                  <a:cubicBezTo>
                    <a:pt x="1" y="4016"/>
                    <a:pt x="327" y="4267"/>
                    <a:pt x="649" y="4267"/>
                  </a:cubicBezTo>
                  <a:cubicBezTo>
                    <a:pt x="860" y="4267"/>
                    <a:pt x="1069" y="4160"/>
                    <a:pt x="1146" y="3915"/>
                  </a:cubicBezTo>
                  <a:cubicBezTo>
                    <a:pt x="1342" y="3200"/>
                    <a:pt x="1667" y="2517"/>
                    <a:pt x="2155" y="1964"/>
                  </a:cubicBezTo>
                  <a:cubicBezTo>
                    <a:pt x="2453" y="1686"/>
                    <a:pt x="2860" y="1383"/>
                    <a:pt x="3288" y="1383"/>
                  </a:cubicBezTo>
                  <a:cubicBezTo>
                    <a:pt x="3560" y="1383"/>
                    <a:pt x="3840" y="1505"/>
                    <a:pt x="4106" y="1834"/>
                  </a:cubicBezTo>
                  <a:cubicBezTo>
                    <a:pt x="4236" y="2127"/>
                    <a:pt x="4333" y="2452"/>
                    <a:pt x="4398" y="2777"/>
                  </a:cubicBezTo>
                  <a:cubicBezTo>
                    <a:pt x="4659" y="4273"/>
                    <a:pt x="4789" y="5801"/>
                    <a:pt x="4789" y="7330"/>
                  </a:cubicBezTo>
                  <a:cubicBezTo>
                    <a:pt x="4854" y="10062"/>
                    <a:pt x="4789" y="12793"/>
                    <a:pt x="5244" y="15460"/>
                  </a:cubicBezTo>
                  <a:cubicBezTo>
                    <a:pt x="5569" y="17508"/>
                    <a:pt x="6154" y="19590"/>
                    <a:pt x="8236" y="20435"/>
                  </a:cubicBezTo>
                  <a:cubicBezTo>
                    <a:pt x="9829" y="21086"/>
                    <a:pt x="11715" y="21118"/>
                    <a:pt x="13406" y="21248"/>
                  </a:cubicBezTo>
                  <a:cubicBezTo>
                    <a:pt x="17688" y="21565"/>
                    <a:pt x="21981" y="21668"/>
                    <a:pt x="26272" y="21668"/>
                  </a:cubicBezTo>
                  <a:cubicBezTo>
                    <a:pt x="29476" y="21668"/>
                    <a:pt x="32680" y="21610"/>
                    <a:pt x="35877" y="21541"/>
                  </a:cubicBezTo>
                  <a:cubicBezTo>
                    <a:pt x="38349" y="21476"/>
                    <a:pt x="40788" y="21411"/>
                    <a:pt x="43259" y="21346"/>
                  </a:cubicBezTo>
                  <a:cubicBezTo>
                    <a:pt x="43682" y="21346"/>
                    <a:pt x="44105" y="21313"/>
                    <a:pt x="44560" y="21313"/>
                  </a:cubicBezTo>
                  <a:cubicBezTo>
                    <a:pt x="44663" y="21313"/>
                    <a:pt x="44771" y="21314"/>
                    <a:pt x="44886" y="21314"/>
                  </a:cubicBezTo>
                  <a:cubicBezTo>
                    <a:pt x="46516" y="21314"/>
                    <a:pt x="49257" y="21257"/>
                    <a:pt x="49926" y="19525"/>
                  </a:cubicBezTo>
                  <a:cubicBezTo>
                    <a:pt x="50251" y="18679"/>
                    <a:pt x="50089" y="17606"/>
                    <a:pt x="50089" y="16695"/>
                  </a:cubicBezTo>
                  <a:cubicBezTo>
                    <a:pt x="50089" y="15395"/>
                    <a:pt x="50154" y="14094"/>
                    <a:pt x="50186" y="12793"/>
                  </a:cubicBezTo>
                  <a:cubicBezTo>
                    <a:pt x="50219" y="10322"/>
                    <a:pt x="50414" y="7720"/>
                    <a:pt x="49991" y="5249"/>
                  </a:cubicBezTo>
                  <a:cubicBezTo>
                    <a:pt x="49731" y="3590"/>
                    <a:pt x="49048" y="1802"/>
                    <a:pt x="47552" y="891"/>
                  </a:cubicBezTo>
                  <a:cubicBezTo>
                    <a:pt x="46251" y="111"/>
                    <a:pt x="44625" y="78"/>
                    <a:pt x="43162" y="78"/>
                  </a:cubicBezTo>
                  <a:cubicBezTo>
                    <a:pt x="36774" y="47"/>
                    <a:pt x="30394" y="1"/>
                    <a:pt x="2401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4386721" y="1429015"/>
              <a:ext cx="1519179" cy="1875502"/>
            </a:xfrm>
            <a:custGeom>
              <a:avLst/>
              <a:gdLst/>
              <a:ahLst/>
              <a:cxnLst/>
              <a:rect l="l" t="t" r="r" b="b"/>
              <a:pathLst>
                <a:path w="70471" h="87000" extrusionOk="0">
                  <a:moveTo>
                    <a:pt x="8967" y="1"/>
                  </a:moveTo>
                  <a:cubicBezTo>
                    <a:pt x="8213" y="1"/>
                    <a:pt x="7466" y="68"/>
                    <a:pt x="6732" y="270"/>
                  </a:cubicBezTo>
                  <a:cubicBezTo>
                    <a:pt x="4846" y="757"/>
                    <a:pt x="3383" y="2253"/>
                    <a:pt x="2895" y="4139"/>
                  </a:cubicBezTo>
                  <a:cubicBezTo>
                    <a:pt x="2179" y="6546"/>
                    <a:pt x="2114" y="9212"/>
                    <a:pt x="1919" y="11716"/>
                  </a:cubicBezTo>
                  <a:cubicBezTo>
                    <a:pt x="1691" y="14448"/>
                    <a:pt x="1496" y="17180"/>
                    <a:pt x="1334" y="19879"/>
                  </a:cubicBezTo>
                  <a:cubicBezTo>
                    <a:pt x="618" y="31228"/>
                    <a:pt x="0" y="42577"/>
                    <a:pt x="66" y="53959"/>
                  </a:cubicBezTo>
                  <a:cubicBezTo>
                    <a:pt x="98" y="59650"/>
                    <a:pt x="261" y="65374"/>
                    <a:pt x="716" y="71065"/>
                  </a:cubicBezTo>
                  <a:cubicBezTo>
                    <a:pt x="1074" y="75390"/>
                    <a:pt x="1399" y="80983"/>
                    <a:pt x="4651" y="84202"/>
                  </a:cubicBezTo>
                  <a:cubicBezTo>
                    <a:pt x="7000" y="86552"/>
                    <a:pt x="10359" y="86863"/>
                    <a:pt x="13555" y="86863"/>
                  </a:cubicBezTo>
                  <a:cubicBezTo>
                    <a:pt x="14252" y="86863"/>
                    <a:pt x="14941" y="86848"/>
                    <a:pt x="15610" y="86836"/>
                  </a:cubicBezTo>
                  <a:cubicBezTo>
                    <a:pt x="16657" y="86811"/>
                    <a:pt x="17706" y="86800"/>
                    <a:pt x="18755" y="86800"/>
                  </a:cubicBezTo>
                  <a:cubicBezTo>
                    <a:pt x="23018" y="86800"/>
                    <a:pt x="27297" y="86973"/>
                    <a:pt x="31577" y="86999"/>
                  </a:cubicBezTo>
                  <a:cubicBezTo>
                    <a:pt x="37951" y="86999"/>
                    <a:pt x="44325" y="86999"/>
                    <a:pt x="50699" y="86836"/>
                  </a:cubicBezTo>
                  <a:cubicBezTo>
                    <a:pt x="57072" y="86706"/>
                    <a:pt x="63479" y="86674"/>
                    <a:pt x="69820" y="86024"/>
                  </a:cubicBezTo>
                  <a:cubicBezTo>
                    <a:pt x="70471" y="85991"/>
                    <a:pt x="70471" y="85015"/>
                    <a:pt x="69820" y="84950"/>
                  </a:cubicBezTo>
                  <a:cubicBezTo>
                    <a:pt x="69347" y="84945"/>
                    <a:pt x="68873" y="84942"/>
                    <a:pt x="68401" y="84942"/>
                  </a:cubicBezTo>
                  <a:cubicBezTo>
                    <a:pt x="63578" y="84942"/>
                    <a:pt x="58778" y="85222"/>
                    <a:pt x="53951" y="85341"/>
                  </a:cubicBezTo>
                  <a:cubicBezTo>
                    <a:pt x="48682" y="85471"/>
                    <a:pt x="43382" y="85536"/>
                    <a:pt x="38113" y="85568"/>
                  </a:cubicBezTo>
                  <a:cubicBezTo>
                    <a:pt x="36580" y="85587"/>
                    <a:pt x="35046" y="85595"/>
                    <a:pt x="33514" y="85595"/>
                  </a:cubicBezTo>
                  <a:cubicBezTo>
                    <a:pt x="29814" y="85595"/>
                    <a:pt x="26118" y="85549"/>
                    <a:pt x="22439" y="85503"/>
                  </a:cubicBezTo>
                  <a:cubicBezTo>
                    <a:pt x="20661" y="85478"/>
                    <a:pt x="18901" y="85416"/>
                    <a:pt x="17132" y="85416"/>
                  </a:cubicBezTo>
                  <a:cubicBezTo>
                    <a:pt x="16572" y="85416"/>
                    <a:pt x="16010" y="85423"/>
                    <a:pt x="15447" y="85438"/>
                  </a:cubicBezTo>
                  <a:cubicBezTo>
                    <a:pt x="14692" y="85451"/>
                    <a:pt x="13931" y="85473"/>
                    <a:pt x="13172" y="85473"/>
                  </a:cubicBezTo>
                  <a:cubicBezTo>
                    <a:pt x="11970" y="85473"/>
                    <a:pt x="10769" y="85417"/>
                    <a:pt x="9594" y="85178"/>
                  </a:cubicBezTo>
                  <a:cubicBezTo>
                    <a:pt x="7415" y="84755"/>
                    <a:pt x="5594" y="83650"/>
                    <a:pt x="4456" y="81698"/>
                  </a:cubicBezTo>
                  <a:cubicBezTo>
                    <a:pt x="3317" y="79747"/>
                    <a:pt x="2830" y="77308"/>
                    <a:pt x="2504" y="75064"/>
                  </a:cubicBezTo>
                  <a:cubicBezTo>
                    <a:pt x="1691" y="69764"/>
                    <a:pt x="1594" y="64333"/>
                    <a:pt x="1431" y="59000"/>
                  </a:cubicBezTo>
                  <a:cubicBezTo>
                    <a:pt x="1171" y="48398"/>
                    <a:pt x="1561" y="37797"/>
                    <a:pt x="2147" y="27196"/>
                  </a:cubicBezTo>
                  <a:cubicBezTo>
                    <a:pt x="2504" y="21407"/>
                    <a:pt x="2700" y="15521"/>
                    <a:pt x="3415" y="9765"/>
                  </a:cubicBezTo>
                  <a:cubicBezTo>
                    <a:pt x="3740" y="7326"/>
                    <a:pt x="3708" y="3261"/>
                    <a:pt x="6277" y="1961"/>
                  </a:cubicBezTo>
                  <a:cubicBezTo>
                    <a:pt x="7271" y="1457"/>
                    <a:pt x="8379" y="1335"/>
                    <a:pt x="9518" y="1335"/>
                  </a:cubicBezTo>
                  <a:cubicBezTo>
                    <a:pt x="10583" y="1335"/>
                    <a:pt x="11675" y="1442"/>
                    <a:pt x="12725" y="1442"/>
                  </a:cubicBezTo>
                  <a:cubicBezTo>
                    <a:pt x="13233" y="1442"/>
                    <a:pt x="13731" y="1417"/>
                    <a:pt x="14212" y="1343"/>
                  </a:cubicBezTo>
                  <a:cubicBezTo>
                    <a:pt x="14829" y="1245"/>
                    <a:pt x="14699" y="237"/>
                    <a:pt x="14081" y="237"/>
                  </a:cubicBezTo>
                  <a:lnTo>
                    <a:pt x="14049" y="270"/>
                  </a:lnTo>
                  <a:cubicBezTo>
                    <a:pt x="13895" y="276"/>
                    <a:pt x="13742" y="279"/>
                    <a:pt x="13588" y="279"/>
                  </a:cubicBezTo>
                  <a:cubicBezTo>
                    <a:pt x="12052" y="279"/>
                    <a:pt x="10496" y="1"/>
                    <a:pt x="896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5632464" y="1442833"/>
              <a:ext cx="887544" cy="1839243"/>
            </a:xfrm>
            <a:custGeom>
              <a:avLst/>
              <a:gdLst/>
              <a:ahLst/>
              <a:cxnLst/>
              <a:rect l="l" t="t" r="r" b="b"/>
              <a:pathLst>
                <a:path w="41171" h="85318" extrusionOk="0">
                  <a:moveTo>
                    <a:pt x="13808" y="0"/>
                  </a:moveTo>
                  <a:cubicBezTo>
                    <a:pt x="9335" y="0"/>
                    <a:pt x="4879" y="119"/>
                    <a:pt x="424" y="409"/>
                  </a:cubicBezTo>
                  <a:cubicBezTo>
                    <a:pt x="1" y="442"/>
                    <a:pt x="1" y="1092"/>
                    <a:pt x="424" y="1157"/>
                  </a:cubicBezTo>
                  <a:cubicBezTo>
                    <a:pt x="9301" y="1255"/>
                    <a:pt x="18179" y="1157"/>
                    <a:pt x="27057" y="1482"/>
                  </a:cubicBezTo>
                  <a:cubicBezTo>
                    <a:pt x="29203" y="1547"/>
                    <a:pt x="31642" y="1385"/>
                    <a:pt x="33724" y="1970"/>
                  </a:cubicBezTo>
                  <a:cubicBezTo>
                    <a:pt x="35545" y="2490"/>
                    <a:pt x="36878" y="3824"/>
                    <a:pt x="37724" y="5515"/>
                  </a:cubicBezTo>
                  <a:cubicBezTo>
                    <a:pt x="39480" y="9027"/>
                    <a:pt x="39577" y="13352"/>
                    <a:pt x="39577" y="17189"/>
                  </a:cubicBezTo>
                  <a:cubicBezTo>
                    <a:pt x="39740" y="34522"/>
                    <a:pt x="38862" y="51725"/>
                    <a:pt x="37626" y="69025"/>
                  </a:cubicBezTo>
                  <a:cubicBezTo>
                    <a:pt x="37463" y="71367"/>
                    <a:pt x="37366" y="73708"/>
                    <a:pt x="37073" y="76049"/>
                  </a:cubicBezTo>
                  <a:cubicBezTo>
                    <a:pt x="36878" y="78033"/>
                    <a:pt x="36423" y="80212"/>
                    <a:pt x="34992" y="81740"/>
                  </a:cubicBezTo>
                  <a:cubicBezTo>
                    <a:pt x="33464" y="83334"/>
                    <a:pt x="31220" y="83757"/>
                    <a:pt x="29106" y="83984"/>
                  </a:cubicBezTo>
                  <a:cubicBezTo>
                    <a:pt x="26765" y="84212"/>
                    <a:pt x="24423" y="84342"/>
                    <a:pt x="22082" y="84570"/>
                  </a:cubicBezTo>
                  <a:cubicBezTo>
                    <a:pt x="21626" y="84635"/>
                    <a:pt x="21594" y="85317"/>
                    <a:pt x="22082" y="85317"/>
                  </a:cubicBezTo>
                  <a:cubicBezTo>
                    <a:pt x="24358" y="85317"/>
                    <a:pt x="26634" y="85285"/>
                    <a:pt x="28911" y="85122"/>
                  </a:cubicBezTo>
                  <a:cubicBezTo>
                    <a:pt x="30634" y="85057"/>
                    <a:pt x="32325" y="84700"/>
                    <a:pt x="33886" y="84017"/>
                  </a:cubicBezTo>
                  <a:cubicBezTo>
                    <a:pt x="37106" y="82423"/>
                    <a:pt x="38016" y="78976"/>
                    <a:pt x="38374" y="75692"/>
                  </a:cubicBezTo>
                  <a:cubicBezTo>
                    <a:pt x="39285" y="66294"/>
                    <a:pt x="39740" y="56798"/>
                    <a:pt x="40228" y="47400"/>
                  </a:cubicBezTo>
                  <a:cubicBezTo>
                    <a:pt x="40715" y="37969"/>
                    <a:pt x="40846" y="28603"/>
                    <a:pt x="40878" y="19173"/>
                  </a:cubicBezTo>
                  <a:cubicBezTo>
                    <a:pt x="40911" y="12831"/>
                    <a:pt x="41171" y="1547"/>
                    <a:pt x="32716" y="539"/>
                  </a:cubicBezTo>
                  <a:cubicBezTo>
                    <a:pt x="30179" y="214"/>
                    <a:pt x="27610" y="246"/>
                    <a:pt x="25073" y="181"/>
                  </a:cubicBezTo>
                  <a:cubicBezTo>
                    <a:pt x="22342" y="84"/>
                    <a:pt x="19643" y="19"/>
                    <a:pt x="16944" y="19"/>
                  </a:cubicBezTo>
                  <a:cubicBezTo>
                    <a:pt x="15897" y="6"/>
                    <a:pt x="14852" y="0"/>
                    <a:pt x="13808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4622970" y="1384930"/>
              <a:ext cx="37187" cy="56739"/>
            </a:xfrm>
            <a:custGeom>
              <a:avLst/>
              <a:gdLst/>
              <a:ahLst/>
              <a:cxnLst/>
              <a:rect l="l" t="t" r="r" b="b"/>
              <a:pathLst>
                <a:path w="1725" h="2632" extrusionOk="0">
                  <a:moveTo>
                    <a:pt x="1394" y="1"/>
                  </a:moveTo>
                  <a:cubicBezTo>
                    <a:pt x="1374" y="1"/>
                    <a:pt x="1354" y="2"/>
                    <a:pt x="1334" y="6"/>
                  </a:cubicBezTo>
                  <a:cubicBezTo>
                    <a:pt x="879" y="103"/>
                    <a:pt x="586" y="689"/>
                    <a:pt x="423" y="1079"/>
                  </a:cubicBezTo>
                  <a:cubicBezTo>
                    <a:pt x="228" y="1469"/>
                    <a:pt x="1" y="2087"/>
                    <a:pt x="163" y="2510"/>
                  </a:cubicBezTo>
                  <a:cubicBezTo>
                    <a:pt x="183" y="2588"/>
                    <a:pt x="250" y="2631"/>
                    <a:pt x="329" y="2631"/>
                  </a:cubicBezTo>
                  <a:cubicBezTo>
                    <a:pt x="381" y="2631"/>
                    <a:pt x="437" y="2613"/>
                    <a:pt x="488" y="2575"/>
                  </a:cubicBezTo>
                  <a:cubicBezTo>
                    <a:pt x="586" y="2445"/>
                    <a:pt x="683" y="2282"/>
                    <a:pt x="749" y="2119"/>
                  </a:cubicBezTo>
                  <a:cubicBezTo>
                    <a:pt x="814" y="1859"/>
                    <a:pt x="944" y="1632"/>
                    <a:pt x="1074" y="1437"/>
                  </a:cubicBezTo>
                  <a:cubicBezTo>
                    <a:pt x="1301" y="1079"/>
                    <a:pt x="1692" y="721"/>
                    <a:pt x="1724" y="298"/>
                  </a:cubicBezTo>
                  <a:cubicBezTo>
                    <a:pt x="1724" y="123"/>
                    <a:pt x="1567" y="1"/>
                    <a:pt x="139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4656664" y="1409031"/>
              <a:ext cx="23110" cy="37338"/>
            </a:xfrm>
            <a:custGeom>
              <a:avLst/>
              <a:gdLst/>
              <a:ahLst/>
              <a:cxnLst/>
              <a:rect l="l" t="t" r="r" b="b"/>
              <a:pathLst>
                <a:path w="1072" h="1732" extrusionOk="0">
                  <a:moveTo>
                    <a:pt x="741" y="1"/>
                  </a:moveTo>
                  <a:cubicBezTo>
                    <a:pt x="700" y="1"/>
                    <a:pt x="658" y="9"/>
                    <a:pt x="616" y="26"/>
                  </a:cubicBezTo>
                  <a:cubicBezTo>
                    <a:pt x="389" y="156"/>
                    <a:pt x="356" y="416"/>
                    <a:pt x="291" y="644"/>
                  </a:cubicBezTo>
                  <a:lnTo>
                    <a:pt x="64" y="1392"/>
                  </a:lnTo>
                  <a:cubicBezTo>
                    <a:pt x="0" y="1582"/>
                    <a:pt x="157" y="1732"/>
                    <a:pt x="311" y="1732"/>
                  </a:cubicBezTo>
                  <a:cubicBezTo>
                    <a:pt x="393" y="1732"/>
                    <a:pt x="473" y="1689"/>
                    <a:pt x="519" y="1587"/>
                  </a:cubicBezTo>
                  <a:lnTo>
                    <a:pt x="486" y="1587"/>
                  </a:lnTo>
                  <a:cubicBezTo>
                    <a:pt x="616" y="1359"/>
                    <a:pt x="714" y="1132"/>
                    <a:pt x="812" y="871"/>
                  </a:cubicBezTo>
                  <a:cubicBezTo>
                    <a:pt x="942" y="644"/>
                    <a:pt x="1072" y="449"/>
                    <a:pt x="1007" y="188"/>
                  </a:cubicBezTo>
                  <a:cubicBezTo>
                    <a:pt x="958" y="68"/>
                    <a:pt x="856" y="1"/>
                    <a:pt x="74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5886649" y="3268516"/>
              <a:ext cx="229566" cy="470880"/>
            </a:xfrm>
            <a:custGeom>
              <a:avLst/>
              <a:gdLst/>
              <a:ahLst/>
              <a:cxnLst/>
              <a:rect l="l" t="t" r="r" b="b"/>
              <a:pathLst>
                <a:path w="10649" h="21843" extrusionOk="0">
                  <a:moveTo>
                    <a:pt x="624" y="1"/>
                  </a:moveTo>
                  <a:cubicBezTo>
                    <a:pt x="325" y="1"/>
                    <a:pt x="1" y="255"/>
                    <a:pt x="80" y="628"/>
                  </a:cubicBezTo>
                  <a:cubicBezTo>
                    <a:pt x="925" y="4823"/>
                    <a:pt x="1803" y="9019"/>
                    <a:pt x="2551" y="13246"/>
                  </a:cubicBezTo>
                  <a:cubicBezTo>
                    <a:pt x="2941" y="15360"/>
                    <a:pt x="3299" y="17441"/>
                    <a:pt x="3624" y="19555"/>
                  </a:cubicBezTo>
                  <a:cubicBezTo>
                    <a:pt x="3748" y="20330"/>
                    <a:pt x="3872" y="21843"/>
                    <a:pt x="4953" y="21843"/>
                  </a:cubicBezTo>
                  <a:cubicBezTo>
                    <a:pt x="5006" y="21843"/>
                    <a:pt x="5062" y="21839"/>
                    <a:pt x="5120" y="21831"/>
                  </a:cubicBezTo>
                  <a:cubicBezTo>
                    <a:pt x="6226" y="21669"/>
                    <a:pt x="6811" y="19913"/>
                    <a:pt x="7104" y="19002"/>
                  </a:cubicBezTo>
                  <a:cubicBezTo>
                    <a:pt x="7722" y="17018"/>
                    <a:pt x="8079" y="14905"/>
                    <a:pt x="8535" y="12888"/>
                  </a:cubicBezTo>
                  <a:cubicBezTo>
                    <a:pt x="8990" y="10742"/>
                    <a:pt x="9413" y="8628"/>
                    <a:pt x="9803" y="6482"/>
                  </a:cubicBezTo>
                  <a:cubicBezTo>
                    <a:pt x="10161" y="4466"/>
                    <a:pt x="10616" y="2417"/>
                    <a:pt x="10648" y="368"/>
                  </a:cubicBezTo>
                  <a:cubicBezTo>
                    <a:pt x="10612" y="152"/>
                    <a:pt x="10437" y="36"/>
                    <a:pt x="10259" y="36"/>
                  </a:cubicBezTo>
                  <a:cubicBezTo>
                    <a:pt x="10117" y="36"/>
                    <a:pt x="9973" y="111"/>
                    <a:pt x="9900" y="271"/>
                  </a:cubicBezTo>
                  <a:cubicBezTo>
                    <a:pt x="9353" y="2107"/>
                    <a:pt x="6221" y="20568"/>
                    <a:pt x="5024" y="20568"/>
                  </a:cubicBezTo>
                  <a:cubicBezTo>
                    <a:pt x="5012" y="20568"/>
                    <a:pt x="5001" y="20566"/>
                    <a:pt x="4990" y="20563"/>
                  </a:cubicBezTo>
                  <a:cubicBezTo>
                    <a:pt x="4730" y="20498"/>
                    <a:pt x="4632" y="18742"/>
                    <a:pt x="4567" y="18514"/>
                  </a:cubicBezTo>
                  <a:cubicBezTo>
                    <a:pt x="4437" y="17636"/>
                    <a:pt x="4275" y="16726"/>
                    <a:pt x="4112" y="15848"/>
                  </a:cubicBezTo>
                  <a:cubicBezTo>
                    <a:pt x="3819" y="14157"/>
                    <a:pt x="3527" y="12433"/>
                    <a:pt x="3201" y="10742"/>
                  </a:cubicBezTo>
                  <a:cubicBezTo>
                    <a:pt x="2551" y="7262"/>
                    <a:pt x="1836" y="3815"/>
                    <a:pt x="1055" y="368"/>
                  </a:cubicBezTo>
                  <a:cubicBezTo>
                    <a:pt x="1004" y="111"/>
                    <a:pt x="819" y="1"/>
                    <a:pt x="62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4507163" y="1285183"/>
              <a:ext cx="93409" cy="79633"/>
            </a:xfrm>
            <a:custGeom>
              <a:avLst/>
              <a:gdLst/>
              <a:ahLst/>
              <a:cxnLst/>
              <a:rect l="l" t="t" r="r" b="b"/>
              <a:pathLst>
                <a:path w="4333" h="3694" extrusionOk="0">
                  <a:moveTo>
                    <a:pt x="456" y="1"/>
                  </a:moveTo>
                  <a:cubicBezTo>
                    <a:pt x="161" y="1"/>
                    <a:pt x="0" y="366"/>
                    <a:pt x="234" y="600"/>
                  </a:cubicBezTo>
                  <a:cubicBezTo>
                    <a:pt x="820" y="1121"/>
                    <a:pt x="1535" y="1478"/>
                    <a:pt x="2153" y="1966"/>
                  </a:cubicBezTo>
                  <a:cubicBezTo>
                    <a:pt x="2771" y="2454"/>
                    <a:pt x="3324" y="3007"/>
                    <a:pt x="3877" y="3625"/>
                  </a:cubicBezTo>
                  <a:cubicBezTo>
                    <a:pt x="3917" y="3673"/>
                    <a:pt x="3967" y="3693"/>
                    <a:pt x="4018" y="3693"/>
                  </a:cubicBezTo>
                  <a:cubicBezTo>
                    <a:pt x="4172" y="3693"/>
                    <a:pt x="4332" y="3503"/>
                    <a:pt x="4234" y="3332"/>
                  </a:cubicBezTo>
                  <a:cubicBezTo>
                    <a:pt x="3421" y="2031"/>
                    <a:pt x="2088" y="470"/>
                    <a:pt x="560" y="15"/>
                  </a:cubicBezTo>
                  <a:cubicBezTo>
                    <a:pt x="524" y="5"/>
                    <a:pt x="489" y="1"/>
                    <a:pt x="45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4583455" y="1229026"/>
              <a:ext cx="61547" cy="105352"/>
            </a:xfrm>
            <a:custGeom>
              <a:avLst/>
              <a:gdLst/>
              <a:ahLst/>
              <a:cxnLst/>
              <a:rect l="l" t="t" r="r" b="b"/>
              <a:pathLst>
                <a:path w="2855" h="4887" extrusionOk="0">
                  <a:moveTo>
                    <a:pt x="411" y="1"/>
                  </a:moveTo>
                  <a:cubicBezTo>
                    <a:pt x="186" y="1"/>
                    <a:pt x="1" y="211"/>
                    <a:pt x="78" y="441"/>
                  </a:cubicBezTo>
                  <a:cubicBezTo>
                    <a:pt x="273" y="1124"/>
                    <a:pt x="728" y="1709"/>
                    <a:pt x="1053" y="2327"/>
                  </a:cubicBezTo>
                  <a:cubicBezTo>
                    <a:pt x="1443" y="3043"/>
                    <a:pt x="1769" y="3823"/>
                    <a:pt x="2029" y="4604"/>
                  </a:cubicBezTo>
                  <a:cubicBezTo>
                    <a:pt x="2081" y="4801"/>
                    <a:pt x="2234" y="4886"/>
                    <a:pt x="2390" y="4886"/>
                  </a:cubicBezTo>
                  <a:cubicBezTo>
                    <a:pt x="2620" y="4886"/>
                    <a:pt x="2854" y="4699"/>
                    <a:pt x="2777" y="4408"/>
                  </a:cubicBezTo>
                  <a:cubicBezTo>
                    <a:pt x="2419" y="2978"/>
                    <a:pt x="1834" y="929"/>
                    <a:pt x="598" y="51"/>
                  </a:cubicBezTo>
                  <a:cubicBezTo>
                    <a:pt x="535" y="16"/>
                    <a:pt x="471" y="1"/>
                    <a:pt x="41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4690272" y="1217320"/>
              <a:ext cx="21062" cy="113931"/>
            </a:xfrm>
            <a:custGeom>
              <a:avLst/>
              <a:gdLst/>
              <a:ahLst/>
              <a:cxnLst/>
              <a:rect l="l" t="t" r="r" b="b"/>
              <a:pathLst>
                <a:path w="977" h="5285" extrusionOk="0">
                  <a:moveTo>
                    <a:pt x="472" y="0"/>
                  </a:moveTo>
                  <a:cubicBezTo>
                    <a:pt x="318" y="0"/>
                    <a:pt x="163" y="90"/>
                    <a:pt x="98" y="269"/>
                  </a:cubicBezTo>
                  <a:cubicBezTo>
                    <a:pt x="0" y="1082"/>
                    <a:pt x="0" y="1895"/>
                    <a:pt x="66" y="2708"/>
                  </a:cubicBezTo>
                  <a:cubicBezTo>
                    <a:pt x="33" y="3521"/>
                    <a:pt x="98" y="4301"/>
                    <a:pt x="228" y="5114"/>
                  </a:cubicBezTo>
                  <a:cubicBezTo>
                    <a:pt x="261" y="5228"/>
                    <a:pt x="366" y="5285"/>
                    <a:pt x="472" y="5285"/>
                  </a:cubicBezTo>
                  <a:cubicBezTo>
                    <a:pt x="578" y="5285"/>
                    <a:pt x="683" y="5228"/>
                    <a:pt x="716" y="5114"/>
                  </a:cubicBezTo>
                  <a:cubicBezTo>
                    <a:pt x="846" y="4301"/>
                    <a:pt x="911" y="3521"/>
                    <a:pt x="878" y="2708"/>
                  </a:cubicBezTo>
                  <a:cubicBezTo>
                    <a:pt x="976" y="1895"/>
                    <a:pt x="944" y="1082"/>
                    <a:pt x="846" y="269"/>
                  </a:cubicBezTo>
                  <a:cubicBezTo>
                    <a:pt x="781" y="90"/>
                    <a:pt x="626" y="0"/>
                    <a:pt x="47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6458828" y="1470513"/>
              <a:ext cx="107443" cy="210983"/>
            </a:xfrm>
            <a:custGeom>
              <a:avLst/>
              <a:gdLst/>
              <a:ahLst/>
              <a:cxnLst/>
              <a:rect l="l" t="t" r="r" b="b"/>
              <a:pathLst>
                <a:path w="4984" h="9787" extrusionOk="0">
                  <a:moveTo>
                    <a:pt x="347" y="1"/>
                  </a:moveTo>
                  <a:cubicBezTo>
                    <a:pt x="174" y="1"/>
                    <a:pt x="0" y="202"/>
                    <a:pt x="106" y="361"/>
                  </a:cubicBezTo>
                  <a:cubicBezTo>
                    <a:pt x="1082" y="1694"/>
                    <a:pt x="2187" y="2767"/>
                    <a:pt x="2903" y="4263"/>
                  </a:cubicBezTo>
                  <a:cubicBezTo>
                    <a:pt x="3716" y="5954"/>
                    <a:pt x="4008" y="7678"/>
                    <a:pt x="4236" y="9499"/>
                  </a:cubicBezTo>
                  <a:cubicBezTo>
                    <a:pt x="4255" y="9671"/>
                    <a:pt x="4432" y="9787"/>
                    <a:pt x="4581" y="9787"/>
                  </a:cubicBezTo>
                  <a:cubicBezTo>
                    <a:pt x="4685" y="9787"/>
                    <a:pt x="4776" y="9730"/>
                    <a:pt x="4789" y="9596"/>
                  </a:cubicBezTo>
                  <a:cubicBezTo>
                    <a:pt x="4984" y="7808"/>
                    <a:pt x="4691" y="5987"/>
                    <a:pt x="3943" y="4361"/>
                  </a:cubicBezTo>
                  <a:cubicBezTo>
                    <a:pt x="3260" y="2767"/>
                    <a:pt x="2025" y="849"/>
                    <a:pt x="464" y="36"/>
                  </a:cubicBezTo>
                  <a:cubicBezTo>
                    <a:pt x="427" y="11"/>
                    <a:pt x="387" y="1"/>
                    <a:pt x="34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4433199" y="3230230"/>
              <a:ext cx="191905" cy="135316"/>
            </a:xfrm>
            <a:custGeom>
              <a:avLst/>
              <a:gdLst/>
              <a:ahLst/>
              <a:cxnLst/>
              <a:rect l="l" t="t" r="r" b="b"/>
              <a:pathLst>
                <a:path w="8902" h="6277" extrusionOk="0">
                  <a:moveTo>
                    <a:pt x="394" y="1"/>
                  </a:moveTo>
                  <a:cubicBezTo>
                    <a:pt x="202" y="1"/>
                    <a:pt x="0" y="236"/>
                    <a:pt x="121" y="453"/>
                  </a:cubicBezTo>
                  <a:lnTo>
                    <a:pt x="121" y="421"/>
                  </a:lnTo>
                  <a:cubicBezTo>
                    <a:pt x="1096" y="1884"/>
                    <a:pt x="2300" y="3120"/>
                    <a:pt x="3698" y="4161"/>
                  </a:cubicBezTo>
                  <a:cubicBezTo>
                    <a:pt x="4902" y="5080"/>
                    <a:pt x="6694" y="6277"/>
                    <a:pt x="8289" y="6277"/>
                  </a:cubicBezTo>
                  <a:cubicBezTo>
                    <a:pt x="8331" y="6277"/>
                    <a:pt x="8372" y="6276"/>
                    <a:pt x="8413" y="6274"/>
                  </a:cubicBezTo>
                  <a:cubicBezTo>
                    <a:pt x="8771" y="6274"/>
                    <a:pt x="8901" y="5819"/>
                    <a:pt x="8608" y="5656"/>
                  </a:cubicBezTo>
                  <a:cubicBezTo>
                    <a:pt x="7308" y="4778"/>
                    <a:pt x="5649" y="4421"/>
                    <a:pt x="4283" y="3575"/>
                  </a:cubicBezTo>
                  <a:cubicBezTo>
                    <a:pt x="2852" y="2632"/>
                    <a:pt x="1617" y="1461"/>
                    <a:pt x="576" y="96"/>
                  </a:cubicBezTo>
                  <a:cubicBezTo>
                    <a:pt x="526" y="29"/>
                    <a:pt x="461" y="1"/>
                    <a:pt x="39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4456503" y="3313248"/>
              <a:ext cx="114147" cy="79677"/>
            </a:xfrm>
            <a:custGeom>
              <a:avLst/>
              <a:gdLst/>
              <a:ahLst/>
              <a:cxnLst/>
              <a:rect l="l" t="t" r="r" b="b"/>
              <a:pathLst>
                <a:path w="5295" h="3696" extrusionOk="0">
                  <a:moveTo>
                    <a:pt x="336" y="0"/>
                  </a:moveTo>
                  <a:cubicBezTo>
                    <a:pt x="168" y="0"/>
                    <a:pt x="0" y="172"/>
                    <a:pt x="113" y="375"/>
                  </a:cubicBezTo>
                  <a:cubicBezTo>
                    <a:pt x="886" y="2049"/>
                    <a:pt x="2648" y="3692"/>
                    <a:pt x="4608" y="3692"/>
                  </a:cubicBezTo>
                  <a:cubicBezTo>
                    <a:pt x="4627" y="3692"/>
                    <a:pt x="4647" y="3692"/>
                    <a:pt x="4666" y="3692"/>
                  </a:cubicBezTo>
                  <a:cubicBezTo>
                    <a:pt x="4686" y="3694"/>
                    <a:pt x="4705" y="3695"/>
                    <a:pt x="4724" y="3695"/>
                  </a:cubicBezTo>
                  <a:cubicBezTo>
                    <a:pt x="5195" y="3695"/>
                    <a:pt x="5295" y="2941"/>
                    <a:pt x="4763" y="2879"/>
                  </a:cubicBezTo>
                  <a:cubicBezTo>
                    <a:pt x="3007" y="2326"/>
                    <a:pt x="1544" y="1740"/>
                    <a:pt x="536" y="114"/>
                  </a:cubicBezTo>
                  <a:cubicBezTo>
                    <a:pt x="486" y="34"/>
                    <a:pt x="411" y="0"/>
                    <a:pt x="33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6456543" y="3131583"/>
              <a:ext cx="76098" cy="35376"/>
            </a:xfrm>
            <a:custGeom>
              <a:avLst/>
              <a:gdLst/>
              <a:ahLst/>
              <a:cxnLst/>
              <a:rect l="l" t="t" r="r" b="b"/>
              <a:pathLst>
                <a:path w="3530" h="1641" extrusionOk="0">
                  <a:moveTo>
                    <a:pt x="535" y="0"/>
                  </a:moveTo>
                  <a:cubicBezTo>
                    <a:pt x="255" y="0"/>
                    <a:pt x="0" y="422"/>
                    <a:pt x="245" y="639"/>
                  </a:cubicBezTo>
                  <a:cubicBezTo>
                    <a:pt x="755" y="1076"/>
                    <a:pt x="1682" y="1641"/>
                    <a:pt x="2485" y="1641"/>
                  </a:cubicBezTo>
                  <a:cubicBezTo>
                    <a:pt x="2757" y="1641"/>
                    <a:pt x="3014" y="1576"/>
                    <a:pt x="3236" y="1420"/>
                  </a:cubicBezTo>
                  <a:cubicBezTo>
                    <a:pt x="3432" y="1290"/>
                    <a:pt x="3529" y="899"/>
                    <a:pt x="3236" y="769"/>
                  </a:cubicBezTo>
                  <a:cubicBezTo>
                    <a:pt x="2846" y="672"/>
                    <a:pt x="2423" y="607"/>
                    <a:pt x="2001" y="574"/>
                  </a:cubicBezTo>
                  <a:cubicBezTo>
                    <a:pt x="1545" y="509"/>
                    <a:pt x="1090" y="314"/>
                    <a:pt x="700" y="54"/>
                  </a:cubicBezTo>
                  <a:cubicBezTo>
                    <a:pt x="646" y="16"/>
                    <a:pt x="590" y="0"/>
                    <a:pt x="53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6458698" y="3185994"/>
              <a:ext cx="71118" cy="34039"/>
            </a:xfrm>
            <a:custGeom>
              <a:avLst/>
              <a:gdLst/>
              <a:ahLst/>
              <a:cxnLst/>
              <a:rect l="l" t="t" r="r" b="b"/>
              <a:pathLst>
                <a:path w="3299" h="1579" extrusionOk="0">
                  <a:moveTo>
                    <a:pt x="628" y="0"/>
                  </a:moveTo>
                  <a:cubicBezTo>
                    <a:pt x="297" y="0"/>
                    <a:pt x="0" y="403"/>
                    <a:pt x="307" y="684"/>
                  </a:cubicBezTo>
                  <a:cubicBezTo>
                    <a:pt x="776" y="1106"/>
                    <a:pt x="1582" y="1578"/>
                    <a:pt x="2300" y="1578"/>
                  </a:cubicBezTo>
                  <a:cubicBezTo>
                    <a:pt x="2579" y="1578"/>
                    <a:pt x="2844" y="1507"/>
                    <a:pt x="3071" y="1335"/>
                  </a:cubicBezTo>
                  <a:cubicBezTo>
                    <a:pt x="3234" y="1237"/>
                    <a:pt x="3299" y="977"/>
                    <a:pt x="3071" y="879"/>
                  </a:cubicBezTo>
                  <a:cubicBezTo>
                    <a:pt x="2746" y="749"/>
                    <a:pt x="2388" y="652"/>
                    <a:pt x="2031" y="619"/>
                  </a:cubicBezTo>
                  <a:cubicBezTo>
                    <a:pt x="1608" y="522"/>
                    <a:pt x="1218" y="359"/>
                    <a:pt x="893" y="99"/>
                  </a:cubicBezTo>
                  <a:cubicBezTo>
                    <a:pt x="809" y="30"/>
                    <a:pt x="718" y="0"/>
                    <a:pt x="628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6434964" y="3232300"/>
              <a:ext cx="65750" cy="59757"/>
            </a:xfrm>
            <a:custGeom>
              <a:avLst/>
              <a:gdLst/>
              <a:ahLst/>
              <a:cxnLst/>
              <a:rect l="l" t="t" r="r" b="b"/>
              <a:pathLst>
                <a:path w="3050" h="2772" extrusionOk="0">
                  <a:moveTo>
                    <a:pt x="616" y="0"/>
                  </a:moveTo>
                  <a:cubicBezTo>
                    <a:pt x="304" y="0"/>
                    <a:pt x="0" y="309"/>
                    <a:pt x="205" y="650"/>
                  </a:cubicBezTo>
                  <a:cubicBezTo>
                    <a:pt x="693" y="1398"/>
                    <a:pt x="1376" y="2374"/>
                    <a:pt x="2221" y="2731"/>
                  </a:cubicBezTo>
                  <a:cubicBezTo>
                    <a:pt x="2276" y="2759"/>
                    <a:pt x="2338" y="2771"/>
                    <a:pt x="2401" y="2771"/>
                  </a:cubicBezTo>
                  <a:cubicBezTo>
                    <a:pt x="2710" y="2771"/>
                    <a:pt x="3050" y="2470"/>
                    <a:pt x="2807" y="2146"/>
                  </a:cubicBezTo>
                  <a:cubicBezTo>
                    <a:pt x="2514" y="1821"/>
                    <a:pt x="2221" y="1495"/>
                    <a:pt x="1863" y="1203"/>
                  </a:cubicBezTo>
                  <a:cubicBezTo>
                    <a:pt x="1538" y="910"/>
                    <a:pt x="1246" y="552"/>
                    <a:pt x="985" y="195"/>
                  </a:cubicBezTo>
                  <a:cubicBezTo>
                    <a:pt x="887" y="58"/>
                    <a:pt x="751" y="0"/>
                    <a:pt x="61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0" name="Google Shape;150;p16"/>
          <p:cNvGrpSpPr/>
          <p:nvPr/>
        </p:nvGrpSpPr>
        <p:grpSpPr>
          <a:xfrm>
            <a:off x="2576777" y="5986142"/>
            <a:ext cx="947840" cy="364637"/>
            <a:chOff x="1762720" y="4393343"/>
            <a:chExt cx="710880" cy="273478"/>
          </a:xfrm>
        </p:grpSpPr>
        <p:sp>
          <p:nvSpPr>
            <p:cNvPr id="151" name="Google Shape;151;p16"/>
            <p:cNvSpPr/>
            <p:nvPr/>
          </p:nvSpPr>
          <p:spPr>
            <a:xfrm>
              <a:off x="1778845" y="4393343"/>
              <a:ext cx="678221" cy="42641"/>
            </a:xfrm>
            <a:custGeom>
              <a:avLst/>
              <a:gdLst/>
              <a:ahLst/>
              <a:cxnLst/>
              <a:rect l="l" t="t" r="r" b="b"/>
              <a:pathLst>
                <a:path w="31461" h="1978" extrusionOk="0">
                  <a:moveTo>
                    <a:pt x="19366" y="1"/>
                  </a:moveTo>
                  <a:cubicBezTo>
                    <a:pt x="18038" y="1"/>
                    <a:pt x="16710" y="17"/>
                    <a:pt x="15382" y="59"/>
                  </a:cubicBezTo>
                  <a:cubicBezTo>
                    <a:pt x="10407" y="222"/>
                    <a:pt x="5236" y="319"/>
                    <a:pt x="391" y="1327"/>
                  </a:cubicBezTo>
                  <a:cubicBezTo>
                    <a:pt x="0" y="1392"/>
                    <a:pt x="98" y="1978"/>
                    <a:pt x="456" y="1978"/>
                  </a:cubicBezTo>
                  <a:cubicBezTo>
                    <a:pt x="5496" y="1913"/>
                    <a:pt x="10569" y="1230"/>
                    <a:pt x="15610" y="1067"/>
                  </a:cubicBezTo>
                  <a:cubicBezTo>
                    <a:pt x="18284" y="981"/>
                    <a:pt x="20966" y="896"/>
                    <a:pt x="23644" y="896"/>
                  </a:cubicBezTo>
                  <a:cubicBezTo>
                    <a:pt x="26047" y="896"/>
                    <a:pt x="28445" y="965"/>
                    <a:pt x="30829" y="1165"/>
                  </a:cubicBezTo>
                  <a:cubicBezTo>
                    <a:pt x="30847" y="1167"/>
                    <a:pt x="30865" y="1167"/>
                    <a:pt x="30882" y="1167"/>
                  </a:cubicBezTo>
                  <a:cubicBezTo>
                    <a:pt x="31448" y="1167"/>
                    <a:pt x="31460" y="156"/>
                    <a:pt x="30829" y="156"/>
                  </a:cubicBezTo>
                  <a:cubicBezTo>
                    <a:pt x="26995" y="132"/>
                    <a:pt x="23178" y="1"/>
                    <a:pt x="1936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1783049" y="4400587"/>
              <a:ext cx="670913" cy="242910"/>
            </a:xfrm>
            <a:custGeom>
              <a:avLst/>
              <a:gdLst/>
              <a:ahLst/>
              <a:cxnLst/>
              <a:rect l="l" t="t" r="r" b="b"/>
              <a:pathLst>
                <a:path w="31122" h="11268" extrusionOk="0">
                  <a:moveTo>
                    <a:pt x="24662" y="0"/>
                  </a:moveTo>
                  <a:cubicBezTo>
                    <a:pt x="21583" y="0"/>
                    <a:pt x="18509" y="130"/>
                    <a:pt x="15447" y="373"/>
                  </a:cubicBezTo>
                  <a:cubicBezTo>
                    <a:pt x="7383" y="1024"/>
                    <a:pt x="1" y="1446"/>
                    <a:pt x="1" y="1446"/>
                  </a:cubicBezTo>
                  <a:lnTo>
                    <a:pt x="1" y="11267"/>
                  </a:lnTo>
                  <a:lnTo>
                    <a:pt x="30894" y="11267"/>
                  </a:lnTo>
                  <a:lnTo>
                    <a:pt x="31122" y="8015"/>
                  </a:lnTo>
                  <a:lnTo>
                    <a:pt x="30244" y="146"/>
                  </a:lnTo>
                  <a:cubicBezTo>
                    <a:pt x="28383" y="48"/>
                    <a:pt x="26521" y="0"/>
                    <a:pt x="24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2018</a:t>
              </a: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1762720" y="4423696"/>
              <a:ext cx="39989" cy="241185"/>
            </a:xfrm>
            <a:custGeom>
              <a:avLst/>
              <a:gdLst/>
              <a:ahLst/>
              <a:cxnLst/>
              <a:rect l="l" t="t" r="r" b="b"/>
              <a:pathLst>
                <a:path w="1855" h="11188" extrusionOk="0">
                  <a:moveTo>
                    <a:pt x="1045" y="0"/>
                  </a:moveTo>
                  <a:cubicBezTo>
                    <a:pt x="911" y="0"/>
                    <a:pt x="781" y="82"/>
                    <a:pt x="748" y="244"/>
                  </a:cubicBezTo>
                  <a:cubicBezTo>
                    <a:pt x="293" y="1805"/>
                    <a:pt x="488" y="3626"/>
                    <a:pt x="423" y="5285"/>
                  </a:cubicBezTo>
                  <a:cubicBezTo>
                    <a:pt x="358" y="7041"/>
                    <a:pt x="0" y="8992"/>
                    <a:pt x="228" y="10716"/>
                  </a:cubicBezTo>
                  <a:cubicBezTo>
                    <a:pt x="228" y="11021"/>
                    <a:pt x="466" y="11188"/>
                    <a:pt x="707" y="11188"/>
                  </a:cubicBezTo>
                  <a:cubicBezTo>
                    <a:pt x="902" y="11188"/>
                    <a:pt x="1098" y="11079"/>
                    <a:pt x="1171" y="10846"/>
                  </a:cubicBezTo>
                  <a:cubicBezTo>
                    <a:pt x="1626" y="9220"/>
                    <a:pt x="1529" y="7236"/>
                    <a:pt x="1561" y="5513"/>
                  </a:cubicBezTo>
                  <a:cubicBezTo>
                    <a:pt x="1594" y="3822"/>
                    <a:pt x="1854" y="1870"/>
                    <a:pt x="1366" y="244"/>
                  </a:cubicBezTo>
                  <a:cubicBezTo>
                    <a:pt x="1318" y="82"/>
                    <a:pt x="1179" y="0"/>
                    <a:pt x="104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1768325" y="4622155"/>
              <a:ext cx="693354" cy="44667"/>
            </a:xfrm>
            <a:custGeom>
              <a:avLst/>
              <a:gdLst/>
              <a:ahLst/>
              <a:cxnLst/>
              <a:rect l="l" t="t" r="r" b="b"/>
              <a:pathLst>
                <a:path w="32163" h="2072" extrusionOk="0">
                  <a:moveTo>
                    <a:pt x="25716" y="1"/>
                  </a:moveTo>
                  <a:cubicBezTo>
                    <a:pt x="22364" y="1"/>
                    <a:pt x="19003" y="170"/>
                    <a:pt x="15708" y="274"/>
                  </a:cubicBezTo>
                  <a:cubicBezTo>
                    <a:pt x="13106" y="371"/>
                    <a:pt x="10504" y="469"/>
                    <a:pt x="7903" y="599"/>
                  </a:cubicBezTo>
                  <a:cubicBezTo>
                    <a:pt x="5431" y="729"/>
                    <a:pt x="2797" y="664"/>
                    <a:pt x="391" y="1250"/>
                  </a:cubicBezTo>
                  <a:cubicBezTo>
                    <a:pt x="1" y="1380"/>
                    <a:pt x="131" y="1932"/>
                    <a:pt x="488" y="1965"/>
                  </a:cubicBezTo>
                  <a:lnTo>
                    <a:pt x="521" y="1965"/>
                  </a:lnTo>
                  <a:cubicBezTo>
                    <a:pt x="1193" y="2041"/>
                    <a:pt x="1876" y="2071"/>
                    <a:pt x="2565" y="2071"/>
                  </a:cubicBezTo>
                  <a:cubicBezTo>
                    <a:pt x="4510" y="2071"/>
                    <a:pt x="6502" y="1833"/>
                    <a:pt x="8423" y="1737"/>
                  </a:cubicBezTo>
                  <a:cubicBezTo>
                    <a:pt x="10927" y="1607"/>
                    <a:pt x="13431" y="1510"/>
                    <a:pt x="15968" y="1477"/>
                  </a:cubicBezTo>
                  <a:cubicBezTo>
                    <a:pt x="17204" y="1438"/>
                    <a:pt x="18442" y="1425"/>
                    <a:pt x="19681" y="1425"/>
                  </a:cubicBezTo>
                  <a:cubicBezTo>
                    <a:pt x="22010" y="1425"/>
                    <a:pt x="24342" y="1470"/>
                    <a:pt x="26671" y="1470"/>
                  </a:cubicBezTo>
                  <a:cubicBezTo>
                    <a:pt x="28254" y="1470"/>
                    <a:pt x="29836" y="1450"/>
                    <a:pt x="31415" y="1380"/>
                  </a:cubicBezTo>
                  <a:cubicBezTo>
                    <a:pt x="32163" y="1380"/>
                    <a:pt x="32163" y="209"/>
                    <a:pt x="31415" y="209"/>
                  </a:cubicBezTo>
                  <a:cubicBezTo>
                    <a:pt x="29528" y="56"/>
                    <a:pt x="27623" y="1"/>
                    <a:pt x="2571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2428006" y="4404273"/>
              <a:ext cx="45594" cy="242199"/>
            </a:xfrm>
            <a:custGeom>
              <a:avLst/>
              <a:gdLst/>
              <a:ahLst/>
              <a:cxnLst/>
              <a:rect l="l" t="t" r="r" b="b"/>
              <a:pathLst>
                <a:path w="2115" h="11235" extrusionOk="0">
                  <a:moveTo>
                    <a:pt x="860" y="0"/>
                  </a:moveTo>
                  <a:cubicBezTo>
                    <a:pt x="666" y="0"/>
                    <a:pt x="460" y="157"/>
                    <a:pt x="423" y="397"/>
                  </a:cubicBezTo>
                  <a:cubicBezTo>
                    <a:pt x="1" y="3747"/>
                    <a:pt x="456" y="7292"/>
                    <a:pt x="423" y="10674"/>
                  </a:cubicBezTo>
                  <a:cubicBezTo>
                    <a:pt x="423" y="11048"/>
                    <a:pt x="700" y="11235"/>
                    <a:pt x="984" y="11235"/>
                  </a:cubicBezTo>
                  <a:cubicBezTo>
                    <a:pt x="1269" y="11235"/>
                    <a:pt x="1562" y="11048"/>
                    <a:pt x="1594" y="10674"/>
                  </a:cubicBezTo>
                  <a:cubicBezTo>
                    <a:pt x="1789" y="7324"/>
                    <a:pt x="2114" y="3584"/>
                    <a:pt x="1204" y="300"/>
                  </a:cubicBezTo>
                  <a:cubicBezTo>
                    <a:pt x="1148" y="90"/>
                    <a:pt x="1007" y="0"/>
                    <a:pt x="86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6" name="Google Shape;156;p16"/>
          <p:cNvGrpSpPr/>
          <p:nvPr/>
        </p:nvGrpSpPr>
        <p:grpSpPr>
          <a:xfrm>
            <a:off x="2940884" y="5387489"/>
            <a:ext cx="219628" cy="193213"/>
            <a:chOff x="2001901" y="4098523"/>
            <a:chExt cx="164721" cy="144910"/>
          </a:xfrm>
        </p:grpSpPr>
        <p:sp>
          <p:nvSpPr>
            <p:cNvPr id="157" name="Google Shape;157;p16"/>
            <p:cNvSpPr/>
            <p:nvPr/>
          </p:nvSpPr>
          <p:spPr>
            <a:xfrm>
              <a:off x="2019298" y="4123056"/>
              <a:ext cx="147324" cy="110008"/>
            </a:xfrm>
            <a:custGeom>
              <a:avLst/>
              <a:gdLst/>
              <a:ahLst/>
              <a:cxnLst/>
              <a:rect l="l" t="t" r="r" b="b"/>
              <a:pathLst>
                <a:path w="6834" h="5103" extrusionOk="0">
                  <a:moveTo>
                    <a:pt x="3743" y="0"/>
                  </a:moveTo>
                  <a:cubicBezTo>
                    <a:pt x="3649" y="0"/>
                    <a:pt x="3551" y="4"/>
                    <a:pt x="3448" y="12"/>
                  </a:cubicBezTo>
                  <a:cubicBezTo>
                    <a:pt x="1269" y="174"/>
                    <a:pt x="1" y="532"/>
                    <a:pt x="521" y="2678"/>
                  </a:cubicBezTo>
                  <a:cubicBezTo>
                    <a:pt x="908" y="4250"/>
                    <a:pt x="1906" y="5102"/>
                    <a:pt x="2940" y="5102"/>
                  </a:cubicBezTo>
                  <a:cubicBezTo>
                    <a:pt x="3297" y="5102"/>
                    <a:pt x="3658" y="5001"/>
                    <a:pt x="4001" y="4792"/>
                  </a:cubicBezTo>
                  <a:cubicBezTo>
                    <a:pt x="5294" y="4035"/>
                    <a:pt x="6833" y="0"/>
                    <a:pt x="37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2001901" y="4098523"/>
              <a:ext cx="161832" cy="144910"/>
            </a:xfrm>
            <a:custGeom>
              <a:avLst/>
              <a:gdLst/>
              <a:ahLst/>
              <a:cxnLst/>
              <a:rect l="l" t="t" r="r" b="b"/>
              <a:pathLst>
                <a:path w="7507" h="6722" extrusionOk="0">
                  <a:moveTo>
                    <a:pt x="3847" y="1196"/>
                  </a:moveTo>
                  <a:cubicBezTo>
                    <a:pt x="4425" y="1206"/>
                    <a:pt x="4997" y="1239"/>
                    <a:pt x="5490" y="1638"/>
                  </a:cubicBezTo>
                  <a:cubicBezTo>
                    <a:pt x="6629" y="2516"/>
                    <a:pt x="5946" y="4402"/>
                    <a:pt x="5003" y="5182"/>
                  </a:cubicBezTo>
                  <a:cubicBezTo>
                    <a:pt x="4676" y="5442"/>
                    <a:pt x="4291" y="5555"/>
                    <a:pt x="3894" y="5555"/>
                  </a:cubicBezTo>
                  <a:cubicBezTo>
                    <a:pt x="2751" y="5555"/>
                    <a:pt x="1513" y="4618"/>
                    <a:pt x="1295" y="3556"/>
                  </a:cubicBezTo>
                  <a:cubicBezTo>
                    <a:pt x="990" y="1944"/>
                    <a:pt x="2538" y="1401"/>
                    <a:pt x="3847" y="1196"/>
                  </a:cubicBezTo>
                  <a:close/>
                  <a:moveTo>
                    <a:pt x="3782" y="1"/>
                  </a:moveTo>
                  <a:cubicBezTo>
                    <a:pt x="3379" y="1"/>
                    <a:pt x="2985" y="67"/>
                    <a:pt x="2629" y="207"/>
                  </a:cubicBezTo>
                  <a:cubicBezTo>
                    <a:pt x="2508" y="244"/>
                    <a:pt x="2422" y="318"/>
                    <a:pt x="2370" y="409"/>
                  </a:cubicBezTo>
                  <a:lnTo>
                    <a:pt x="2370" y="409"/>
                  </a:lnTo>
                  <a:cubicBezTo>
                    <a:pt x="1186" y="750"/>
                    <a:pt x="206" y="1697"/>
                    <a:pt x="125" y="3036"/>
                  </a:cubicBezTo>
                  <a:cubicBezTo>
                    <a:pt x="0" y="5087"/>
                    <a:pt x="2013" y="6722"/>
                    <a:pt x="3980" y="6722"/>
                  </a:cubicBezTo>
                  <a:cubicBezTo>
                    <a:pt x="4072" y="6722"/>
                    <a:pt x="4163" y="6718"/>
                    <a:pt x="4255" y="6711"/>
                  </a:cubicBezTo>
                  <a:cubicBezTo>
                    <a:pt x="6173" y="6548"/>
                    <a:pt x="7507" y="4077"/>
                    <a:pt x="7149" y="2288"/>
                  </a:cubicBezTo>
                  <a:cubicBezTo>
                    <a:pt x="6843" y="884"/>
                    <a:pt x="5253" y="1"/>
                    <a:pt x="378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2" name="Google Shape;162;p16"/>
          <p:cNvGrpSpPr/>
          <p:nvPr/>
        </p:nvGrpSpPr>
        <p:grpSpPr>
          <a:xfrm>
            <a:off x="6668088" y="5387489"/>
            <a:ext cx="236069" cy="193213"/>
            <a:chOff x="3596983" y="4098523"/>
            <a:chExt cx="177052" cy="144910"/>
          </a:xfrm>
        </p:grpSpPr>
        <p:sp>
          <p:nvSpPr>
            <p:cNvPr id="163" name="Google Shape;163;p16"/>
            <p:cNvSpPr/>
            <p:nvPr/>
          </p:nvSpPr>
          <p:spPr>
            <a:xfrm>
              <a:off x="3596983" y="4111501"/>
              <a:ext cx="167243" cy="123762"/>
            </a:xfrm>
            <a:custGeom>
              <a:avLst/>
              <a:gdLst/>
              <a:ahLst/>
              <a:cxnLst/>
              <a:rect l="l" t="t" r="r" b="b"/>
              <a:pathLst>
                <a:path w="7758" h="5741" extrusionOk="0">
                  <a:moveTo>
                    <a:pt x="4861" y="1"/>
                  </a:moveTo>
                  <a:cubicBezTo>
                    <a:pt x="4041" y="1"/>
                    <a:pt x="3070" y="487"/>
                    <a:pt x="1903" y="1654"/>
                  </a:cubicBezTo>
                  <a:cubicBezTo>
                    <a:pt x="0" y="3529"/>
                    <a:pt x="2216" y="5741"/>
                    <a:pt x="4218" y="5741"/>
                  </a:cubicBezTo>
                  <a:cubicBezTo>
                    <a:pt x="4542" y="5741"/>
                    <a:pt x="4861" y="5683"/>
                    <a:pt x="5155" y="5556"/>
                  </a:cubicBezTo>
                  <a:cubicBezTo>
                    <a:pt x="6684" y="4873"/>
                    <a:pt x="7757" y="2304"/>
                    <a:pt x="6684" y="971"/>
                  </a:cubicBezTo>
                  <a:cubicBezTo>
                    <a:pt x="6170" y="366"/>
                    <a:pt x="5573" y="1"/>
                    <a:pt x="48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3611492" y="4098523"/>
              <a:ext cx="162544" cy="144910"/>
            </a:xfrm>
            <a:custGeom>
              <a:avLst/>
              <a:gdLst/>
              <a:ahLst/>
              <a:cxnLst/>
              <a:rect l="l" t="t" r="r" b="b"/>
              <a:pathLst>
                <a:path w="7540" h="6722" extrusionOk="0">
                  <a:moveTo>
                    <a:pt x="3858" y="1196"/>
                  </a:moveTo>
                  <a:lnTo>
                    <a:pt x="3858" y="1196"/>
                  </a:lnTo>
                  <a:cubicBezTo>
                    <a:pt x="4441" y="1206"/>
                    <a:pt x="5016" y="1239"/>
                    <a:pt x="5491" y="1638"/>
                  </a:cubicBezTo>
                  <a:cubicBezTo>
                    <a:pt x="6661" y="2516"/>
                    <a:pt x="5946" y="4402"/>
                    <a:pt x="5003" y="5182"/>
                  </a:cubicBezTo>
                  <a:cubicBezTo>
                    <a:pt x="4684" y="5442"/>
                    <a:pt x="4303" y="5555"/>
                    <a:pt x="3908" y="5555"/>
                  </a:cubicBezTo>
                  <a:cubicBezTo>
                    <a:pt x="2771" y="5555"/>
                    <a:pt x="1521" y="4618"/>
                    <a:pt x="1328" y="3556"/>
                  </a:cubicBezTo>
                  <a:cubicBezTo>
                    <a:pt x="994" y="1944"/>
                    <a:pt x="2563" y="1401"/>
                    <a:pt x="3858" y="1196"/>
                  </a:cubicBezTo>
                  <a:close/>
                  <a:moveTo>
                    <a:pt x="3782" y="1"/>
                  </a:moveTo>
                  <a:cubicBezTo>
                    <a:pt x="3379" y="1"/>
                    <a:pt x="2985" y="67"/>
                    <a:pt x="2629" y="207"/>
                  </a:cubicBezTo>
                  <a:cubicBezTo>
                    <a:pt x="2508" y="244"/>
                    <a:pt x="2422" y="318"/>
                    <a:pt x="2370" y="409"/>
                  </a:cubicBezTo>
                  <a:lnTo>
                    <a:pt x="2370" y="409"/>
                  </a:lnTo>
                  <a:cubicBezTo>
                    <a:pt x="1186" y="750"/>
                    <a:pt x="206" y="1697"/>
                    <a:pt x="125" y="3036"/>
                  </a:cubicBezTo>
                  <a:cubicBezTo>
                    <a:pt x="1" y="5087"/>
                    <a:pt x="2013" y="6722"/>
                    <a:pt x="3980" y="6722"/>
                  </a:cubicBezTo>
                  <a:cubicBezTo>
                    <a:pt x="4072" y="6722"/>
                    <a:pt x="4163" y="6718"/>
                    <a:pt x="4255" y="6711"/>
                  </a:cubicBezTo>
                  <a:cubicBezTo>
                    <a:pt x="6206" y="6548"/>
                    <a:pt x="7539" y="4077"/>
                    <a:pt x="7149" y="2288"/>
                  </a:cubicBezTo>
                  <a:cubicBezTo>
                    <a:pt x="6843" y="884"/>
                    <a:pt x="5254" y="1"/>
                    <a:pt x="378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5" name="Google Shape;165;p16"/>
          <p:cNvGrpSpPr/>
          <p:nvPr/>
        </p:nvGrpSpPr>
        <p:grpSpPr>
          <a:xfrm>
            <a:off x="4637548" y="1626918"/>
            <a:ext cx="2906065" cy="3362770"/>
            <a:chOff x="4386721" y="1217320"/>
            <a:chExt cx="2179549" cy="2522077"/>
          </a:xfrm>
        </p:grpSpPr>
        <p:sp>
          <p:nvSpPr>
            <p:cNvPr id="166" name="Google Shape;166;p16"/>
            <p:cNvSpPr/>
            <p:nvPr/>
          </p:nvSpPr>
          <p:spPr>
            <a:xfrm>
              <a:off x="4395840" y="1448352"/>
              <a:ext cx="2145208" cy="2281948"/>
            </a:xfrm>
            <a:custGeom>
              <a:avLst/>
              <a:gdLst/>
              <a:ahLst/>
              <a:cxnLst/>
              <a:rect l="l" t="t" r="r" b="b"/>
              <a:pathLst>
                <a:path w="99511" h="105854" extrusionOk="0">
                  <a:moveTo>
                    <a:pt x="11527" y="0"/>
                  </a:moveTo>
                  <a:cubicBezTo>
                    <a:pt x="8761" y="0"/>
                    <a:pt x="4347" y="236"/>
                    <a:pt x="3252" y="1681"/>
                  </a:cubicBezTo>
                  <a:cubicBezTo>
                    <a:pt x="1626" y="3860"/>
                    <a:pt x="521" y="34233"/>
                    <a:pt x="521" y="34233"/>
                  </a:cubicBezTo>
                  <a:cubicBezTo>
                    <a:pt x="521" y="34233"/>
                    <a:pt x="1626" y="56217"/>
                    <a:pt x="813" y="66233"/>
                  </a:cubicBezTo>
                  <a:cubicBezTo>
                    <a:pt x="0" y="76281"/>
                    <a:pt x="2699" y="82785"/>
                    <a:pt x="8130" y="84411"/>
                  </a:cubicBezTo>
                  <a:cubicBezTo>
                    <a:pt x="10829" y="85224"/>
                    <a:pt x="19910" y="85427"/>
                    <a:pt x="28317" y="85427"/>
                  </a:cubicBezTo>
                  <a:cubicBezTo>
                    <a:pt x="36723" y="85427"/>
                    <a:pt x="44455" y="85224"/>
                    <a:pt x="44455" y="85224"/>
                  </a:cubicBezTo>
                  <a:lnTo>
                    <a:pt x="69657" y="84411"/>
                  </a:lnTo>
                  <a:cubicBezTo>
                    <a:pt x="69657" y="84411"/>
                    <a:pt x="71836" y="95793"/>
                    <a:pt x="72649" y="99338"/>
                  </a:cubicBezTo>
                  <a:cubicBezTo>
                    <a:pt x="73316" y="102245"/>
                    <a:pt x="73611" y="105853"/>
                    <a:pt x="74449" y="105853"/>
                  </a:cubicBezTo>
                  <a:cubicBezTo>
                    <a:pt x="74633" y="105853"/>
                    <a:pt x="74843" y="105680"/>
                    <a:pt x="75088" y="105289"/>
                  </a:cubicBezTo>
                  <a:cubicBezTo>
                    <a:pt x="76454" y="103142"/>
                    <a:pt x="79706" y="84964"/>
                    <a:pt x="79706" y="84964"/>
                  </a:cubicBezTo>
                  <a:lnTo>
                    <a:pt x="88909" y="84151"/>
                  </a:lnTo>
                  <a:cubicBezTo>
                    <a:pt x="88909" y="84151"/>
                    <a:pt x="94080" y="82525"/>
                    <a:pt x="95153" y="75728"/>
                  </a:cubicBezTo>
                  <a:cubicBezTo>
                    <a:pt x="96258" y="68964"/>
                    <a:pt x="97331" y="36672"/>
                    <a:pt x="97331" y="27730"/>
                  </a:cubicBezTo>
                  <a:cubicBezTo>
                    <a:pt x="97331" y="18787"/>
                    <a:pt x="99510" y="1974"/>
                    <a:pt x="88649" y="901"/>
                  </a:cubicBezTo>
                  <a:cubicBezTo>
                    <a:pt x="84330" y="474"/>
                    <a:pt x="78475" y="346"/>
                    <a:pt x="72987" y="346"/>
                  </a:cubicBezTo>
                  <a:cubicBezTo>
                    <a:pt x="64672" y="346"/>
                    <a:pt x="57202" y="641"/>
                    <a:pt x="57202" y="641"/>
                  </a:cubicBezTo>
                  <a:lnTo>
                    <a:pt x="13821" y="55"/>
                  </a:lnTo>
                  <a:cubicBezTo>
                    <a:pt x="13821" y="55"/>
                    <a:pt x="12868" y="0"/>
                    <a:pt x="11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4587615" y="1366821"/>
              <a:ext cx="1072917" cy="447210"/>
            </a:xfrm>
            <a:custGeom>
              <a:avLst/>
              <a:gdLst/>
              <a:ahLst/>
              <a:cxnLst/>
              <a:rect l="l" t="t" r="r" b="b"/>
              <a:pathLst>
                <a:path w="49770" h="20745" extrusionOk="0">
                  <a:moveTo>
                    <a:pt x="4600" y="0"/>
                  </a:moveTo>
                  <a:cubicBezTo>
                    <a:pt x="1185" y="0"/>
                    <a:pt x="210" y="2439"/>
                    <a:pt x="210" y="2439"/>
                  </a:cubicBezTo>
                  <a:cubicBezTo>
                    <a:pt x="1" y="3783"/>
                    <a:pt x="4152" y="3838"/>
                    <a:pt x="4832" y="3838"/>
                  </a:cubicBezTo>
                  <a:cubicBezTo>
                    <a:pt x="4892" y="3838"/>
                    <a:pt x="4925" y="3837"/>
                    <a:pt x="4925" y="3837"/>
                  </a:cubicBezTo>
                  <a:lnTo>
                    <a:pt x="4925" y="3837"/>
                  </a:lnTo>
                  <a:lnTo>
                    <a:pt x="4828" y="8976"/>
                  </a:lnTo>
                  <a:cubicBezTo>
                    <a:pt x="4828" y="8976"/>
                    <a:pt x="5315" y="17723"/>
                    <a:pt x="6291" y="18959"/>
                  </a:cubicBezTo>
                  <a:cubicBezTo>
                    <a:pt x="7266" y="20162"/>
                    <a:pt x="11884" y="20422"/>
                    <a:pt x="15526" y="20650"/>
                  </a:cubicBezTo>
                  <a:cubicBezTo>
                    <a:pt x="16584" y="20717"/>
                    <a:pt x="19167" y="20744"/>
                    <a:pt x="22408" y="20744"/>
                  </a:cubicBezTo>
                  <a:cubicBezTo>
                    <a:pt x="30231" y="20744"/>
                    <a:pt x="41887" y="20583"/>
                    <a:pt x="45152" y="20422"/>
                  </a:cubicBezTo>
                  <a:cubicBezTo>
                    <a:pt x="49770" y="20195"/>
                    <a:pt x="49054" y="16520"/>
                    <a:pt x="49054" y="16520"/>
                  </a:cubicBezTo>
                  <a:cubicBezTo>
                    <a:pt x="49054" y="16520"/>
                    <a:pt x="49542" y="10439"/>
                    <a:pt x="49054" y="5821"/>
                  </a:cubicBezTo>
                  <a:cubicBezTo>
                    <a:pt x="48762" y="3155"/>
                    <a:pt x="46973" y="878"/>
                    <a:pt x="444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4576535" y="1359535"/>
              <a:ext cx="1086800" cy="467129"/>
            </a:xfrm>
            <a:custGeom>
              <a:avLst/>
              <a:gdLst/>
              <a:ahLst/>
              <a:cxnLst/>
              <a:rect l="l" t="t" r="r" b="b"/>
              <a:pathLst>
                <a:path w="50414" h="21669" extrusionOk="0">
                  <a:moveTo>
                    <a:pt x="4636" y="826"/>
                  </a:moveTo>
                  <a:lnTo>
                    <a:pt x="4636" y="826"/>
                  </a:lnTo>
                  <a:cubicBezTo>
                    <a:pt x="15757" y="1079"/>
                    <a:pt x="26904" y="994"/>
                    <a:pt x="37991" y="1119"/>
                  </a:cubicBezTo>
                  <a:cubicBezTo>
                    <a:pt x="38365" y="1124"/>
                    <a:pt x="38740" y="1126"/>
                    <a:pt x="39115" y="1126"/>
                  </a:cubicBezTo>
                  <a:cubicBezTo>
                    <a:pt x="39866" y="1126"/>
                    <a:pt x="40619" y="1119"/>
                    <a:pt x="41369" y="1119"/>
                  </a:cubicBezTo>
                  <a:cubicBezTo>
                    <a:pt x="42495" y="1119"/>
                    <a:pt x="43617" y="1135"/>
                    <a:pt x="44723" y="1216"/>
                  </a:cubicBezTo>
                  <a:cubicBezTo>
                    <a:pt x="46739" y="1411"/>
                    <a:pt x="48040" y="2322"/>
                    <a:pt x="48658" y="4273"/>
                  </a:cubicBezTo>
                  <a:cubicBezTo>
                    <a:pt x="49406" y="6712"/>
                    <a:pt x="49113" y="9444"/>
                    <a:pt x="49080" y="11948"/>
                  </a:cubicBezTo>
                  <a:cubicBezTo>
                    <a:pt x="49080" y="13118"/>
                    <a:pt x="49048" y="14289"/>
                    <a:pt x="49015" y="15460"/>
                  </a:cubicBezTo>
                  <a:cubicBezTo>
                    <a:pt x="49015" y="16533"/>
                    <a:pt x="49373" y="18744"/>
                    <a:pt x="48528" y="19590"/>
                  </a:cubicBezTo>
                  <a:cubicBezTo>
                    <a:pt x="48202" y="19915"/>
                    <a:pt x="47292" y="19980"/>
                    <a:pt x="46902" y="20045"/>
                  </a:cubicBezTo>
                  <a:cubicBezTo>
                    <a:pt x="46121" y="20175"/>
                    <a:pt x="45341" y="20208"/>
                    <a:pt x="44560" y="20208"/>
                  </a:cubicBezTo>
                  <a:lnTo>
                    <a:pt x="44072" y="20208"/>
                  </a:lnTo>
                  <a:cubicBezTo>
                    <a:pt x="43389" y="20208"/>
                    <a:pt x="42707" y="20273"/>
                    <a:pt x="42024" y="20305"/>
                  </a:cubicBezTo>
                  <a:cubicBezTo>
                    <a:pt x="39325" y="20370"/>
                    <a:pt x="36593" y="20435"/>
                    <a:pt x="33861" y="20500"/>
                  </a:cubicBezTo>
                  <a:cubicBezTo>
                    <a:pt x="31219" y="20536"/>
                    <a:pt x="28569" y="20572"/>
                    <a:pt x="25915" y="20572"/>
                  </a:cubicBezTo>
                  <a:cubicBezTo>
                    <a:pt x="21384" y="20572"/>
                    <a:pt x="16846" y="20467"/>
                    <a:pt x="12333" y="20078"/>
                  </a:cubicBezTo>
                  <a:cubicBezTo>
                    <a:pt x="11260" y="20012"/>
                    <a:pt x="10219" y="19882"/>
                    <a:pt x="9179" y="19655"/>
                  </a:cubicBezTo>
                  <a:cubicBezTo>
                    <a:pt x="7520" y="19167"/>
                    <a:pt x="6870" y="17931"/>
                    <a:pt x="6512" y="16338"/>
                  </a:cubicBezTo>
                  <a:cubicBezTo>
                    <a:pt x="5764" y="13248"/>
                    <a:pt x="5959" y="10029"/>
                    <a:pt x="5862" y="6875"/>
                  </a:cubicBezTo>
                  <a:cubicBezTo>
                    <a:pt x="5829" y="5476"/>
                    <a:pt x="5699" y="4110"/>
                    <a:pt x="5472" y="2745"/>
                  </a:cubicBezTo>
                  <a:cubicBezTo>
                    <a:pt x="5347" y="2022"/>
                    <a:pt x="5146" y="1300"/>
                    <a:pt x="4636" y="826"/>
                  </a:cubicBezTo>
                  <a:close/>
                  <a:moveTo>
                    <a:pt x="24014" y="1"/>
                  </a:moveTo>
                  <a:cubicBezTo>
                    <a:pt x="17110" y="1"/>
                    <a:pt x="10206" y="55"/>
                    <a:pt x="3293" y="241"/>
                  </a:cubicBezTo>
                  <a:cubicBezTo>
                    <a:pt x="3213" y="241"/>
                    <a:pt x="3151" y="267"/>
                    <a:pt x="3107" y="307"/>
                  </a:cubicBezTo>
                  <a:lnTo>
                    <a:pt x="3107" y="307"/>
                  </a:lnTo>
                  <a:cubicBezTo>
                    <a:pt x="1547" y="399"/>
                    <a:pt x="602" y="2286"/>
                    <a:pt x="138" y="3623"/>
                  </a:cubicBezTo>
                  <a:cubicBezTo>
                    <a:pt x="1" y="4016"/>
                    <a:pt x="327" y="4267"/>
                    <a:pt x="649" y="4267"/>
                  </a:cubicBezTo>
                  <a:cubicBezTo>
                    <a:pt x="860" y="4267"/>
                    <a:pt x="1069" y="4160"/>
                    <a:pt x="1146" y="3915"/>
                  </a:cubicBezTo>
                  <a:cubicBezTo>
                    <a:pt x="1342" y="3200"/>
                    <a:pt x="1667" y="2517"/>
                    <a:pt x="2155" y="1964"/>
                  </a:cubicBezTo>
                  <a:cubicBezTo>
                    <a:pt x="2453" y="1686"/>
                    <a:pt x="2860" y="1383"/>
                    <a:pt x="3288" y="1383"/>
                  </a:cubicBezTo>
                  <a:cubicBezTo>
                    <a:pt x="3560" y="1383"/>
                    <a:pt x="3840" y="1505"/>
                    <a:pt x="4106" y="1834"/>
                  </a:cubicBezTo>
                  <a:cubicBezTo>
                    <a:pt x="4236" y="2127"/>
                    <a:pt x="4333" y="2452"/>
                    <a:pt x="4398" y="2777"/>
                  </a:cubicBezTo>
                  <a:cubicBezTo>
                    <a:pt x="4659" y="4273"/>
                    <a:pt x="4789" y="5801"/>
                    <a:pt x="4789" y="7330"/>
                  </a:cubicBezTo>
                  <a:cubicBezTo>
                    <a:pt x="4854" y="10062"/>
                    <a:pt x="4789" y="12793"/>
                    <a:pt x="5244" y="15460"/>
                  </a:cubicBezTo>
                  <a:cubicBezTo>
                    <a:pt x="5569" y="17508"/>
                    <a:pt x="6154" y="19590"/>
                    <a:pt x="8236" y="20435"/>
                  </a:cubicBezTo>
                  <a:cubicBezTo>
                    <a:pt x="9829" y="21086"/>
                    <a:pt x="11715" y="21118"/>
                    <a:pt x="13406" y="21248"/>
                  </a:cubicBezTo>
                  <a:cubicBezTo>
                    <a:pt x="17688" y="21565"/>
                    <a:pt x="21981" y="21668"/>
                    <a:pt x="26272" y="21668"/>
                  </a:cubicBezTo>
                  <a:cubicBezTo>
                    <a:pt x="29476" y="21668"/>
                    <a:pt x="32680" y="21610"/>
                    <a:pt x="35877" y="21541"/>
                  </a:cubicBezTo>
                  <a:cubicBezTo>
                    <a:pt x="38349" y="21476"/>
                    <a:pt x="40788" y="21411"/>
                    <a:pt x="43259" y="21346"/>
                  </a:cubicBezTo>
                  <a:cubicBezTo>
                    <a:pt x="43682" y="21346"/>
                    <a:pt x="44105" y="21313"/>
                    <a:pt x="44560" y="21313"/>
                  </a:cubicBezTo>
                  <a:cubicBezTo>
                    <a:pt x="44663" y="21313"/>
                    <a:pt x="44771" y="21314"/>
                    <a:pt x="44886" y="21314"/>
                  </a:cubicBezTo>
                  <a:cubicBezTo>
                    <a:pt x="46516" y="21314"/>
                    <a:pt x="49257" y="21257"/>
                    <a:pt x="49926" y="19525"/>
                  </a:cubicBezTo>
                  <a:cubicBezTo>
                    <a:pt x="50251" y="18679"/>
                    <a:pt x="50089" y="17606"/>
                    <a:pt x="50089" y="16695"/>
                  </a:cubicBezTo>
                  <a:cubicBezTo>
                    <a:pt x="50089" y="15395"/>
                    <a:pt x="50154" y="14094"/>
                    <a:pt x="50186" y="12793"/>
                  </a:cubicBezTo>
                  <a:cubicBezTo>
                    <a:pt x="50219" y="10322"/>
                    <a:pt x="50414" y="7720"/>
                    <a:pt x="49991" y="5249"/>
                  </a:cubicBezTo>
                  <a:cubicBezTo>
                    <a:pt x="49731" y="3590"/>
                    <a:pt x="49048" y="1802"/>
                    <a:pt x="47552" y="891"/>
                  </a:cubicBezTo>
                  <a:cubicBezTo>
                    <a:pt x="46251" y="111"/>
                    <a:pt x="44625" y="78"/>
                    <a:pt x="43162" y="78"/>
                  </a:cubicBezTo>
                  <a:cubicBezTo>
                    <a:pt x="36774" y="47"/>
                    <a:pt x="30394" y="1"/>
                    <a:pt x="2401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4386721" y="1429015"/>
              <a:ext cx="1519179" cy="1875502"/>
            </a:xfrm>
            <a:custGeom>
              <a:avLst/>
              <a:gdLst/>
              <a:ahLst/>
              <a:cxnLst/>
              <a:rect l="l" t="t" r="r" b="b"/>
              <a:pathLst>
                <a:path w="70471" h="87000" extrusionOk="0">
                  <a:moveTo>
                    <a:pt x="8967" y="1"/>
                  </a:moveTo>
                  <a:cubicBezTo>
                    <a:pt x="8213" y="1"/>
                    <a:pt x="7466" y="68"/>
                    <a:pt x="6732" y="270"/>
                  </a:cubicBezTo>
                  <a:cubicBezTo>
                    <a:pt x="4846" y="757"/>
                    <a:pt x="3383" y="2253"/>
                    <a:pt x="2895" y="4139"/>
                  </a:cubicBezTo>
                  <a:cubicBezTo>
                    <a:pt x="2179" y="6546"/>
                    <a:pt x="2114" y="9212"/>
                    <a:pt x="1919" y="11716"/>
                  </a:cubicBezTo>
                  <a:cubicBezTo>
                    <a:pt x="1691" y="14448"/>
                    <a:pt x="1496" y="17180"/>
                    <a:pt x="1334" y="19879"/>
                  </a:cubicBezTo>
                  <a:cubicBezTo>
                    <a:pt x="618" y="31228"/>
                    <a:pt x="0" y="42577"/>
                    <a:pt x="66" y="53959"/>
                  </a:cubicBezTo>
                  <a:cubicBezTo>
                    <a:pt x="98" y="59650"/>
                    <a:pt x="261" y="65374"/>
                    <a:pt x="716" y="71065"/>
                  </a:cubicBezTo>
                  <a:cubicBezTo>
                    <a:pt x="1074" y="75390"/>
                    <a:pt x="1399" y="80983"/>
                    <a:pt x="4651" y="84202"/>
                  </a:cubicBezTo>
                  <a:cubicBezTo>
                    <a:pt x="7000" y="86552"/>
                    <a:pt x="10359" y="86863"/>
                    <a:pt x="13555" y="86863"/>
                  </a:cubicBezTo>
                  <a:cubicBezTo>
                    <a:pt x="14252" y="86863"/>
                    <a:pt x="14941" y="86848"/>
                    <a:pt x="15610" y="86836"/>
                  </a:cubicBezTo>
                  <a:cubicBezTo>
                    <a:pt x="16657" y="86811"/>
                    <a:pt x="17706" y="86800"/>
                    <a:pt x="18755" y="86800"/>
                  </a:cubicBezTo>
                  <a:cubicBezTo>
                    <a:pt x="23018" y="86800"/>
                    <a:pt x="27297" y="86973"/>
                    <a:pt x="31577" y="86999"/>
                  </a:cubicBezTo>
                  <a:cubicBezTo>
                    <a:pt x="37951" y="86999"/>
                    <a:pt x="44325" y="86999"/>
                    <a:pt x="50699" y="86836"/>
                  </a:cubicBezTo>
                  <a:cubicBezTo>
                    <a:pt x="57072" y="86706"/>
                    <a:pt x="63479" y="86674"/>
                    <a:pt x="69820" y="86024"/>
                  </a:cubicBezTo>
                  <a:cubicBezTo>
                    <a:pt x="70471" y="85991"/>
                    <a:pt x="70471" y="85015"/>
                    <a:pt x="69820" y="84950"/>
                  </a:cubicBezTo>
                  <a:cubicBezTo>
                    <a:pt x="69347" y="84945"/>
                    <a:pt x="68873" y="84942"/>
                    <a:pt x="68401" y="84942"/>
                  </a:cubicBezTo>
                  <a:cubicBezTo>
                    <a:pt x="63578" y="84942"/>
                    <a:pt x="58778" y="85222"/>
                    <a:pt x="53951" y="85341"/>
                  </a:cubicBezTo>
                  <a:cubicBezTo>
                    <a:pt x="48682" y="85471"/>
                    <a:pt x="43382" y="85536"/>
                    <a:pt x="38113" y="85568"/>
                  </a:cubicBezTo>
                  <a:cubicBezTo>
                    <a:pt x="36580" y="85587"/>
                    <a:pt x="35046" y="85595"/>
                    <a:pt x="33514" y="85595"/>
                  </a:cubicBezTo>
                  <a:cubicBezTo>
                    <a:pt x="29814" y="85595"/>
                    <a:pt x="26118" y="85549"/>
                    <a:pt x="22439" y="85503"/>
                  </a:cubicBezTo>
                  <a:cubicBezTo>
                    <a:pt x="20661" y="85478"/>
                    <a:pt x="18901" y="85416"/>
                    <a:pt x="17132" y="85416"/>
                  </a:cubicBezTo>
                  <a:cubicBezTo>
                    <a:pt x="16572" y="85416"/>
                    <a:pt x="16010" y="85423"/>
                    <a:pt x="15447" y="85438"/>
                  </a:cubicBezTo>
                  <a:cubicBezTo>
                    <a:pt x="14692" y="85451"/>
                    <a:pt x="13931" y="85473"/>
                    <a:pt x="13172" y="85473"/>
                  </a:cubicBezTo>
                  <a:cubicBezTo>
                    <a:pt x="11970" y="85473"/>
                    <a:pt x="10769" y="85417"/>
                    <a:pt x="9594" y="85178"/>
                  </a:cubicBezTo>
                  <a:cubicBezTo>
                    <a:pt x="7415" y="84755"/>
                    <a:pt x="5594" y="83650"/>
                    <a:pt x="4456" y="81698"/>
                  </a:cubicBezTo>
                  <a:cubicBezTo>
                    <a:pt x="3317" y="79747"/>
                    <a:pt x="2830" y="77308"/>
                    <a:pt x="2504" y="75064"/>
                  </a:cubicBezTo>
                  <a:cubicBezTo>
                    <a:pt x="1691" y="69764"/>
                    <a:pt x="1594" y="64333"/>
                    <a:pt x="1431" y="59000"/>
                  </a:cubicBezTo>
                  <a:cubicBezTo>
                    <a:pt x="1171" y="48398"/>
                    <a:pt x="1561" y="37797"/>
                    <a:pt x="2147" y="27196"/>
                  </a:cubicBezTo>
                  <a:cubicBezTo>
                    <a:pt x="2504" y="21407"/>
                    <a:pt x="2700" y="15521"/>
                    <a:pt x="3415" y="9765"/>
                  </a:cubicBezTo>
                  <a:cubicBezTo>
                    <a:pt x="3740" y="7326"/>
                    <a:pt x="3708" y="3261"/>
                    <a:pt x="6277" y="1961"/>
                  </a:cubicBezTo>
                  <a:cubicBezTo>
                    <a:pt x="7271" y="1457"/>
                    <a:pt x="8379" y="1335"/>
                    <a:pt x="9518" y="1335"/>
                  </a:cubicBezTo>
                  <a:cubicBezTo>
                    <a:pt x="10583" y="1335"/>
                    <a:pt x="11675" y="1442"/>
                    <a:pt x="12725" y="1442"/>
                  </a:cubicBezTo>
                  <a:cubicBezTo>
                    <a:pt x="13233" y="1442"/>
                    <a:pt x="13731" y="1417"/>
                    <a:pt x="14212" y="1343"/>
                  </a:cubicBezTo>
                  <a:cubicBezTo>
                    <a:pt x="14829" y="1245"/>
                    <a:pt x="14699" y="237"/>
                    <a:pt x="14081" y="237"/>
                  </a:cubicBezTo>
                  <a:lnTo>
                    <a:pt x="14049" y="270"/>
                  </a:lnTo>
                  <a:cubicBezTo>
                    <a:pt x="13895" y="276"/>
                    <a:pt x="13742" y="279"/>
                    <a:pt x="13588" y="279"/>
                  </a:cubicBezTo>
                  <a:cubicBezTo>
                    <a:pt x="12052" y="279"/>
                    <a:pt x="10496" y="1"/>
                    <a:pt x="896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5632464" y="1442833"/>
              <a:ext cx="887544" cy="1839243"/>
            </a:xfrm>
            <a:custGeom>
              <a:avLst/>
              <a:gdLst/>
              <a:ahLst/>
              <a:cxnLst/>
              <a:rect l="l" t="t" r="r" b="b"/>
              <a:pathLst>
                <a:path w="41171" h="85318" extrusionOk="0">
                  <a:moveTo>
                    <a:pt x="13808" y="0"/>
                  </a:moveTo>
                  <a:cubicBezTo>
                    <a:pt x="9335" y="0"/>
                    <a:pt x="4879" y="119"/>
                    <a:pt x="424" y="409"/>
                  </a:cubicBezTo>
                  <a:cubicBezTo>
                    <a:pt x="1" y="442"/>
                    <a:pt x="1" y="1092"/>
                    <a:pt x="424" y="1157"/>
                  </a:cubicBezTo>
                  <a:cubicBezTo>
                    <a:pt x="9301" y="1255"/>
                    <a:pt x="18179" y="1157"/>
                    <a:pt x="27057" y="1482"/>
                  </a:cubicBezTo>
                  <a:cubicBezTo>
                    <a:pt x="29203" y="1547"/>
                    <a:pt x="31642" y="1385"/>
                    <a:pt x="33724" y="1970"/>
                  </a:cubicBezTo>
                  <a:cubicBezTo>
                    <a:pt x="35545" y="2490"/>
                    <a:pt x="36878" y="3824"/>
                    <a:pt x="37724" y="5515"/>
                  </a:cubicBezTo>
                  <a:cubicBezTo>
                    <a:pt x="39480" y="9027"/>
                    <a:pt x="39577" y="13352"/>
                    <a:pt x="39577" y="17189"/>
                  </a:cubicBezTo>
                  <a:cubicBezTo>
                    <a:pt x="39740" y="34522"/>
                    <a:pt x="38862" y="51725"/>
                    <a:pt x="37626" y="69025"/>
                  </a:cubicBezTo>
                  <a:cubicBezTo>
                    <a:pt x="37463" y="71367"/>
                    <a:pt x="37366" y="73708"/>
                    <a:pt x="37073" y="76049"/>
                  </a:cubicBezTo>
                  <a:cubicBezTo>
                    <a:pt x="36878" y="78033"/>
                    <a:pt x="36423" y="80212"/>
                    <a:pt x="34992" y="81740"/>
                  </a:cubicBezTo>
                  <a:cubicBezTo>
                    <a:pt x="33464" y="83334"/>
                    <a:pt x="31220" y="83757"/>
                    <a:pt x="29106" y="83984"/>
                  </a:cubicBezTo>
                  <a:cubicBezTo>
                    <a:pt x="26765" y="84212"/>
                    <a:pt x="24423" y="84342"/>
                    <a:pt x="22082" y="84570"/>
                  </a:cubicBezTo>
                  <a:cubicBezTo>
                    <a:pt x="21626" y="84635"/>
                    <a:pt x="21594" y="85317"/>
                    <a:pt x="22082" y="85317"/>
                  </a:cubicBezTo>
                  <a:cubicBezTo>
                    <a:pt x="24358" y="85317"/>
                    <a:pt x="26634" y="85285"/>
                    <a:pt x="28911" y="85122"/>
                  </a:cubicBezTo>
                  <a:cubicBezTo>
                    <a:pt x="30634" y="85057"/>
                    <a:pt x="32325" y="84700"/>
                    <a:pt x="33886" y="84017"/>
                  </a:cubicBezTo>
                  <a:cubicBezTo>
                    <a:pt x="37106" y="82423"/>
                    <a:pt x="38016" y="78976"/>
                    <a:pt x="38374" y="75692"/>
                  </a:cubicBezTo>
                  <a:cubicBezTo>
                    <a:pt x="39285" y="66294"/>
                    <a:pt x="39740" y="56798"/>
                    <a:pt x="40228" y="47400"/>
                  </a:cubicBezTo>
                  <a:cubicBezTo>
                    <a:pt x="40715" y="37969"/>
                    <a:pt x="40846" y="28603"/>
                    <a:pt x="40878" y="19173"/>
                  </a:cubicBezTo>
                  <a:cubicBezTo>
                    <a:pt x="40911" y="12831"/>
                    <a:pt x="41171" y="1547"/>
                    <a:pt x="32716" y="539"/>
                  </a:cubicBezTo>
                  <a:cubicBezTo>
                    <a:pt x="30179" y="214"/>
                    <a:pt x="27610" y="246"/>
                    <a:pt x="25073" y="181"/>
                  </a:cubicBezTo>
                  <a:cubicBezTo>
                    <a:pt x="22342" y="84"/>
                    <a:pt x="19643" y="19"/>
                    <a:pt x="16944" y="19"/>
                  </a:cubicBezTo>
                  <a:cubicBezTo>
                    <a:pt x="15897" y="6"/>
                    <a:pt x="14852" y="0"/>
                    <a:pt x="13808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4622970" y="1384930"/>
              <a:ext cx="37187" cy="56739"/>
            </a:xfrm>
            <a:custGeom>
              <a:avLst/>
              <a:gdLst/>
              <a:ahLst/>
              <a:cxnLst/>
              <a:rect l="l" t="t" r="r" b="b"/>
              <a:pathLst>
                <a:path w="1725" h="2632" extrusionOk="0">
                  <a:moveTo>
                    <a:pt x="1394" y="1"/>
                  </a:moveTo>
                  <a:cubicBezTo>
                    <a:pt x="1374" y="1"/>
                    <a:pt x="1354" y="2"/>
                    <a:pt x="1334" y="6"/>
                  </a:cubicBezTo>
                  <a:cubicBezTo>
                    <a:pt x="879" y="103"/>
                    <a:pt x="586" y="689"/>
                    <a:pt x="423" y="1079"/>
                  </a:cubicBezTo>
                  <a:cubicBezTo>
                    <a:pt x="228" y="1469"/>
                    <a:pt x="1" y="2087"/>
                    <a:pt x="163" y="2510"/>
                  </a:cubicBezTo>
                  <a:cubicBezTo>
                    <a:pt x="183" y="2588"/>
                    <a:pt x="250" y="2631"/>
                    <a:pt x="329" y="2631"/>
                  </a:cubicBezTo>
                  <a:cubicBezTo>
                    <a:pt x="381" y="2631"/>
                    <a:pt x="437" y="2613"/>
                    <a:pt x="488" y="2575"/>
                  </a:cubicBezTo>
                  <a:cubicBezTo>
                    <a:pt x="586" y="2445"/>
                    <a:pt x="683" y="2282"/>
                    <a:pt x="749" y="2119"/>
                  </a:cubicBezTo>
                  <a:cubicBezTo>
                    <a:pt x="814" y="1859"/>
                    <a:pt x="944" y="1632"/>
                    <a:pt x="1074" y="1437"/>
                  </a:cubicBezTo>
                  <a:cubicBezTo>
                    <a:pt x="1301" y="1079"/>
                    <a:pt x="1692" y="721"/>
                    <a:pt x="1724" y="298"/>
                  </a:cubicBezTo>
                  <a:cubicBezTo>
                    <a:pt x="1724" y="123"/>
                    <a:pt x="1567" y="1"/>
                    <a:pt x="139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4656664" y="1409031"/>
              <a:ext cx="23110" cy="37338"/>
            </a:xfrm>
            <a:custGeom>
              <a:avLst/>
              <a:gdLst/>
              <a:ahLst/>
              <a:cxnLst/>
              <a:rect l="l" t="t" r="r" b="b"/>
              <a:pathLst>
                <a:path w="1072" h="1732" extrusionOk="0">
                  <a:moveTo>
                    <a:pt x="741" y="1"/>
                  </a:moveTo>
                  <a:cubicBezTo>
                    <a:pt x="700" y="1"/>
                    <a:pt x="658" y="9"/>
                    <a:pt x="616" y="26"/>
                  </a:cubicBezTo>
                  <a:cubicBezTo>
                    <a:pt x="389" y="156"/>
                    <a:pt x="356" y="416"/>
                    <a:pt x="291" y="644"/>
                  </a:cubicBezTo>
                  <a:lnTo>
                    <a:pt x="64" y="1392"/>
                  </a:lnTo>
                  <a:cubicBezTo>
                    <a:pt x="0" y="1582"/>
                    <a:pt x="157" y="1732"/>
                    <a:pt x="311" y="1732"/>
                  </a:cubicBezTo>
                  <a:cubicBezTo>
                    <a:pt x="393" y="1732"/>
                    <a:pt x="473" y="1689"/>
                    <a:pt x="519" y="1587"/>
                  </a:cubicBezTo>
                  <a:lnTo>
                    <a:pt x="486" y="1587"/>
                  </a:lnTo>
                  <a:cubicBezTo>
                    <a:pt x="616" y="1359"/>
                    <a:pt x="714" y="1132"/>
                    <a:pt x="812" y="871"/>
                  </a:cubicBezTo>
                  <a:cubicBezTo>
                    <a:pt x="942" y="644"/>
                    <a:pt x="1072" y="449"/>
                    <a:pt x="1007" y="188"/>
                  </a:cubicBezTo>
                  <a:cubicBezTo>
                    <a:pt x="958" y="68"/>
                    <a:pt x="856" y="1"/>
                    <a:pt x="74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5886649" y="3268516"/>
              <a:ext cx="229566" cy="470880"/>
            </a:xfrm>
            <a:custGeom>
              <a:avLst/>
              <a:gdLst/>
              <a:ahLst/>
              <a:cxnLst/>
              <a:rect l="l" t="t" r="r" b="b"/>
              <a:pathLst>
                <a:path w="10649" h="21843" extrusionOk="0">
                  <a:moveTo>
                    <a:pt x="624" y="1"/>
                  </a:moveTo>
                  <a:cubicBezTo>
                    <a:pt x="325" y="1"/>
                    <a:pt x="1" y="255"/>
                    <a:pt x="80" y="628"/>
                  </a:cubicBezTo>
                  <a:cubicBezTo>
                    <a:pt x="925" y="4823"/>
                    <a:pt x="1803" y="9019"/>
                    <a:pt x="2551" y="13246"/>
                  </a:cubicBezTo>
                  <a:cubicBezTo>
                    <a:pt x="2941" y="15360"/>
                    <a:pt x="3299" y="17441"/>
                    <a:pt x="3624" y="19555"/>
                  </a:cubicBezTo>
                  <a:cubicBezTo>
                    <a:pt x="3748" y="20330"/>
                    <a:pt x="3872" y="21843"/>
                    <a:pt x="4953" y="21843"/>
                  </a:cubicBezTo>
                  <a:cubicBezTo>
                    <a:pt x="5006" y="21843"/>
                    <a:pt x="5062" y="21839"/>
                    <a:pt x="5120" y="21831"/>
                  </a:cubicBezTo>
                  <a:cubicBezTo>
                    <a:pt x="6226" y="21669"/>
                    <a:pt x="6811" y="19913"/>
                    <a:pt x="7104" y="19002"/>
                  </a:cubicBezTo>
                  <a:cubicBezTo>
                    <a:pt x="7722" y="17018"/>
                    <a:pt x="8079" y="14905"/>
                    <a:pt x="8535" y="12888"/>
                  </a:cubicBezTo>
                  <a:cubicBezTo>
                    <a:pt x="8990" y="10742"/>
                    <a:pt x="9413" y="8628"/>
                    <a:pt x="9803" y="6482"/>
                  </a:cubicBezTo>
                  <a:cubicBezTo>
                    <a:pt x="10161" y="4466"/>
                    <a:pt x="10616" y="2417"/>
                    <a:pt x="10648" y="368"/>
                  </a:cubicBezTo>
                  <a:cubicBezTo>
                    <a:pt x="10612" y="152"/>
                    <a:pt x="10437" y="36"/>
                    <a:pt x="10259" y="36"/>
                  </a:cubicBezTo>
                  <a:cubicBezTo>
                    <a:pt x="10117" y="36"/>
                    <a:pt x="9973" y="111"/>
                    <a:pt x="9900" y="271"/>
                  </a:cubicBezTo>
                  <a:cubicBezTo>
                    <a:pt x="9353" y="2107"/>
                    <a:pt x="6221" y="20568"/>
                    <a:pt x="5024" y="20568"/>
                  </a:cubicBezTo>
                  <a:cubicBezTo>
                    <a:pt x="5012" y="20568"/>
                    <a:pt x="5001" y="20566"/>
                    <a:pt x="4990" y="20563"/>
                  </a:cubicBezTo>
                  <a:cubicBezTo>
                    <a:pt x="4730" y="20498"/>
                    <a:pt x="4632" y="18742"/>
                    <a:pt x="4567" y="18514"/>
                  </a:cubicBezTo>
                  <a:cubicBezTo>
                    <a:pt x="4437" y="17636"/>
                    <a:pt x="4275" y="16726"/>
                    <a:pt x="4112" y="15848"/>
                  </a:cubicBezTo>
                  <a:cubicBezTo>
                    <a:pt x="3819" y="14157"/>
                    <a:pt x="3527" y="12433"/>
                    <a:pt x="3201" y="10742"/>
                  </a:cubicBezTo>
                  <a:cubicBezTo>
                    <a:pt x="2551" y="7262"/>
                    <a:pt x="1836" y="3815"/>
                    <a:pt x="1055" y="368"/>
                  </a:cubicBezTo>
                  <a:cubicBezTo>
                    <a:pt x="1004" y="111"/>
                    <a:pt x="819" y="1"/>
                    <a:pt x="62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4507163" y="1285183"/>
              <a:ext cx="93409" cy="79633"/>
            </a:xfrm>
            <a:custGeom>
              <a:avLst/>
              <a:gdLst/>
              <a:ahLst/>
              <a:cxnLst/>
              <a:rect l="l" t="t" r="r" b="b"/>
              <a:pathLst>
                <a:path w="4333" h="3694" extrusionOk="0">
                  <a:moveTo>
                    <a:pt x="456" y="1"/>
                  </a:moveTo>
                  <a:cubicBezTo>
                    <a:pt x="161" y="1"/>
                    <a:pt x="0" y="366"/>
                    <a:pt x="234" y="600"/>
                  </a:cubicBezTo>
                  <a:cubicBezTo>
                    <a:pt x="820" y="1121"/>
                    <a:pt x="1535" y="1478"/>
                    <a:pt x="2153" y="1966"/>
                  </a:cubicBezTo>
                  <a:cubicBezTo>
                    <a:pt x="2771" y="2454"/>
                    <a:pt x="3324" y="3007"/>
                    <a:pt x="3877" y="3625"/>
                  </a:cubicBezTo>
                  <a:cubicBezTo>
                    <a:pt x="3917" y="3673"/>
                    <a:pt x="3967" y="3693"/>
                    <a:pt x="4018" y="3693"/>
                  </a:cubicBezTo>
                  <a:cubicBezTo>
                    <a:pt x="4172" y="3693"/>
                    <a:pt x="4332" y="3503"/>
                    <a:pt x="4234" y="3332"/>
                  </a:cubicBezTo>
                  <a:cubicBezTo>
                    <a:pt x="3421" y="2031"/>
                    <a:pt x="2088" y="470"/>
                    <a:pt x="560" y="15"/>
                  </a:cubicBezTo>
                  <a:cubicBezTo>
                    <a:pt x="524" y="5"/>
                    <a:pt x="489" y="1"/>
                    <a:pt x="45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4583455" y="1229026"/>
              <a:ext cx="61547" cy="105352"/>
            </a:xfrm>
            <a:custGeom>
              <a:avLst/>
              <a:gdLst/>
              <a:ahLst/>
              <a:cxnLst/>
              <a:rect l="l" t="t" r="r" b="b"/>
              <a:pathLst>
                <a:path w="2855" h="4887" extrusionOk="0">
                  <a:moveTo>
                    <a:pt x="411" y="1"/>
                  </a:moveTo>
                  <a:cubicBezTo>
                    <a:pt x="186" y="1"/>
                    <a:pt x="1" y="211"/>
                    <a:pt x="78" y="441"/>
                  </a:cubicBezTo>
                  <a:cubicBezTo>
                    <a:pt x="273" y="1124"/>
                    <a:pt x="728" y="1709"/>
                    <a:pt x="1053" y="2327"/>
                  </a:cubicBezTo>
                  <a:cubicBezTo>
                    <a:pt x="1443" y="3043"/>
                    <a:pt x="1769" y="3823"/>
                    <a:pt x="2029" y="4604"/>
                  </a:cubicBezTo>
                  <a:cubicBezTo>
                    <a:pt x="2081" y="4801"/>
                    <a:pt x="2234" y="4886"/>
                    <a:pt x="2390" y="4886"/>
                  </a:cubicBezTo>
                  <a:cubicBezTo>
                    <a:pt x="2620" y="4886"/>
                    <a:pt x="2854" y="4699"/>
                    <a:pt x="2777" y="4408"/>
                  </a:cubicBezTo>
                  <a:cubicBezTo>
                    <a:pt x="2419" y="2978"/>
                    <a:pt x="1834" y="929"/>
                    <a:pt x="598" y="51"/>
                  </a:cubicBezTo>
                  <a:cubicBezTo>
                    <a:pt x="535" y="16"/>
                    <a:pt x="471" y="1"/>
                    <a:pt x="41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4690272" y="1217320"/>
              <a:ext cx="21062" cy="113931"/>
            </a:xfrm>
            <a:custGeom>
              <a:avLst/>
              <a:gdLst/>
              <a:ahLst/>
              <a:cxnLst/>
              <a:rect l="l" t="t" r="r" b="b"/>
              <a:pathLst>
                <a:path w="977" h="5285" extrusionOk="0">
                  <a:moveTo>
                    <a:pt x="472" y="0"/>
                  </a:moveTo>
                  <a:cubicBezTo>
                    <a:pt x="318" y="0"/>
                    <a:pt x="163" y="90"/>
                    <a:pt x="98" y="269"/>
                  </a:cubicBezTo>
                  <a:cubicBezTo>
                    <a:pt x="0" y="1082"/>
                    <a:pt x="0" y="1895"/>
                    <a:pt x="66" y="2708"/>
                  </a:cubicBezTo>
                  <a:cubicBezTo>
                    <a:pt x="33" y="3521"/>
                    <a:pt x="98" y="4301"/>
                    <a:pt x="228" y="5114"/>
                  </a:cubicBezTo>
                  <a:cubicBezTo>
                    <a:pt x="261" y="5228"/>
                    <a:pt x="366" y="5285"/>
                    <a:pt x="472" y="5285"/>
                  </a:cubicBezTo>
                  <a:cubicBezTo>
                    <a:pt x="578" y="5285"/>
                    <a:pt x="683" y="5228"/>
                    <a:pt x="716" y="5114"/>
                  </a:cubicBezTo>
                  <a:cubicBezTo>
                    <a:pt x="846" y="4301"/>
                    <a:pt x="911" y="3521"/>
                    <a:pt x="878" y="2708"/>
                  </a:cubicBezTo>
                  <a:cubicBezTo>
                    <a:pt x="976" y="1895"/>
                    <a:pt x="944" y="1082"/>
                    <a:pt x="846" y="269"/>
                  </a:cubicBezTo>
                  <a:cubicBezTo>
                    <a:pt x="781" y="90"/>
                    <a:pt x="626" y="0"/>
                    <a:pt x="47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6458828" y="1470513"/>
              <a:ext cx="107443" cy="210983"/>
            </a:xfrm>
            <a:custGeom>
              <a:avLst/>
              <a:gdLst/>
              <a:ahLst/>
              <a:cxnLst/>
              <a:rect l="l" t="t" r="r" b="b"/>
              <a:pathLst>
                <a:path w="4984" h="9787" extrusionOk="0">
                  <a:moveTo>
                    <a:pt x="347" y="1"/>
                  </a:moveTo>
                  <a:cubicBezTo>
                    <a:pt x="174" y="1"/>
                    <a:pt x="0" y="202"/>
                    <a:pt x="106" y="361"/>
                  </a:cubicBezTo>
                  <a:cubicBezTo>
                    <a:pt x="1082" y="1694"/>
                    <a:pt x="2187" y="2767"/>
                    <a:pt x="2903" y="4263"/>
                  </a:cubicBezTo>
                  <a:cubicBezTo>
                    <a:pt x="3716" y="5954"/>
                    <a:pt x="4008" y="7678"/>
                    <a:pt x="4236" y="9499"/>
                  </a:cubicBezTo>
                  <a:cubicBezTo>
                    <a:pt x="4255" y="9671"/>
                    <a:pt x="4432" y="9787"/>
                    <a:pt x="4581" y="9787"/>
                  </a:cubicBezTo>
                  <a:cubicBezTo>
                    <a:pt x="4685" y="9787"/>
                    <a:pt x="4776" y="9730"/>
                    <a:pt x="4789" y="9596"/>
                  </a:cubicBezTo>
                  <a:cubicBezTo>
                    <a:pt x="4984" y="7808"/>
                    <a:pt x="4691" y="5987"/>
                    <a:pt x="3943" y="4361"/>
                  </a:cubicBezTo>
                  <a:cubicBezTo>
                    <a:pt x="3260" y="2767"/>
                    <a:pt x="2025" y="849"/>
                    <a:pt x="464" y="36"/>
                  </a:cubicBezTo>
                  <a:cubicBezTo>
                    <a:pt x="427" y="11"/>
                    <a:pt x="387" y="1"/>
                    <a:pt x="34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4433199" y="3230230"/>
              <a:ext cx="191905" cy="135316"/>
            </a:xfrm>
            <a:custGeom>
              <a:avLst/>
              <a:gdLst/>
              <a:ahLst/>
              <a:cxnLst/>
              <a:rect l="l" t="t" r="r" b="b"/>
              <a:pathLst>
                <a:path w="8902" h="6277" extrusionOk="0">
                  <a:moveTo>
                    <a:pt x="394" y="1"/>
                  </a:moveTo>
                  <a:cubicBezTo>
                    <a:pt x="202" y="1"/>
                    <a:pt x="0" y="236"/>
                    <a:pt x="121" y="453"/>
                  </a:cubicBezTo>
                  <a:lnTo>
                    <a:pt x="121" y="421"/>
                  </a:lnTo>
                  <a:cubicBezTo>
                    <a:pt x="1096" y="1884"/>
                    <a:pt x="2300" y="3120"/>
                    <a:pt x="3698" y="4161"/>
                  </a:cubicBezTo>
                  <a:cubicBezTo>
                    <a:pt x="4902" y="5080"/>
                    <a:pt x="6694" y="6277"/>
                    <a:pt x="8289" y="6277"/>
                  </a:cubicBezTo>
                  <a:cubicBezTo>
                    <a:pt x="8331" y="6277"/>
                    <a:pt x="8372" y="6276"/>
                    <a:pt x="8413" y="6274"/>
                  </a:cubicBezTo>
                  <a:cubicBezTo>
                    <a:pt x="8771" y="6274"/>
                    <a:pt x="8901" y="5819"/>
                    <a:pt x="8608" y="5656"/>
                  </a:cubicBezTo>
                  <a:cubicBezTo>
                    <a:pt x="7308" y="4778"/>
                    <a:pt x="5649" y="4421"/>
                    <a:pt x="4283" y="3575"/>
                  </a:cubicBezTo>
                  <a:cubicBezTo>
                    <a:pt x="2852" y="2632"/>
                    <a:pt x="1617" y="1461"/>
                    <a:pt x="576" y="96"/>
                  </a:cubicBezTo>
                  <a:cubicBezTo>
                    <a:pt x="526" y="29"/>
                    <a:pt x="461" y="1"/>
                    <a:pt x="39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4456503" y="3313248"/>
              <a:ext cx="114147" cy="79677"/>
            </a:xfrm>
            <a:custGeom>
              <a:avLst/>
              <a:gdLst/>
              <a:ahLst/>
              <a:cxnLst/>
              <a:rect l="l" t="t" r="r" b="b"/>
              <a:pathLst>
                <a:path w="5295" h="3696" extrusionOk="0">
                  <a:moveTo>
                    <a:pt x="336" y="0"/>
                  </a:moveTo>
                  <a:cubicBezTo>
                    <a:pt x="168" y="0"/>
                    <a:pt x="0" y="172"/>
                    <a:pt x="113" y="375"/>
                  </a:cubicBezTo>
                  <a:cubicBezTo>
                    <a:pt x="886" y="2049"/>
                    <a:pt x="2648" y="3692"/>
                    <a:pt x="4608" y="3692"/>
                  </a:cubicBezTo>
                  <a:cubicBezTo>
                    <a:pt x="4627" y="3692"/>
                    <a:pt x="4647" y="3692"/>
                    <a:pt x="4666" y="3692"/>
                  </a:cubicBezTo>
                  <a:cubicBezTo>
                    <a:pt x="4686" y="3694"/>
                    <a:pt x="4705" y="3695"/>
                    <a:pt x="4724" y="3695"/>
                  </a:cubicBezTo>
                  <a:cubicBezTo>
                    <a:pt x="5195" y="3695"/>
                    <a:pt x="5295" y="2941"/>
                    <a:pt x="4763" y="2879"/>
                  </a:cubicBezTo>
                  <a:cubicBezTo>
                    <a:pt x="3007" y="2326"/>
                    <a:pt x="1544" y="1740"/>
                    <a:pt x="536" y="114"/>
                  </a:cubicBezTo>
                  <a:cubicBezTo>
                    <a:pt x="486" y="34"/>
                    <a:pt x="411" y="0"/>
                    <a:pt x="33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6456543" y="3131583"/>
              <a:ext cx="76098" cy="35376"/>
            </a:xfrm>
            <a:custGeom>
              <a:avLst/>
              <a:gdLst/>
              <a:ahLst/>
              <a:cxnLst/>
              <a:rect l="l" t="t" r="r" b="b"/>
              <a:pathLst>
                <a:path w="3530" h="1641" extrusionOk="0">
                  <a:moveTo>
                    <a:pt x="535" y="0"/>
                  </a:moveTo>
                  <a:cubicBezTo>
                    <a:pt x="255" y="0"/>
                    <a:pt x="0" y="422"/>
                    <a:pt x="245" y="639"/>
                  </a:cubicBezTo>
                  <a:cubicBezTo>
                    <a:pt x="755" y="1076"/>
                    <a:pt x="1682" y="1641"/>
                    <a:pt x="2485" y="1641"/>
                  </a:cubicBezTo>
                  <a:cubicBezTo>
                    <a:pt x="2757" y="1641"/>
                    <a:pt x="3014" y="1576"/>
                    <a:pt x="3236" y="1420"/>
                  </a:cubicBezTo>
                  <a:cubicBezTo>
                    <a:pt x="3432" y="1290"/>
                    <a:pt x="3529" y="899"/>
                    <a:pt x="3236" y="769"/>
                  </a:cubicBezTo>
                  <a:cubicBezTo>
                    <a:pt x="2846" y="672"/>
                    <a:pt x="2423" y="607"/>
                    <a:pt x="2001" y="574"/>
                  </a:cubicBezTo>
                  <a:cubicBezTo>
                    <a:pt x="1545" y="509"/>
                    <a:pt x="1090" y="314"/>
                    <a:pt x="700" y="54"/>
                  </a:cubicBezTo>
                  <a:cubicBezTo>
                    <a:pt x="646" y="16"/>
                    <a:pt x="590" y="0"/>
                    <a:pt x="53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6458698" y="3185994"/>
              <a:ext cx="71118" cy="34039"/>
            </a:xfrm>
            <a:custGeom>
              <a:avLst/>
              <a:gdLst/>
              <a:ahLst/>
              <a:cxnLst/>
              <a:rect l="l" t="t" r="r" b="b"/>
              <a:pathLst>
                <a:path w="3299" h="1579" extrusionOk="0">
                  <a:moveTo>
                    <a:pt x="628" y="0"/>
                  </a:moveTo>
                  <a:cubicBezTo>
                    <a:pt x="297" y="0"/>
                    <a:pt x="0" y="403"/>
                    <a:pt x="307" y="684"/>
                  </a:cubicBezTo>
                  <a:cubicBezTo>
                    <a:pt x="776" y="1106"/>
                    <a:pt x="1582" y="1578"/>
                    <a:pt x="2300" y="1578"/>
                  </a:cubicBezTo>
                  <a:cubicBezTo>
                    <a:pt x="2579" y="1578"/>
                    <a:pt x="2844" y="1507"/>
                    <a:pt x="3071" y="1335"/>
                  </a:cubicBezTo>
                  <a:cubicBezTo>
                    <a:pt x="3234" y="1237"/>
                    <a:pt x="3299" y="977"/>
                    <a:pt x="3071" y="879"/>
                  </a:cubicBezTo>
                  <a:cubicBezTo>
                    <a:pt x="2746" y="749"/>
                    <a:pt x="2388" y="652"/>
                    <a:pt x="2031" y="619"/>
                  </a:cubicBezTo>
                  <a:cubicBezTo>
                    <a:pt x="1608" y="522"/>
                    <a:pt x="1218" y="359"/>
                    <a:pt x="893" y="99"/>
                  </a:cubicBezTo>
                  <a:cubicBezTo>
                    <a:pt x="809" y="30"/>
                    <a:pt x="718" y="0"/>
                    <a:pt x="628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6434964" y="3232300"/>
              <a:ext cx="65750" cy="59757"/>
            </a:xfrm>
            <a:custGeom>
              <a:avLst/>
              <a:gdLst/>
              <a:ahLst/>
              <a:cxnLst/>
              <a:rect l="l" t="t" r="r" b="b"/>
              <a:pathLst>
                <a:path w="3050" h="2772" extrusionOk="0">
                  <a:moveTo>
                    <a:pt x="616" y="0"/>
                  </a:moveTo>
                  <a:cubicBezTo>
                    <a:pt x="304" y="0"/>
                    <a:pt x="0" y="309"/>
                    <a:pt x="205" y="650"/>
                  </a:cubicBezTo>
                  <a:cubicBezTo>
                    <a:pt x="693" y="1398"/>
                    <a:pt x="1376" y="2374"/>
                    <a:pt x="2221" y="2731"/>
                  </a:cubicBezTo>
                  <a:cubicBezTo>
                    <a:pt x="2276" y="2759"/>
                    <a:pt x="2338" y="2771"/>
                    <a:pt x="2401" y="2771"/>
                  </a:cubicBezTo>
                  <a:cubicBezTo>
                    <a:pt x="2710" y="2771"/>
                    <a:pt x="3050" y="2470"/>
                    <a:pt x="2807" y="2146"/>
                  </a:cubicBezTo>
                  <a:cubicBezTo>
                    <a:pt x="2514" y="1821"/>
                    <a:pt x="2221" y="1495"/>
                    <a:pt x="1863" y="1203"/>
                  </a:cubicBezTo>
                  <a:cubicBezTo>
                    <a:pt x="1538" y="910"/>
                    <a:pt x="1246" y="552"/>
                    <a:pt x="985" y="195"/>
                  </a:cubicBezTo>
                  <a:cubicBezTo>
                    <a:pt x="887" y="58"/>
                    <a:pt x="751" y="0"/>
                    <a:pt x="61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5" name="Google Shape;185;p16"/>
          <p:cNvGrpSpPr/>
          <p:nvPr/>
        </p:nvGrpSpPr>
        <p:grpSpPr>
          <a:xfrm>
            <a:off x="6313344" y="5986142"/>
            <a:ext cx="947840" cy="364637"/>
            <a:chOff x="1762720" y="4393343"/>
            <a:chExt cx="710880" cy="273478"/>
          </a:xfrm>
        </p:grpSpPr>
        <p:sp>
          <p:nvSpPr>
            <p:cNvPr id="186" name="Google Shape;186;p16"/>
            <p:cNvSpPr/>
            <p:nvPr/>
          </p:nvSpPr>
          <p:spPr>
            <a:xfrm>
              <a:off x="1778845" y="4393343"/>
              <a:ext cx="678221" cy="42641"/>
            </a:xfrm>
            <a:custGeom>
              <a:avLst/>
              <a:gdLst/>
              <a:ahLst/>
              <a:cxnLst/>
              <a:rect l="l" t="t" r="r" b="b"/>
              <a:pathLst>
                <a:path w="31461" h="1978" extrusionOk="0">
                  <a:moveTo>
                    <a:pt x="19366" y="1"/>
                  </a:moveTo>
                  <a:cubicBezTo>
                    <a:pt x="18038" y="1"/>
                    <a:pt x="16710" y="17"/>
                    <a:pt x="15382" y="59"/>
                  </a:cubicBezTo>
                  <a:cubicBezTo>
                    <a:pt x="10407" y="222"/>
                    <a:pt x="5236" y="319"/>
                    <a:pt x="391" y="1327"/>
                  </a:cubicBezTo>
                  <a:cubicBezTo>
                    <a:pt x="0" y="1392"/>
                    <a:pt x="98" y="1978"/>
                    <a:pt x="456" y="1978"/>
                  </a:cubicBezTo>
                  <a:cubicBezTo>
                    <a:pt x="5496" y="1913"/>
                    <a:pt x="10569" y="1230"/>
                    <a:pt x="15610" y="1067"/>
                  </a:cubicBezTo>
                  <a:cubicBezTo>
                    <a:pt x="18284" y="981"/>
                    <a:pt x="20966" y="896"/>
                    <a:pt x="23644" y="896"/>
                  </a:cubicBezTo>
                  <a:cubicBezTo>
                    <a:pt x="26047" y="896"/>
                    <a:pt x="28445" y="965"/>
                    <a:pt x="30829" y="1165"/>
                  </a:cubicBezTo>
                  <a:cubicBezTo>
                    <a:pt x="30847" y="1167"/>
                    <a:pt x="30865" y="1167"/>
                    <a:pt x="30882" y="1167"/>
                  </a:cubicBezTo>
                  <a:cubicBezTo>
                    <a:pt x="31448" y="1167"/>
                    <a:pt x="31460" y="156"/>
                    <a:pt x="30829" y="156"/>
                  </a:cubicBezTo>
                  <a:cubicBezTo>
                    <a:pt x="26995" y="132"/>
                    <a:pt x="23178" y="1"/>
                    <a:pt x="1936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1783049" y="4400587"/>
              <a:ext cx="670913" cy="242910"/>
            </a:xfrm>
            <a:custGeom>
              <a:avLst/>
              <a:gdLst/>
              <a:ahLst/>
              <a:cxnLst/>
              <a:rect l="l" t="t" r="r" b="b"/>
              <a:pathLst>
                <a:path w="31122" h="11268" extrusionOk="0">
                  <a:moveTo>
                    <a:pt x="24662" y="0"/>
                  </a:moveTo>
                  <a:cubicBezTo>
                    <a:pt x="21583" y="0"/>
                    <a:pt x="18509" y="130"/>
                    <a:pt x="15447" y="373"/>
                  </a:cubicBezTo>
                  <a:cubicBezTo>
                    <a:pt x="7383" y="1024"/>
                    <a:pt x="1" y="1446"/>
                    <a:pt x="1" y="1446"/>
                  </a:cubicBezTo>
                  <a:lnTo>
                    <a:pt x="1" y="11267"/>
                  </a:lnTo>
                  <a:lnTo>
                    <a:pt x="30894" y="11267"/>
                  </a:lnTo>
                  <a:lnTo>
                    <a:pt x="31122" y="8015"/>
                  </a:lnTo>
                  <a:lnTo>
                    <a:pt x="30244" y="146"/>
                  </a:lnTo>
                  <a:cubicBezTo>
                    <a:pt x="28383" y="48"/>
                    <a:pt x="26521" y="0"/>
                    <a:pt x="24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2019</a:t>
              </a: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1762720" y="4423696"/>
              <a:ext cx="39989" cy="241185"/>
            </a:xfrm>
            <a:custGeom>
              <a:avLst/>
              <a:gdLst/>
              <a:ahLst/>
              <a:cxnLst/>
              <a:rect l="l" t="t" r="r" b="b"/>
              <a:pathLst>
                <a:path w="1855" h="11188" extrusionOk="0">
                  <a:moveTo>
                    <a:pt x="1045" y="0"/>
                  </a:moveTo>
                  <a:cubicBezTo>
                    <a:pt x="911" y="0"/>
                    <a:pt x="781" y="82"/>
                    <a:pt x="748" y="244"/>
                  </a:cubicBezTo>
                  <a:cubicBezTo>
                    <a:pt x="293" y="1805"/>
                    <a:pt x="488" y="3626"/>
                    <a:pt x="423" y="5285"/>
                  </a:cubicBezTo>
                  <a:cubicBezTo>
                    <a:pt x="358" y="7041"/>
                    <a:pt x="0" y="8992"/>
                    <a:pt x="228" y="10716"/>
                  </a:cubicBezTo>
                  <a:cubicBezTo>
                    <a:pt x="228" y="11021"/>
                    <a:pt x="466" y="11188"/>
                    <a:pt x="707" y="11188"/>
                  </a:cubicBezTo>
                  <a:cubicBezTo>
                    <a:pt x="902" y="11188"/>
                    <a:pt x="1098" y="11079"/>
                    <a:pt x="1171" y="10846"/>
                  </a:cubicBezTo>
                  <a:cubicBezTo>
                    <a:pt x="1626" y="9220"/>
                    <a:pt x="1529" y="7236"/>
                    <a:pt x="1561" y="5513"/>
                  </a:cubicBezTo>
                  <a:cubicBezTo>
                    <a:pt x="1594" y="3822"/>
                    <a:pt x="1854" y="1870"/>
                    <a:pt x="1366" y="244"/>
                  </a:cubicBezTo>
                  <a:cubicBezTo>
                    <a:pt x="1318" y="82"/>
                    <a:pt x="1179" y="0"/>
                    <a:pt x="104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1768325" y="4622155"/>
              <a:ext cx="693354" cy="44667"/>
            </a:xfrm>
            <a:custGeom>
              <a:avLst/>
              <a:gdLst/>
              <a:ahLst/>
              <a:cxnLst/>
              <a:rect l="l" t="t" r="r" b="b"/>
              <a:pathLst>
                <a:path w="32163" h="2072" extrusionOk="0">
                  <a:moveTo>
                    <a:pt x="25716" y="1"/>
                  </a:moveTo>
                  <a:cubicBezTo>
                    <a:pt x="22364" y="1"/>
                    <a:pt x="19003" y="170"/>
                    <a:pt x="15708" y="274"/>
                  </a:cubicBezTo>
                  <a:cubicBezTo>
                    <a:pt x="13106" y="371"/>
                    <a:pt x="10504" y="469"/>
                    <a:pt x="7903" y="599"/>
                  </a:cubicBezTo>
                  <a:cubicBezTo>
                    <a:pt x="5431" y="729"/>
                    <a:pt x="2797" y="664"/>
                    <a:pt x="391" y="1250"/>
                  </a:cubicBezTo>
                  <a:cubicBezTo>
                    <a:pt x="1" y="1380"/>
                    <a:pt x="131" y="1932"/>
                    <a:pt x="488" y="1965"/>
                  </a:cubicBezTo>
                  <a:lnTo>
                    <a:pt x="521" y="1965"/>
                  </a:lnTo>
                  <a:cubicBezTo>
                    <a:pt x="1193" y="2041"/>
                    <a:pt x="1876" y="2071"/>
                    <a:pt x="2565" y="2071"/>
                  </a:cubicBezTo>
                  <a:cubicBezTo>
                    <a:pt x="4510" y="2071"/>
                    <a:pt x="6502" y="1833"/>
                    <a:pt x="8423" y="1737"/>
                  </a:cubicBezTo>
                  <a:cubicBezTo>
                    <a:pt x="10927" y="1607"/>
                    <a:pt x="13431" y="1510"/>
                    <a:pt x="15968" y="1477"/>
                  </a:cubicBezTo>
                  <a:cubicBezTo>
                    <a:pt x="17204" y="1438"/>
                    <a:pt x="18442" y="1425"/>
                    <a:pt x="19681" y="1425"/>
                  </a:cubicBezTo>
                  <a:cubicBezTo>
                    <a:pt x="22010" y="1425"/>
                    <a:pt x="24342" y="1470"/>
                    <a:pt x="26671" y="1470"/>
                  </a:cubicBezTo>
                  <a:cubicBezTo>
                    <a:pt x="28254" y="1470"/>
                    <a:pt x="29836" y="1450"/>
                    <a:pt x="31415" y="1380"/>
                  </a:cubicBezTo>
                  <a:cubicBezTo>
                    <a:pt x="32163" y="1380"/>
                    <a:pt x="32163" y="209"/>
                    <a:pt x="31415" y="209"/>
                  </a:cubicBezTo>
                  <a:cubicBezTo>
                    <a:pt x="29528" y="56"/>
                    <a:pt x="27623" y="1"/>
                    <a:pt x="2571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2428006" y="4404273"/>
              <a:ext cx="45594" cy="242199"/>
            </a:xfrm>
            <a:custGeom>
              <a:avLst/>
              <a:gdLst/>
              <a:ahLst/>
              <a:cxnLst/>
              <a:rect l="l" t="t" r="r" b="b"/>
              <a:pathLst>
                <a:path w="2115" h="11235" extrusionOk="0">
                  <a:moveTo>
                    <a:pt x="860" y="0"/>
                  </a:moveTo>
                  <a:cubicBezTo>
                    <a:pt x="666" y="0"/>
                    <a:pt x="460" y="157"/>
                    <a:pt x="423" y="397"/>
                  </a:cubicBezTo>
                  <a:cubicBezTo>
                    <a:pt x="1" y="3747"/>
                    <a:pt x="456" y="7292"/>
                    <a:pt x="423" y="10674"/>
                  </a:cubicBezTo>
                  <a:cubicBezTo>
                    <a:pt x="423" y="11048"/>
                    <a:pt x="700" y="11235"/>
                    <a:pt x="984" y="11235"/>
                  </a:cubicBezTo>
                  <a:cubicBezTo>
                    <a:pt x="1269" y="11235"/>
                    <a:pt x="1562" y="11048"/>
                    <a:pt x="1594" y="10674"/>
                  </a:cubicBezTo>
                  <a:cubicBezTo>
                    <a:pt x="1789" y="7324"/>
                    <a:pt x="2114" y="3584"/>
                    <a:pt x="1204" y="300"/>
                  </a:cubicBezTo>
                  <a:cubicBezTo>
                    <a:pt x="1148" y="90"/>
                    <a:pt x="1007" y="0"/>
                    <a:pt x="86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2" name="Google Shape;192;p16"/>
          <p:cNvGrpSpPr/>
          <p:nvPr/>
        </p:nvGrpSpPr>
        <p:grpSpPr>
          <a:xfrm>
            <a:off x="10411733" y="5387489"/>
            <a:ext cx="224199" cy="193184"/>
            <a:chOff x="5898290" y="4019321"/>
            <a:chExt cx="168149" cy="144888"/>
          </a:xfrm>
        </p:grpSpPr>
        <p:sp>
          <p:nvSpPr>
            <p:cNvPr id="193" name="Google Shape;193;p16"/>
            <p:cNvSpPr/>
            <p:nvPr/>
          </p:nvSpPr>
          <p:spPr>
            <a:xfrm>
              <a:off x="5922693" y="4023654"/>
              <a:ext cx="143745" cy="123632"/>
            </a:xfrm>
            <a:custGeom>
              <a:avLst/>
              <a:gdLst/>
              <a:ahLst/>
              <a:cxnLst/>
              <a:rect l="l" t="t" r="r" b="b"/>
              <a:pathLst>
                <a:path w="6668" h="5735" extrusionOk="0">
                  <a:moveTo>
                    <a:pt x="2369" y="0"/>
                  </a:moveTo>
                  <a:cubicBezTo>
                    <a:pt x="848" y="0"/>
                    <a:pt x="1" y="2069"/>
                    <a:pt x="1" y="3875"/>
                  </a:cubicBezTo>
                  <a:cubicBezTo>
                    <a:pt x="1" y="5223"/>
                    <a:pt x="920" y="5735"/>
                    <a:pt x="1963" y="5735"/>
                  </a:cubicBezTo>
                  <a:cubicBezTo>
                    <a:pt x="2781" y="5735"/>
                    <a:pt x="3675" y="5420"/>
                    <a:pt x="4261" y="4948"/>
                  </a:cubicBezTo>
                  <a:cubicBezTo>
                    <a:pt x="5594" y="3875"/>
                    <a:pt x="6668" y="2802"/>
                    <a:pt x="4001" y="688"/>
                  </a:cubicBezTo>
                  <a:cubicBezTo>
                    <a:pt x="3394" y="205"/>
                    <a:pt x="2848" y="0"/>
                    <a:pt x="2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5898290" y="4019321"/>
              <a:ext cx="162544" cy="144888"/>
            </a:xfrm>
            <a:custGeom>
              <a:avLst/>
              <a:gdLst/>
              <a:ahLst/>
              <a:cxnLst/>
              <a:rect l="l" t="t" r="r" b="b"/>
              <a:pathLst>
                <a:path w="7540" h="6721" extrusionOk="0">
                  <a:moveTo>
                    <a:pt x="3883" y="1190"/>
                  </a:moveTo>
                  <a:cubicBezTo>
                    <a:pt x="4449" y="1207"/>
                    <a:pt x="5007" y="1246"/>
                    <a:pt x="5491" y="1637"/>
                  </a:cubicBezTo>
                  <a:cubicBezTo>
                    <a:pt x="6629" y="2515"/>
                    <a:pt x="5946" y="4401"/>
                    <a:pt x="4970" y="5182"/>
                  </a:cubicBezTo>
                  <a:cubicBezTo>
                    <a:pt x="4652" y="5441"/>
                    <a:pt x="4273" y="5554"/>
                    <a:pt x="3881" y="5554"/>
                  </a:cubicBezTo>
                  <a:cubicBezTo>
                    <a:pt x="2751" y="5554"/>
                    <a:pt x="1513" y="4618"/>
                    <a:pt x="1296" y="3556"/>
                  </a:cubicBezTo>
                  <a:cubicBezTo>
                    <a:pt x="987" y="1928"/>
                    <a:pt x="2566" y="1390"/>
                    <a:pt x="3883" y="1190"/>
                  </a:cubicBezTo>
                  <a:close/>
                  <a:moveTo>
                    <a:pt x="3778" y="0"/>
                  </a:moveTo>
                  <a:cubicBezTo>
                    <a:pt x="3378" y="0"/>
                    <a:pt x="2985" y="66"/>
                    <a:pt x="2629" y="206"/>
                  </a:cubicBezTo>
                  <a:cubicBezTo>
                    <a:pt x="2509" y="243"/>
                    <a:pt x="2423" y="316"/>
                    <a:pt x="2371" y="406"/>
                  </a:cubicBezTo>
                  <a:lnTo>
                    <a:pt x="2371" y="406"/>
                  </a:lnTo>
                  <a:cubicBezTo>
                    <a:pt x="1191" y="744"/>
                    <a:pt x="206" y="1693"/>
                    <a:pt x="125" y="3035"/>
                  </a:cubicBezTo>
                  <a:cubicBezTo>
                    <a:pt x="1" y="5086"/>
                    <a:pt x="2013" y="6721"/>
                    <a:pt x="3980" y="6721"/>
                  </a:cubicBezTo>
                  <a:cubicBezTo>
                    <a:pt x="4072" y="6721"/>
                    <a:pt x="4163" y="6717"/>
                    <a:pt x="4255" y="6710"/>
                  </a:cubicBezTo>
                  <a:cubicBezTo>
                    <a:pt x="6174" y="6547"/>
                    <a:pt x="7539" y="4076"/>
                    <a:pt x="7117" y="2287"/>
                  </a:cubicBezTo>
                  <a:cubicBezTo>
                    <a:pt x="6810" y="883"/>
                    <a:pt x="5241" y="0"/>
                    <a:pt x="3778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5" name="Google Shape;195;p16"/>
          <p:cNvGrpSpPr/>
          <p:nvPr/>
        </p:nvGrpSpPr>
        <p:grpSpPr>
          <a:xfrm>
            <a:off x="8360701" y="1626918"/>
            <a:ext cx="2906065" cy="3362770"/>
            <a:chOff x="4386721" y="1217320"/>
            <a:chExt cx="2179549" cy="2522077"/>
          </a:xfrm>
        </p:grpSpPr>
        <p:sp>
          <p:nvSpPr>
            <p:cNvPr id="196" name="Google Shape;196;p16"/>
            <p:cNvSpPr/>
            <p:nvPr/>
          </p:nvSpPr>
          <p:spPr>
            <a:xfrm>
              <a:off x="4395840" y="1448352"/>
              <a:ext cx="2145208" cy="2281948"/>
            </a:xfrm>
            <a:custGeom>
              <a:avLst/>
              <a:gdLst/>
              <a:ahLst/>
              <a:cxnLst/>
              <a:rect l="l" t="t" r="r" b="b"/>
              <a:pathLst>
                <a:path w="99511" h="105854" extrusionOk="0">
                  <a:moveTo>
                    <a:pt x="11527" y="0"/>
                  </a:moveTo>
                  <a:cubicBezTo>
                    <a:pt x="8761" y="0"/>
                    <a:pt x="4347" y="236"/>
                    <a:pt x="3252" y="1681"/>
                  </a:cubicBezTo>
                  <a:cubicBezTo>
                    <a:pt x="1626" y="3860"/>
                    <a:pt x="521" y="34233"/>
                    <a:pt x="521" y="34233"/>
                  </a:cubicBezTo>
                  <a:cubicBezTo>
                    <a:pt x="521" y="34233"/>
                    <a:pt x="1626" y="56217"/>
                    <a:pt x="813" y="66233"/>
                  </a:cubicBezTo>
                  <a:cubicBezTo>
                    <a:pt x="0" y="76281"/>
                    <a:pt x="2699" y="82785"/>
                    <a:pt x="8130" y="84411"/>
                  </a:cubicBezTo>
                  <a:cubicBezTo>
                    <a:pt x="10829" y="85224"/>
                    <a:pt x="19910" y="85427"/>
                    <a:pt x="28317" y="85427"/>
                  </a:cubicBezTo>
                  <a:cubicBezTo>
                    <a:pt x="36723" y="85427"/>
                    <a:pt x="44455" y="85224"/>
                    <a:pt x="44455" y="85224"/>
                  </a:cubicBezTo>
                  <a:lnTo>
                    <a:pt x="69657" y="84411"/>
                  </a:lnTo>
                  <a:cubicBezTo>
                    <a:pt x="69657" y="84411"/>
                    <a:pt x="71836" y="95793"/>
                    <a:pt x="72649" y="99338"/>
                  </a:cubicBezTo>
                  <a:cubicBezTo>
                    <a:pt x="73316" y="102245"/>
                    <a:pt x="73611" y="105853"/>
                    <a:pt x="74449" y="105853"/>
                  </a:cubicBezTo>
                  <a:cubicBezTo>
                    <a:pt x="74633" y="105853"/>
                    <a:pt x="74843" y="105680"/>
                    <a:pt x="75088" y="105289"/>
                  </a:cubicBezTo>
                  <a:cubicBezTo>
                    <a:pt x="76454" y="103142"/>
                    <a:pt x="79706" y="84964"/>
                    <a:pt x="79706" y="84964"/>
                  </a:cubicBezTo>
                  <a:lnTo>
                    <a:pt x="88909" y="84151"/>
                  </a:lnTo>
                  <a:cubicBezTo>
                    <a:pt x="88909" y="84151"/>
                    <a:pt x="94080" y="82525"/>
                    <a:pt x="95153" y="75728"/>
                  </a:cubicBezTo>
                  <a:cubicBezTo>
                    <a:pt x="96258" y="68964"/>
                    <a:pt x="97331" y="36672"/>
                    <a:pt x="97331" y="27730"/>
                  </a:cubicBezTo>
                  <a:cubicBezTo>
                    <a:pt x="97331" y="18787"/>
                    <a:pt x="99510" y="1974"/>
                    <a:pt x="88649" y="901"/>
                  </a:cubicBezTo>
                  <a:cubicBezTo>
                    <a:pt x="84330" y="474"/>
                    <a:pt x="78475" y="346"/>
                    <a:pt x="72987" y="346"/>
                  </a:cubicBezTo>
                  <a:cubicBezTo>
                    <a:pt x="64672" y="346"/>
                    <a:pt x="57202" y="641"/>
                    <a:pt x="57202" y="641"/>
                  </a:cubicBezTo>
                  <a:lnTo>
                    <a:pt x="13821" y="55"/>
                  </a:lnTo>
                  <a:cubicBezTo>
                    <a:pt x="13821" y="55"/>
                    <a:pt x="12868" y="0"/>
                    <a:pt x="115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4587615" y="1366821"/>
              <a:ext cx="1072917" cy="447210"/>
            </a:xfrm>
            <a:custGeom>
              <a:avLst/>
              <a:gdLst/>
              <a:ahLst/>
              <a:cxnLst/>
              <a:rect l="l" t="t" r="r" b="b"/>
              <a:pathLst>
                <a:path w="49770" h="20745" extrusionOk="0">
                  <a:moveTo>
                    <a:pt x="4600" y="0"/>
                  </a:moveTo>
                  <a:cubicBezTo>
                    <a:pt x="1185" y="0"/>
                    <a:pt x="210" y="2439"/>
                    <a:pt x="210" y="2439"/>
                  </a:cubicBezTo>
                  <a:cubicBezTo>
                    <a:pt x="1" y="3783"/>
                    <a:pt x="4152" y="3838"/>
                    <a:pt x="4832" y="3838"/>
                  </a:cubicBezTo>
                  <a:cubicBezTo>
                    <a:pt x="4892" y="3838"/>
                    <a:pt x="4925" y="3837"/>
                    <a:pt x="4925" y="3837"/>
                  </a:cubicBezTo>
                  <a:lnTo>
                    <a:pt x="4925" y="3837"/>
                  </a:lnTo>
                  <a:lnTo>
                    <a:pt x="4828" y="8976"/>
                  </a:lnTo>
                  <a:cubicBezTo>
                    <a:pt x="4828" y="8976"/>
                    <a:pt x="5315" y="17723"/>
                    <a:pt x="6291" y="18959"/>
                  </a:cubicBezTo>
                  <a:cubicBezTo>
                    <a:pt x="7266" y="20162"/>
                    <a:pt x="11884" y="20422"/>
                    <a:pt x="15526" y="20650"/>
                  </a:cubicBezTo>
                  <a:cubicBezTo>
                    <a:pt x="16584" y="20717"/>
                    <a:pt x="19167" y="20744"/>
                    <a:pt x="22408" y="20744"/>
                  </a:cubicBezTo>
                  <a:cubicBezTo>
                    <a:pt x="30231" y="20744"/>
                    <a:pt x="41887" y="20583"/>
                    <a:pt x="45152" y="20422"/>
                  </a:cubicBezTo>
                  <a:cubicBezTo>
                    <a:pt x="49770" y="20195"/>
                    <a:pt x="49054" y="16520"/>
                    <a:pt x="49054" y="16520"/>
                  </a:cubicBezTo>
                  <a:cubicBezTo>
                    <a:pt x="49054" y="16520"/>
                    <a:pt x="49542" y="10439"/>
                    <a:pt x="49054" y="5821"/>
                  </a:cubicBezTo>
                  <a:cubicBezTo>
                    <a:pt x="48762" y="3155"/>
                    <a:pt x="46973" y="878"/>
                    <a:pt x="444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4576535" y="1359535"/>
              <a:ext cx="1086800" cy="467129"/>
            </a:xfrm>
            <a:custGeom>
              <a:avLst/>
              <a:gdLst/>
              <a:ahLst/>
              <a:cxnLst/>
              <a:rect l="l" t="t" r="r" b="b"/>
              <a:pathLst>
                <a:path w="50414" h="21669" extrusionOk="0">
                  <a:moveTo>
                    <a:pt x="4636" y="826"/>
                  </a:moveTo>
                  <a:lnTo>
                    <a:pt x="4636" y="826"/>
                  </a:lnTo>
                  <a:cubicBezTo>
                    <a:pt x="15757" y="1079"/>
                    <a:pt x="26904" y="994"/>
                    <a:pt x="37991" y="1119"/>
                  </a:cubicBezTo>
                  <a:cubicBezTo>
                    <a:pt x="38365" y="1124"/>
                    <a:pt x="38740" y="1126"/>
                    <a:pt x="39115" y="1126"/>
                  </a:cubicBezTo>
                  <a:cubicBezTo>
                    <a:pt x="39866" y="1126"/>
                    <a:pt x="40619" y="1119"/>
                    <a:pt x="41369" y="1119"/>
                  </a:cubicBezTo>
                  <a:cubicBezTo>
                    <a:pt x="42495" y="1119"/>
                    <a:pt x="43617" y="1135"/>
                    <a:pt x="44723" y="1216"/>
                  </a:cubicBezTo>
                  <a:cubicBezTo>
                    <a:pt x="46739" y="1411"/>
                    <a:pt x="48040" y="2322"/>
                    <a:pt x="48658" y="4273"/>
                  </a:cubicBezTo>
                  <a:cubicBezTo>
                    <a:pt x="49406" y="6712"/>
                    <a:pt x="49113" y="9444"/>
                    <a:pt x="49080" y="11948"/>
                  </a:cubicBezTo>
                  <a:cubicBezTo>
                    <a:pt x="49080" y="13118"/>
                    <a:pt x="49048" y="14289"/>
                    <a:pt x="49015" y="15460"/>
                  </a:cubicBezTo>
                  <a:cubicBezTo>
                    <a:pt x="49015" y="16533"/>
                    <a:pt x="49373" y="18744"/>
                    <a:pt x="48528" y="19590"/>
                  </a:cubicBezTo>
                  <a:cubicBezTo>
                    <a:pt x="48202" y="19915"/>
                    <a:pt x="47292" y="19980"/>
                    <a:pt x="46902" y="20045"/>
                  </a:cubicBezTo>
                  <a:cubicBezTo>
                    <a:pt x="46121" y="20175"/>
                    <a:pt x="45341" y="20208"/>
                    <a:pt x="44560" y="20208"/>
                  </a:cubicBezTo>
                  <a:lnTo>
                    <a:pt x="44072" y="20208"/>
                  </a:lnTo>
                  <a:cubicBezTo>
                    <a:pt x="43389" y="20208"/>
                    <a:pt x="42707" y="20273"/>
                    <a:pt x="42024" y="20305"/>
                  </a:cubicBezTo>
                  <a:cubicBezTo>
                    <a:pt x="39325" y="20370"/>
                    <a:pt x="36593" y="20435"/>
                    <a:pt x="33861" y="20500"/>
                  </a:cubicBezTo>
                  <a:cubicBezTo>
                    <a:pt x="31219" y="20536"/>
                    <a:pt x="28569" y="20572"/>
                    <a:pt x="25915" y="20572"/>
                  </a:cubicBezTo>
                  <a:cubicBezTo>
                    <a:pt x="21384" y="20572"/>
                    <a:pt x="16846" y="20467"/>
                    <a:pt x="12333" y="20078"/>
                  </a:cubicBezTo>
                  <a:cubicBezTo>
                    <a:pt x="11260" y="20012"/>
                    <a:pt x="10219" y="19882"/>
                    <a:pt x="9179" y="19655"/>
                  </a:cubicBezTo>
                  <a:cubicBezTo>
                    <a:pt x="7520" y="19167"/>
                    <a:pt x="6870" y="17931"/>
                    <a:pt x="6512" y="16338"/>
                  </a:cubicBezTo>
                  <a:cubicBezTo>
                    <a:pt x="5764" y="13248"/>
                    <a:pt x="5959" y="10029"/>
                    <a:pt x="5862" y="6875"/>
                  </a:cubicBezTo>
                  <a:cubicBezTo>
                    <a:pt x="5829" y="5476"/>
                    <a:pt x="5699" y="4110"/>
                    <a:pt x="5472" y="2745"/>
                  </a:cubicBezTo>
                  <a:cubicBezTo>
                    <a:pt x="5347" y="2022"/>
                    <a:pt x="5146" y="1300"/>
                    <a:pt x="4636" y="826"/>
                  </a:cubicBezTo>
                  <a:close/>
                  <a:moveTo>
                    <a:pt x="24014" y="1"/>
                  </a:moveTo>
                  <a:cubicBezTo>
                    <a:pt x="17110" y="1"/>
                    <a:pt x="10206" y="55"/>
                    <a:pt x="3293" y="241"/>
                  </a:cubicBezTo>
                  <a:cubicBezTo>
                    <a:pt x="3213" y="241"/>
                    <a:pt x="3151" y="267"/>
                    <a:pt x="3107" y="307"/>
                  </a:cubicBezTo>
                  <a:lnTo>
                    <a:pt x="3107" y="307"/>
                  </a:lnTo>
                  <a:cubicBezTo>
                    <a:pt x="1547" y="399"/>
                    <a:pt x="602" y="2286"/>
                    <a:pt x="138" y="3623"/>
                  </a:cubicBezTo>
                  <a:cubicBezTo>
                    <a:pt x="1" y="4016"/>
                    <a:pt x="327" y="4267"/>
                    <a:pt x="649" y="4267"/>
                  </a:cubicBezTo>
                  <a:cubicBezTo>
                    <a:pt x="860" y="4267"/>
                    <a:pt x="1069" y="4160"/>
                    <a:pt x="1146" y="3915"/>
                  </a:cubicBezTo>
                  <a:cubicBezTo>
                    <a:pt x="1342" y="3200"/>
                    <a:pt x="1667" y="2517"/>
                    <a:pt x="2155" y="1964"/>
                  </a:cubicBezTo>
                  <a:cubicBezTo>
                    <a:pt x="2453" y="1686"/>
                    <a:pt x="2860" y="1383"/>
                    <a:pt x="3288" y="1383"/>
                  </a:cubicBezTo>
                  <a:cubicBezTo>
                    <a:pt x="3560" y="1383"/>
                    <a:pt x="3840" y="1505"/>
                    <a:pt x="4106" y="1834"/>
                  </a:cubicBezTo>
                  <a:cubicBezTo>
                    <a:pt x="4236" y="2127"/>
                    <a:pt x="4333" y="2452"/>
                    <a:pt x="4398" y="2777"/>
                  </a:cubicBezTo>
                  <a:cubicBezTo>
                    <a:pt x="4659" y="4273"/>
                    <a:pt x="4789" y="5801"/>
                    <a:pt x="4789" y="7330"/>
                  </a:cubicBezTo>
                  <a:cubicBezTo>
                    <a:pt x="4854" y="10062"/>
                    <a:pt x="4789" y="12793"/>
                    <a:pt x="5244" y="15460"/>
                  </a:cubicBezTo>
                  <a:cubicBezTo>
                    <a:pt x="5569" y="17508"/>
                    <a:pt x="6154" y="19590"/>
                    <a:pt x="8236" y="20435"/>
                  </a:cubicBezTo>
                  <a:cubicBezTo>
                    <a:pt x="9829" y="21086"/>
                    <a:pt x="11715" y="21118"/>
                    <a:pt x="13406" y="21248"/>
                  </a:cubicBezTo>
                  <a:cubicBezTo>
                    <a:pt x="17688" y="21565"/>
                    <a:pt x="21981" y="21668"/>
                    <a:pt x="26272" y="21668"/>
                  </a:cubicBezTo>
                  <a:cubicBezTo>
                    <a:pt x="29476" y="21668"/>
                    <a:pt x="32680" y="21610"/>
                    <a:pt x="35877" y="21541"/>
                  </a:cubicBezTo>
                  <a:cubicBezTo>
                    <a:pt x="38349" y="21476"/>
                    <a:pt x="40788" y="21411"/>
                    <a:pt x="43259" y="21346"/>
                  </a:cubicBezTo>
                  <a:cubicBezTo>
                    <a:pt x="43682" y="21346"/>
                    <a:pt x="44105" y="21313"/>
                    <a:pt x="44560" y="21313"/>
                  </a:cubicBezTo>
                  <a:cubicBezTo>
                    <a:pt x="44663" y="21313"/>
                    <a:pt x="44771" y="21314"/>
                    <a:pt x="44886" y="21314"/>
                  </a:cubicBezTo>
                  <a:cubicBezTo>
                    <a:pt x="46516" y="21314"/>
                    <a:pt x="49257" y="21257"/>
                    <a:pt x="49926" y="19525"/>
                  </a:cubicBezTo>
                  <a:cubicBezTo>
                    <a:pt x="50251" y="18679"/>
                    <a:pt x="50089" y="17606"/>
                    <a:pt x="50089" y="16695"/>
                  </a:cubicBezTo>
                  <a:cubicBezTo>
                    <a:pt x="50089" y="15395"/>
                    <a:pt x="50154" y="14094"/>
                    <a:pt x="50186" y="12793"/>
                  </a:cubicBezTo>
                  <a:cubicBezTo>
                    <a:pt x="50219" y="10322"/>
                    <a:pt x="50414" y="7720"/>
                    <a:pt x="49991" y="5249"/>
                  </a:cubicBezTo>
                  <a:cubicBezTo>
                    <a:pt x="49731" y="3590"/>
                    <a:pt x="49048" y="1802"/>
                    <a:pt x="47552" y="891"/>
                  </a:cubicBezTo>
                  <a:cubicBezTo>
                    <a:pt x="46251" y="111"/>
                    <a:pt x="44625" y="78"/>
                    <a:pt x="43162" y="78"/>
                  </a:cubicBezTo>
                  <a:cubicBezTo>
                    <a:pt x="36774" y="47"/>
                    <a:pt x="30394" y="1"/>
                    <a:pt x="2401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4386721" y="1429015"/>
              <a:ext cx="1519179" cy="1875502"/>
            </a:xfrm>
            <a:custGeom>
              <a:avLst/>
              <a:gdLst/>
              <a:ahLst/>
              <a:cxnLst/>
              <a:rect l="l" t="t" r="r" b="b"/>
              <a:pathLst>
                <a:path w="70471" h="87000" extrusionOk="0">
                  <a:moveTo>
                    <a:pt x="8967" y="1"/>
                  </a:moveTo>
                  <a:cubicBezTo>
                    <a:pt x="8213" y="1"/>
                    <a:pt x="7466" y="68"/>
                    <a:pt x="6732" y="270"/>
                  </a:cubicBezTo>
                  <a:cubicBezTo>
                    <a:pt x="4846" y="757"/>
                    <a:pt x="3383" y="2253"/>
                    <a:pt x="2895" y="4139"/>
                  </a:cubicBezTo>
                  <a:cubicBezTo>
                    <a:pt x="2179" y="6546"/>
                    <a:pt x="2114" y="9212"/>
                    <a:pt x="1919" y="11716"/>
                  </a:cubicBezTo>
                  <a:cubicBezTo>
                    <a:pt x="1691" y="14448"/>
                    <a:pt x="1496" y="17180"/>
                    <a:pt x="1334" y="19879"/>
                  </a:cubicBezTo>
                  <a:cubicBezTo>
                    <a:pt x="618" y="31228"/>
                    <a:pt x="0" y="42577"/>
                    <a:pt x="66" y="53959"/>
                  </a:cubicBezTo>
                  <a:cubicBezTo>
                    <a:pt x="98" y="59650"/>
                    <a:pt x="261" y="65374"/>
                    <a:pt x="716" y="71065"/>
                  </a:cubicBezTo>
                  <a:cubicBezTo>
                    <a:pt x="1074" y="75390"/>
                    <a:pt x="1399" y="80983"/>
                    <a:pt x="4651" y="84202"/>
                  </a:cubicBezTo>
                  <a:cubicBezTo>
                    <a:pt x="7000" y="86552"/>
                    <a:pt x="10359" y="86863"/>
                    <a:pt x="13555" y="86863"/>
                  </a:cubicBezTo>
                  <a:cubicBezTo>
                    <a:pt x="14252" y="86863"/>
                    <a:pt x="14941" y="86848"/>
                    <a:pt x="15610" y="86836"/>
                  </a:cubicBezTo>
                  <a:cubicBezTo>
                    <a:pt x="16657" y="86811"/>
                    <a:pt x="17706" y="86800"/>
                    <a:pt x="18755" y="86800"/>
                  </a:cubicBezTo>
                  <a:cubicBezTo>
                    <a:pt x="23018" y="86800"/>
                    <a:pt x="27297" y="86973"/>
                    <a:pt x="31577" y="86999"/>
                  </a:cubicBezTo>
                  <a:cubicBezTo>
                    <a:pt x="37951" y="86999"/>
                    <a:pt x="44325" y="86999"/>
                    <a:pt x="50699" y="86836"/>
                  </a:cubicBezTo>
                  <a:cubicBezTo>
                    <a:pt x="57072" y="86706"/>
                    <a:pt x="63479" y="86674"/>
                    <a:pt x="69820" y="86024"/>
                  </a:cubicBezTo>
                  <a:cubicBezTo>
                    <a:pt x="70471" y="85991"/>
                    <a:pt x="70471" y="85015"/>
                    <a:pt x="69820" y="84950"/>
                  </a:cubicBezTo>
                  <a:cubicBezTo>
                    <a:pt x="69347" y="84945"/>
                    <a:pt x="68873" y="84942"/>
                    <a:pt x="68401" y="84942"/>
                  </a:cubicBezTo>
                  <a:cubicBezTo>
                    <a:pt x="63578" y="84942"/>
                    <a:pt x="58778" y="85222"/>
                    <a:pt x="53951" y="85341"/>
                  </a:cubicBezTo>
                  <a:cubicBezTo>
                    <a:pt x="48682" y="85471"/>
                    <a:pt x="43382" y="85536"/>
                    <a:pt x="38113" y="85568"/>
                  </a:cubicBezTo>
                  <a:cubicBezTo>
                    <a:pt x="36580" y="85587"/>
                    <a:pt x="35046" y="85595"/>
                    <a:pt x="33514" y="85595"/>
                  </a:cubicBezTo>
                  <a:cubicBezTo>
                    <a:pt x="29814" y="85595"/>
                    <a:pt x="26118" y="85549"/>
                    <a:pt x="22439" y="85503"/>
                  </a:cubicBezTo>
                  <a:cubicBezTo>
                    <a:pt x="20661" y="85478"/>
                    <a:pt x="18901" y="85416"/>
                    <a:pt x="17132" y="85416"/>
                  </a:cubicBezTo>
                  <a:cubicBezTo>
                    <a:pt x="16572" y="85416"/>
                    <a:pt x="16010" y="85423"/>
                    <a:pt x="15447" y="85438"/>
                  </a:cubicBezTo>
                  <a:cubicBezTo>
                    <a:pt x="14692" y="85451"/>
                    <a:pt x="13931" y="85473"/>
                    <a:pt x="13172" y="85473"/>
                  </a:cubicBezTo>
                  <a:cubicBezTo>
                    <a:pt x="11970" y="85473"/>
                    <a:pt x="10769" y="85417"/>
                    <a:pt x="9594" y="85178"/>
                  </a:cubicBezTo>
                  <a:cubicBezTo>
                    <a:pt x="7415" y="84755"/>
                    <a:pt x="5594" y="83650"/>
                    <a:pt x="4456" y="81698"/>
                  </a:cubicBezTo>
                  <a:cubicBezTo>
                    <a:pt x="3317" y="79747"/>
                    <a:pt x="2830" y="77308"/>
                    <a:pt x="2504" y="75064"/>
                  </a:cubicBezTo>
                  <a:cubicBezTo>
                    <a:pt x="1691" y="69764"/>
                    <a:pt x="1594" y="64333"/>
                    <a:pt x="1431" y="59000"/>
                  </a:cubicBezTo>
                  <a:cubicBezTo>
                    <a:pt x="1171" y="48398"/>
                    <a:pt x="1561" y="37797"/>
                    <a:pt x="2147" y="27196"/>
                  </a:cubicBezTo>
                  <a:cubicBezTo>
                    <a:pt x="2504" y="21407"/>
                    <a:pt x="2700" y="15521"/>
                    <a:pt x="3415" y="9765"/>
                  </a:cubicBezTo>
                  <a:cubicBezTo>
                    <a:pt x="3740" y="7326"/>
                    <a:pt x="3708" y="3261"/>
                    <a:pt x="6277" y="1961"/>
                  </a:cubicBezTo>
                  <a:cubicBezTo>
                    <a:pt x="7271" y="1457"/>
                    <a:pt x="8379" y="1335"/>
                    <a:pt x="9518" y="1335"/>
                  </a:cubicBezTo>
                  <a:cubicBezTo>
                    <a:pt x="10583" y="1335"/>
                    <a:pt x="11675" y="1442"/>
                    <a:pt x="12725" y="1442"/>
                  </a:cubicBezTo>
                  <a:cubicBezTo>
                    <a:pt x="13233" y="1442"/>
                    <a:pt x="13731" y="1417"/>
                    <a:pt x="14212" y="1343"/>
                  </a:cubicBezTo>
                  <a:cubicBezTo>
                    <a:pt x="14829" y="1245"/>
                    <a:pt x="14699" y="237"/>
                    <a:pt x="14081" y="237"/>
                  </a:cubicBezTo>
                  <a:lnTo>
                    <a:pt x="14049" y="270"/>
                  </a:lnTo>
                  <a:cubicBezTo>
                    <a:pt x="13895" y="276"/>
                    <a:pt x="13742" y="279"/>
                    <a:pt x="13588" y="279"/>
                  </a:cubicBezTo>
                  <a:cubicBezTo>
                    <a:pt x="12052" y="279"/>
                    <a:pt x="10496" y="1"/>
                    <a:pt x="896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5632464" y="1442833"/>
              <a:ext cx="887544" cy="1839243"/>
            </a:xfrm>
            <a:custGeom>
              <a:avLst/>
              <a:gdLst/>
              <a:ahLst/>
              <a:cxnLst/>
              <a:rect l="l" t="t" r="r" b="b"/>
              <a:pathLst>
                <a:path w="41171" h="85318" extrusionOk="0">
                  <a:moveTo>
                    <a:pt x="13808" y="0"/>
                  </a:moveTo>
                  <a:cubicBezTo>
                    <a:pt x="9335" y="0"/>
                    <a:pt x="4879" y="119"/>
                    <a:pt x="424" y="409"/>
                  </a:cubicBezTo>
                  <a:cubicBezTo>
                    <a:pt x="1" y="442"/>
                    <a:pt x="1" y="1092"/>
                    <a:pt x="424" y="1157"/>
                  </a:cubicBezTo>
                  <a:cubicBezTo>
                    <a:pt x="9301" y="1255"/>
                    <a:pt x="18179" y="1157"/>
                    <a:pt x="27057" y="1482"/>
                  </a:cubicBezTo>
                  <a:cubicBezTo>
                    <a:pt x="29203" y="1547"/>
                    <a:pt x="31642" y="1385"/>
                    <a:pt x="33724" y="1970"/>
                  </a:cubicBezTo>
                  <a:cubicBezTo>
                    <a:pt x="35545" y="2490"/>
                    <a:pt x="36878" y="3824"/>
                    <a:pt x="37724" y="5515"/>
                  </a:cubicBezTo>
                  <a:cubicBezTo>
                    <a:pt x="39480" y="9027"/>
                    <a:pt x="39577" y="13352"/>
                    <a:pt x="39577" y="17189"/>
                  </a:cubicBezTo>
                  <a:cubicBezTo>
                    <a:pt x="39740" y="34522"/>
                    <a:pt x="38862" y="51725"/>
                    <a:pt x="37626" y="69025"/>
                  </a:cubicBezTo>
                  <a:cubicBezTo>
                    <a:pt x="37463" y="71367"/>
                    <a:pt x="37366" y="73708"/>
                    <a:pt x="37073" y="76049"/>
                  </a:cubicBezTo>
                  <a:cubicBezTo>
                    <a:pt x="36878" y="78033"/>
                    <a:pt x="36423" y="80212"/>
                    <a:pt x="34992" y="81740"/>
                  </a:cubicBezTo>
                  <a:cubicBezTo>
                    <a:pt x="33464" y="83334"/>
                    <a:pt x="31220" y="83757"/>
                    <a:pt x="29106" y="83984"/>
                  </a:cubicBezTo>
                  <a:cubicBezTo>
                    <a:pt x="26765" y="84212"/>
                    <a:pt x="24423" y="84342"/>
                    <a:pt x="22082" y="84570"/>
                  </a:cubicBezTo>
                  <a:cubicBezTo>
                    <a:pt x="21626" y="84635"/>
                    <a:pt x="21594" y="85317"/>
                    <a:pt x="22082" y="85317"/>
                  </a:cubicBezTo>
                  <a:cubicBezTo>
                    <a:pt x="24358" y="85317"/>
                    <a:pt x="26634" y="85285"/>
                    <a:pt x="28911" y="85122"/>
                  </a:cubicBezTo>
                  <a:cubicBezTo>
                    <a:pt x="30634" y="85057"/>
                    <a:pt x="32325" y="84700"/>
                    <a:pt x="33886" y="84017"/>
                  </a:cubicBezTo>
                  <a:cubicBezTo>
                    <a:pt x="37106" y="82423"/>
                    <a:pt x="38016" y="78976"/>
                    <a:pt x="38374" y="75692"/>
                  </a:cubicBezTo>
                  <a:cubicBezTo>
                    <a:pt x="39285" y="66294"/>
                    <a:pt x="39740" y="56798"/>
                    <a:pt x="40228" y="47400"/>
                  </a:cubicBezTo>
                  <a:cubicBezTo>
                    <a:pt x="40715" y="37969"/>
                    <a:pt x="40846" y="28603"/>
                    <a:pt x="40878" y="19173"/>
                  </a:cubicBezTo>
                  <a:cubicBezTo>
                    <a:pt x="40911" y="12831"/>
                    <a:pt x="41171" y="1547"/>
                    <a:pt x="32716" y="539"/>
                  </a:cubicBezTo>
                  <a:cubicBezTo>
                    <a:pt x="30179" y="214"/>
                    <a:pt x="27610" y="246"/>
                    <a:pt x="25073" y="181"/>
                  </a:cubicBezTo>
                  <a:cubicBezTo>
                    <a:pt x="22342" y="84"/>
                    <a:pt x="19643" y="19"/>
                    <a:pt x="16944" y="19"/>
                  </a:cubicBezTo>
                  <a:cubicBezTo>
                    <a:pt x="15897" y="6"/>
                    <a:pt x="14852" y="0"/>
                    <a:pt x="13808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4622970" y="1384930"/>
              <a:ext cx="37187" cy="56739"/>
            </a:xfrm>
            <a:custGeom>
              <a:avLst/>
              <a:gdLst/>
              <a:ahLst/>
              <a:cxnLst/>
              <a:rect l="l" t="t" r="r" b="b"/>
              <a:pathLst>
                <a:path w="1725" h="2632" extrusionOk="0">
                  <a:moveTo>
                    <a:pt x="1394" y="1"/>
                  </a:moveTo>
                  <a:cubicBezTo>
                    <a:pt x="1374" y="1"/>
                    <a:pt x="1354" y="2"/>
                    <a:pt x="1334" y="6"/>
                  </a:cubicBezTo>
                  <a:cubicBezTo>
                    <a:pt x="879" y="103"/>
                    <a:pt x="586" y="689"/>
                    <a:pt x="423" y="1079"/>
                  </a:cubicBezTo>
                  <a:cubicBezTo>
                    <a:pt x="228" y="1469"/>
                    <a:pt x="1" y="2087"/>
                    <a:pt x="163" y="2510"/>
                  </a:cubicBezTo>
                  <a:cubicBezTo>
                    <a:pt x="183" y="2588"/>
                    <a:pt x="250" y="2631"/>
                    <a:pt x="329" y="2631"/>
                  </a:cubicBezTo>
                  <a:cubicBezTo>
                    <a:pt x="381" y="2631"/>
                    <a:pt x="437" y="2613"/>
                    <a:pt x="488" y="2575"/>
                  </a:cubicBezTo>
                  <a:cubicBezTo>
                    <a:pt x="586" y="2445"/>
                    <a:pt x="683" y="2282"/>
                    <a:pt x="749" y="2119"/>
                  </a:cubicBezTo>
                  <a:cubicBezTo>
                    <a:pt x="814" y="1859"/>
                    <a:pt x="944" y="1632"/>
                    <a:pt x="1074" y="1437"/>
                  </a:cubicBezTo>
                  <a:cubicBezTo>
                    <a:pt x="1301" y="1079"/>
                    <a:pt x="1692" y="721"/>
                    <a:pt x="1724" y="298"/>
                  </a:cubicBezTo>
                  <a:cubicBezTo>
                    <a:pt x="1724" y="123"/>
                    <a:pt x="1567" y="1"/>
                    <a:pt x="139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4656664" y="1409031"/>
              <a:ext cx="23110" cy="37338"/>
            </a:xfrm>
            <a:custGeom>
              <a:avLst/>
              <a:gdLst/>
              <a:ahLst/>
              <a:cxnLst/>
              <a:rect l="l" t="t" r="r" b="b"/>
              <a:pathLst>
                <a:path w="1072" h="1732" extrusionOk="0">
                  <a:moveTo>
                    <a:pt x="741" y="1"/>
                  </a:moveTo>
                  <a:cubicBezTo>
                    <a:pt x="700" y="1"/>
                    <a:pt x="658" y="9"/>
                    <a:pt x="616" y="26"/>
                  </a:cubicBezTo>
                  <a:cubicBezTo>
                    <a:pt x="389" y="156"/>
                    <a:pt x="356" y="416"/>
                    <a:pt x="291" y="644"/>
                  </a:cubicBezTo>
                  <a:lnTo>
                    <a:pt x="64" y="1392"/>
                  </a:lnTo>
                  <a:cubicBezTo>
                    <a:pt x="0" y="1582"/>
                    <a:pt x="157" y="1732"/>
                    <a:pt x="311" y="1732"/>
                  </a:cubicBezTo>
                  <a:cubicBezTo>
                    <a:pt x="393" y="1732"/>
                    <a:pt x="473" y="1689"/>
                    <a:pt x="519" y="1587"/>
                  </a:cubicBezTo>
                  <a:lnTo>
                    <a:pt x="486" y="1587"/>
                  </a:lnTo>
                  <a:cubicBezTo>
                    <a:pt x="616" y="1359"/>
                    <a:pt x="714" y="1132"/>
                    <a:pt x="812" y="871"/>
                  </a:cubicBezTo>
                  <a:cubicBezTo>
                    <a:pt x="942" y="644"/>
                    <a:pt x="1072" y="449"/>
                    <a:pt x="1007" y="188"/>
                  </a:cubicBezTo>
                  <a:cubicBezTo>
                    <a:pt x="958" y="68"/>
                    <a:pt x="856" y="1"/>
                    <a:pt x="74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5886649" y="3268516"/>
              <a:ext cx="229566" cy="470880"/>
            </a:xfrm>
            <a:custGeom>
              <a:avLst/>
              <a:gdLst/>
              <a:ahLst/>
              <a:cxnLst/>
              <a:rect l="l" t="t" r="r" b="b"/>
              <a:pathLst>
                <a:path w="10649" h="21843" extrusionOk="0">
                  <a:moveTo>
                    <a:pt x="624" y="1"/>
                  </a:moveTo>
                  <a:cubicBezTo>
                    <a:pt x="325" y="1"/>
                    <a:pt x="1" y="255"/>
                    <a:pt x="80" y="628"/>
                  </a:cubicBezTo>
                  <a:cubicBezTo>
                    <a:pt x="925" y="4823"/>
                    <a:pt x="1803" y="9019"/>
                    <a:pt x="2551" y="13246"/>
                  </a:cubicBezTo>
                  <a:cubicBezTo>
                    <a:pt x="2941" y="15360"/>
                    <a:pt x="3299" y="17441"/>
                    <a:pt x="3624" y="19555"/>
                  </a:cubicBezTo>
                  <a:cubicBezTo>
                    <a:pt x="3748" y="20330"/>
                    <a:pt x="3872" y="21843"/>
                    <a:pt x="4953" y="21843"/>
                  </a:cubicBezTo>
                  <a:cubicBezTo>
                    <a:pt x="5006" y="21843"/>
                    <a:pt x="5062" y="21839"/>
                    <a:pt x="5120" y="21831"/>
                  </a:cubicBezTo>
                  <a:cubicBezTo>
                    <a:pt x="6226" y="21669"/>
                    <a:pt x="6811" y="19913"/>
                    <a:pt x="7104" y="19002"/>
                  </a:cubicBezTo>
                  <a:cubicBezTo>
                    <a:pt x="7722" y="17018"/>
                    <a:pt x="8079" y="14905"/>
                    <a:pt x="8535" y="12888"/>
                  </a:cubicBezTo>
                  <a:cubicBezTo>
                    <a:pt x="8990" y="10742"/>
                    <a:pt x="9413" y="8628"/>
                    <a:pt x="9803" y="6482"/>
                  </a:cubicBezTo>
                  <a:cubicBezTo>
                    <a:pt x="10161" y="4466"/>
                    <a:pt x="10616" y="2417"/>
                    <a:pt x="10648" y="368"/>
                  </a:cubicBezTo>
                  <a:cubicBezTo>
                    <a:pt x="10612" y="152"/>
                    <a:pt x="10437" y="36"/>
                    <a:pt x="10259" y="36"/>
                  </a:cubicBezTo>
                  <a:cubicBezTo>
                    <a:pt x="10117" y="36"/>
                    <a:pt x="9973" y="111"/>
                    <a:pt x="9900" y="271"/>
                  </a:cubicBezTo>
                  <a:cubicBezTo>
                    <a:pt x="9353" y="2107"/>
                    <a:pt x="6221" y="20568"/>
                    <a:pt x="5024" y="20568"/>
                  </a:cubicBezTo>
                  <a:cubicBezTo>
                    <a:pt x="5012" y="20568"/>
                    <a:pt x="5001" y="20566"/>
                    <a:pt x="4990" y="20563"/>
                  </a:cubicBezTo>
                  <a:cubicBezTo>
                    <a:pt x="4730" y="20498"/>
                    <a:pt x="4632" y="18742"/>
                    <a:pt x="4567" y="18514"/>
                  </a:cubicBezTo>
                  <a:cubicBezTo>
                    <a:pt x="4437" y="17636"/>
                    <a:pt x="4275" y="16726"/>
                    <a:pt x="4112" y="15848"/>
                  </a:cubicBezTo>
                  <a:cubicBezTo>
                    <a:pt x="3819" y="14157"/>
                    <a:pt x="3527" y="12433"/>
                    <a:pt x="3201" y="10742"/>
                  </a:cubicBezTo>
                  <a:cubicBezTo>
                    <a:pt x="2551" y="7262"/>
                    <a:pt x="1836" y="3815"/>
                    <a:pt x="1055" y="368"/>
                  </a:cubicBezTo>
                  <a:cubicBezTo>
                    <a:pt x="1004" y="111"/>
                    <a:pt x="819" y="1"/>
                    <a:pt x="62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4507163" y="1285183"/>
              <a:ext cx="93409" cy="79633"/>
            </a:xfrm>
            <a:custGeom>
              <a:avLst/>
              <a:gdLst/>
              <a:ahLst/>
              <a:cxnLst/>
              <a:rect l="l" t="t" r="r" b="b"/>
              <a:pathLst>
                <a:path w="4333" h="3694" extrusionOk="0">
                  <a:moveTo>
                    <a:pt x="456" y="1"/>
                  </a:moveTo>
                  <a:cubicBezTo>
                    <a:pt x="161" y="1"/>
                    <a:pt x="0" y="366"/>
                    <a:pt x="234" y="600"/>
                  </a:cubicBezTo>
                  <a:cubicBezTo>
                    <a:pt x="820" y="1121"/>
                    <a:pt x="1535" y="1478"/>
                    <a:pt x="2153" y="1966"/>
                  </a:cubicBezTo>
                  <a:cubicBezTo>
                    <a:pt x="2771" y="2454"/>
                    <a:pt x="3324" y="3007"/>
                    <a:pt x="3877" y="3625"/>
                  </a:cubicBezTo>
                  <a:cubicBezTo>
                    <a:pt x="3917" y="3673"/>
                    <a:pt x="3967" y="3693"/>
                    <a:pt x="4018" y="3693"/>
                  </a:cubicBezTo>
                  <a:cubicBezTo>
                    <a:pt x="4172" y="3693"/>
                    <a:pt x="4332" y="3503"/>
                    <a:pt x="4234" y="3332"/>
                  </a:cubicBezTo>
                  <a:cubicBezTo>
                    <a:pt x="3421" y="2031"/>
                    <a:pt x="2088" y="470"/>
                    <a:pt x="560" y="15"/>
                  </a:cubicBezTo>
                  <a:cubicBezTo>
                    <a:pt x="524" y="5"/>
                    <a:pt x="489" y="1"/>
                    <a:pt x="45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4583455" y="1229026"/>
              <a:ext cx="61547" cy="105352"/>
            </a:xfrm>
            <a:custGeom>
              <a:avLst/>
              <a:gdLst/>
              <a:ahLst/>
              <a:cxnLst/>
              <a:rect l="l" t="t" r="r" b="b"/>
              <a:pathLst>
                <a:path w="2855" h="4887" extrusionOk="0">
                  <a:moveTo>
                    <a:pt x="411" y="1"/>
                  </a:moveTo>
                  <a:cubicBezTo>
                    <a:pt x="186" y="1"/>
                    <a:pt x="1" y="211"/>
                    <a:pt x="78" y="441"/>
                  </a:cubicBezTo>
                  <a:cubicBezTo>
                    <a:pt x="273" y="1124"/>
                    <a:pt x="728" y="1709"/>
                    <a:pt x="1053" y="2327"/>
                  </a:cubicBezTo>
                  <a:cubicBezTo>
                    <a:pt x="1443" y="3043"/>
                    <a:pt x="1769" y="3823"/>
                    <a:pt x="2029" y="4604"/>
                  </a:cubicBezTo>
                  <a:cubicBezTo>
                    <a:pt x="2081" y="4801"/>
                    <a:pt x="2234" y="4886"/>
                    <a:pt x="2390" y="4886"/>
                  </a:cubicBezTo>
                  <a:cubicBezTo>
                    <a:pt x="2620" y="4886"/>
                    <a:pt x="2854" y="4699"/>
                    <a:pt x="2777" y="4408"/>
                  </a:cubicBezTo>
                  <a:cubicBezTo>
                    <a:pt x="2419" y="2978"/>
                    <a:pt x="1834" y="929"/>
                    <a:pt x="598" y="51"/>
                  </a:cubicBezTo>
                  <a:cubicBezTo>
                    <a:pt x="535" y="16"/>
                    <a:pt x="471" y="1"/>
                    <a:pt x="41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4690272" y="1217320"/>
              <a:ext cx="21062" cy="113931"/>
            </a:xfrm>
            <a:custGeom>
              <a:avLst/>
              <a:gdLst/>
              <a:ahLst/>
              <a:cxnLst/>
              <a:rect l="l" t="t" r="r" b="b"/>
              <a:pathLst>
                <a:path w="977" h="5285" extrusionOk="0">
                  <a:moveTo>
                    <a:pt x="472" y="0"/>
                  </a:moveTo>
                  <a:cubicBezTo>
                    <a:pt x="318" y="0"/>
                    <a:pt x="163" y="90"/>
                    <a:pt x="98" y="269"/>
                  </a:cubicBezTo>
                  <a:cubicBezTo>
                    <a:pt x="0" y="1082"/>
                    <a:pt x="0" y="1895"/>
                    <a:pt x="66" y="2708"/>
                  </a:cubicBezTo>
                  <a:cubicBezTo>
                    <a:pt x="33" y="3521"/>
                    <a:pt x="98" y="4301"/>
                    <a:pt x="228" y="5114"/>
                  </a:cubicBezTo>
                  <a:cubicBezTo>
                    <a:pt x="261" y="5228"/>
                    <a:pt x="366" y="5285"/>
                    <a:pt x="472" y="5285"/>
                  </a:cubicBezTo>
                  <a:cubicBezTo>
                    <a:pt x="578" y="5285"/>
                    <a:pt x="683" y="5228"/>
                    <a:pt x="716" y="5114"/>
                  </a:cubicBezTo>
                  <a:cubicBezTo>
                    <a:pt x="846" y="4301"/>
                    <a:pt x="911" y="3521"/>
                    <a:pt x="878" y="2708"/>
                  </a:cubicBezTo>
                  <a:cubicBezTo>
                    <a:pt x="976" y="1895"/>
                    <a:pt x="944" y="1082"/>
                    <a:pt x="846" y="269"/>
                  </a:cubicBezTo>
                  <a:cubicBezTo>
                    <a:pt x="781" y="90"/>
                    <a:pt x="626" y="0"/>
                    <a:pt x="47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6458828" y="1470513"/>
              <a:ext cx="107443" cy="210983"/>
            </a:xfrm>
            <a:custGeom>
              <a:avLst/>
              <a:gdLst/>
              <a:ahLst/>
              <a:cxnLst/>
              <a:rect l="l" t="t" r="r" b="b"/>
              <a:pathLst>
                <a:path w="4984" h="9787" extrusionOk="0">
                  <a:moveTo>
                    <a:pt x="347" y="1"/>
                  </a:moveTo>
                  <a:cubicBezTo>
                    <a:pt x="174" y="1"/>
                    <a:pt x="0" y="202"/>
                    <a:pt x="106" y="361"/>
                  </a:cubicBezTo>
                  <a:cubicBezTo>
                    <a:pt x="1082" y="1694"/>
                    <a:pt x="2187" y="2767"/>
                    <a:pt x="2903" y="4263"/>
                  </a:cubicBezTo>
                  <a:cubicBezTo>
                    <a:pt x="3716" y="5954"/>
                    <a:pt x="4008" y="7678"/>
                    <a:pt x="4236" y="9499"/>
                  </a:cubicBezTo>
                  <a:cubicBezTo>
                    <a:pt x="4255" y="9671"/>
                    <a:pt x="4432" y="9787"/>
                    <a:pt x="4581" y="9787"/>
                  </a:cubicBezTo>
                  <a:cubicBezTo>
                    <a:pt x="4685" y="9787"/>
                    <a:pt x="4776" y="9730"/>
                    <a:pt x="4789" y="9596"/>
                  </a:cubicBezTo>
                  <a:cubicBezTo>
                    <a:pt x="4984" y="7808"/>
                    <a:pt x="4691" y="5987"/>
                    <a:pt x="3943" y="4361"/>
                  </a:cubicBezTo>
                  <a:cubicBezTo>
                    <a:pt x="3260" y="2767"/>
                    <a:pt x="2025" y="849"/>
                    <a:pt x="464" y="36"/>
                  </a:cubicBezTo>
                  <a:cubicBezTo>
                    <a:pt x="427" y="11"/>
                    <a:pt x="387" y="1"/>
                    <a:pt x="34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4433199" y="3230230"/>
              <a:ext cx="191905" cy="135316"/>
            </a:xfrm>
            <a:custGeom>
              <a:avLst/>
              <a:gdLst/>
              <a:ahLst/>
              <a:cxnLst/>
              <a:rect l="l" t="t" r="r" b="b"/>
              <a:pathLst>
                <a:path w="8902" h="6277" extrusionOk="0">
                  <a:moveTo>
                    <a:pt x="394" y="1"/>
                  </a:moveTo>
                  <a:cubicBezTo>
                    <a:pt x="202" y="1"/>
                    <a:pt x="0" y="236"/>
                    <a:pt x="121" y="453"/>
                  </a:cubicBezTo>
                  <a:lnTo>
                    <a:pt x="121" y="421"/>
                  </a:lnTo>
                  <a:cubicBezTo>
                    <a:pt x="1096" y="1884"/>
                    <a:pt x="2300" y="3120"/>
                    <a:pt x="3698" y="4161"/>
                  </a:cubicBezTo>
                  <a:cubicBezTo>
                    <a:pt x="4902" y="5080"/>
                    <a:pt x="6694" y="6277"/>
                    <a:pt x="8289" y="6277"/>
                  </a:cubicBezTo>
                  <a:cubicBezTo>
                    <a:pt x="8331" y="6277"/>
                    <a:pt x="8372" y="6276"/>
                    <a:pt x="8413" y="6274"/>
                  </a:cubicBezTo>
                  <a:cubicBezTo>
                    <a:pt x="8771" y="6274"/>
                    <a:pt x="8901" y="5819"/>
                    <a:pt x="8608" y="5656"/>
                  </a:cubicBezTo>
                  <a:cubicBezTo>
                    <a:pt x="7308" y="4778"/>
                    <a:pt x="5649" y="4421"/>
                    <a:pt x="4283" y="3575"/>
                  </a:cubicBezTo>
                  <a:cubicBezTo>
                    <a:pt x="2852" y="2632"/>
                    <a:pt x="1617" y="1461"/>
                    <a:pt x="576" y="96"/>
                  </a:cubicBezTo>
                  <a:cubicBezTo>
                    <a:pt x="526" y="29"/>
                    <a:pt x="461" y="1"/>
                    <a:pt x="39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4456503" y="3313248"/>
              <a:ext cx="114147" cy="79677"/>
            </a:xfrm>
            <a:custGeom>
              <a:avLst/>
              <a:gdLst/>
              <a:ahLst/>
              <a:cxnLst/>
              <a:rect l="l" t="t" r="r" b="b"/>
              <a:pathLst>
                <a:path w="5295" h="3696" extrusionOk="0">
                  <a:moveTo>
                    <a:pt x="336" y="0"/>
                  </a:moveTo>
                  <a:cubicBezTo>
                    <a:pt x="168" y="0"/>
                    <a:pt x="0" y="172"/>
                    <a:pt x="113" y="375"/>
                  </a:cubicBezTo>
                  <a:cubicBezTo>
                    <a:pt x="886" y="2049"/>
                    <a:pt x="2648" y="3692"/>
                    <a:pt x="4608" y="3692"/>
                  </a:cubicBezTo>
                  <a:cubicBezTo>
                    <a:pt x="4627" y="3692"/>
                    <a:pt x="4647" y="3692"/>
                    <a:pt x="4666" y="3692"/>
                  </a:cubicBezTo>
                  <a:cubicBezTo>
                    <a:pt x="4686" y="3694"/>
                    <a:pt x="4705" y="3695"/>
                    <a:pt x="4724" y="3695"/>
                  </a:cubicBezTo>
                  <a:cubicBezTo>
                    <a:pt x="5195" y="3695"/>
                    <a:pt x="5295" y="2941"/>
                    <a:pt x="4763" y="2879"/>
                  </a:cubicBezTo>
                  <a:cubicBezTo>
                    <a:pt x="3007" y="2326"/>
                    <a:pt x="1544" y="1740"/>
                    <a:pt x="536" y="114"/>
                  </a:cubicBezTo>
                  <a:cubicBezTo>
                    <a:pt x="486" y="34"/>
                    <a:pt x="411" y="0"/>
                    <a:pt x="33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6456543" y="3131583"/>
              <a:ext cx="76098" cy="35376"/>
            </a:xfrm>
            <a:custGeom>
              <a:avLst/>
              <a:gdLst/>
              <a:ahLst/>
              <a:cxnLst/>
              <a:rect l="l" t="t" r="r" b="b"/>
              <a:pathLst>
                <a:path w="3530" h="1641" extrusionOk="0">
                  <a:moveTo>
                    <a:pt x="535" y="0"/>
                  </a:moveTo>
                  <a:cubicBezTo>
                    <a:pt x="255" y="0"/>
                    <a:pt x="0" y="422"/>
                    <a:pt x="245" y="639"/>
                  </a:cubicBezTo>
                  <a:cubicBezTo>
                    <a:pt x="755" y="1076"/>
                    <a:pt x="1682" y="1641"/>
                    <a:pt x="2485" y="1641"/>
                  </a:cubicBezTo>
                  <a:cubicBezTo>
                    <a:pt x="2757" y="1641"/>
                    <a:pt x="3014" y="1576"/>
                    <a:pt x="3236" y="1420"/>
                  </a:cubicBezTo>
                  <a:cubicBezTo>
                    <a:pt x="3432" y="1290"/>
                    <a:pt x="3529" y="899"/>
                    <a:pt x="3236" y="769"/>
                  </a:cubicBezTo>
                  <a:cubicBezTo>
                    <a:pt x="2846" y="672"/>
                    <a:pt x="2423" y="607"/>
                    <a:pt x="2001" y="574"/>
                  </a:cubicBezTo>
                  <a:cubicBezTo>
                    <a:pt x="1545" y="509"/>
                    <a:pt x="1090" y="314"/>
                    <a:pt x="700" y="54"/>
                  </a:cubicBezTo>
                  <a:cubicBezTo>
                    <a:pt x="646" y="16"/>
                    <a:pt x="590" y="0"/>
                    <a:pt x="53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6458698" y="3185994"/>
              <a:ext cx="71118" cy="34039"/>
            </a:xfrm>
            <a:custGeom>
              <a:avLst/>
              <a:gdLst/>
              <a:ahLst/>
              <a:cxnLst/>
              <a:rect l="l" t="t" r="r" b="b"/>
              <a:pathLst>
                <a:path w="3299" h="1579" extrusionOk="0">
                  <a:moveTo>
                    <a:pt x="628" y="0"/>
                  </a:moveTo>
                  <a:cubicBezTo>
                    <a:pt x="297" y="0"/>
                    <a:pt x="0" y="403"/>
                    <a:pt x="307" y="684"/>
                  </a:cubicBezTo>
                  <a:cubicBezTo>
                    <a:pt x="776" y="1106"/>
                    <a:pt x="1582" y="1578"/>
                    <a:pt x="2300" y="1578"/>
                  </a:cubicBezTo>
                  <a:cubicBezTo>
                    <a:pt x="2579" y="1578"/>
                    <a:pt x="2844" y="1507"/>
                    <a:pt x="3071" y="1335"/>
                  </a:cubicBezTo>
                  <a:cubicBezTo>
                    <a:pt x="3234" y="1237"/>
                    <a:pt x="3299" y="977"/>
                    <a:pt x="3071" y="879"/>
                  </a:cubicBezTo>
                  <a:cubicBezTo>
                    <a:pt x="2746" y="749"/>
                    <a:pt x="2388" y="652"/>
                    <a:pt x="2031" y="619"/>
                  </a:cubicBezTo>
                  <a:cubicBezTo>
                    <a:pt x="1608" y="522"/>
                    <a:pt x="1218" y="359"/>
                    <a:pt x="893" y="99"/>
                  </a:cubicBezTo>
                  <a:cubicBezTo>
                    <a:pt x="809" y="30"/>
                    <a:pt x="718" y="0"/>
                    <a:pt x="628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6434964" y="3232300"/>
              <a:ext cx="65750" cy="59757"/>
            </a:xfrm>
            <a:custGeom>
              <a:avLst/>
              <a:gdLst/>
              <a:ahLst/>
              <a:cxnLst/>
              <a:rect l="l" t="t" r="r" b="b"/>
              <a:pathLst>
                <a:path w="3050" h="2772" extrusionOk="0">
                  <a:moveTo>
                    <a:pt x="616" y="0"/>
                  </a:moveTo>
                  <a:cubicBezTo>
                    <a:pt x="304" y="0"/>
                    <a:pt x="0" y="309"/>
                    <a:pt x="205" y="650"/>
                  </a:cubicBezTo>
                  <a:cubicBezTo>
                    <a:pt x="693" y="1398"/>
                    <a:pt x="1376" y="2374"/>
                    <a:pt x="2221" y="2731"/>
                  </a:cubicBezTo>
                  <a:cubicBezTo>
                    <a:pt x="2276" y="2759"/>
                    <a:pt x="2338" y="2771"/>
                    <a:pt x="2401" y="2771"/>
                  </a:cubicBezTo>
                  <a:cubicBezTo>
                    <a:pt x="2710" y="2771"/>
                    <a:pt x="3050" y="2470"/>
                    <a:pt x="2807" y="2146"/>
                  </a:cubicBezTo>
                  <a:cubicBezTo>
                    <a:pt x="2514" y="1821"/>
                    <a:pt x="2221" y="1495"/>
                    <a:pt x="1863" y="1203"/>
                  </a:cubicBezTo>
                  <a:cubicBezTo>
                    <a:pt x="1538" y="910"/>
                    <a:pt x="1246" y="552"/>
                    <a:pt x="985" y="195"/>
                  </a:cubicBezTo>
                  <a:cubicBezTo>
                    <a:pt x="887" y="58"/>
                    <a:pt x="751" y="0"/>
                    <a:pt x="61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5" name="Google Shape;215;p16"/>
          <p:cNvGrpSpPr/>
          <p:nvPr/>
        </p:nvGrpSpPr>
        <p:grpSpPr>
          <a:xfrm>
            <a:off x="10049910" y="5986142"/>
            <a:ext cx="947840" cy="364637"/>
            <a:chOff x="1762720" y="4393343"/>
            <a:chExt cx="710880" cy="273478"/>
          </a:xfrm>
        </p:grpSpPr>
        <p:sp>
          <p:nvSpPr>
            <p:cNvPr id="216" name="Google Shape;216;p16"/>
            <p:cNvSpPr/>
            <p:nvPr/>
          </p:nvSpPr>
          <p:spPr>
            <a:xfrm>
              <a:off x="1778845" y="4393343"/>
              <a:ext cx="678221" cy="42641"/>
            </a:xfrm>
            <a:custGeom>
              <a:avLst/>
              <a:gdLst/>
              <a:ahLst/>
              <a:cxnLst/>
              <a:rect l="l" t="t" r="r" b="b"/>
              <a:pathLst>
                <a:path w="31461" h="1978" extrusionOk="0">
                  <a:moveTo>
                    <a:pt x="19366" y="1"/>
                  </a:moveTo>
                  <a:cubicBezTo>
                    <a:pt x="18038" y="1"/>
                    <a:pt x="16710" y="17"/>
                    <a:pt x="15382" y="59"/>
                  </a:cubicBezTo>
                  <a:cubicBezTo>
                    <a:pt x="10407" y="222"/>
                    <a:pt x="5236" y="319"/>
                    <a:pt x="391" y="1327"/>
                  </a:cubicBezTo>
                  <a:cubicBezTo>
                    <a:pt x="0" y="1392"/>
                    <a:pt x="98" y="1978"/>
                    <a:pt x="456" y="1978"/>
                  </a:cubicBezTo>
                  <a:cubicBezTo>
                    <a:pt x="5496" y="1913"/>
                    <a:pt x="10569" y="1230"/>
                    <a:pt x="15610" y="1067"/>
                  </a:cubicBezTo>
                  <a:cubicBezTo>
                    <a:pt x="18284" y="981"/>
                    <a:pt x="20966" y="896"/>
                    <a:pt x="23644" y="896"/>
                  </a:cubicBezTo>
                  <a:cubicBezTo>
                    <a:pt x="26047" y="896"/>
                    <a:pt x="28445" y="965"/>
                    <a:pt x="30829" y="1165"/>
                  </a:cubicBezTo>
                  <a:cubicBezTo>
                    <a:pt x="30847" y="1167"/>
                    <a:pt x="30865" y="1167"/>
                    <a:pt x="30882" y="1167"/>
                  </a:cubicBezTo>
                  <a:cubicBezTo>
                    <a:pt x="31448" y="1167"/>
                    <a:pt x="31460" y="156"/>
                    <a:pt x="30829" y="156"/>
                  </a:cubicBezTo>
                  <a:cubicBezTo>
                    <a:pt x="26995" y="132"/>
                    <a:pt x="23178" y="1"/>
                    <a:pt x="1936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1783049" y="4400587"/>
              <a:ext cx="670913" cy="242910"/>
            </a:xfrm>
            <a:custGeom>
              <a:avLst/>
              <a:gdLst/>
              <a:ahLst/>
              <a:cxnLst/>
              <a:rect l="l" t="t" r="r" b="b"/>
              <a:pathLst>
                <a:path w="31122" h="11268" extrusionOk="0">
                  <a:moveTo>
                    <a:pt x="24662" y="0"/>
                  </a:moveTo>
                  <a:cubicBezTo>
                    <a:pt x="21583" y="0"/>
                    <a:pt x="18509" y="130"/>
                    <a:pt x="15447" y="373"/>
                  </a:cubicBezTo>
                  <a:cubicBezTo>
                    <a:pt x="7383" y="1024"/>
                    <a:pt x="1" y="1446"/>
                    <a:pt x="1" y="1446"/>
                  </a:cubicBezTo>
                  <a:lnTo>
                    <a:pt x="1" y="11267"/>
                  </a:lnTo>
                  <a:lnTo>
                    <a:pt x="30894" y="11267"/>
                  </a:lnTo>
                  <a:lnTo>
                    <a:pt x="31122" y="8015"/>
                  </a:lnTo>
                  <a:lnTo>
                    <a:pt x="30244" y="146"/>
                  </a:lnTo>
                  <a:cubicBezTo>
                    <a:pt x="28383" y="48"/>
                    <a:pt x="26521" y="0"/>
                    <a:pt x="24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2020</a:t>
              </a: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1762720" y="4423696"/>
              <a:ext cx="39989" cy="241185"/>
            </a:xfrm>
            <a:custGeom>
              <a:avLst/>
              <a:gdLst/>
              <a:ahLst/>
              <a:cxnLst/>
              <a:rect l="l" t="t" r="r" b="b"/>
              <a:pathLst>
                <a:path w="1855" h="11188" extrusionOk="0">
                  <a:moveTo>
                    <a:pt x="1045" y="0"/>
                  </a:moveTo>
                  <a:cubicBezTo>
                    <a:pt x="911" y="0"/>
                    <a:pt x="781" y="82"/>
                    <a:pt x="748" y="244"/>
                  </a:cubicBezTo>
                  <a:cubicBezTo>
                    <a:pt x="293" y="1805"/>
                    <a:pt x="488" y="3626"/>
                    <a:pt x="423" y="5285"/>
                  </a:cubicBezTo>
                  <a:cubicBezTo>
                    <a:pt x="358" y="7041"/>
                    <a:pt x="0" y="8992"/>
                    <a:pt x="228" y="10716"/>
                  </a:cubicBezTo>
                  <a:cubicBezTo>
                    <a:pt x="228" y="11021"/>
                    <a:pt x="466" y="11188"/>
                    <a:pt x="707" y="11188"/>
                  </a:cubicBezTo>
                  <a:cubicBezTo>
                    <a:pt x="902" y="11188"/>
                    <a:pt x="1098" y="11079"/>
                    <a:pt x="1171" y="10846"/>
                  </a:cubicBezTo>
                  <a:cubicBezTo>
                    <a:pt x="1626" y="9220"/>
                    <a:pt x="1529" y="7236"/>
                    <a:pt x="1561" y="5513"/>
                  </a:cubicBezTo>
                  <a:cubicBezTo>
                    <a:pt x="1594" y="3822"/>
                    <a:pt x="1854" y="1870"/>
                    <a:pt x="1366" y="244"/>
                  </a:cubicBezTo>
                  <a:cubicBezTo>
                    <a:pt x="1318" y="82"/>
                    <a:pt x="1179" y="0"/>
                    <a:pt x="104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1768325" y="4622155"/>
              <a:ext cx="693354" cy="44667"/>
            </a:xfrm>
            <a:custGeom>
              <a:avLst/>
              <a:gdLst/>
              <a:ahLst/>
              <a:cxnLst/>
              <a:rect l="l" t="t" r="r" b="b"/>
              <a:pathLst>
                <a:path w="32163" h="2072" extrusionOk="0">
                  <a:moveTo>
                    <a:pt x="25716" y="1"/>
                  </a:moveTo>
                  <a:cubicBezTo>
                    <a:pt x="22364" y="1"/>
                    <a:pt x="19003" y="170"/>
                    <a:pt x="15708" y="274"/>
                  </a:cubicBezTo>
                  <a:cubicBezTo>
                    <a:pt x="13106" y="371"/>
                    <a:pt x="10504" y="469"/>
                    <a:pt x="7903" y="599"/>
                  </a:cubicBezTo>
                  <a:cubicBezTo>
                    <a:pt x="5431" y="729"/>
                    <a:pt x="2797" y="664"/>
                    <a:pt x="391" y="1250"/>
                  </a:cubicBezTo>
                  <a:cubicBezTo>
                    <a:pt x="1" y="1380"/>
                    <a:pt x="131" y="1932"/>
                    <a:pt x="488" y="1965"/>
                  </a:cubicBezTo>
                  <a:lnTo>
                    <a:pt x="521" y="1965"/>
                  </a:lnTo>
                  <a:cubicBezTo>
                    <a:pt x="1193" y="2041"/>
                    <a:pt x="1876" y="2071"/>
                    <a:pt x="2565" y="2071"/>
                  </a:cubicBezTo>
                  <a:cubicBezTo>
                    <a:pt x="4510" y="2071"/>
                    <a:pt x="6502" y="1833"/>
                    <a:pt x="8423" y="1737"/>
                  </a:cubicBezTo>
                  <a:cubicBezTo>
                    <a:pt x="10927" y="1607"/>
                    <a:pt x="13431" y="1510"/>
                    <a:pt x="15968" y="1477"/>
                  </a:cubicBezTo>
                  <a:cubicBezTo>
                    <a:pt x="17204" y="1438"/>
                    <a:pt x="18442" y="1425"/>
                    <a:pt x="19681" y="1425"/>
                  </a:cubicBezTo>
                  <a:cubicBezTo>
                    <a:pt x="22010" y="1425"/>
                    <a:pt x="24342" y="1470"/>
                    <a:pt x="26671" y="1470"/>
                  </a:cubicBezTo>
                  <a:cubicBezTo>
                    <a:pt x="28254" y="1470"/>
                    <a:pt x="29836" y="1450"/>
                    <a:pt x="31415" y="1380"/>
                  </a:cubicBezTo>
                  <a:cubicBezTo>
                    <a:pt x="32163" y="1380"/>
                    <a:pt x="32163" y="209"/>
                    <a:pt x="31415" y="209"/>
                  </a:cubicBezTo>
                  <a:cubicBezTo>
                    <a:pt x="29528" y="56"/>
                    <a:pt x="27623" y="1"/>
                    <a:pt x="2571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2428006" y="4404273"/>
              <a:ext cx="45594" cy="242199"/>
            </a:xfrm>
            <a:custGeom>
              <a:avLst/>
              <a:gdLst/>
              <a:ahLst/>
              <a:cxnLst/>
              <a:rect l="l" t="t" r="r" b="b"/>
              <a:pathLst>
                <a:path w="2115" h="11235" extrusionOk="0">
                  <a:moveTo>
                    <a:pt x="860" y="0"/>
                  </a:moveTo>
                  <a:cubicBezTo>
                    <a:pt x="666" y="0"/>
                    <a:pt x="460" y="157"/>
                    <a:pt x="423" y="397"/>
                  </a:cubicBezTo>
                  <a:cubicBezTo>
                    <a:pt x="1" y="3747"/>
                    <a:pt x="456" y="7292"/>
                    <a:pt x="423" y="10674"/>
                  </a:cubicBezTo>
                  <a:cubicBezTo>
                    <a:pt x="423" y="11048"/>
                    <a:pt x="700" y="11235"/>
                    <a:pt x="984" y="11235"/>
                  </a:cubicBezTo>
                  <a:cubicBezTo>
                    <a:pt x="1269" y="11235"/>
                    <a:pt x="1562" y="11048"/>
                    <a:pt x="1594" y="10674"/>
                  </a:cubicBezTo>
                  <a:cubicBezTo>
                    <a:pt x="1789" y="7324"/>
                    <a:pt x="2114" y="3584"/>
                    <a:pt x="1204" y="300"/>
                  </a:cubicBezTo>
                  <a:cubicBezTo>
                    <a:pt x="1148" y="90"/>
                    <a:pt x="1007" y="0"/>
                    <a:pt x="86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67F9860-4522-49B4-A055-0094719BF75A}"/>
              </a:ext>
            </a:extLst>
          </p:cNvPr>
          <p:cNvSpPr txBox="1"/>
          <p:nvPr/>
        </p:nvSpPr>
        <p:spPr>
          <a:xfrm>
            <a:off x="1245444" y="2576851"/>
            <a:ext cx="2357135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8046C48-7E65-424F-A68B-A2C1AEB9548D}"/>
              </a:ext>
            </a:extLst>
          </p:cNvPr>
          <p:cNvSpPr txBox="1"/>
          <p:nvPr/>
        </p:nvSpPr>
        <p:spPr>
          <a:xfrm>
            <a:off x="4901807" y="2545815"/>
            <a:ext cx="2357135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92D949C-A59C-45E3-8E3E-A2A57528CAD1}"/>
              </a:ext>
            </a:extLst>
          </p:cNvPr>
          <p:cNvSpPr txBox="1"/>
          <p:nvPr/>
        </p:nvSpPr>
        <p:spPr>
          <a:xfrm>
            <a:off x="8593232" y="2531958"/>
            <a:ext cx="2357135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4" name="文本框 223">
            <a:extLst>
              <a:ext uri="{FF2B5EF4-FFF2-40B4-BE49-F238E27FC236}">
                <a16:creationId xmlns:a16="http://schemas.microsoft.com/office/drawing/2014/main" id="{5B07C956-DB1B-4DC4-B5AC-D9FB244C2853}"/>
              </a:ext>
            </a:extLst>
          </p:cNvPr>
          <p:cNvSpPr txBox="1"/>
          <p:nvPr/>
        </p:nvSpPr>
        <p:spPr>
          <a:xfrm>
            <a:off x="1443150" y="1956232"/>
            <a:ext cx="113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5" name="文本框 224">
            <a:extLst>
              <a:ext uri="{FF2B5EF4-FFF2-40B4-BE49-F238E27FC236}">
                <a16:creationId xmlns:a16="http://schemas.microsoft.com/office/drawing/2014/main" id="{AEBC01EC-81A0-4791-8579-A24C90980F37}"/>
              </a:ext>
            </a:extLst>
          </p:cNvPr>
          <p:cNvSpPr txBox="1"/>
          <p:nvPr/>
        </p:nvSpPr>
        <p:spPr>
          <a:xfrm>
            <a:off x="5088991" y="1948288"/>
            <a:ext cx="113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6" name="文本框 225">
            <a:extLst>
              <a:ext uri="{FF2B5EF4-FFF2-40B4-BE49-F238E27FC236}">
                <a16:creationId xmlns:a16="http://schemas.microsoft.com/office/drawing/2014/main" id="{228DD26C-5559-4EC0-ABB0-A575C394D820}"/>
              </a:ext>
            </a:extLst>
          </p:cNvPr>
          <p:cNvSpPr txBox="1"/>
          <p:nvPr/>
        </p:nvSpPr>
        <p:spPr>
          <a:xfrm>
            <a:off x="8862894" y="1948288"/>
            <a:ext cx="113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27" name="组合 226">
            <a:extLst>
              <a:ext uri="{FF2B5EF4-FFF2-40B4-BE49-F238E27FC236}">
                <a16:creationId xmlns:a16="http://schemas.microsoft.com/office/drawing/2014/main" id="{3A49BBAA-B48D-4D06-80B7-0286060C1CE9}"/>
              </a:ext>
            </a:extLst>
          </p:cNvPr>
          <p:cNvGrpSpPr/>
          <p:nvPr/>
        </p:nvGrpSpPr>
        <p:grpSpPr>
          <a:xfrm>
            <a:off x="4930008" y="631062"/>
            <a:ext cx="2292473" cy="578720"/>
            <a:chOff x="4316671" y="374889"/>
            <a:chExt cx="3640628" cy="913465"/>
          </a:xfrm>
        </p:grpSpPr>
        <p:sp>
          <p:nvSpPr>
            <p:cNvPr id="228" name="Google Shape;354;p33">
              <a:extLst>
                <a:ext uri="{FF2B5EF4-FFF2-40B4-BE49-F238E27FC236}">
                  <a16:creationId xmlns:a16="http://schemas.microsoft.com/office/drawing/2014/main" id="{79B7BBA3-B583-41A4-9176-55F9736CFEBD}"/>
                </a:ext>
              </a:extLst>
            </p:cNvPr>
            <p:cNvSpPr/>
            <p:nvPr/>
          </p:nvSpPr>
          <p:spPr>
            <a:xfrm>
              <a:off x="4316671" y="374889"/>
              <a:ext cx="3640628" cy="913465"/>
            </a:xfrm>
            <a:custGeom>
              <a:avLst/>
              <a:gdLst/>
              <a:ahLst/>
              <a:cxnLst/>
              <a:rect l="l" t="t" r="r" b="b"/>
              <a:pathLst>
                <a:path w="204410" h="43337" extrusionOk="0">
                  <a:moveTo>
                    <a:pt x="9877" y="0"/>
                  </a:moveTo>
                  <a:cubicBezTo>
                    <a:pt x="4409" y="0"/>
                    <a:pt x="0" y="4204"/>
                    <a:pt x="0" y="9399"/>
                  </a:cubicBezTo>
                  <a:lnTo>
                    <a:pt x="0" y="27991"/>
                  </a:lnTo>
                  <a:cubicBezTo>
                    <a:pt x="0" y="32502"/>
                    <a:pt x="3349" y="36262"/>
                    <a:pt x="7792" y="37184"/>
                  </a:cubicBezTo>
                  <a:lnTo>
                    <a:pt x="5708" y="43336"/>
                  </a:lnTo>
                  <a:lnTo>
                    <a:pt x="5708" y="43336"/>
                  </a:lnTo>
                  <a:lnTo>
                    <a:pt x="15345" y="37424"/>
                  </a:lnTo>
                  <a:lnTo>
                    <a:pt x="194567" y="37424"/>
                  </a:lnTo>
                  <a:cubicBezTo>
                    <a:pt x="200001" y="37424"/>
                    <a:pt x="204410" y="33186"/>
                    <a:pt x="204410" y="28025"/>
                  </a:cubicBezTo>
                  <a:lnTo>
                    <a:pt x="204410" y="9433"/>
                  </a:lnTo>
                  <a:cubicBezTo>
                    <a:pt x="204410" y="4204"/>
                    <a:pt x="200001" y="0"/>
                    <a:pt x="194567" y="0"/>
                  </a:cubicBezTo>
                  <a:close/>
                </a:path>
              </a:pathLst>
            </a:custGeom>
            <a:solidFill>
              <a:srgbClr val="48B5BF"/>
            </a:solidFill>
            <a:ln w="57150" cap="flat" cmpd="sng">
              <a:solidFill>
                <a:schemeClr val="tx1"/>
              </a:solidFill>
              <a:prstDash val="solid"/>
              <a:miter lim="341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229" name="文本框 228">
              <a:extLst>
                <a:ext uri="{FF2B5EF4-FFF2-40B4-BE49-F238E27FC236}">
                  <a16:creationId xmlns:a16="http://schemas.microsoft.com/office/drawing/2014/main" id="{4A282D73-9A9F-4D68-A0A6-53D90413BE2B}"/>
                </a:ext>
              </a:extLst>
            </p:cNvPr>
            <p:cNvSpPr txBox="1"/>
            <p:nvPr/>
          </p:nvSpPr>
          <p:spPr>
            <a:xfrm>
              <a:off x="4819538" y="480263"/>
              <a:ext cx="2614513" cy="582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/>
      <p:bldP spid="222" grpId="0" animBg="1"/>
      <p:bldP spid="223" grpId="0" animBg="1"/>
      <p:bldP spid="224" grpId="0"/>
      <p:bldP spid="225" grpId="0"/>
      <p:bldP spid="2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16;p7">
            <a:extLst>
              <a:ext uri="{FF2B5EF4-FFF2-40B4-BE49-F238E27FC236}">
                <a16:creationId xmlns:a16="http://schemas.microsoft.com/office/drawing/2014/main" id="{9B17545C-A355-437B-9C37-161AF1E48502}"/>
              </a:ext>
            </a:extLst>
          </p:cNvPr>
          <p:cNvSpPr/>
          <p:nvPr/>
        </p:nvSpPr>
        <p:spPr>
          <a:xfrm>
            <a:off x="10295618" y="0"/>
            <a:ext cx="1896382" cy="1759366"/>
          </a:xfrm>
          <a:custGeom>
            <a:avLst/>
            <a:gdLst/>
            <a:ahLst/>
            <a:cxnLst/>
            <a:rect l="l" t="t" r="r" b="b"/>
            <a:pathLst>
              <a:path w="16844" h="15627" extrusionOk="0">
                <a:moveTo>
                  <a:pt x="148" y="0"/>
                </a:moveTo>
                <a:cubicBezTo>
                  <a:pt x="57" y="1027"/>
                  <a:pt x="1" y="2081"/>
                  <a:pt x="1" y="3136"/>
                </a:cubicBezTo>
                <a:cubicBezTo>
                  <a:pt x="57" y="6587"/>
                  <a:pt x="204" y="10749"/>
                  <a:pt x="3101" y="13118"/>
                </a:cubicBezTo>
                <a:cubicBezTo>
                  <a:pt x="5450" y="15041"/>
                  <a:pt x="8775" y="15626"/>
                  <a:pt x="11831" y="15626"/>
                </a:cubicBezTo>
                <a:cubicBezTo>
                  <a:pt x="12359" y="15626"/>
                  <a:pt x="12879" y="15609"/>
                  <a:pt x="13385" y="15578"/>
                </a:cubicBezTo>
                <a:cubicBezTo>
                  <a:pt x="14495" y="15494"/>
                  <a:pt x="15669" y="15346"/>
                  <a:pt x="16843" y="15142"/>
                </a:cubicBezTo>
                <a:lnTo>
                  <a:pt x="16843" y="0"/>
                </a:lnTo>
                <a:close/>
              </a:path>
            </a:pathLst>
          </a:custGeom>
          <a:solidFill>
            <a:srgbClr val="86B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493" name="图片 492">
            <a:extLst>
              <a:ext uri="{FF2B5EF4-FFF2-40B4-BE49-F238E27FC236}">
                <a16:creationId xmlns:a16="http://schemas.microsoft.com/office/drawing/2014/main" id="{57D74A28-7662-4B74-B781-DFCA70DAC7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6563" y="1436319"/>
            <a:ext cx="4587246" cy="4587246"/>
          </a:xfrm>
          <a:prstGeom prst="rect">
            <a:avLst/>
          </a:prstGeom>
        </p:spPr>
      </p:pic>
      <p:sp>
        <p:nvSpPr>
          <p:cNvPr id="514" name="Google Shape;1934;p41">
            <a:extLst>
              <a:ext uri="{FF2B5EF4-FFF2-40B4-BE49-F238E27FC236}">
                <a16:creationId xmlns:a16="http://schemas.microsoft.com/office/drawing/2014/main" id="{8224E255-A4C2-4A6F-8FA8-FCDE646846E2}"/>
              </a:ext>
            </a:extLst>
          </p:cNvPr>
          <p:cNvSpPr/>
          <p:nvPr/>
        </p:nvSpPr>
        <p:spPr>
          <a:xfrm>
            <a:off x="1723554" y="1433578"/>
            <a:ext cx="3905600" cy="7496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487667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" sz="1600" kern="0" dirty="0">
                <a:solidFill>
                  <a:srgbClr val="000000"/>
                </a:solidFill>
                <a:cs typeface="+mn-ea"/>
                <a:sym typeface="+mn-lt"/>
              </a:rPr>
              <a:t> </a:t>
            </a:r>
            <a:endParaRPr sz="16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15" name="Google Shape;1936;p41">
            <a:extLst>
              <a:ext uri="{FF2B5EF4-FFF2-40B4-BE49-F238E27FC236}">
                <a16:creationId xmlns:a16="http://schemas.microsoft.com/office/drawing/2014/main" id="{DD09A4BD-4473-4242-8C66-E7E7C6686EA5}"/>
              </a:ext>
            </a:extLst>
          </p:cNvPr>
          <p:cNvSpPr/>
          <p:nvPr/>
        </p:nvSpPr>
        <p:spPr>
          <a:xfrm flipH="1">
            <a:off x="5225751" y="1632998"/>
            <a:ext cx="403404" cy="550180"/>
          </a:xfrm>
          <a:custGeom>
            <a:avLst/>
            <a:gdLst/>
            <a:ahLst/>
            <a:cxnLst/>
            <a:rect l="l" t="t" r="r" b="b"/>
            <a:pathLst>
              <a:path w="19228" h="26224" extrusionOk="0">
                <a:moveTo>
                  <a:pt x="2526" y="0"/>
                </a:moveTo>
                <a:cubicBezTo>
                  <a:pt x="1571" y="0"/>
                  <a:pt x="591" y="609"/>
                  <a:pt x="541" y="1825"/>
                </a:cubicBezTo>
                <a:cubicBezTo>
                  <a:pt x="372" y="5745"/>
                  <a:pt x="372" y="9699"/>
                  <a:pt x="642" y="13619"/>
                </a:cubicBezTo>
                <a:cubicBezTo>
                  <a:pt x="439" y="15241"/>
                  <a:pt x="372" y="16863"/>
                  <a:pt x="372" y="18519"/>
                </a:cubicBezTo>
                <a:cubicBezTo>
                  <a:pt x="372" y="20343"/>
                  <a:pt x="0" y="23114"/>
                  <a:pt x="1183" y="24669"/>
                </a:cubicBezTo>
                <a:cubicBezTo>
                  <a:pt x="2332" y="26223"/>
                  <a:pt x="4562" y="26054"/>
                  <a:pt x="6285" y="26122"/>
                </a:cubicBezTo>
                <a:cubicBezTo>
                  <a:pt x="7091" y="26153"/>
                  <a:pt x="7897" y="26168"/>
                  <a:pt x="8702" y="26168"/>
                </a:cubicBezTo>
                <a:cubicBezTo>
                  <a:pt x="10499" y="26168"/>
                  <a:pt x="12295" y="26093"/>
                  <a:pt x="14092" y="25953"/>
                </a:cubicBezTo>
                <a:cubicBezTo>
                  <a:pt x="14565" y="25919"/>
                  <a:pt x="15038" y="25716"/>
                  <a:pt x="15376" y="25378"/>
                </a:cubicBezTo>
                <a:cubicBezTo>
                  <a:pt x="15984" y="25277"/>
                  <a:pt x="16558" y="25108"/>
                  <a:pt x="17133" y="24905"/>
                </a:cubicBezTo>
                <a:cubicBezTo>
                  <a:pt x="19227" y="24177"/>
                  <a:pt x="18622" y="21131"/>
                  <a:pt x="16812" y="21131"/>
                </a:cubicBezTo>
                <a:cubicBezTo>
                  <a:pt x="16607" y="21131"/>
                  <a:pt x="16387" y="21170"/>
                  <a:pt x="16153" y="21256"/>
                </a:cubicBezTo>
                <a:cubicBezTo>
                  <a:pt x="15326" y="21551"/>
                  <a:pt x="14548" y="21685"/>
                  <a:pt x="13816" y="21685"/>
                </a:cubicBezTo>
                <a:cubicBezTo>
                  <a:pt x="10687" y="21685"/>
                  <a:pt x="8395" y="19231"/>
                  <a:pt x="6725" y="16356"/>
                </a:cubicBezTo>
                <a:lnTo>
                  <a:pt x="6285" y="3886"/>
                </a:lnTo>
                <a:cubicBezTo>
                  <a:pt x="6285" y="2846"/>
                  <a:pt x="5472" y="2024"/>
                  <a:pt x="4477" y="2024"/>
                </a:cubicBezTo>
                <a:cubicBezTo>
                  <a:pt x="4438" y="2024"/>
                  <a:pt x="4399" y="2025"/>
                  <a:pt x="4359" y="2028"/>
                </a:cubicBezTo>
                <a:lnTo>
                  <a:pt x="4359" y="1825"/>
                </a:lnTo>
                <a:cubicBezTo>
                  <a:pt x="4410" y="609"/>
                  <a:pt x="3481" y="0"/>
                  <a:pt x="2526" y="0"/>
                </a:cubicBezTo>
                <a:close/>
              </a:path>
            </a:pathLst>
          </a:custGeom>
          <a:solidFill>
            <a:srgbClr val="F8961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75AFE4F-D22E-4392-8DAD-69758980A018}"/>
              </a:ext>
            </a:extLst>
          </p:cNvPr>
          <p:cNvSpPr txBox="1"/>
          <p:nvPr/>
        </p:nvSpPr>
        <p:spPr>
          <a:xfrm>
            <a:off x="2040187" y="1555346"/>
            <a:ext cx="303433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rgbClr val="FFFFFF">
                    <a:lumMod val="65000"/>
                  </a:srgb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200" kern="0" dirty="0">
                <a:solidFill>
                  <a:srgbClr val="FFFFFF">
                    <a:lumMod val="65000"/>
                  </a:srgb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518" name="Oval 41">
            <a:extLst>
              <a:ext uri="{FF2B5EF4-FFF2-40B4-BE49-F238E27FC236}">
                <a16:creationId xmlns:a16="http://schemas.microsoft.com/office/drawing/2014/main" id="{D6D07874-7B5B-4C82-B001-7FF49687F9F7}"/>
              </a:ext>
            </a:extLst>
          </p:cNvPr>
          <p:cNvSpPr/>
          <p:nvPr/>
        </p:nvSpPr>
        <p:spPr>
          <a:xfrm>
            <a:off x="1161089" y="1524355"/>
            <a:ext cx="404586" cy="404586"/>
          </a:xfrm>
          <a:prstGeom prst="ellipse">
            <a:avLst/>
          </a:prstGeom>
          <a:solidFill>
            <a:srgbClr val="F372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9" name="Google Shape;1934;p41">
            <a:extLst>
              <a:ext uri="{FF2B5EF4-FFF2-40B4-BE49-F238E27FC236}">
                <a16:creationId xmlns:a16="http://schemas.microsoft.com/office/drawing/2014/main" id="{27F55259-C316-40C0-BE86-9A810B47F531}"/>
              </a:ext>
            </a:extLst>
          </p:cNvPr>
          <p:cNvSpPr/>
          <p:nvPr/>
        </p:nvSpPr>
        <p:spPr>
          <a:xfrm>
            <a:off x="1168917" y="2544747"/>
            <a:ext cx="3905600" cy="7496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487667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" sz="1600" kern="0" dirty="0">
                <a:solidFill>
                  <a:srgbClr val="000000"/>
                </a:solidFill>
                <a:cs typeface="+mn-ea"/>
                <a:sym typeface="+mn-lt"/>
              </a:rPr>
              <a:t> </a:t>
            </a:r>
            <a:endParaRPr sz="16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20" name="Google Shape;1936;p41">
            <a:extLst>
              <a:ext uri="{FF2B5EF4-FFF2-40B4-BE49-F238E27FC236}">
                <a16:creationId xmlns:a16="http://schemas.microsoft.com/office/drawing/2014/main" id="{DDFA4F39-5735-47B4-8614-97177ACBAC16}"/>
              </a:ext>
            </a:extLst>
          </p:cNvPr>
          <p:cNvSpPr/>
          <p:nvPr/>
        </p:nvSpPr>
        <p:spPr>
          <a:xfrm flipH="1">
            <a:off x="4671114" y="2744167"/>
            <a:ext cx="403404" cy="550180"/>
          </a:xfrm>
          <a:custGeom>
            <a:avLst/>
            <a:gdLst/>
            <a:ahLst/>
            <a:cxnLst/>
            <a:rect l="l" t="t" r="r" b="b"/>
            <a:pathLst>
              <a:path w="19228" h="26224" extrusionOk="0">
                <a:moveTo>
                  <a:pt x="2526" y="0"/>
                </a:moveTo>
                <a:cubicBezTo>
                  <a:pt x="1571" y="0"/>
                  <a:pt x="591" y="609"/>
                  <a:pt x="541" y="1825"/>
                </a:cubicBezTo>
                <a:cubicBezTo>
                  <a:pt x="372" y="5745"/>
                  <a:pt x="372" y="9699"/>
                  <a:pt x="642" y="13619"/>
                </a:cubicBezTo>
                <a:cubicBezTo>
                  <a:pt x="439" y="15241"/>
                  <a:pt x="372" y="16863"/>
                  <a:pt x="372" y="18519"/>
                </a:cubicBezTo>
                <a:cubicBezTo>
                  <a:pt x="372" y="20343"/>
                  <a:pt x="0" y="23114"/>
                  <a:pt x="1183" y="24669"/>
                </a:cubicBezTo>
                <a:cubicBezTo>
                  <a:pt x="2332" y="26223"/>
                  <a:pt x="4562" y="26054"/>
                  <a:pt x="6285" y="26122"/>
                </a:cubicBezTo>
                <a:cubicBezTo>
                  <a:pt x="7091" y="26153"/>
                  <a:pt x="7897" y="26168"/>
                  <a:pt x="8702" y="26168"/>
                </a:cubicBezTo>
                <a:cubicBezTo>
                  <a:pt x="10499" y="26168"/>
                  <a:pt x="12295" y="26093"/>
                  <a:pt x="14092" y="25953"/>
                </a:cubicBezTo>
                <a:cubicBezTo>
                  <a:pt x="14565" y="25919"/>
                  <a:pt x="15038" y="25716"/>
                  <a:pt x="15376" y="25378"/>
                </a:cubicBezTo>
                <a:cubicBezTo>
                  <a:pt x="15984" y="25277"/>
                  <a:pt x="16558" y="25108"/>
                  <a:pt x="17133" y="24905"/>
                </a:cubicBezTo>
                <a:cubicBezTo>
                  <a:pt x="19227" y="24177"/>
                  <a:pt x="18622" y="21131"/>
                  <a:pt x="16812" y="21131"/>
                </a:cubicBezTo>
                <a:cubicBezTo>
                  <a:pt x="16607" y="21131"/>
                  <a:pt x="16387" y="21170"/>
                  <a:pt x="16153" y="21256"/>
                </a:cubicBezTo>
                <a:cubicBezTo>
                  <a:pt x="15326" y="21551"/>
                  <a:pt x="14548" y="21685"/>
                  <a:pt x="13816" y="21685"/>
                </a:cubicBezTo>
                <a:cubicBezTo>
                  <a:pt x="10687" y="21685"/>
                  <a:pt x="8395" y="19231"/>
                  <a:pt x="6725" y="16356"/>
                </a:cubicBezTo>
                <a:lnTo>
                  <a:pt x="6285" y="3886"/>
                </a:lnTo>
                <a:cubicBezTo>
                  <a:pt x="6285" y="2846"/>
                  <a:pt x="5472" y="2024"/>
                  <a:pt x="4477" y="2024"/>
                </a:cubicBezTo>
                <a:cubicBezTo>
                  <a:pt x="4438" y="2024"/>
                  <a:pt x="4399" y="2025"/>
                  <a:pt x="4359" y="2028"/>
                </a:cubicBezTo>
                <a:lnTo>
                  <a:pt x="4359" y="1825"/>
                </a:lnTo>
                <a:cubicBezTo>
                  <a:pt x="4410" y="609"/>
                  <a:pt x="3481" y="0"/>
                  <a:pt x="2526" y="0"/>
                </a:cubicBezTo>
                <a:close/>
              </a:path>
            </a:pathLst>
          </a:custGeom>
          <a:solidFill>
            <a:srgbClr val="F8961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A1FC3EA-9742-4DA4-9FDE-C8C247E4BCE1}"/>
              </a:ext>
            </a:extLst>
          </p:cNvPr>
          <p:cNvSpPr txBox="1"/>
          <p:nvPr/>
        </p:nvSpPr>
        <p:spPr>
          <a:xfrm>
            <a:off x="1485550" y="2666515"/>
            <a:ext cx="303433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rgbClr val="FFFFFF">
                    <a:lumMod val="65000"/>
                  </a:srgb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200" kern="0" dirty="0">
                <a:solidFill>
                  <a:srgbClr val="FFFFFF">
                    <a:lumMod val="65000"/>
                  </a:srgb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522" name="Oval 41">
            <a:extLst>
              <a:ext uri="{FF2B5EF4-FFF2-40B4-BE49-F238E27FC236}">
                <a16:creationId xmlns:a16="http://schemas.microsoft.com/office/drawing/2014/main" id="{56D11338-D8A8-41B4-8491-7AF7E24968BB}"/>
              </a:ext>
            </a:extLst>
          </p:cNvPr>
          <p:cNvSpPr/>
          <p:nvPr/>
        </p:nvSpPr>
        <p:spPr>
          <a:xfrm>
            <a:off x="5225751" y="2744167"/>
            <a:ext cx="404586" cy="404586"/>
          </a:xfrm>
          <a:prstGeom prst="ellipse">
            <a:avLst/>
          </a:prstGeom>
          <a:solidFill>
            <a:srgbClr val="48B5B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3" name="Google Shape;1934;p41">
            <a:extLst>
              <a:ext uri="{FF2B5EF4-FFF2-40B4-BE49-F238E27FC236}">
                <a16:creationId xmlns:a16="http://schemas.microsoft.com/office/drawing/2014/main" id="{A926D867-CCCE-45F8-8465-37F87F712C86}"/>
              </a:ext>
            </a:extLst>
          </p:cNvPr>
          <p:cNvSpPr/>
          <p:nvPr/>
        </p:nvSpPr>
        <p:spPr>
          <a:xfrm>
            <a:off x="1715726" y="3729942"/>
            <a:ext cx="3905600" cy="7496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487667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" sz="1600" kern="0" dirty="0">
                <a:solidFill>
                  <a:srgbClr val="000000"/>
                </a:solidFill>
                <a:cs typeface="+mn-ea"/>
                <a:sym typeface="+mn-lt"/>
              </a:rPr>
              <a:t> </a:t>
            </a:r>
            <a:endParaRPr sz="16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24" name="Google Shape;1936;p41">
            <a:extLst>
              <a:ext uri="{FF2B5EF4-FFF2-40B4-BE49-F238E27FC236}">
                <a16:creationId xmlns:a16="http://schemas.microsoft.com/office/drawing/2014/main" id="{22A3B370-877D-4A13-8228-7D8899A0D096}"/>
              </a:ext>
            </a:extLst>
          </p:cNvPr>
          <p:cNvSpPr/>
          <p:nvPr/>
        </p:nvSpPr>
        <p:spPr>
          <a:xfrm flipH="1">
            <a:off x="5217923" y="3929362"/>
            <a:ext cx="403404" cy="550180"/>
          </a:xfrm>
          <a:custGeom>
            <a:avLst/>
            <a:gdLst/>
            <a:ahLst/>
            <a:cxnLst/>
            <a:rect l="l" t="t" r="r" b="b"/>
            <a:pathLst>
              <a:path w="19228" h="26224" extrusionOk="0">
                <a:moveTo>
                  <a:pt x="2526" y="0"/>
                </a:moveTo>
                <a:cubicBezTo>
                  <a:pt x="1571" y="0"/>
                  <a:pt x="591" y="609"/>
                  <a:pt x="541" y="1825"/>
                </a:cubicBezTo>
                <a:cubicBezTo>
                  <a:pt x="372" y="5745"/>
                  <a:pt x="372" y="9699"/>
                  <a:pt x="642" y="13619"/>
                </a:cubicBezTo>
                <a:cubicBezTo>
                  <a:pt x="439" y="15241"/>
                  <a:pt x="372" y="16863"/>
                  <a:pt x="372" y="18519"/>
                </a:cubicBezTo>
                <a:cubicBezTo>
                  <a:pt x="372" y="20343"/>
                  <a:pt x="0" y="23114"/>
                  <a:pt x="1183" y="24669"/>
                </a:cubicBezTo>
                <a:cubicBezTo>
                  <a:pt x="2332" y="26223"/>
                  <a:pt x="4562" y="26054"/>
                  <a:pt x="6285" y="26122"/>
                </a:cubicBezTo>
                <a:cubicBezTo>
                  <a:pt x="7091" y="26153"/>
                  <a:pt x="7897" y="26168"/>
                  <a:pt x="8702" y="26168"/>
                </a:cubicBezTo>
                <a:cubicBezTo>
                  <a:pt x="10499" y="26168"/>
                  <a:pt x="12295" y="26093"/>
                  <a:pt x="14092" y="25953"/>
                </a:cubicBezTo>
                <a:cubicBezTo>
                  <a:pt x="14565" y="25919"/>
                  <a:pt x="15038" y="25716"/>
                  <a:pt x="15376" y="25378"/>
                </a:cubicBezTo>
                <a:cubicBezTo>
                  <a:pt x="15984" y="25277"/>
                  <a:pt x="16558" y="25108"/>
                  <a:pt x="17133" y="24905"/>
                </a:cubicBezTo>
                <a:cubicBezTo>
                  <a:pt x="19227" y="24177"/>
                  <a:pt x="18622" y="21131"/>
                  <a:pt x="16812" y="21131"/>
                </a:cubicBezTo>
                <a:cubicBezTo>
                  <a:pt x="16607" y="21131"/>
                  <a:pt x="16387" y="21170"/>
                  <a:pt x="16153" y="21256"/>
                </a:cubicBezTo>
                <a:cubicBezTo>
                  <a:pt x="15326" y="21551"/>
                  <a:pt x="14548" y="21685"/>
                  <a:pt x="13816" y="21685"/>
                </a:cubicBezTo>
                <a:cubicBezTo>
                  <a:pt x="10687" y="21685"/>
                  <a:pt x="8395" y="19231"/>
                  <a:pt x="6725" y="16356"/>
                </a:cubicBezTo>
                <a:lnTo>
                  <a:pt x="6285" y="3886"/>
                </a:lnTo>
                <a:cubicBezTo>
                  <a:pt x="6285" y="2846"/>
                  <a:pt x="5472" y="2024"/>
                  <a:pt x="4477" y="2024"/>
                </a:cubicBezTo>
                <a:cubicBezTo>
                  <a:pt x="4438" y="2024"/>
                  <a:pt x="4399" y="2025"/>
                  <a:pt x="4359" y="2028"/>
                </a:cubicBezTo>
                <a:lnTo>
                  <a:pt x="4359" y="1825"/>
                </a:lnTo>
                <a:cubicBezTo>
                  <a:pt x="4410" y="609"/>
                  <a:pt x="3481" y="0"/>
                  <a:pt x="2526" y="0"/>
                </a:cubicBezTo>
                <a:close/>
              </a:path>
            </a:pathLst>
          </a:custGeom>
          <a:solidFill>
            <a:srgbClr val="F8961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2EF534F-36C9-4DA1-88E6-F5AC8678468B}"/>
              </a:ext>
            </a:extLst>
          </p:cNvPr>
          <p:cNvSpPr txBox="1"/>
          <p:nvPr/>
        </p:nvSpPr>
        <p:spPr>
          <a:xfrm>
            <a:off x="2032359" y="3851710"/>
            <a:ext cx="303433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rgbClr val="FFFFFF">
                    <a:lumMod val="65000"/>
                  </a:srgb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200" kern="0" dirty="0">
                <a:solidFill>
                  <a:srgbClr val="FFFFFF">
                    <a:lumMod val="65000"/>
                  </a:srgb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526" name="Oval 41">
            <a:extLst>
              <a:ext uri="{FF2B5EF4-FFF2-40B4-BE49-F238E27FC236}">
                <a16:creationId xmlns:a16="http://schemas.microsoft.com/office/drawing/2014/main" id="{C58FACDE-05C8-4A4E-B223-6E64F4EDC38E}"/>
              </a:ext>
            </a:extLst>
          </p:cNvPr>
          <p:cNvSpPr/>
          <p:nvPr/>
        </p:nvSpPr>
        <p:spPr>
          <a:xfrm>
            <a:off x="1153261" y="3820719"/>
            <a:ext cx="404586" cy="404586"/>
          </a:xfrm>
          <a:prstGeom prst="ellipse">
            <a:avLst/>
          </a:prstGeom>
          <a:solidFill>
            <a:srgbClr val="F372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7" name="Google Shape;1934;p41">
            <a:extLst>
              <a:ext uri="{FF2B5EF4-FFF2-40B4-BE49-F238E27FC236}">
                <a16:creationId xmlns:a16="http://schemas.microsoft.com/office/drawing/2014/main" id="{0D1FA825-41A2-49BE-8590-C6CC0E16066F}"/>
              </a:ext>
            </a:extLst>
          </p:cNvPr>
          <p:cNvSpPr/>
          <p:nvPr/>
        </p:nvSpPr>
        <p:spPr>
          <a:xfrm>
            <a:off x="1161089" y="4841111"/>
            <a:ext cx="3905600" cy="7496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487667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" sz="1600" kern="0" dirty="0">
                <a:solidFill>
                  <a:srgbClr val="000000"/>
                </a:solidFill>
                <a:cs typeface="+mn-ea"/>
                <a:sym typeface="+mn-lt"/>
              </a:rPr>
              <a:t> </a:t>
            </a:r>
            <a:endParaRPr sz="16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28" name="Google Shape;1936;p41">
            <a:extLst>
              <a:ext uri="{FF2B5EF4-FFF2-40B4-BE49-F238E27FC236}">
                <a16:creationId xmlns:a16="http://schemas.microsoft.com/office/drawing/2014/main" id="{A61D328F-5D60-4208-833B-EEEBB162631D}"/>
              </a:ext>
            </a:extLst>
          </p:cNvPr>
          <p:cNvSpPr/>
          <p:nvPr/>
        </p:nvSpPr>
        <p:spPr>
          <a:xfrm flipH="1">
            <a:off x="4663286" y="5040531"/>
            <a:ext cx="403404" cy="550180"/>
          </a:xfrm>
          <a:custGeom>
            <a:avLst/>
            <a:gdLst/>
            <a:ahLst/>
            <a:cxnLst/>
            <a:rect l="l" t="t" r="r" b="b"/>
            <a:pathLst>
              <a:path w="19228" h="26224" extrusionOk="0">
                <a:moveTo>
                  <a:pt x="2526" y="0"/>
                </a:moveTo>
                <a:cubicBezTo>
                  <a:pt x="1571" y="0"/>
                  <a:pt x="591" y="609"/>
                  <a:pt x="541" y="1825"/>
                </a:cubicBezTo>
                <a:cubicBezTo>
                  <a:pt x="372" y="5745"/>
                  <a:pt x="372" y="9699"/>
                  <a:pt x="642" y="13619"/>
                </a:cubicBezTo>
                <a:cubicBezTo>
                  <a:pt x="439" y="15241"/>
                  <a:pt x="372" y="16863"/>
                  <a:pt x="372" y="18519"/>
                </a:cubicBezTo>
                <a:cubicBezTo>
                  <a:pt x="372" y="20343"/>
                  <a:pt x="0" y="23114"/>
                  <a:pt x="1183" y="24669"/>
                </a:cubicBezTo>
                <a:cubicBezTo>
                  <a:pt x="2332" y="26223"/>
                  <a:pt x="4562" y="26054"/>
                  <a:pt x="6285" y="26122"/>
                </a:cubicBezTo>
                <a:cubicBezTo>
                  <a:pt x="7091" y="26153"/>
                  <a:pt x="7897" y="26168"/>
                  <a:pt x="8702" y="26168"/>
                </a:cubicBezTo>
                <a:cubicBezTo>
                  <a:pt x="10499" y="26168"/>
                  <a:pt x="12295" y="26093"/>
                  <a:pt x="14092" y="25953"/>
                </a:cubicBezTo>
                <a:cubicBezTo>
                  <a:pt x="14565" y="25919"/>
                  <a:pt x="15038" y="25716"/>
                  <a:pt x="15376" y="25378"/>
                </a:cubicBezTo>
                <a:cubicBezTo>
                  <a:pt x="15984" y="25277"/>
                  <a:pt x="16558" y="25108"/>
                  <a:pt x="17133" y="24905"/>
                </a:cubicBezTo>
                <a:cubicBezTo>
                  <a:pt x="19227" y="24177"/>
                  <a:pt x="18622" y="21131"/>
                  <a:pt x="16812" y="21131"/>
                </a:cubicBezTo>
                <a:cubicBezTo>
                  <a:pt x="16607" y="21131"/>
                  <a:pt x="16387" y="21170"/>
                  <a:pt x="16153" y="21256"/>
                </a:cubicBezTo>
                <a:cubicBezTo>
                  <a:pt x="15326" y="21551"/>
                  <a:pt x="14548" y="21685"/>
                  <a:pt x="13816" y="21685"/>
                </a:cubicBezTo>
                <a:cubicBezTo>
                  <a:pt x="10687" y="21685"/>
                  <a:pt x="8395" y="19231"/>
                  <a:pt x="6725" y="16356"/>
                </a:cubicBezTo>
                <a:lnTo>
                  <a:pt x="6285" y="3886"/>
                </a:lnTo>
                <a:cubicBezTo>
                  <a:pt x="6285" y="2846"/>
                  <a:pt x="5472" y="2024"/>
                  <a:pt x="4477" y="2024"/>
                </a:cubicBezTo>
                <a:cubicBezTo>
                  <a:pt x="4438" y="2024"/>
                  <a:pt x="4399" y="2025"/>
                  <a:pt x="4359" y="2028"/>
                </a:cubicBezTo>
                <a:lnTo>
                  <a:pt x="4359" y="1825"/>
                </a:lnTo>
                <a:cubicBezTo>
                  <a:pt x="4410" y="609"/>
                  <a:pt x="3481" y="0"/>
                  <a:pt x="2526" y="0"/>
                </a:cubicBezTo>
                <a:close/>
              </a:path>
            </a:pathLst>
          </a:custGeom>
          <a:solidFill>
            <a:srgbClr val="F8961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604919B-17DD-4C3A-8FE0-4817FC00DA76}"/>
              </a:ext>
            </a:extLst>
          </p:cNvPr>
          <p:cNvSpPr txBox="1"/>
          <p:nvPr/>
        </p:nvSpPr>
        <p:spPr>
          <a:xfrm>
            <a:off x="1477722" y="4962879"/>
            <a:ext cx="303433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rgbClr val="FFFFFF">
                    <a:lumMod val="65000"/>
                  </a:srgb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200" kern="0" dirty="0">
                <a:solidFill>
                  <a:srgbClr val="FFFFFF">
                    <a:lumMod val="65000"/>
                  </a:srgb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530" name="Oval 41">
            <a:extLst>
              <a:ext uri="{FF2B5EF4-FFF2-40B4-BE49-F238E27FC236}">
                <a16:creationId xmlns:a16="http://schemas.microsoft.com/office/drawing/2014/main" id="{66F8DE1F-2595-4C54-B2FF-9D6E42059068}"/>
              </a:ext>
            </a:extLst>
          </p:cNvPr>
          <p:cNvSpPr/>
          <p:nvPr/>
        </p:nvSpPr>
        <p:spPr>
          <a:xfrm>
            <a:off x="5217923" y="5040531"/>
            <a:ext cx="404586" cy="404586"/>
          </a:xfrm>
          <a:prstGeom prst="ellipse">
            <a:avLst/>
          </a:prstGeom>
          <a:solidFill>
            <a:srgbClr val="48B5B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2" name="Google Shape;2703;p8">
            <a:extLst>
              <a:ext uri="{FF2B5EF4-FFF2-40B4-BE49-F238E27FC236}">
                <a16:creationId xmlns:a16="http://schemas.microsoft.com/office/drawing/2014/main" id="{8DCBCD9D-B177-42B9-951E-5131B39179BA}"/>
              </a:ext>
            </a:extLst>
          </p:cNvPr>
          <p:cNvSpPr/>
          <p:nvPr/>
        </p:nvSpPr>
        <p:spPr>
          <a:xfrm flipH="1">
            <a:off x="8421647" y="6132947"/>
            <a:ext cx="476986" cy="390269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rgbClr val="FF7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34" name="Google Shape;2704;p8">
            <a:extLst>
              <a:ext uri="{FF2B5EF4-FFF2-40B4-BE49-F238E27FC236}">
                <a16:creationId xmlns:a16="http://schemas.microsoft.com/office/drawing/2014/main" id="{153FEC19-E67F-44DB-A6A9-9D9B4C871D12}"/>
              </a:ext>
            </a:extLst>
          </p:cNvPr>
          <p:cNvSpPr/>
          <p:nvPr/>
        </p:nvSpPr>
        <p:spPr>
          <a:xfrm flipH="1">
            <a:off x="11243809" y="2378974"/>
            <a:ext cx="583553" cy="640283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rgbClr val="E5D0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235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" grpId="0" animBg="1"/>
      <p:bldP spid="521" grpId="0" animBg="1"/>
      <p:bldP spid="525" grpId="0" animBg="1"/>
      <p:bldP spid="5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"/>
          <p:cNvSpPr/>
          <p:nvPr/>
        </p:nvSpPr>
        <p:spPr>
          <a:xfrm>
            <a:off x="-296799" y="3894349"/>
            <a:ext cx="12785633" cy="2092367"/>
          </a:xfrm>
          <a:custGeom>
            <a:avLst/>
            <a:gdLst/>
            <a:ahLst/>
            <a:cxnLst/>
            <a:rect l="l" t="t" r="r" b="b"/>
            <a:pathLst>
              <a:path w="383569" h="62771" extrusionOk="0">
                <a:moveTo>
                  <a:pt x="0" y="138"/>
                </a:moveTo>
                <a:cubicBezTo>
                  <a:pt x="6712" y="1268"/>
                  <a:pt x="25229" y="-3498"/>
                  <a:pt x="40271" y="6916"/>
                </a:cubicBezTo>
                <a:cubicBezTo>
                  <a:pt x="55313" y="17330"/>
                  <a:pt x="73703" y="59698"/>
                  <a:pt x="90250" y="62622"/>
                </a:cubicBezTo>
                <a:cubicBezTo>
                  <a:pt x="106797" y="65546"/>
                  <a:pt x="122630" y="24574"/>
                  <a:pt x="139552" y="24460"/>
                </a:cubicBezTo>
                <a:cubicBezTo>
                  <a:pt x="156475" y="24346"/>
                  <a:pt x="174308" y="62007"/>
                  <a:pt x="191785" y="61940"/>
                </a:cubicBezTo>
                <a:cubicBezTo>
                  <a:pt x="209262" y="61874"/>
                  <a:pt x="227514" y="23947"/>
                  <a:pt x="244416" y="24061"/>
                </a:cubicBezTo>
                <a:cubicBezTo>
                  <a:pt x="261318" y="24175"/>
                  <a:pt x="276319" y="63951"/>
                  <a:pt x="293198" y="62622"/>
                </a:cubicBezTo>
                <a:cubicBezTo>
                  <a:pt x="310077" y="61293"/>
                  <a:pt x="330629" y="24973"/>
                  <a:pt x="345691" y="16087"/>
                </a:cubicBezTo>
                <a:cubicBezTo>
                  <a:pt x="360753" y="7202"/>
                  <a:pt x="377256" y="10439"/>
                  <a:pt x="383569" y="9309"/>
                </a:cubicBezTo>
              </a:path>
            </a:pathLst>
          </a:custGeom>
          <a:noFill/>
          <a:ln w="152400" cap="rnd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6" name="Google Shape;226;p17"/>
          <p:cNvSpPr/>
          <p:nvPr/>
        </p:nvSpPr>
        <p:spPr>
          <a:xfrm>
            <a:off x="-305466" y="3894349"/>
            <a:ext cx="12785633" cy="2092367"/>
          </a:xfrm>
          <a:custGeom>
            <a:avLst/>
            <a:gdLst/>
            <a:ahLst/>
            <a:cxnLst/>
            <a:rect l="l" t="t" r="r" b="b"/>
            <a:pathLst>
              <a:path w="383569" h="62771" extrusionOk="0">
                <a:moveTo>
                  <a:pt x="0" y="138"/>
                </a:moveTo>
                <a:cubicBezTo>
                  <a:pt x="6712" y="1268"/>
                  <a:pt x="25186" y="-3498"/>
                  <a:pt x="40271" y="6916"/>
                </a:cubicBezTo>
                <a:cubicBezTo>
                  <a:pt x="55356" y="17330"/>
                  <a:pt x="73963" y="59698"/>
                  <a:pt x="90510" y="62622"/>
                </a:cubicBezTo>
                <a:cubicBezTo>
                  <a:pt x="107057" y="65546"/>
                  <a:pt x="122673" y="24574"/>
                  <a:pt x="139552" y="24460"/>
                </a:cubicBezTo>
                <a:cubicBezTo>
                  <a:pt x="156431" y="24346"/>
                  <a:pt x="174308" y="62007"/>
                  <a:pt x="191785" y="61940"/>
                </a:cubicBezTo>
                <a:cubicBezTo>
                  <a:pt x="209262" y="61874"/>
                  <a:pt x="227471" y="23947"/>
                  <a:pt x="244416" y="24061"/>
                </a:cubicBezTo>
                <a:cubicBezTo>
                  <a:pt x="261362" y="24175"/>
                  <a:pt x="276579" y="63951"/>
                  <a:pt x="293458" y="62622"/>
                </a:cubicBezTo>
                <a:cubicBezTo>
                  <a:pt x="310337" y="61293"/>
                  <a:pt x="330673" y="24973"/>
                  <a:pt x="345691" y="16087"/>
                </a:cubicBezTo>
                <a:cubicBezTo>
                  <a:pt x="360710" y="7202"/>
                  <a:pt x="377256" y="10439"/>
                  <a:pt x="383569" y="9309"/>
                </a:cubicBezTo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8" name="Google Shape;228;p17"/>
          <p:cNvSpPr/>
          <p:nvPr/>
        </p:nvSpPr>
        <p:spPr>
          <a:xfrm>
            <a:off x="4217151" y="4572605"/>
            <a:ext cx="258400" cy="258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9" name="Google Shape;229;p17"/>
          <p:cNvSpPr/>
          <p:nvPr/>
        </p:nvSpPr>
        <p:spPr>
          <a:xfrm>
            <a:off x="7716451" y="4572605"/>
            <a:ext cx="258400" cy="258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31" name="Google Shape;231;p17"/>
          <p:cNvCxnSpPr/>
          <p:nvPr/>
        </p:nvCxnSpPr>
        <p:spPr>
          <a:xfrm rot="10800000">
            <a:off x="6096000" y="4140073"/>
            <a:ext cx="0" cy="1177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32" name="Google Shape;232;p17"/>
          <p:cNvSpPr/>
          <p:nvPr/>
        </p:nvSpPr>
        <p:spPr>
          <a:xfrm>
            <a:off x="5551000" y="5012873"/>
            <a:ext cx="1090000" cy="10900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4" name="Google Shape;234;p17"/>
          <p:cNvSpPr/>
          <p:nvPr/>
        </p:nvSpPr>
        <p:spPr>
          <a:xfrm>
            <a:off x="4919800" y="1866173"/>
            <a:ext cx="2352400" cy="598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2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35" name="Google Shape;235;p17"/>
          <p:cNvGrpSpPr/>
          <p:nvPr/>
        </p:nvGrpSpPr>
        <p:grpSpPr>
          <a:xfrm>
            <a:off x="5847443" y="5329492"/>
            <a:ext cx="497113" cy="456764"/>
            <a:chOff x="1952836" y="2774422"/>
            <a:chExt cx="372835" cy="342573"/>
          </a:xfrm>
        </p:grpSpPr>
        <p:sp>
          <p:nvSpPr>
            <p:cNvPr id="236" name="Google Shape;236;p17"/>
            <p:cNvSpPr/>
            <p:nvPr/>
          </p:nvSpPr>
          <p:spPr>
            <a:xfrm>
              <a:off x="2076490" y="3057581"/>
              <a:ext cx="40869" cy="40869"/>
            </a:xfrm>
            <a:custGeom>
              <a:avLst/>
              <a:gdLst/>
              <a:ahLst/>
              <a:cxnLst/>
              <a:rect l="l" t="t" r="r" b="b"/>
              <a:pathLst>
                <a:path w="1287" h="1287" extrusionOk="0">
                  <a:moveTo>
                    <a:pt x="643" y="346"/>
                  </a:moveTo>
                  <a:cubicBezTo>
                    <a:pt x="810" y="346"/>
                    <a:pt x="941" y="477"/>
                    <a:pt x="941" y="644"/>
                  </a:cubicBezTo>
                  <a:cubicBezTo>
                    <a:pt x="941" y="811"/>
                    <a:pt x="810" y="941"/>
                    <a:pt x="643" y="941"/>
                  </a:cubicBezTo>
                  <a:cubicBezTo>
                    <a:pt x="476" y="941"/>
                    <a:pt x="345" y="811"/>
                    <a:pt x="345" y="644"/>
                  </a:cubicBezTo>
                  <a:cubicBezTo>
                    <a:pt x="345" y="477"/>
                    <a:pt x="476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0" y="1287"/>
                    <a:pt x="1286" y="1001"/>
                    <a:pt x="1286" y="644"/>
                  </a:cubicBezTo>
                  <a:cubicBezTo>
                    <a:pt x="1286" y="287"/>
                    <a:pt x="1000" y="1"/>
                    <a:pt x="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7" name="Google Shape;237;p17"/>
            <p:cNvSpPr/>
            <p:nvPr/>
          </p:nvSpPr>
          <p:spPr>
            <a:xfrm>
              <a:off x="2208432" y="3057581"/>
              <a:ext cx="40869" cy="40869"/>
            </a:xfrm>
            <a:custGeom>
              <a:avLst/>
              <a:gdLst/>
              <a:ahLst/>
              <a:cxnLst/>
              <a:rect l="l" t="t" r="r" b="b"/>
              <a:pathLst>
                <a:path w="1287" h="1287" extrusionOk="0">
                  <a:moveTo>
                    <a:pt x="643" y="346"/>
                  </a:moveTo>
                  <a:cubicBezTo>
                    <a:pt x="810" y="346"/>
                    <a:pt x="941" y="477"/>
                    <a:pt x="941" y="644"/>
                  </a:cubicBezTo>
                  <a:cubicBezTo>
                    <a:pt x="941" y="811"/>
                    <a:pt x="810" y="941"/>
                    <a:pt x="643" y="941"/>
                  </a:cubicBezTo>
                  <a:cubicBezTo>
                    <a:pt x="477" y="941"/>
                    <a:pt x="346" y="811"/>
                    <a:pt x="346" y="644"/>
                  </a:cubicBezTo>
                  <a:cubicBezTo>
                    <a:pt x="346" y="477"/>
                    <a:pt x="477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1" y="1287"/>
                    <a:pt x="1286" y="1001"/>
                    <a:pt x="1286" y="644"/>
                  </a:cubicBezTo>
                  <a:cubicBezTo>
                    <a:pt x="1286" y="287"/>
                    <a:pt x="1001" y="1"/>
                    <a:pt x="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8" name="Google Shape;238;p17"/>
            <p:cNvSpPr/>
            <p:nvPr/>
          </p:nvSpPr>
          <p:spPr>
            <a:xfrm>
              <a:off x="1952836" y="2774422"/>
              <a:ext cx="372835" cy="342573"/>
            </a:xfrm>
            <a:custGeom>
              <a:avLst/>
              <a:gdLst/>
              <a:ahLst/>
              <a:cxnLst/>
              <a:rect l="l" t="t" r="r" b="b"/>
              <a:pathLst>
                <a:path w="11741" h="10788" extrusionOk="0">
                  <a:moveTo>
                    <a:pt x="5382" y="1988"/>
                  </a:moveTo>
                  <a:lnTo>
                    <a:pt x="5382" y="3001"/>
                  </a:lnTo>
                  <a:lnTo>
                    <a:pt x="4359" y="3001"/>
                  </a:lnTo>
                  <a:lnTo>
                    <a:pt x="4359" y="1988"/>
                  </a:lnTo>
                  <a:close/>
                  <a:moveTo>
                    <a:pt x="6752" y="1988"/>
                  </a:moveTo>
                  <a:lnTo>
                    <a:pt x="6752" y="3001"/>
                  </a:lnTo>
                  <a:lnTo>
                    <a:pt x="5728" y="3001"/>
                  </a:lnTo>
                  <a:lnTo>
                    <a:pt x="5728" y="1988"/>
                  </a:lnTo>
                  <a:close/>
                  <a:moveTo>
                    <a:pt x="8121" y="1988"/>
                  </a:moveTo>
                  <a:lnTo>
                    <a:pt x="8121" y="3001"/>
                  </a:lnTo>
                  <a:lnTo>
                    <a:pt x="7097" y="3001"/>
                  </a:lnTo>
                  <a:lnTo>
                    <a:pt x="7097" y="1988"/>
                  </a:lnTo>
                  <a:close/>
                  <a:moveTo>
                    <a:pt x="9490" y="1988"/>
                  </a:moveTo>
                  <a:lnTo>
                    <a:pt x="9490" y="3001"/>
                  </a:lnTo>
                  <a:lnTo>
                    <a:pt x="8466" y="3001"/>
                  </a:lnTo>
                  <a:lnTo>
                    <a:pt x="8466" y="1988"/>
                  </a:lnTo>
                  <a:close/>
                  <a:moveTo>
                    <a:pt x="10324" y="1988"/>
                  </a:moveTo>
                  <a:lnTo>
                    <a:pt x="10085" y="3001"/>
                  </a:lnTo>
                  <a:lnTo>
                    <a:pt x="9847" y="3001"/>
                  </a:lnTo>
                  <a:lnTo>
                    <a:pt x="9847" y="1988"/>
                  </a:lnTo>
                  <a:close/>
                  <a:moveTo>
                    <a:pt x="4001" y="2000"/>
                  </a:moveTo>
                  <a:lnTo>
                    <a:pt x="4001" y="3012"/>
                  </a:lnTo>
                  <a:lnTo>
                    <a:pt x="3311" y="3012"/>
                  </a:lnTo>
                  <a:lnTo>
                    <a:pt x="2965" y="2000"/>
                  </a:lnTo>
                  <a:close/>
                  <a:moveTo>
                    <a:pt x="10014" y="3334"/>
                  </a:moveTo>
                  <a:lnTo>
                    <a:pt x="9847" y="4048"/>
                  </a:lnTo>
                  <a:lnTo>
                    <a:pt x="9847" y="3334"/>
                  </a:lnTo>
                  <a:close/>
                  <a:moveTo>
                    <a:pt x="4013" y="3334"/>
                  </a:moveTo>
                  <a:lnTo>
                    <a:pt x="4013" y="4370"/>
                  </a:lnTo>
                  <a:lnTo>
                    <a:pt x="3823" y="4370"/>
                  </a:lnTo>
                  <a:lnTo>
                    <a:pt x="3454" y="3334"/>
                  </a:lnTo>
                  <a:close/>
                  <a:moveTo>
                    <a:pt x="5371" y="3334"/>
                  </a:moveTo>
                  <a:lnTo>
                    <a:pt x="5371" y="4370"/>
                  </a:lnTo>
                  <a:lnTo>
                    <a:pt x="4347" y="4370"/>
                  </a:lnTo>
                  <a:lnTo>
                    <a:pt x="4347" y="3334"/>
                  </a:lnTo>
                  <a:close/>
                  <a:moveTo>
                    <a:pt x="6752" y="3334"/>
                  </a:moveTo>
                  <a:lnTo>
                    <a:pt x="6752" y="4370"/>
                  </a:lnTo>
                  <a:lnTo>
                    <a:pt x="5728" y="4370"/>
                  </a:lnTo>
                  <a:lnTo>
                    <a:pt x="5728" y="3334"/>
                  </a:lnTo>
                  <a:close/>
                  <a:moveTo>
                    <a:pt x="8121" y="3358"/>
                  </a:moveTo>
                  <a:lnTo>
                    <a:pt x="8121" y="4382"/>
                  </a:lnTo>
                  <a:lnTo>
                    <a:pt x="7097" y="4382"/>
                  </a:lnTo>
                  <a:lnTo>
                    <a:pt x="7097" y="3358"/>
                  </a:lnTo>
                  <a:close/>
                  <a:moveTo>
                    <a:pt x="9514" y="3358"/>
                  </a:moveTo>
                  <a:lnTo>
                    <a:pt x="9514" y="4382"/>
                  </a:lnTo>
                  <a:lnTo>
                    <a:pt x="8478" y="4382"/>
                  </a:lnTo>
                  <a:lnTo>
                    <a:pt x="8478" y="3358"/>
                  </a:lnTo>
                  <a:close/>
                  <a:moveTo>
                    <a:pt x="4001" y="4727"/>
                  </a:moveTo>
                  <a:lnTo>
                    <a:pt x="4001" y="4941"/>
                  </a:lnTo>
                  <a:lnTo>
                    <a:pt x="3930" y="4727"/>
                  </a:lnTo>
                  <a:close/>
                  <a:moveTo>
                    <a:pt x="5371" y="4715"/>
                  </a:moveTo>
                  <a:lnTo>
                    <a:pt x="5371" y="5525"/>
                  </a:lnTo>
                  <a:cubicBezTo>
                    <a:pt x="5297" y="5521"/>
                    <a:pt x="5230" y="5520"/>
                    <a:pt x="5167" y="5520"/>
                  </a:cubicBezTo>
                  <a:cubicBezTo>
                    <a:pt x="5049" y="5520"/>
                    <a:pt x="4947" y="5524"/>
                    <a:pt x="4854" y="5524"/>
                  </a:cubicBezTo>
                  <a:cubicBezTo>
                    <a:pt x="4666" y="5524"/>
                    <a:pt x="4516" y="5507"/>
                    <a:pt x="4347" y="5406"/>
                  </a:cubicBezTo>
                  <a:lnTo>
                    <a:pt x="4347" y="4715"/>
                  </a:lnTo>
                  <a:close/>
                  <a:moveTo>
                    <a:pt x="6752" y="4727"/>
                  </a:moveTo>
                  <a:lnTo>
                    <a:pt x="6752" y="5525"/>
                  </a:lnTo>
                  <a:lnTo>
                    <a:pt x="5728" y="5525"/>
                  </a:lnTo>
                  <a:lnTo>
                    <a:pt x="5728" y="4727"/>
                  </a:lnTo>
                  <a:close/>
                  <a:moveTo>
                    <a:pt x="8121" y="4727"/>
                  </a:moveTo>
                  <a:lnTo>
                    <a:pt x="8121" y="5525"/>
                  </a:lnTo>
                  <a:lnTo>
                    <a:pt x="7097" y="5525"/>
                  </a:lnTo>
                  <a:lnTo>
                    <a:pt x="7097" y="4727"/>
                  </a:lnTo>
                  <a:close/>
                  <a:moveTo>
                    <a:pt x="9490" y="4727"/>
                  </a:moveTo>
                  <a:lnTo>
                    <a:pt x="9490" y="5525"/>
                  </a:lnTo>
                  <a:lnTo>
                    <a:pt x="8466" y="5525"/>
                  </a:lnTo>
                  <a:lnTo>
                    <a:pt x="8466" y="4727"/>
                  </a:lnTo>
                  <a:close/>
                  <a:moveTo>
                    <a:pt x="4537" y="8680"/>
                  </a:moveTo>
                  <a:cubicBezTo>
                    <a:pt x="5025" y="8680"/>
                    <a:pt x="5418" y="9085"/>
                    <a:pt x="5418" y="9561"/>
                  </a:cubicBezTo>
                  <a:cubicBezTo>
                    <a:pt x="5418" y="10037"/>
                    <a:pt x="5025" y="10442"/>
                    <a:pt x="4537" y="10442"/>
                  </a:cubicBezTo>
                  <a:cubicBezTo>
                    <a:pt x="4049" y="10442"/>
                    <a:pt x="3656" y="10049"/>
                    <a:pt x="3656" y="9561"/>
                  </a:cubicBezTo>
                  <a:cubicBezTo>
                    <a:pt x="3656" y="9085"/>
                    <a:pt x="4049" y="8680"/>
                    <a:pt x="4537" y="8680"/>
                  </a:cubicBezTo>
                  <a:close/>
                  <a:moveTo>
                    <a:pt x="8692" y="8680"/>
                  </a:moveTo>
                  <a:cubicBezTo>
                    <a:pt x="9181" y="8680"/>
                    <a:pt x="9573" y="9085"/>
                    <a:pt x="9573" y="9561"/>
                  </a:cubicBezTo>
                  <a:cubicBezTo>
                    <a:pt x="9573" y="10037"/>
                    <a:pt x="9181" y="10442"/>
                    <a:pt x="8692" y="10442"/>
                  </a:cubicBezTo>
                  <a:cubicBezTo>
                    <a:pt x="8204" y="10442"/>
                    <a:pt x="7811" y="10049"/>
                    <a:pt x="7811" y="9561"/>
                  </a:cubicBezTo>
                  <a:cubicBezTo>
                    <a:pt x="7811" y="9085"/>
                    <a:pt x="8204" y="8680"/>
                    <a:pt x="8692" y="8680"/>
                  </a:cubicBezTo>
                  <a:close/>
                  <a:moveTo>
                    <a:pt x="620" y="0"/>
                  </a:moveTo>
                  <a:cubicBezTo>
                    <a:pt x="287" y="0"/>
                    <a:pt x="1" y="286"/>
                    <a:pt x="1" y="631"/>
                  </a:cubicBezTo>
                  <a:cubicBezTo>
                    <a:pt x="1" y="976"/>
                    <a:pt x="287" y="1250"/>
                    <a:pt x="620" y="1250"/>
                  </a:cubicBezTo>
                  <a:lnTo>
                    <a:pt x="1394" y="1250"/>
                  </a:lnTo>
                  <a:lnTo>
                    <a:pt x="2346" y="3965"/>
                  </a:lnTo>
                  <a:cubicBezTo>
                    <a:pt x="2374" y="4029"/>
                    <a:pt x="2444" y="4072"/>
                    <a:pt x="2513" y="4072"/>
                  </a:cubicBezTo>
                  <a:cubicBezTo>
                    <a:pt x="2533" y="4072"/>
                    <a:pt x="2553" y="4068"/>
                    <a:pt x="2573" y="4060"/>
                  </a:cubicBezTo>
                  <a:cubicBezTo>
                    <a:pt x="2668" y="4036"/>
                    <a:pt x="2704" y="3929"/>
                    <a:pt x="2680" y="3846"/>
                  </a:cubicBezTo>
                  <a:cubicBezTo>
                    <a:pt x="1739" y="1191"/>
                    <a:pt x="1692" y="1072"/>
                    <a:pt x="1692" y="1072"/>
                  </a:cubicBezTo>
                  <a:cubicBezTo>
                    <a:pt x="1656" y="965"/>
                    <a:pt x="1561" y="905"/>
                    <a:pt x="1441" y="905"/>
                  </a:cubicBezTo>
                  <a:lnTo>
                    <a:pt x="620" y="905"/>
                  </a:lnTo>
                  <a:cubicBezTo>
                    <a:pt x="465" y="905"/>
                    <a:pt x="346" y="774"/>
                    <a:pt x="346" y="631"/>
                  </a:cubicBezTo>
                  <a:cubicBezTo>
                    <a:pt x="346" y="464"/>
                    <a:pt x="477" y="345"/>
                    <a:pt x="620" y="345"/>
                  </a:cubicBezTo>
                  <a:lnTo>
                    <a:pt x="1441" y="345"/>
                  </a:lnTo>
                  <a:cubicBezTo>
                    <a:pt x="1787" y="345"/>
                    <a:pt x="2084" y="536"/>
                    <a:pt x="2215" y="845"/>
                  </a:cubicBezTo>
                  <a:cubicBezTo>
                    <a:pt x="2418" y="1429"/>
                    <a:pt x="3585" y="4703"/>
                    <a:pt x="3751" y="5191"/>
                  </a:cubicBezTo>
                  <a:cubicBezTo>
                    <a:pt x="3870" y="5548"/>
                    <a:pt x="4287" y="5882"/>
                    <a:pt x="4775" y="5882"/>
                  </a:cubicBezTo>
                  <a:lnTo>
                    <a:pt x="10978" y="5882"/>
                  </a:lnTo>
                  <a:cubicBezTo>
                    <a:pt x="11145" y="5882"/>
                    <a:pt x="11264" y="6013"/>
                    <a:pt x="11264" y="6168"/>
                  </a:cubicBezTo>
                  <a:cubicBezTo>
                    <a:pt x="11264" y="6322"/>
                    <a:pt x="11133" y="6441"/>
                    <a:pt x="10978" y="6441"/>
                  </a:cubicBezTo>
                  <a:lnTo>
                    <a:pt x="4775" y="6441"/>
                  </a:lnTo>
                  <a:cubicBezTo>
                    <a:pt x="4108" y="6441"/>
                    <a:pt x="3489" y="6049"/>
                    <a:pt x="3227" y="5417"/>
                  </a:cubicBezTo>
                  <a:lnTo>
                    <a:pt x="2882" y="4453"/>
                  </a:lnTo>
                  <a:cubicBezTo>
                    <a:pt x="2863" y="4377"/>
                    <a:pt x="2791" y="4339"/>
                    <a:pt x="2720" y="4339"/>
                  </a:cubicBezTo>
                  <a:cubicBezTo>
                    <a:pt x="2702" y="4339"/>
                    <a:pt x="2684" y="4341"/>
                    <a:pt x="2668" y="4346"/>
                  </a:cubicBezTo>
                  <a:cubicBezTo>
                    <a:pt x="2573" y="4382"/>
                    <a:pt x="2525" y="4477"/>
                    <a:pt x="2561" y="4572"/>
                  </a:cubicBezTo>
                  <a:cubicBezTo>
                    <a:pt x="2846" y="5275"/>
                    <a:pt x="2846" y="5596"/>
                    <a:pt x="3180" y="6013"/>
                  </a:cubicBezTo>
                  <a:lnTo>
                    <a:pt x="2799" y="6560"/>
                  </a:lnTo>
                  <a:cubicBezTo>
                    <a:pt x="2215" y="7394"/>
                    <a:pt x="2715" y="8549"/>
                    <a:pt x="3716" y="8680"/>
                  </a:cubicBezTo>
                  <a:cubicBezTo>
                    <a:pt x="2918" y="9418"/>
                    <a:pt x="3442" y="10787"/>
                    <a:pt x="4549" y="10787"/>
                  </a:cubicBezTo>
                  <a:cubicBezTo>
                    <a:pt x="5656" y="10787"/>
                    <a:pt x="6168" y="9454"/>
                    <a:pt x="5394" y="8692"/>
                  </a:cubicBezTo>
                  <a:lnTo>
                    <a:pt x="7871" y="8692"/>
                  </a:lnTo>
                  <a:cubicBezTo>
                    <a:pt x="7085" y="9454"/>
                    <a:pt x="7621" y="10787"/>
                    <a:pt x="8716" y="10787"/>
                  </a:cubicBezTo>
                  <a:cubicBezTo>
                    <a:pt x="9823" y="10787"/>
                    <a:pt x="10335" y="9454"/>
                    <a:pt x="9562" y="8692"/>
                  </a:cubicBezTo>
                  <a:lnTo>
                    <a:pt x="9788" y="8692"/>
                  </a:lnTo>
                  <a:cubicBezTo>
                    <a:pt x="10133" y="8692"/>
                    <a:pt x="10419" y="8406"/>
                    <a:pt x="10419" y="8073"/>
                  </a:cubicBezTo>
                  <a:cubicBezTo>
                    <a:pt x="10419" y="7727"/>
                    <a:pt x="10133" y="7442"/>
                    <a:pt x="9788" y="7442"/>
                  </a:cubicBezTo>
                  <a:lnTo>
                    <a:pt x="8228" y="7442"/>
                  </a:lnTo>
                  <a:cubicBezTo>
                    <a:pt x="8133" y="7442"/>
                    <a:pt x="8061" y="7513"/>
                    <a:pt x="8061" y="7608"/>
                  </a:cubicBezTo>
                  <a:cubicBezTo>
                    <a:pt x="8061" y="7692"/>
                    <a:pt x="8133" y="7775"/>
                    <a:pt x="8228" y="7775"/>
                  </a:cubicBezTo>
                  <a:lnTo>
                    <a:pt x="9788" y="7775"/>
                  </a:lnTo>
                  <a:cubicBezTo>
                    <a:pt x="9954" y="7775"/>
                    <a:pt x="10074" y="7906"/>
                    <a:pt x="10074" y="8049"/>
                  </a:cubicBezTo>
                  <a:cubicBezTo>
                    <a:pt x="10074" y="8215"/>
                    <a:pt x="9943" y="8335"/>
                    <a:pt x="9788" y="8335"/>
                  </a:cubicBezTo>
                  <a:lnTo>
                    <a:pt x="3930" y="8335"/>
                  </a:lnTo>
                  <a:cubicBezTo>
                    <a:pt x="3108" y="8335"/>
                    <a:pt x="2620" y="7418"/>
                    <a:pt x="3096" y="6739"/>
                  </a:cubicBezTo>
                  <a:lnTo>
                    <a:pt x="3442" y="6251"/>
                  </a:lnTo>
                  <a:cubicBezTo>
                    <a:pt x="3573" y="6382"/>
                    <a:pt x="3739" y="6489"/>
                    <a:pt x="3906" y="6560"/>
                  </a:cubicBezTo>
                  <a:lnTo>
                    <a:pt x="3573" y="7072"/>
                  </a:lnTo>
                  <a:cubicBezTo>
                    <a:pt x="3358" y="7370"/>
                    <a:pt x="3573" y="7775"/>
                    <a:pt x="3942" y="7775"/>
                  </a:cubicBezTo>
                  <a:lnTo>
                    <a:pt x="7609" y="7775"/>
                  </a:lnTo>
                  <a:cubicBezTo>
                    <a:pt x="7692" y="7775"/>
                    <a:pt x="7764" y="7692"/>
                    <a:pt x="7764" y="7608"/>
                  </a:cubicBezTo>
                  <a:cubicBezTo>
                    <a:pt x="7764" y="7513"/>
                    <a:pt x="7692" y="7442"/>
                    <a:pt x="7609" y="7442"/>
                  </a:cubicBezTo>
                  <a:lnTo>
                    <a:pt x="3942" y="7442"/>
                  </a:lnTo>
                  <a:cubicBezTo>
                    <a:pt x="3847" y="7442"/>
                    <a:pt x="3811" y="7334"/>
                    <a:pt x="3847" y="7263"/>
                  </a:cubicBezTo>
                  <a:lnTo>
                    <a:pt x="4251" y="6703"/>
                  </a:lnTo>
                  <a:cubicBezTo>
                    <a:pt x="4465" y="6762"/>
                    <a:pt x="4535" y="6775"/>
                    <a:pt x="5134" y="6775"/>
                  </a:cubicBezTo>
                  <a:cubicBezTo>
                    <a:pt x="5630" y="6775"/>
                    <a:pt x="6490" y="6766"/>
                    <a:pt x="8097" y="6766"/>
                  </a:cubicBezTo>
                  <a:cubicBezTo>
                    <a:pt x="8881" y="6766"/>
                    <a:pt x="9842" y="6768"/>
                    <a:pt x="11026" y="6775"/>
                  </a:cubicBezTo>
                  <a:cubicBezTo>
                    <a:pt x="11371" y="6775"/>
                    <a:pt x="11645" y="6489"/>
                    <a:pt x="11645" y="6144"/>
                  </a:cubicBezTo>
                  <a:cubicBezTo>
                    <a:pt x="11598" y="5810"/>
                    <a:pt x="11312" y="5525"/>
                    <a:pt x="10966" y="5525"/>
                  </a:cubicBezTo>
                  <a:lnTo>
                    <a:pt x="10788" y="5525"/>
                  </a:lnTo>
                  <a:lnTo>
                    <a:pt x="11598" y="2048"/>
                  </a:lnTo>
                  <a:cubicBezTo>
                    <a:pt x="11740" y="1393"/>
                    <a:pt x="11252" y="762"/>
                    <a:pt x="10562" y="762"/>
                  </a:cubicBezTo>
                  <a:lnTo>
                    <a:pt x="7252" y="762"/>
                  </a:lnTo>
                  <a:cubicBezTo>
                    <a:pt x="7156" y="762"/>
                    <a:pt x="7085" y="834"/>
                    <a:pt x="7085" y="929"/>
                  </a:cubicBezTo>
                  <a:cubicBezTo>
                    <a:pt x="7085" y="1012"/>
                    <a:pt x="7156" y="1096"/>
                    <a:pt x="7252" y="1096"/>
                  </a:cubicBezTo>
                  <a:lnTo>
                    <a:pt x="10562" y="1096"/>
                  </a:lnTo>
                  <a:cubicBezTo>
                    <a:pt x="11026" y="1096"/>
                    <a:pt x="11359" y="1524"/>
                    <a:pt x="11252" y="1953"/>
                  </a:cubicBezTo>
                  <a:lnTo>
                    <a:pt x="10431" y="5525"/>
                  </a:lnTo>
                  <a:lnTo>
                    <a:pt x="9847" y="5525"/>
                  </a:lnTo>
                  <a:cubicBezTo>
                    <a:pt x="9943" y="5144"/>
                    <a:pt x="10585" y="2369"/>
                    <a:pt x="10705" y="1869"/>
                  </a:cubicBezTo>
                  <a:cubicBezTo>
                    <a:pt x="10728" y="1762"/>
                    <a:pt x="10645" y="1655"/>
                    <a:pt x="10538" y="1655"/>
                  </a:cubicBezTo>
                  <a:lnTo>
                    <a:pt x="2858" y="1655"/>
                  </a:lnTo>
                  <a:lnTo>
                    <a:pt x="2668" y="1096"/>
                  </a:lnTo>
                  <a:lnTo>
                    <a:pt x="6621" y="1096"/>
                  </a:lnTo>
                  <a:cubicBezTo>
                    <a:pt x="6716" y="1096"/>
                    <a:pt x="6787" y="1012"/>
                    <a:pt x="6787" y="929"/>
                  </a:cubicBezTo>
                  <a:cubicBezTo>
                    <a:pt x="6787" y="834"/>
                    <a:pt x="6716" y="762"/>
                    <a:pt x="6621" y="762"/>
                  </a:cubicBezTo>
                  <a:lnTo>
                    <a:pt x="2549" y="762"/>
                  </a:lnTo>
                  <a:cubicBezTo>
                    <a:pt x="2394" y="334"/>
                    <a:pt x="1965" y="0"/>
                    <a:pt x="1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240" name="Google Shape;240;p17"/>
          <p:cNvCxnSpPr/>
          <p:nvPr/>
        </p:nvCxnSpPr>
        <p:spPr>
          <a:xfrm rot="10800000">
            <a:off x="9461992" y="4140073"/>
            <a:ext cx="0" cy="1177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41" name="Google Shape;241;p17"/>
          <p:cNvSpPr/>
          <p:nvPr/>
        </p:nvSpPr>
        <p:spPr>
          <a:xfrm>
            <a:off x="8916992" y="5012873"/>
            <a:ext cx="1090000" cy="10900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3" name="Google Shape;243;p17"/>
          <p:cNvSpPr/>
          <p:nvPr/>
        </p:nvSpPr>
        <p:spPr>
          <a:xfrm>
            <a:off x="8285792" y="1866173"/>
            <a:ext cx="2352400" cy="598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2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44" name="Google Shape;244;p17"/>
          <p:cNvGrpSpPr/>
          <p:nvPr/>
        </p:nvGrpSpPr>
        <p:grpSpPr>
          <a:xfrm>
            <a:off x="9212185" y="5308533"/>
            <a:ext cx="499612" cy="498680"/>
            <a:chOff x="1421638" y="4125629"/>
            <a:chExt cx="374709" cy="374010"/>
          </a:xfrm>
        </p:grpSpPr>
        <p:sp>
          <p:nvSpPr>
            <p:cNvPr id="245" name="Google Shape;245;p17"/>
            <p:cNvSpPr/>
            <p:nvPr/>
          </p:nvSpPr>
          <p:spPr>
            <a:xfrm>
              <a:off x="1421638" y="4265954"/>
              <a:ext cx="374709" cy="233685"/>
            </a:xfrm>
            <a:custGeom>
              <a:avLst/>
              <a:gdLst/>
              <a:ahLst/>
              <a:cxnLst/>
              <a:rect l="l" t="t" r="r" b="b"/>
              <a:pathLst>
                <a:path w="11800" h="7359" extrusionOk="0">
                  <a:moveTo>
                    <a:pt x="3180" y="3298"/>
                  </a:moveTo>
                  <a:lnTo>
                    <a:pt x="3180" y="7001"/>
                  </a:lnTo>
                  <a:lnTo>
                    <a:pt x="1691" y="7001"/>
                  </a:lnTo>
                  <a:lnTo>
                    <a:pt x="1691" y="3298"/>
                  </a:lnTo>
                  <a:close/>
                  <a:moveTo>
                    <a:pt x="6680" y="2370"/>
                  </a:moveTo>
                  <a:lnTo>
                    <a:pt x="6680" y="7001"/>
                  </a:lnTo>
                  <a:lnTo>
                    <a:pt x="5192" y="7001"/>
                  </a:lnTo>
                  <a:lnTo>
                    <a:pt x="5192" y="2370"/>
                  </a:lnTo>
                  <a:close/>
                  <a:moveTo>
                    <a:pt x="10180" y="345"/>
                  </a:moveTo>
                  <a:lnTo>
                    <a:pt x="10180" y="7001"/>
                  </a:lnTo>
                  <a:lnTo>
                    <a:pt x="8692" y="7001"/>
                  </a:lnTo>
                  <a:lnTo>
                    <a:pt x="8692" y="345"/>
                  </a:lnTo>
                  <a:close/>
                  <a:moveTo>
                    <a:pt x="8502" y="0"/>
                  </a:moveTo>
                  <a:cubicBezTo>
                    <a:pt x="8406" y="0"/>
                    <a:pt x="8323" y="84"/>
                    <a:pt x="8323" y="179"/>
                  </a:cubicBezTo>
                  <a:lnTo>
                    <a:pt x="8323" y="7001"/>
                  </a:lnTo>
                  <a:lnTo>
                    <a:pt x="7013" y="7001"/>
                  </a:lnTo>
                  <a:lnTo>
                    <a:pt x="7013" y="2203"/>
                  </a:lnTo>
                  <a:cubicBezTo>
                    <a:pt x="7013" y="2120"/>
                    <a:pt x="6930" y="2024"/>
                    <a:pt x="6835" y="2024"/>
                  </a:cubicBezTo>
                  <a:lnTo>
                    <a:pt x="4989" y="2024"/>
                  </a:lnTo>
                  <a:cubicBezTo>
                    <a:pt x="4894" y="2024"/>
                    <a:pt x="4811" y="2108"/>
                    <a:pt x="4811" y="2203"/>
                  </a:cubicBezTo>
                  <a:lnTo>
                    <a:pt x="4811" y="7001"/>
                  </a:lnTo>
                  <a:lnTo>
                    <a:pt x="3501" y="7001"/>
                  </a:lnTo>
                  <a:lnTo>
                    <a:pt x="3501" y="3132"/>
                  </a:lnTo>
                  <a:cubicBezTo>
                    <a:pt x="3501" y="3036"/>
                    <a:pt x="3418" y="2953"/>
                    <a:pt x="3322" y="2953"/>
                  </a:cubicBezTo>
                  <a:lnTo>
                    <a:pt x="1477" y="2953"/>
                  </a:lnTo>
                  <a:cubicBezTo>
                    <a:pt x="1382" y="2953"/>
                    <a:pt x="1298" y="3024"/>
                    <a:pt x="1298" y="3132"/>
                  </a:cubicBezTo>
                  <a:lnTo>
                    <a:pt x="1298" y="7001"/>
                  </a:lnTo>
                  <a:lnTo>
                    <a:pt x="179" y="7001"/>
                  </a:lnTo>
                  <a:cubicBezTo>
                    <a:pt x="84" y="7001"/>
                    <a:pt x="1" y="7073"/>
                    <a:pt x="1" y="7180"/>
                  </a:cubicBezTo>
                  <a:cubicBezTo>
                    <a:pt x="1" y="7287"/>
                    <a:pt x="72" y="7358"/>
                    <a:pt x="179" y="7358"/>
                  </a:cubicBezTo>
                  <a:lnTo>
                    <a:pt x="11597" y="7358"/>
                  </a:lnTo>
                  <a:cubicBezTo>
                    <a:pt x="11681" y="7358"/>
                    <a:pt x="11776" y="7287"/>
                    <a:pt x="11776" y="7180"/>
                  </a:cubicBezTo>
                  <a:cubicBezTo>
                    <a:pt x="11800" y="7073"/>
                    <a:pt x="11728" y="7001"/>
                    <a:pt x="11633" y="7001"/>
                  </a:cubicBezTo>
                  <a:lnTo>
                    <a:pt x="10526" y="7001"/>
                  </a:lnTo>
                  <a:lnTo>
                    <a:pt x="10526" y="179"/>
                  </a:lnTo>
                  <a:cubicBezTo>
                    <a:pt x="10526" y="95"/>
                    <a:pt x="10442" y="0"/>
                    <a:pt x="10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6" name="Google Shape;246;p17"/>
            <p:cNvSpPr/>
            <p:nvPr/>
          </p:nvSpPr>
          <p:spPr>
            <a:xfrm>
              <a:off x="1428052" y="4125629"/>
              <a:ext cx="356958" cy="215585"/>
            </a:xfrm>
            <a:custGeom>
              <a:avLst/>
              <a:gdLst/>
              <a:ahLst/>
              <a:cxnLst/>
              <a:rect l="l" t="t" r="r" b="b"/>
              <a:pathLst>
                <a:path w="11241" h="6789" extrusionOk="0">
                  <a:moveTo>
                    <a:pt x="10668" y="0"/>
                  </a:moveTo>
                  <a:cubicBezTo>
                    <a:pt x="10653" y="0"/>
                    <a:pt x="10637" y="1"/>
                    <a:pt x="10621" y="2"/>
                  </a:cubicBezTo>
                  <a:lnTo>
                    <a:pt x="9145" y="181"/>
                  </a:lnTo>
                  <a:cubicBezTo>
                    <a:pt x="8847" y="216"/>
                    <a:pt x="8633" y="490"/>
                    <a:pt x="8669" y="788"/>
                  </a:cubicBezTo>
                  <a:cubicBezTo>
                    <a:pt x="8691" y="1064"/>
                    <a:pt x="8938" y="1268"/>
                    <a:pt x="9211" y="1268"/>
                  </a:cubicBezTo>
                  <a:cubicBezTo>
                    <a:pt x="9232" y="1268"/>
                    <a:pt x="9254" y="1267"/>
                    <a:pt x="9276" y="1264"/>
                  </a:cubicBezTo>
                  <a:lnTo>
                    <a:pt x="9395" y="1252"/>
                  </a:lnTo>
                  <a:lnTo>
                    <a:pt x="9395" y="1252"/>
                  </a:lnTo>
                  <a:cubicBezTo>
                    <a:pt x="7597" y="3348"/>
                    <a:pt x="5442" y="4443"/>
                    <a:pt x="3918" y="4979"/>
                  </a:cubicBezTo>
                  <a:cubicBezTo>
                    <a:pt x="2025" y="5657"/>
                    <a:pt x="561" y="5717"/>
                    <a:pt x="537" y="5717"/>
                  </a:cubicBezTo>
                  <a:cubicBezTo>
                    <a:pt x="239" y="5729"/>
                    <a:pt x="1" y="5967"/>
                    <a:pt x="25" y="6265"/>
                  </a:cubicBezTo>
                  <a:cubicBezTo>
                    <a:pt x="37" y="6562"/>
                    <a:pt x="275" y="6789"/>
                    <a:pt x="561" y="6789"/>
                  </a:cubicBezTo>
                  <a:lnTo>
                    <a:pt x="572" y="6789"/>
                  </a:lnTo>
                  <a:cubicBezTo>
                    <a:pt x="632" y="6789"/>
                    <a:pt x="2192" y="6729"/>
                    <a:pt x="4263" y="6003"/>
                  </a:cubicBezTo>
                  <a:cubicBezTo>
                    <a:pt x="5418" y="5586"/>
                    <a:pt x="6514" y="5050"/>
                    <a:pt x="7490" y="4383"/>
                  </a:cubicBezTo>
                  <a:cubicBezTo>
                    <a:pt x="7561" y="4324"/>
                    <a:pt x="7597" y="4217"/>
                    <a:pt x="7538" y="4145"/>
                  </a:cubicBezTo>
                  <a:cubicBezTo>
                    <a:pt x="7501" y="4093"/>
                    <a:pt x="7445" y="4065"/>
                    <a:pt x="7391" y="4065"/>
                  </a:cubicBezTo>
                  <a:cubicBezTo>
                    <a:pt x="7358" y="4065"/>
                    <a:pt x="7326" y="4075"/>
                    <a:pt x="7299" y="4098"/>
                  </a:cubicBezTo>
                  <a:cubicBezTo>
                    <a:pt x="6335" y="4753"/>
                    <a:pt x="5275" y="5288"/>
                    <a:pt x="4144" y="5693"/>
                  </a:cubicBezTo>
                  <a:cubicBezTo>
                    <a:pt x="2132" y="6408"/>
                    <a:pt x="632" y="6467"/>
                    <a:pt x="561" y="6467"/>
                  </a:cubicBezTo>
                  <a:cubicBezTo>
                    <a:pt x="453" y="6467"/>
                    <a:pt x="358" y="6372"/>
                    <a:pt x="358" y="6265"/>
                  </a:cubicBezTo>
                  <a:cubicBezTo>
                    <a:pt x="358" y="6169"/>
                    <a:pt x="441" y="6074"/>
                    <a:pt x="561" y="6062"/>
                  </a:cubicBezTo>
                  <a:cubicBezTo>
                    <a:pt x="572" y="6062"/>
                    <a:pt x="2085" y="6003"/>
                    <a:pt x="4037" y="5300"/>
                  </a:cubicBezTo>
                  <a:cubicBezTo>
                    <a:pt x="5680" y="4717"/>
                    <a:pt x="8026" y="3514"/>
                    <a:pt x="9943" y="1133"/>
                  </a:cubicBezTo>
                  <a:cubicBezTo>
                    <a:pt x="10035" y="1018"/>
                    <a:pt x="9949" y="847"/>
                    <a:pt x="9813" y="847"/>
                  </a:cubicBezTo>
                  <a:cubicBezTo>
                    <a:pt x="9809" y="847"/>
                    <a:pt x="9804" y="847"/>
                    <a:pt x="9800" y="847"/>
                  </a:cubicBezTo>
                  <a:lnTo>
                    <a:pt x="9252" y="931"/>
                  </a:lnTo>
                  <a:cubicBezTo>
                    <a:pt x="9244" y="932"/>
                    <a:pt x="9236" y="932"/>
                    <a:pt x="9228" y="932"/>
                  </a:cubicBezTo>
                  <a:cubicBezTo>
                    <a:pt x="9139" y="932"/>
                    <a:pt x="9049" y="874"/>
                    <a:pt x="9038" y="776"/>
                  </a:cubicBezTo>
                  <a:cubicBezTo>
                    <a:pt x="9014" y="657"/>
                    <a:pt x="9085" y="550"/>
                    <a:pt x="9204" y="538"/>
                  </a:cubicBezTo>
                  <a:lnTo>
                    <a:pt x="10681" y="359"/>
                  </a:lnTo>
                  <a:cubicBezTo>
                    <a:pt x="10688" y="358"/>
                    <a:pt x="10696" y="358"/>
                    <a:pt x="10703" y="358"/>
                  </a:cubicBezTo>
                  <a:cubicBezTo>
                    <a:pt x="10812" y="358"/>
                    <a:pt x="10895" y="438"/>
                    <a:pt x="10895" y="550"/>
                  </a:cubicBezTo>
                  <a:lnTo>
                    <a:pt x="10895" y="2026"/>
                  </a:lnTo>
                  <a:cubicBezTo>
                    <a:pt x="10895" y="2133"/>
                    <a:pt x="10812" y="2217"/>
                    <a:pt x="10705" y="2217"/>
                  </a:cubicBezTo>
                  <a:cubicBezTo>
                    <a:pt x="10598" y="2217"/>
                    <a:pt x="10514" y="2133"/>
                    <a:pt x="10514" y="2026"/>
                  </a:cubicBezTo>
                  <a:lnTo>
                    <a:pt x="10514" y="1586"/>
                  </a:lnTo>
                  <a:cubicBezTo>
                    <a:pt x="10514" y="1502"/>
                    <a:pt x="10467" y="1443"/>
                    <a:pt x="10407" y="1419"/>
                  </a:cubicBezTo>
                  <a:cubicBezTo>
                    <a:pt x="10387" y="1409"/>
                    <a:pt x="10368" y="1405"/>
                    <a:pt x="10349" y="1405"/>
                  </a:cubicBezTo>
                  <a:cubicBezTo>
                    <a:pt x="10298" y="1405"/>
                    <a:pt x="10251" y="1435"/>
                    <a:pt x="10217" y="1478"/>
                  </a:cubicBezTo>
                  <a:cubicBezTo>
                    <a:pt x="9574" y="2264"/>
                    <a:pt x="8835" y="2979"/>
                    <a:pt x="8026" y="3610"/>
                  </a:cubicBezTo>
                  <a:cubicBezTo>
                    <a:pt x="7954" y="3669"/>
                    <a:pt x="7942" y="3764"/>
                    <a:pt x="8002" y="3848"/>
                  </a:cubicBezTo>
                  <a:cubicBezTo>
                    <a:pt x="8036" y="3888"/>
                    <a:pt x="8081" y="3910"/>
                    <a:pt x="8129" y="3910"/>
                  </a:cubicBezTo>
                  <a:cubicBezTo>
                    <a:pt x="8166" y="3910"/>
                    <a:pt x="8204" y="3897"/>
                    <a:pt x="8240" y="3872"/>
                  </a:cubicBezTo>
                  <a:cubicBezTo>
                    <a:pt x="8931" y="3336"/>
                    <a:pt x="9585" y="2729"/>
                    <a:pt x="10169" y="2062"/>
                  </a:cubicBezTo>
                  <a:cubicBezTo>
                    <a:pt x="10181" y="2336"/>
                    <a:pt x="10419" y="2574"/>
                    <a:pt x="10705" y="2574"/>
                  </a:cubicBezTo>
                  <a:cubicBezTo>
                    <a:pt x="11002" y="2574"/>
                    <a:pt x="11240" y="2336"/>
                    <a:pt x="11240" y="2038"/>
                  </a:cubicBezTo>
                  <a:lnTo>
                    <a:pt x="11240" y="573"/>
                  </a:lnTo>
                  <a:cubicBezTo>
                    <a:pt x="11240" y="395"/>
                    <a:pt x="11169" y="240"/>
                    <a:pt x="11050" y="133"/>
                  </a:cubicBezTo>
                  <a:cubicBezTo>
                    <a:pt x="10943" y="47"/>
                    <a:pt x="10807" y="0"/>
                    <a:pt x="10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248" name="Google Shape;248;p17"/>
          <p:cNvCxnSpPr/>
          <p:nvPr/>
        </p:nvCxnSpPr>
        <p:spPr>
          <a:xfrm rot="10800000">
            <a:off x="2730008" y="4140073"/>
            <a:ext cx="0" cy="1177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49" name="Google Shape;249;p17"/>
          <p:cNvSpPr/>
          <p:nvPr/>
        </p:nvSpPr>
        <p:spPr>
          <a:xfrm>
            <a:off x="2185008" y="5012873"/>
            <a:ext cx="1090000" cy="1090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1" name="Google Shape;251;p17"/>
          <p:cNvSpPr/>
          <p:nvPr/>
        </p:nvSpPr>
        <p:spPr>
          <a:xfrm>
            <a:off x="1553808" y="1866173"/>
            <a:ext cx="2352400" cy="5980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2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52" name="Google Shape;252;p17"/>
          <p:cNvGrpSpPr/>
          <p:nvPr/>
        </p:nvGrpSpPr>
        <p:grpSpPr>
          <a:xfrm>
            <a:off x="2500632" y="5312110"/>
            <a:ext cx="458753" cy="491525"/>
            <a:chOff x="4149138" y="4121151"/>
            <a:chExt cx="344065" cy="368644"/>
          </a:xfrm>
        </p:grpSpPr>
        <p:sp>
          <p:nvSpPr>
            <p:cNvPr id="253" name="Google Shape;253;p17"/>
            <p:cNvSpPr/>
            <p:nvPr/>
          </p:nvSpPr>
          <p:spPr>
            <a:xfrm>
              <a:off x="4205853" y="4182724"/>
              <a:ext cx="225746" cy="307071"/>
            </a:xfrm>
            <a:custGeom>
              <a:avLst/>
              <a:gdLst/>
              <a:ahLst/>
              <a:cxnLst/>
              <a:rect l="l" t="t" r="r" b="b"/>
              <a:pathLst>
                <a:path w="7109" h="9670" extrusionOk="0">
                  <a:moveTo>
                    <a:pt x="3643" y="359"/>
                  </a:moveTo>
                  <a:cubicBezTo>
                    <a:pt x="4417" y="359"/>
                    <a:pt x="5132" y="645"/>
                    <a:pt x="5703" y="1157"/>
                  </a:cubicBezTo>
                  <a:cubicBezTo>
                    <a:pt x="6358" y="1752"/>
                    <a:pt x="6751" y="2597"/>
                    <a:pt x="6751" y="3478"/>
                  </a:cubicBezTo>
                  <a:cubicBezTo>
                    <a:pt x="6739" y="4074"/>
                    <a:pt x="6572" y="4669"/>
                    <a:pt x="6251" y="5157"/>
                  </a:cubicBezTo>
                  <a:cubicBezTo>
                    <a:pt x="5929" y="5645"/>
                    <a:pt x="5489" y="6038"/>
                    <a:pt x="4953" y="6288"/>
                  </a:cubicBezTo>
                  <a:cubicBezTo>
                    <a:pt x="4620" y="6431"/>
                    <a:pt x="4417" y="6776"/>
                    <a:pt x="4417" y="7146"/>
                  </a:cubicBezTo>
                  <a:lnTo>
                    <a:pt x="4417" y="7360"/>
                  </a:lnTo>
                  <a:lnTo>
                    <a:pt x="2834" y="7360"/>
                  </a:lnTo>
                  <a:lnTo>
                    <a:pt x="2834" y="7146"/>
                  </a:lnTo>
                  <a:cubicBezTo>
                    <a:pt x="2834" y="6776"/>
                    <a:pt x="2631" y="6455"/>
                    <a:pt x="2298" y="6288"/>
                  </a:cubicBezTo>
                  <a:cubicBezTo>
                    <a:pt x="1084" y="5705"/>
                    <a:pt x="381" y="4407"/>
                    <a:pt x="548" y="3074"/>
                  </a:cubicBezTo>
                  <a:cubicBezTo>
                    <a:pt x="726" y="1669"/>
                    <a:pt x="1869" y="526"/>
                    <a:pt x="3286" y="383"/>
                  </a:cubicBezTo>
                  <a:cubicBezTo>
                    <a:pt x="3405" y="359"/>
                    <a:pt x="3524" y="359"/>
                    <a:pt x="3643" y="359"/>
                  </a:cubicBezTo>
                  <a:close/>
                  <a:moveTo>
                    <a:pt x="4417" y="7729"/>
                  </a:moveTo>
                  <a:lnTo>
                    <a:pt x="4417" y="8324"/>
                  </a:lnTo>
                  <a:cubicBezTo>
                    <a:pt x="4417" y="8443"/>
                    <a:pt x="4322" y="8539"/>
                    <a:pt x="4203" y="8539"/>
                  </a:cubicBezTo>
                  <a:lnTo>
                    <a:pt x="3048" y="8539"/>
                  </a:lnTo>
                  <a:cubicBezTo>
                    <a:pt x="2929" y="8539"/>
                    <a:pt x="2834" y="8443"/>
                    <a:pt x="2834" y="8324"/>
                  </a:cubicBezTo>
                  <a:lnTo>
                    <a:pt x="2834" y="7729"/>
                  </a:lnTo>
                  <a:close/>
                  <a:moveTo>
                    <a:pt x="4024" y="8896"/>
                  </a:moveTo>
                  <a:lnTo>
                    <a:pt x="4024" y="9098"/>
                  </a:lnTo>
                  <a:cubicBezTo>
                    <a:pt x="4024" y="9217"/>
                    <a:pt x="3941" y="9313"/>
                    <a:pt x="3822" y="9313"/>
                  </a:cubicBezTo>
                  <a:lnTo>
                    <a:pt x="3429" y="9313"/>
                  </a:lnTo>
                  <a:cubicBezTo>
                    <a:pt x="3310" y="9313"/>
                    <a:pt x="3227" y="9217"/>
                    <a:pt x="3227" y="9098"/>
                  </a:cubicBezTo>
                  <a:lnTo>
                    <a:pt x="3227" y="8896"/>
                  </a:lnTo>
                  <a:close/>
                  <a:moveTo>
                    <a:pt x="3658" y="1"/>
                  </a:moveTo>
                  <a:cubicBezTo>
                    <a:pt x="3519" y="1"/>
                    <a:pt x="3379" y="9"/>
                    <a:pt x="3239" y="26"/>
                  </a:cubicBezTo>
                  <a:cubicBezTo>
                    <a:pt x="1667" y="204"/>
                    <a:pt x="381" y="1466"/>
                    <a:pt x="191" y="3026"/>
                  </a:cubicBezTo>
                  <a:cubicBezTo>
                    <a:pt x="0" y="4526"/>
                    <a:pt x="786" y="5979"/>
                    <a:pt x="2155" y="6610"/>
                  </a:cubicBezTo>
                  <a:cubicBezTo>
                    <a:pt x="2358" y="6705"/>
                    <a:pt x="2477" y="6931"/>
                    <a:pt x="2477" y="7146"/>
                  </a:cubicBezTo>
                  <a:lnTo>
                    <a:pt x="2477" y="8324"/>
                  </a:lnTo>
                  <a:cubicBezTo>
                    <a:pt x="2477" y="8574"/>
                    <a:pt x="2643" y="8789"/>
                    <a:pt x="2870" y="8860"/>
                  </a:cubicBezTo>
                  <a:lnTo>
                    <a:pt x="2870" y="9098"/>
                  </a:lnTo>
                  <a:cubicBezTo>
                    <a:pt x="2870" y="9408"/>
                    <a:pt x="3120" y="9670"/>
                    <a:pt x="3429" y="9670"/>
                  </a:cubicBezTo>
                  <a:lnTo>
                    <a:pt x="3822" y="9670"/>
                  </a:lnTo>
                  <a:cubicBezTo>
                    <a:pt x="4132" y="9670"/>
                    <a:pt x="4382" y="9408"/>
                    <a:pt x="4382" y="9098"/>
                  </a:cubicBezTo>
                  <a:lnTo>
                    <a:pt x="4382" y="8860"/>
                  </a:lnTo>
                  <a:cubicBezTo>
                    <a:pt x="4608" y="8789"/>
                    <a:pt x="4775" y="8574"/>
                    <a:pt x="4775" y="8324"/>
                  </a:cubicBezTo>
                  <a:lnTo>
                    <a:pt x="4775" y="7146"/>
                  </a:lnTo>
                  <a:cubicBezTo>
                    <a:pt x="4775" y="6931"/>
                    <a:pt x="4906" y="6717"/>
                    <a:pt x="5096" y="6610"/>
                  </a:cubicBezTo>
                  <a:cubicBezTo>
                    <a:pt x="5691" y="6336"/>
                    <a:pt x="6191" y="5895"/>
                    <a:pt x="6549" y="5348"/>
                  </a:cubicBezTo>
                  <a:cubicBezTo>
                    <a:pt x="6906" y="4788"/>
                    <a:pt x="7096" y="4133"/>
                    <a:pt x="7096" y="3455"/>
                  </a:cubicBezTo>
                  <a:cubicBezTo>
                    <a:pt x="7108" y="2490"/>
                    <a:pt x="6680" y="1538"/>
                    <a:pt x="5953" y="883"/>
                  </a:cubicBezTo>
                  <a:cubicBezTo>
                    <a:pt x="5309" y="310"/>
                    <a:pt x="4506" y="1"/>
                    <a:pt x="3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4" name="Google Shape;254;p17"/>
            <p:cNvSpPr/>
            <p:nvPr/>
          </p:nvSpPr>
          <p:spPr>
            <a:xfrm>
              <a:off x="4444777" y="4287484"/>
              <a:ext cx="48426" cy="11400"/>
            </a:xfrm>
            <a:custGeom>
              <a:avLst/>
              <a:gdLst/>
              <a:ahLst/>
              <a:cxnLst/>
              <a:rect l="l" t="t" r="r" b="b"/>
              <a:pathLst>
                <a:path w="1525" h="359" extrusionOk="0">
                  <a:moveTo>
                    <a:pt x="180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80" y="358"/>
                  </a:cubicBezTo>
                  <a:lnTo>
                    <a:pt x="1346" y="358"/>
                  </a:lnTo>
                  <a:cubicBezTo>
                    <a:pt x="1442" y="358"/>
                    <a:pt x="1525" y="275"/>
                    <a:pt x="1525" y="179"/>
                  </a:cubicBezTo>
                  <a:cubicBezTo>
                    <a:pt x="1525" y="72"/>
                    <a:pt x="1430" y="1"/>
                    <a:pt x="1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4149138" y="4287484"/>
              <a:ext cx="48426" cy="11400"/>
            </a:xfrm>
            <a:custGeom>
              <a:avLst/>
              <a:gdLst/>
              <a:ahLst/>
              <a:cxnLst/>
              <a:rect l="l" t="t" r="r" b="b"/>
              <a:pathLst>
                <a:path w="1525" h="359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334" y="358"/>
                  </a:lnTo>
                  <a:cubicBezTo>
                    <a:pt x="1441" y="358"/>
                    <a:pt x="1512" y="275"/>
                    <a:pt x="1512" y="179"/>
                  </a:cubicBezTo>
                  <a:cubicBezTo>
                    <a:pt x="1524" y="72"/>
                    <a:pt x="1441" y="1"/>
                    <a:pt x="1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4315471" y="4121151"/>
              <a:ext cx="11400" cy="48045"/>
            </a:xfrm>
            <a:custGeom>
              <a:avLst/>
              <a:gdLst/>
              <a:ahLst/>
              <a:cxnLst/>
              <a:rect l="l" t="t" r="r" b="b"/>
              <a:pathLst>
                <a:path w="359" h="1513" extrusionOk="0">
                  <a:moveTo>
                    <a:pt x="180" y="0"/>
                  </a:moveTo>
                  <a:cubicBezTo>
                    <a:pt x="72" y="0"/>
                    <a:pt x="1" y="72"/>
                    <a:pt x="1" y="179"/>
                  </a:cubicBezTo>
                  <a:lnTo>
                    <a:pt x="1" y="1334"/>
                  </a:lnTo>
                  <a:cubicBezTo>
                    <a:pt x="1" y="1441"/>
                    <a:pt x="72" y="1512"/>
                    <a:pt x="180" y="1512"/>
                  </a:cubicBezTo>
                  <a:cubicBezTo>
                    <a:pt x="275" y="1512"/>
                    <a:pt x="358" y="1441"/>
                    <a:pt x="358" y="1334"/>
                  </a:cubicBezTo>
                  <a:lnTo>
                    <a:pt x="358" y="179"/>
                  </a:lnTo>
                  <a:cubicBezTo>
                    <a:pt x="358" y="72"/>
                    <a:pt x="275" y="0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4378632" y="4159575"/>
              <a:ext cx="22705" cy="27754"/>
            </a:xfrm>
            <a:custGeom>
              <a:avLst/>
              <a:gdLst/>
              <a:ahLst/>
              <a:cxnLst/>
              <a:rect l="l" t="t" r="r" b="b"/>
              <a:pathLst>
                <a:path w="715" h="874" extrusionOk="0">
                  <a:moveTo>
                    <a:pt x="513" y="0"/>
                  </a:moveTo>
                  <a:cubicBezTo>
                    <a:pt x="451" y="0"/>
                    <a:pt x="387" y="27"/>
                    <a:pt x="346" y="76"/>
                  </a:cubicBezTo>
                  <a:lnTo>
                    <a:pt x="48" y="588"/>
                  </a:lnTo>
                  <a:cubicBezTo>
                    <a:pt x="0" y="671"/>
                    <a:pt x="24" y="778"/>
                    <a:pt x="107" y="838"/>
                  </a:cubicBezTo>
                  <a:cubicBezTo>
                    <a:pt x="131" y="850"/>
                    <a:pt x="167" y="874"/>
                    <a:pt x="191" y="874"/>
                  </a:cubicBezTo>
                  <a:cubicBezTo>
                    <a:pt x="250" y="874"/>
                    <a:pt x="310" y="838"/>
                    <a:pt x="358" y="778"/>
                  </a:cubicBezTo>
                  <a:lnTo>
                    <a:pt x="655" y="278"/>
                  </a:lnTo>
                  <a:cubicBezTo>
                    <a:pt x="715" y="171"/>
                    <a:pt x="691" y="64"/>
                    <a:pt x="596" y="16"/>
                  </a:cubicBezTo>
                  <a:cubicBezTo>
                    <a:pt x="570" y="5"/>
                    <a:pt x="542" y="0"/>
                    <a:pt x="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8" name="Google Shape;258;p17"/>
            <p:cNvSpPr/>
            <p:nvPr/>
          </p:nvSpPr>
          <p:spPr>
            <a:xfrm>
              <a:off x="4240243" y="4399103"/>
              <a:ext cx="22705" cy="27563"/>
            </a:xfrm>
            <a:custGeom>
              <a:avLst/>
              <a:gdLst/>
              <a:ahLst/>
              <a:cxnLst/>
              <a:rect l="l" t="t" r="r" b="b"/>
              <a:pathLst>
                <a:path w="715" h="868" extrusionOk="0">
                  <a:moveTo>
                    <a:pt x="507" y="0"/>
                  </a:moveTo>
                  <a:cubicBezTo>
                    <a:pt x="444" y="0"/>
                    <a:pt x="387" y="33"/>
                    <a:pt x="346" y="82"/>
                  </a:cubicBezTo>
                  <a:lnTo>
                    <a:pt x="48" y="594"/>
                  </a:lnTo>
                  <a:cubicBezTo>
                    <a:pt x="1" y="677"/>
                    <a:pt x="24" y="784"/>
                    <a:pt x="108" y="844"/>
                  </a:cubicBezTo>
                  <a:cubicBezTo>
                    <a:pt x="132" y="855"/>
                    <a:pt x="155" y="867"/>
                    <a:pt x="191" y="867"/>
                  </a:cubicBezTo>
                  <a:cubicBezTo>
                    <a:pt x="251" y="867"/>
                    <a:pt x="310" y="844"/>
                    <a:pt x="358" y="784"/>
                  </a:cubicBezTo>
                  <a:lnTo>
                    <a:pt x="655" y="272"/>
                  </a:lnTo>
                  <a:cubicBezTo>
                    <a:pt x="715" y="189"/>
                    <a:pt x="679" y="82"/>
                    <a:pt x="596" y="22"/>
                  </a:cubicBezTo>
                  <a:cubicBezTo>
                    <a:pt x="566" y="7"/>
                    <a:pt x="536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9" name="Google Shape;259;p17"/>
            <p:cNvSpPr/>
            <p:nvPr/>
          </p:nvSpPr>
          <p:spPr>
            <a:xfrm>
              <a:off x="4240243" y="4159130"/>
              <a:ext cx="22705" cy="28198"/>
            </a:xfrm>
            <a:custGeom>
              <a:avLst/>
              <a:gdLst/>
              <a:ahLst/>
              <a:cxnLst/>
              <a:rect l="l" t="t" r="r" b="b"/>
              <a:pathLst>
                <a:path w="715" h="888" extrusionOk="0">
                  <a:moveTo>
                    <a:pt x="213" y="1"/>
                  </a:moveTo>
                  <a:cubicBezTo>
                    <a:pt x="181" y="1"/>
                    <a:pt x="148" y="10"/>
                    <a:pt x="120" y="30"/>
                  </a:cubicBezTo>
                  <a:cubicBezTo>
                    <a:pt x="24" y="78"/>
                    <a:pt x="1" y="197"/>
                    <a:pt x="60" y="292"/>
                  </a:cubicBezTo>
                  <a:lnTo>
                    <a:pt x="358" y="792"/>
                  </a:lnTo>
                  <a:cubicBezTo>
                    <a:pt x="382" y="852"/>
                    <a:pt x="441" y="888"/>
                    <a:pt x="525" y="888"/>
                  </a:cubicBezTo>
                  <a:cubicBezTo>
                    <a:pt x="548" y="888"/>
                    <a:pt x="584" y="864"/>
                    <a:pt x="608" y="852"/>
                  </a:cubicBezTo>
                  <a:cubicBezTo>
                    <a:pt x="679" y="792"/>
                    <a:pt x="715" y="685"/>
                    <a:pt x="667" y="602"/>
                  </a:cubicBezTo>
                  <a:lnTo>
                    <a:pt x="370" y="90"/>
                  </a:lnTo>
                  <a:cubicBezTo>
                    <a:pt x="338" y="35"/>
                    <a:pt x="276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4378632" y="4399230"/>
              <a:ext cx="22705" cy="28198"/>
            </a:xfrm>
            <a:custGeom>
              <a:avLst/>
              <a:gdLst/>
              <a:ahLst/>
              <a:cxnLst/>
              <a:rect l="l" t="t" r="r" b="b"/>
              <a:pathLst>
                <a:path w="715" h="888" extrusionOk="0">
                  <a:moveTo>
                    <a:pt x="221" y="0"/>
                  </a:moveTo>
                  <a:cubicBezTo>
                    <a:pt x="187" y="0"/>
                    <a:pt x="152" y="10"/>
                    <a:pt x="119" y="30"/>
                  </a:cubicBezTo>
                  <a:cubicBezTo>
                    <a:pt x="24" y="78"/>
                    <a:pt x="0" y="197"/>
                    <a:pt x="60" y="292"/>
                  </a:cubicBezTo>
                  <a:lnTo>
                    <a:pt x="358" y="792"/>
                  </a:lnTo>
                  <a:cubicBezTo>
                    <a:pt x="393" y="851"/>
                    <a:pt x="453" y="887"/>
                    <a:pt x="524" y="887"/>
                  </a:cubicBezTo>
                  <a:cubicBezTo>
                    <a:pt x="548" y="887"/>
                    <a:pt x="584" y="863"/>
                    <a:pt x="608" y="851"/>
                  </a:cubicBezTo>
                  <a:cubicBezTo>
                    <a:pt x="691" y="792"/>
                    <a:pt x="715" y="673"/>
                    <a:pt x="667" y="601"/>
                  </a:cubicBezTo>
                  <a:lnTo>
                    <a:pt x="369" y="89"/>
                  </a:lnTo>
                  <a:cubicBezTo>
                    <a:pt x="346" y="35"/>
                    <a:pt x="286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1" name="Google Shape;261;p17"/>
            <p:cNvSpPr/>
            <p:nvPr/>
          </p:nvSpPr>
          <p:spPr>
            <a:xfrm>
              <a:off x="4426264" y="4351851"/>
              <a:ext cx="29532" cy="21117"/>
            </a:xfrm>
            <a:custGeom>
              <a:avLst/>
              <a:gdLst/>
              <a:ahLst/>
              <a:cxnLst/>
              <a:rect l="l" t="t" r="r" b="b"/>
              <a:pathLst>
                <a:path w="930" h="665" extrusionOk="0">
                  <a:moveTo>
                    <a:pt x="215" y="0"/>
                  </a:moveTo>
                  <a:cubicBezTo>
                    <a:pt x="152" y="0"/>
                    <a:pt x="89" y="32"/>
                    <a:pt x="48" y="81"/>
                  </a:cubicBezTo>
                  <a:cubicBezTo>
                    <a:pt x="1" y="177"/>
                    <a:pt x="36" y="272"/>
                    <a:pt x="108" y="331"/>
                  </a:cubicBezTo>
                  <a:lnTo>
                    <a:pt x="608" y="629"/>
                  </a:lnTo>
                  <a:cubicBezTo>
                    <a:pt x="643" y="653"/>
                    <a:pt x="667" y="665"/>
                    <a:pt x="703" y="665"/>
                  </a:cubicBezTo>
                  <a:cubicBezTo>
                    <a:pt x="763" y="665"/>
                    <a:pt x="822" y="629"/>
                    <a:pt x="870" y="569"/>
                  </a:cubicBezTo>
                  <a:cubicBezTo>
                    <a:pt x="929" y="486"/>
                    <a:pt x="893" y="367"/>
                    <a:pt x="810" y="319"/>
                  </a:cubicBezTo>
                  <a:lnTo>
                    <a:pt x="298" y="22"/>
                  </a:lnTo>
                  <a:cubicBezTo>
                    <a:pt x="272" y="7"/>
                    <a:pt x="244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2" name="Google Shape;262;p17"/>
            <p:cNvSpPr/>
            <p:nvPr/>
          </p:nvSpPr>
          <p:spPr>
            <a:xfrm>
              <a:off x="4186196" y="4213463"/>
              <a:ext cx="29500" cy="21117"/>
            </a:xfrm>
            <a:custGeom>
              <a:avLst/>
              <a:gdLst/>
              <a:ahLst/>
              <a:cxnLst/>
              <a:rect l="l" t="t" r="r" b="b"/>
              <a:pathLst>
                <a:path w="929" h="665" extrusionOk="0">
                  <a:moveTo>
                    <a:pt x="214" y="0"/>
                  </a:moveTo>
                  <a:cubicBezTo>
                    <a:pt x="152" y="0"/>
                    <a:pt x="89" y="33"/>
                    <a:pt x="48" y="82"/>
                  </a:cubicBezTo>
                  <a:cubicBezTo>
                    <a:pt x="0" y="165"/>
                    <a:pt x="36" y="272"/>
                    <a:pt x="107" y="332"/>
                  </a:cubicBezTo>
                  <a:lnTo>
                    <a:pt x="619" y="629"/>
                  </a:lnTo>
                  <a:cubicBezTo>
                    <a:pt x="643" y="641"/>
                    <a:pt x="667" y="665"/>
                    <a:pt x="703" y="665"/>
                  </a:cubicBezTo>
                  <a:cubicBezTo>
                    <a:pt x="762" y="665"/>
                    <a:pt x="822" y="629"/>
                    <a:pt x="869" y="570"/>
                  </a:cubicBezTo>
                  <a:cubicBezTo>
                    <a:pt x="929" y="463"/>
                    <a:pt x="893" y="367"/>
                    <a:pt x="810" y="320"/>
                  </a:cubicBezTo>
                  <a:lnTo>
                    <a:pt x="298" y="22"/>
                  </a:lnTo>
                  <a:cubicBezTo>
                    <a:pt x="272" y="7"/>
                    <a:pt x="243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4425883" y="4213590"/>
              <a:ext cx="29913" cy="21371"/>
            </a:xfrm>
            <a:custGeom>
              <a:avLst/>
              <a:gdLst/>
              <a:ahLst/>
              <a:cxnLst/>
              <a:rect l="l" t="t" r="r" b="b"/>
              <a:pathLst>
                <a:path w="942" h="673" extrusionOk="0">
                  <a:moveTo>
                    <a:pt x="725" y="0"/>
                  </a:moveTo>
                  <a:cubicBezTo>
                    <a:pt x="693" y="0"/>
                    <a:pt x="660" y="10"/>
                    <a:pt x="632" y="30"/>
                  </a:cubicBezTo>
                  <a:lnTo>
                    <a:pt x="120" y="328"/>
                  </a:lnTo>
                  <a:cubicBezTo>
                    <a:pt x="36" y="375"/>
                    <a:pt x="1" y="494"/>
                    <a:pt x="60" y="578"/>
                  </a:cubicBezTo>
                  <a:cubicBezTo>
                    <a:pt x="96" y="637"/>
                    <a:pt x="155" y="673"/>
                    <a:pt x="227" y="673"/>
                  </a:cubicBezTo>
                  <a:cubicBezTo>
                    <a:pt x="251" y="673"/>
                    <a:pt x="286" y="661"/>
                    <a:pt x="310" y="637"/>
                  </a:cubicBezTo>
                  <a:lnTo>
                    <a:pt x="822" y="340"/>
                  </a:lnTo>
                  <a:cubicBezTo>
                    <a:pt x="905" y="280"/>
                    <a:pt x="941" y="161"/>
                    <a:pt x="882" y="89"/>
                  </a:cubicBezTo>
                  <a:cubicBezTo>
                    <a:pt x="850" y="35"/>
                    <a:pt x="788" y="0"/>
                    <a:pt x="7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4" name="Google Shape;264;p17"/>
            <p:cNvSpPr/>
            <p:nvPr/>
          </p:nvSpPr>
          <p:spPr>
            <a:xfrm>
              <a:off x="4186196" y="4351978"/>
              <a:ext cx="29500" cy="21371"/>
            </a:xfrm>
            <a:custGeom>
              <a:avLst/>
              <a:gdLst/>
              <a:ahLst/>
              <a:cxnLst/>
              <a:rect l="l" t="t" r="r" b="b"/>
              <a:pathLst>
                <a:path w="929" h="673" extrusionOk="0">
                  <a:moveTo>
                    <a:pt x="725" y="0"/>
                  </a:moveTo>
                  <a:cubicBezTo>
                    <a:pt x="692" y="0"/>
                    <a:pt x="660" y="9"/>
                    <a:pt x="631" y="30"/>
                  </a:cubicBezTo>
                  <a:lnTo>
                    <a:pt x="119" y="327"/>
                  </a:lnTo>
                  <a:cubicBezTo>
                    <a:pt x="36" y="375"/>
                    <a:pt x="0" y="494"/>
                    <a:pt x="60" y="589"/>
                  </a:cubicBezTo>
                  <a:cubicBezTo>
                    <a:pt x="95" y="649"/>
                    <a:pt x="155" y="673"/>
                    <a:pt x="226" y="673"/>
                  </a:cubicBezTo>
                  <a:cubicBezTo>
                    <a:pt x="262" y="673"/>
                    <a:pt x="286" y="661"/>
                    <a:pt x="322" y="649"/>
                  </a:cubicBezTo>
                  <a:lnTo>
                    <a:pt x="822" y="351"/>
                  </a:lnTo>
                  <a:cubicBezTo>
                    <a:pt x="893" y="292"/>
                    <a:pt x="929" y="173"/>
                    <a:pt x="881" y="89"/>
                  </a:cubicBezTo>
                  <a:cubicBezTo>
                    <a:pt x="850" y="34"/>
                    <a:pt x="787" y="0"/>
                    <a:pt x="7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54A99254-3ABC-4C17-A58C-3CC0B7A18256}"/>
              </a:ext>
            </a:extLst>
          </p:cNvPr>
          <p:cNvSpPr txBox="1"/>
          <p:nvPr/>
        </p:nvSpPr>
        <p:spPr>
          <a:xfrm>
            <a:off x="1894327" y="2001716"/>
            <a:ext cx="167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65DDF8D8-E9E5-43E4-86E8-EC8DF8BA3E47}"/>
              </a:ext>
            </a:extLst>
          </p:cNvPr>
          <p:cNvSpPr txBox="1"/>
          <p:nvPr/>
        </p:nvSpPr>
        <p:spPr>
          <a:xfrm>
            <a:off x="5352557" y="1980507"/>
            <a:ext cx="167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2EDDD2CB-5C3E-4D2A-A21A-24B5693AB630}"/>
              </a:ext>
            </a:extLst>
          </p:cNvPr>
          <p:cNvSpPr txBox="1"/>
          <p:nvPr/>
        </p:nvSpPr>
        <p:spPr>
          <a:xfrm>
            <a:off x="8642993" y="1966058"/>
            <a:ext cx="167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89B5ACF-10DA-44EE-9810-39D977528478}"/>
              </a:ext>
            </a:extLst>
          </p:cNvPr>
          <p:cNvSpPr txBox="1"/>
          <p:nvPr/>
        </p:nvSpPr>
        <p:spPr>
          <a:xfrm>
            <a:off x="1546209" y="2625226"/>
            <a:ext cx="2352400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r>
              <a:rPr lang="en-US" altLang="zh-CN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sound portals </a:t>
            </a:r>
          </a:p>
        </p:txBody>
      </p:sp>
      <p:sp>
        <p:nvSpPr>
          <p:cNvPr id="4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958591C-B5B4-477E-B023-FCBF878BF865}"/>
              </a:ext>
            </a:extLst>
          </p:cNvPr>
          <p:cNvSpPr txBox="1"/>
          <p:nvPr/>
        </p:nvSpPr>
        <p:spPr>
          <a:xfrm>
            <a:off x="4919799" y="2661434"/>
            <a:ext cx="2352400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r>
              <a:rPr lang="en-US" altLang="zh-CN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sound portals </a:t>
            </a:r>
          </a:p>
        </p:txBody>
      </p:sp>
      <p:sp>
        <p:nvSpPr>
          <p:cNvPr id="4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D97C924-AEC6-48CC-8C9D-5D1600027C6E}"/>
              </a:ext>
            </a:extLst>
          </p:cNvPr>
          <p:cNvSpPr txBox="1"/>
          <p:nvPr/>
        </p:nvSpPr>
        <p:spPr>
          <a:xfrm>
            <a:off x="8282509" y="2694751"/>
            <a:ext cx="2352400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r>
              <a:rPr lang="en-US" altLang="zh-CN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sound portals </a:t>
            </a: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A635012F-FFB7-4BB2-8FA2-F4CFB5FF5E2A}"/>
              </a:ext>
            </a:extLst>
          </p:cNvPr>
          <p:cNvGrpSpPr/>
          <p:nvPr/>
        </p:nvGrpSpPr>
        <p:grpSpPr>
          <a:xfrm>
            <a:off x="4930008" y="631062"/>
            <a:ext cx="2292473" cy="578720"/>
            <a:chOff x="4316671" y="374889"/>
            <a:chExt cx="3640628" cy="913465"/>
          </a:xfrm>
        </p:grpSpPr>
        <p:sp>
          <p:nvSpPr>
            <p:cNvPr id="51" name="Google Shape;354;p33">
              <a:extLst>
                <a:ext uri="{FF2B5EF4-FFF2-40B4-BE49-F238E27FC236}">
                  <a16:creationId xmlns:a16="http://schemas.microsoft.com/office/drawing/2014/main" id="{5E7767C9-6D8D-40C8-BF33-7077F8C29D2C}"/>
                </a:ext>
              </a:extLst>
            </p:cNvPr>
            <p:cNvSpPr/>
            <p:nvPr/>
          </p:nvSpPr>
          <p:spPr>
            <a:xfrm>
              <a:off x="4316671" y="374889"/>
              <a:ext cx="3640628" cy="913465"/>
            </a:xfrm>
            <a:custGeom>
              <a:avLst/>
              <a:gdLst/>
              <a:ahLst/>
              <a:cxnLst/>
              <a:rect l="l" t="t" r="r" b="b"/>
              <a:pathLst>
                <a:path w="204410" h="43337" extrusionOk="0">
                  <a:moveTo>
                    <a:pt x="9877" y="0"/>
                  </a:moveTo>
                  <a:cubicBezTo>
                    <a:pt x="4409" y="0"/>
                    <a:pt x="0" y="4204"/>
                    <a:pt x="0" y="9399"/>
                  </a:cubicBezTo>
                  <a:lnTo>
                    <a:pt x="0" y="27991"/>
                  </a:lnTo>
                  <a:cubicBezTo>
                    <a:pt x="0" y="32502"/>
                    <a:pt x="3349" y="36262"/>
                    <a:pt x="7792" y="37184"/>
                  </a:cubicBezTo>
                  <a:lnTo>
                    <a:pt x="5708" y="43336"/>
                  </a:lnTo>
                  <a:lnTo>
                    <a:pt x="5708" y="43336"/>
                  </a:lnTo>
                  <a:lnTo>
                    <a:pt x="15345" y="37424"/>
                  </a:lnTo>
                  <a:lnTo>
                    <a:pt x="194567" y="37424"/>
                  </a:lnTo>
                  <a:cubicBezTo>
                    <a:pt x="200001" y="37424"/>
                    <a:pt x="204410" y="33186"/>
                    <a:pt x="204410" y="28025"/>
                  </a:cubicBezTo>
                  <a:lnTo>
                    <a:pt x="204410" y="9433"/>
                  </a:lnTo>
                  <a:cubicBezTo>
                    <a:pt x="204410" y="4204"/>
                    <a:pt x="200001" y="0"/>
                    <a:pt x="194567" y="0"/>
                  </a:cubicBezTo>
                  <a:close/>
                </a:path>
              </a:pathLst>
            </a:custGeom>
            <a:solidFill>
              <a:srgbClr val="48B5BF"/>
            </a:solidFill>
            <a:ln w="57150" cap="flat" cmpd="sng">
              <a:solidFill>
                <a:schemeClr val="tx1"/>
              </a:solidFill>
              <a:prstDash val="solid"/>
              <a:miter lim="341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D864C190-923F-4129-B5E6-B751C87FE8AA}"/>
                </a:ext>
              </a:extLst>
            </p:cNvPr>
            <p:cNvSpPr txBox="1"/>
            <p:nvPr/>
          </p:nvSpPr>
          <p:spPr>
            <a:xfrm>
              <a:off x="4819538" y="480263"/>
              <a:ext cx="2614513" cy="582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 animBg="1"/>
      <p:bldP spid="48" grpId="0" animBg="1"/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174;p30">
            <a:extLst>
              <a:ext uri="{FF2B5EF4-FFF2-40B4-BE49-F238E27FC236}">
                <a16:creationId xmlns:a16="http://schemas.microsoft.com/office/drawing/2014/main" id="{BC35EE27-C2E0-4024-B826-84F7713BAE84}"/>
              </a:ext>
            </a:extLst>
          </p:cNvPr>
          <p:cNvSpPr/>
          <p:nvPr/>
        </p:nvSpPr>
        <p:spPr>
          <a:xfrm>
            <a:off x="1219525" y="2165485"/>
            <a:ext cx="1564931" cy="2090122"/>
          </a:xfrm>
          <a:custGeom>
            <a:avLst/>
            <a:gdLst/>
            <a:ahLst/>
            <a:cxnLst/>
            <a:rect l="l" t="t" r="r" b="b"/>
            <a:pathLst>
              <a:path w="32357" h="43216" extrusionOk="0">
                <a:moveTo>
                  <a:pt x="25497" y="1"/>
                </a:moveTo>
                <a:cubicBezTo>
                  <a:pt x="25329" y="1"/>
                  <a:pt x="25156" y="28"/>
                  <a:pt x="24985" y="85"/>
                </a:cubicBezTo>
                <a:cubicBezTo>
                  <a:pt x="23751" y="552"/>
                  <a:pt x="23150" y="2820"/>
                  <a:pt x="23184" y="3987"/>
                </a:cubicBezTo>
                <a:cubicBezTo>
                  <a:pt x="23184" y="4087"/>
                  <a:pt x="23417" y="5655"/>
                  <a:pt x="23450" y="5655"/>
                </a:cubicBezTo>
                <a:lnTo>
                  <a:pt x="23484" y="5655"/>
                </a:lnTo>
                <a:cubicBezTo>
                  <a:pt x="23384" y="6022"/>
                  <a:pt x="23284" y="6389"/>
                  <a:pt x="23184" y="6823"/>
                </a:cubicBezTo>
                <a:cubicBezTo>
                  <a:pt x="22983" y="7590"/>
                  <a:pt x="22783" y="8491"/>
                  <a:pt x="22617" y="9458"/>
                </a:cubicBezTo>
                <a:cubicBezTo>
                  <a:pt x="22450" y="10525"/>
                  <a:pt x="22350" y="11593"/>
                  <a:pt x="22283" y="12660"/>
                </a:cubicBezTo>
                <a:cubicBezTo>
                  <a:pt x="22216" y="13861"/>
                  <a:pt x="22250" y="15062"/>
                  <a:pt x="22416" y="16230"/>
                </a:cubicBezTo>
                <a:cubicBezTo>
                  <a:pt x="22416" y="16263"/>
                  <a:pt x="22416" y="16263"/>
                  <a:pt x="22416" y="16296"/>
                </a:cubicBezTo>
                <a:cubicBezTo>
                  <a:pt x="22250" y="15929"/>
                  <a:pt x="21749" y="14995"/>
                  <a:pt x="21716" y="14895"/>
                </a:cubicBezTo>
                <a:cubicBezTo>
                  <a:pt x="21148" y="14028"/>
                  <a:pt x="19614" y="12705"/>
                  <a:pt x="18413" y="12705"/>
                </a:cubicBezTo>
                <a:cubicBezTo>
                  <a:pt x="18275" y="12705"/>
                  <a:pt x="18141" y="12722"/>
                  <a:pt x="18013" y="12760"/>
                </a:cubicBezTo>
                <a:cubicBezTo>
                  <a:pt x="17113" y="13027"/>
                  <a:pt x="16679" y="13995"/>
                  <a:pt x="17046" y="14862"/>
                </a:cubicBezTo>
                <a:cubicBezTo>
                  <a:pt x="17379" y="15729"/>
                  <a:pt x="18380" y="16263"/>
                  <a:pt x="19214" y="16496"/>
                </a:cubicBezTo>
                <a:cubicBezTo>
                  <a:pt x="19481" y="16573"/>
                  <a:pt x="19843" y="16600"/>
                  <a:pt x="20228" y="16600"/>
                </a:cubicBezTo>
                <a:cubicBezTo>
                  <a:pt x="21191" y="16600"/>
                  <a:pt x="22297" y="16430"/>
                  <a:pt x="22416" y="16430"/>
                </a:cubicBezTo>
                <a:cubicBezTo>
                  <a:pt x="22617" y="17631"/>
                  <a:pt x="22850" y="18831"/>
                  <a:pt x="23217" y="19999"/>
                </a:cubicBezTo>
                <a:cubicBezTo>
                  <a:pt x="23384" y="20666"/>
                  <a:pt x="23617" y="21367"/>
                  <a:pt x="23851" y="22034"/>
                </a:cubicBezTo>
                <a:cubicBezTo>
                  <a:pt x="23684" y="21733"/>
                  <a:pt x="23551" y="21467"/>
                  <a:pt x="23517" y="21433"/>
                </a:cubicBezTo>
                <a:cubicBezTo>
                  <a:pt x="22949" y="20566"/>
                  <a:pt x="21442" y="19243"/>
                  <a:pt x="20223" y="19243"/>
                </a:cubicBezTo>
                <a:cubicBezTo>
                  <a:pt x="20082" y="19243"/>
                  <a:pt x="19946" y="19260"/>
                  <a:pt x="19815" y="19298"/>
                </a:cubicBezTo>
                <a:cubicBezTo>
                  <a:pt x="18947" y="19565"/>
                  <a:pt x="18480" y="20533"/>
                  <a:pt x="18847" y="21400"/>
                </a:cubicBezTo>
                <a:cubicBezTo>
                  <a:pt x="19181" y="22234"/>
                  <a:pt x="20181" y="22801"/>
                  <a:pt x="21015" y="23034"/>
                </a:cubicBezTo>
                <a:cubicBezTo>
                  <a:pt x="21281" y="23109"/>
                  <a:pt x="21649" y="23136"/>
                  <a:pt x="22042" y="23136"/>
                </a:cubicBezTo>
                <a:cubicBezTo>
                  <a:pt x="22881" y="23136"/>
                  <a:pt x="23833" y="23013"/>
                  <a:pt x="24151" y="22968"/>
                </a:cubicBezTo>
                <a:cubicBezTo>
                  <a:pt x="24251" y="23235"/>
                  <a:pt x="24318" y="23501"/>
                  <a:pt x="24418" y="23735"/>
                </a:cubicBezTo>
                <a:cubicBezTo>
                  <a:pt x="24851" y="25002"/>
                  <a:pt x="25285" y="26237"/>
                  <a:pt x="25685" y="27471"/>
                </a:cubicBezTo>
                <a:cubicBezTo>
                  <a:pt x="25819" y="27905"/>
                  <a:pt x="25919" y="28338"/>
                  <a:pt x="26052" y="28772"/>
                </a:cubicBezTo>
                <a:cubicBezTo>
                  <a:pt x="25919" y="28505"/>
                  <a:pt x="25785" y="28305"/>
                  <a:pt x="25785" y="28271"/>
                </a:cubicBezTo>
                <a:cubicBezTo>
                  <a:pt x="25218" y="27376"/>
                  <a:pt x="23690" y="26080"/>
                  <a:pt x="22490" y="26080"/>
                </a:cubicBezTo>
                <a:cubicBezTo>
                  <a:pt x="22349" y="26080"/>
                  <a:pt x="22213" y="26098"/>
                  <a:pt x="22083" y="26137"/>
                </a:cubicBezTo>
                <a:cubicBezTo>
                  <a:pt x="21182" y="26403"/>
                  <a:pt x="20749" y="27371"/>
                  <a:pt x="21082" y="28205"/>
                </a:cubicBezTo>
                <a:cubicBezTo>
                  <a:pt x="21416" y="29072"/>
                  <a:pt x="22450" y="29606"/>
                  <a:pt x="23284" y="29839"/>
                </a:cubicBezTo>
                <a:cubicBezTo>
                  <a:pt x="23575" y="29921"/>
                  <a:pt x="23963" y="29949"/>
                  <a:pt x="24369" y="29949"/>
                </a:cubicBezTo>
                <a:cubicBezTo>
                  <a:pt x="25128" y="29949"/>
                  <a:pt x="25950" y="29849"/>
                  <a:pt x="26319" y="29806"/>
                </a:cubicBezTo>
                <a:cubicBezTo>
                  <a:pt x="26419" y="30240"/>
                  <a:pt x="26553" y="30673"/>
                  <a:pt x="26619" y="31140"/>
                </a:cubicBezTo>
                <a:cubicBezTo>
                  <a:pt x="26686" y="31440"/>
                  <a:pt x="26753" y="31707"/>
                  <a:pt x="26786" y="32007"/>
                </a:cubicBezTo>
                <a:lnTo>
                  <a:pt x="26920" y="32908"/>
                </a:lnTo>
                <a:cubicBezTo>
                  <a:pt x="26953" y="33475"/>
                  <a:pt x="27020" y="34076"/>
                  <a:pt x="27086" y="34643"/>
                </a:cubicBezTo>
                <a:cubicBezTo>
                  <a:pt x="27120" y="35010"/>
                  <a:pt x="27153" y="35377"/>
                  <a:pt x="27153" y="35777"/>
                </a:cubicBezTo>
                <a:cubicBezTo>
                  <a:pt x="27020" y="35343"/>
                  <a:pt x="26753" y="34476"/>
                  <a:pt x="26753" y="34409"/>
                </a:cubicBezTo>
                <a:cubicBezTo>
                  <a:pt x="26286" y="33509"/>
                  <a:pt x="25585" y="32708"/>
                  <a:pt x="24751" y="32141"/>
                </a:cubicBezTo>
                <a:cubicBezTo>
                  <a:pt x="24685" y="32041"/>
                  <a:pt x="24651" y="31941"/>
                  <a:pt x="24585" y="31841"/>
                </a:cubicBezTo>
                <a:cubicBezTo>
                  <a:pt x="24285" y="31381"/>
                  <a:pt x="23782" y="31137"/>
                  <a:pt x="23276" y="31137"/>
                </a:cubicBezTo>
                <a:cubicBezTo>
                  <a:pt x="22937" y="31137"/>
                  <a:pt x="22597" y="31246"/>
                  <a:pt x="22316" y="31474"/>
                </a:cubicBezTo>
                <a:cubicBezTo>
                  <a:pt x="21316" y="32341"/>
                  <a:pt x="21549" y="34676"/>
                  <a:pt x="22016" y="35743"/>
                </a:cubicBezTo>
                <a:cubicBezTo>
                  <a:pt x="22049" y="35810"/>
                  <a:pt x="22416" y="36477"/>
                  <a:pt x="22650" y="36878"/>
                </a:cubicBezTo>
                <a:lnTo>
                  <a:pt x="22116" y="36244"/>
                </a:lnTo>
                <a:cubicBezTo>
                  <a:pt x="21749" y="35777"/>
                  <a:pt x="21382" y="35343"/>
                  <a:pt x="20982" y="34876"/>
                </a:cubicBezTo>
                <a:cubicBezTo>
                  <a:pt x="20782" y="34676"/>
                  <a:pt x="20548" y="34443"/>
                  <a:pt x="20348" y="34209"/>
                </a:cubicBezTo>
                <a:cubicBezTo>
                  <a:pt x="20148" y="33976"/>
                  <a:pt x="19915" y="33775"/>
                  <a:pt x="19714" y="33542"/>
                </a:cubicBezTo>
                <a:cubicBezTo>
                  <a:pt x="19181" y="33042"/>
                  <a:pt x="18614" y="32575"/>
                  <a:pt x="18047" y="32074"/>
                </a:cubicBezTo>
                <a:cubicBezTo>
                  <a:pt x="18414" y="31774"/>
                  <a:pt x="19781" y="30606"/>
                  <a:pt x="20181" y="29839"/>
                </a:cubicBezTo>
                <a:cubicBezTo>
                  <a:pt x="20582" y="29039"/>
                  <a:pt x="20849" y="27938"/>
                  <a:pt x="20448" y="27137"/>
                </a:cubicBezTo>
                <a:cubicBezTo>
                  <a:pt x="20175" y="26545"/>
                  <a:pt x="19622" y="26218"/>
                  <a:pt x="19044" y="26218"/>
                </a:cubicBezTo>
                <a:cubicBezTo>
                  <a:pt x="18775" y="26218"/>
                  <a:pt x="18501" y="26289"/>
                  <a:pt x="18247" y="26437"/>
                </a:cubicBezTo>
                <a:cubicBezTo>
                  <a:pt x="17146" y="27137"/>
                  <a:pt x="17046" y="29472"/>
                  <a:pt x="17313" y="30606"/>
                </a:cubicBezTo>
                <a:cubicBezTo>
                  <a:pt x="17313" y="30673"/>
                  <a:pt x="17646" y="31474"/>
                  <a:pt x="17813" y="31907"/>
                </a:cubicBezTo>
                <a:cubicBezTo>
                  <a:pt x="17446" y="31607"/>
                  <a:pt x="17113" y="31307"/>
                  <a:pt x="16746" y="31073"/>
                </a:cubicBezTo>
                <a:cubicBezTo>
                  <a:pt x="15712" y="30273"/>
                  <a:pt x="14678" y="29472"/>
                  <a:pt x="13577" y="28705"/>
                </a:cubicBezTo>
                <a:lnTo>
                  <a:pt x="12609" y="27971"/>
                </a:lnTo>
                <a:cubicBezTo>
                  <a:pt x="12743" y="27871"/>
                  <a:pt x="14411" y="26537"/>
                  <a:pt x="14844" y="25670"/>
                </a:cubicBezTo>
                <a:cubicBezTo>
                  <a:pt x="15245" y="24869"/>
                  <a:pt x="15511" y="23768"/>
                  <a:pt x="15111" y="22968"/>
                </a:cubicBezTo>
                <a:cubicBezTo>
                  <a:pt x="14861" y="22376"/>
                  <a:pt x="14300" y="22048"/>
                  <a:pt x="13714" y="22048"/>
                </a:cubicBezTo>
                <a:cubicBezTo>
                  <a:pt x="13441" y="22048"/>
                  <a:pt x="13164" y="22119"/>
                  <a:pt x="12910" y="22267"/>
                </a:cubicBezTo>
                <a:cubicBezTo>
                  <a:pt x="11809" y="22968"/>
                  <a:pt x="11709" y="25303"/>
                  <a:pt x="11976" y="26437"/>
                </a:cubicBezTo>
                <a:cubicBezTo>
                  <a:pt x="12009" y="26504"/>
                  <a:pt x="12443" y="27638"/>
                  <a:pt x="12576" y="27938"/>
                </a:cubicBezTo>
                <a:cubicBezTo>
                  <a:pt x="11842" y="27404"/>
                  <a:pt x="11142" y="26870"/>
                  <a:pt x="10475" y="26303"/>
                </a:cubicBezTo>
                <a:cubicBezTo>
                  <a:pt x="9574" y="25570"/>
                  <a:pt x="8707" y="24769"/>
                  <a:pt x="7906" y="23902"/>
                </a:cubicBezTo>
                <a:cubicBezTo>
                  <a:pt x="7939" y="23835"/>
                  <a:pt x="9674" y="22467"/>
                  <a:pt x="10141" y="21567"/>
                </a:cubicBezTo>
                <a:cubicBezTo>
                  <a:pt x="10541" y="20799"/>
                  <a:pt x="10808" y="19699"/>
                  <a:pt x="10408" y="18865"/>
                </a:cubicBezTo>
                <a:cubicBezTo>
                  <a:pt x="10131" y="18289"/>
                  <a:pt x="9569" y="17952"/>
                  <a:pt x="8984" y="17952"/>
                </a:cubicBezTo>
                <a:cubicBezTo>
                  <a:pt x="8721" y="17952"/>
                  <a:pt x="8454" y="18020"/>
                  <a:pt x="8206" y="18164"/>
                </a:cubicBezTo>
                <a:cubicBezTo>
                  <a:pt x="7105" y="18865"/>
                  <a:pt x="7005" y="21233"/>
                  <a:pt x="7272" y="22334"/>
                </a:cubicBezTo>
                <a:cubicBezTo>
                  <a:pt x="7306" y="22401"/>
                  <a:pt x="7606" y="23268"/>
                  <a:pt x="7773" y="23668"/>
                </a:cubicBezTo>
                <a:lnTo>
                  <a:pt x="7739" y="23735"/>
                </a:lnTo>
                <a:cubicBezTo>
                  <a:pt x="6939" y="22834"/>
                  <a:pt x="6205" y="21867"/>
                  <a:pt x="5604" y="20866"/>
                </a:cubicBezTo>
                <a:cubicBezTo>
                  <a:pt x="5237" y="20332"/>
                  <a:pt x="4937" y="19765"/>
                  <a:pt x="4670" y="19232"/>
                </a:cubicBezTo>
                <a:cubicBezTo>
                  <a:pt x="5004" y="18998"/>
                  <a:pt x="6605" y="17997"/>
                  <a:pt x="7105" y="17197"/>
                </a:cubicBezTo>
                <a:cubicBezTo>
                  <a:pt x="7572" y="16430"/>
                  <a:pt x="7973" y="15396"/>
                  <a:pt x="7639" y="14528"/>
                </a:cubicBezTo>
                <a:cubicBezTo>
                  <a:pt x="7437" y="13871"/>
                  <a:pt x="6833" y="13463"/>
                  <a:pt x="6190" y="13463"/>
                </a:cubicBezTo>
                <a:cubicBezTo>
                  <a:pt x="5984" y="13463"/>
                  <a:pt x="5773" y="13505"/>
                  <a:pt x="5571" y="13594"/>
                </a:cubicBezTo>
                <a:cubicBezTo>
                  <a:pt x="4404" y="14161"/>
                  <a:pt x="4003" y="16530"/>
                  <a:pt x="4170" y="17664"/>
                </a:cubicBezTo>
                <a:cubicBezTo>
                  <a:pt x="4170" y="17731"/>
                  <a:pt x="4337" y="18364"/>
                  <a:pt x="4470" y="18798"/>
                </a:cubicBezTo>
                <a:cubicBezTo>
                  <a:pt x="4337" y="18565"/>
                  <a:pt x="4203" y="18298"/>
                  <a:pt x="4103" y="18064"/>
                </a:cubicBezTo>
                <a:cubicBezTo>
                  <a:pt x="3670" y="17197"/>
                  <a:pt x="3336" y="16330"/>
                  <a:pt x="3036" y="15596"/>
                </a:cubicBezTo>
                <a:cubicBezTo>
                  <a:pt x="2869" y="15162"/>
                  <a:pt x="2736" y="14762"/>
                  <a:pt x="2636" y="14395"/>
                </a:cubicBezTo>
                <a:cubicBezTo>
                  <a:pt x="2836" y="14028"/>
                  <a:pt x="3736" y="12393"/>
                  <a:pt x="3836" y="11493"/>
                </a:cubicBezTo>
                <a:cubicBezTo>
                  <a:pt x="3903" y="10592"/>
                  <a:pt x="3770" y="9491"/>
                  <a:pt x="3103" y="8858"/>
                </a:cubicBezTo>
                <a:cubicBezTo>
                  <a:pt x="2797" y="8568"/>
                  <a:pt x="2409" y="8424"/>
                  <a:pt x="2022" y="8424"/>
                </a:cubicBezTo>
                <a:cubicBezTo>
                  <a:pt x="1564" y="8424"/>
                  <a:pt x="1109" y="8626"/>
                  <a:pt x="801" y="9024"/>
                </a:cubicBezTo>
                <a:cubicBezTo>
                  <a:pt x="0" y="10058"/>
                  <a:pt x="768" y="12293"/>
                  <a:pt x="1435" y="13261"/>
                </a:cubicBezTo>
                <a:cubicBezTo>
                  <a:pt x="1501" y="13327"/>
                  <a:pt x="2569" y="14495"/>
                  <a:pt x="2569" y="14495"/>
                </a:cubicBezTo>
                <a:lnTo>
                  <a:pt x="2569" y="14462"/>
                </a:lnTo>
                <a:cubicBezTo>
                  <a:pt x="2669" y="14828"/>
                  <a:pt x="2802" y="15195"/>
                  <a:pt x="2969" y="15629"/>
                </a:cubicBezTo>
                <a:cubicBezTo>
                  <a:pt x="3236" y="16363"/>
                  <a:pt x="3570" y="17230"/>
                  <a:pt x="3970" y="18131"/>
                </a:cubicBezTo>
                <a:cubicBezTo>
                  <a:pt x="4404" y="19098"/>
                  <a:pt x="4904" y="20032"/>
                  <a:pt x="5438" y="20966"/>
                </a:cubicBezTo>
                <a:cubicBezTo>
                  <a:pt x="6038" y="22000"/>
                  <a:pt x="6739" y="22968"/>
                  <a:pt x="7539" y="23902"/>
                </a:cubicBezTo>
                <a:cubicBezTo>
                  <a:pt x="7239" y="23702"/>
                  <a:pt x="6305" y="23201"/>
                  <a:pt x="6238" y="23168"/>
                </a:cubicBezTo>
                <a:cubicBezTo>
                  <a:pt x="5681" y="22932"/>
                  <a:pt x="4809" y="22747"/>
                  <a:pt x="3970" y="22747"/>
                </a:cubicBezTo>
                <a:cubicBezTo>
                  <a:pt x="3151" y="22747"/>
                  <a:pt x="2364" y="22923"/>
                  <a:pt x="1935" y="23401"/>
                </a:cubicBezTo>
                <a:cubicBezTo>
                  <a:pt x="1368" y="24135"/>
                  <a:pt x="1535" y="25169"/>
                  <a:pt x="2302" y="25703"/>
                </a:cubicBezTo>
                <a:cubicBezTo>
                  <a:pt x="2677" y="25976"/>
                  <a:pt x="3156" y="26074"/>
                  <a:pt x="3647" y="26074"/>
                </a:cubicBezTo>
                <a:cubicBezTo>
                  <a:pt x="4116" y="26074"/>
                  <a:pt x="4596" y="25984"/>
                  <a:pt x="5004" y="25870"/>
                </a:cubicBezTo>
                <a:cubicBezTo>
                  <a:pt x="5938" y="25570"/>
                  <a:pt x="7506" y="24135"/>
                  <a:pt x="7639" y="24035"/>
                </a:cubicBezTo>
                <a:cubicBezTo>
                  <a:pt x="8473" y="24936"/>
                  <a:pt x="9340" y="25770"/>
                  <a:pt x="10274" y="26570"/>
                </a:cubicBezTo>
                <a:cubicBezTo>
                  <a:pt x="10808" y="27037"/>
                  <a:pt x="11375" y="27471"/>
                  <a:pt x="11942" y="27938"/>
                </a:cubicBezTo>
                <a:cubicBezTo>
                  <a:pt x="11642" y="27771"/>
                  <a:pt x="11409" y="27604"/>
                  <a:pt x="11342" y="27604"/>
                </a:cubicBezTo>
                <a:cubicBezTo>
                  <a:pt x="10808" y="27371"/>
                  <a:pt x="9957" y="27187"/>
                  <a:pt x="9132" y="27187"/>
                </a:cubicBezTo>
                <a:cubicBezTo>
                  <a:pt x="8306" y="27187"/>
                  <a:pt x="7506" y="27371"/>
                  <a:pt x="7072" y="27871"/>
                </a:cubicBezTo>
                <a:cubicBezTo>
                  <a:pt x="6505" y="28572"/>
                  <a:pt x="6638" y="29639"/>
                  <a:pt x="7439" y="30139"/>
                </a:cubicBezTo>
                <a:cubicBezTo>
                  <a:pt x="7821" y="30418"/>
                  <a:pt x="8313" y="30524"/>
                  <a:pt x="8813" y="30524"/>
                </a:cubicBezTo>
                <a:cubicBezTo>
                  <a:pt x="9273" y="30524"/>
                  <a:pt x="9742" y="30434"/>
                  <a:pt x="10141" y="30306"/>
                </a:cubicBezTo>
                <a:cubicBezTo>
                  <a:pt x="10975" y="30073"/>
                  <a:pt x="12343" y="28839"/>
                  <a:pt x="12709" y="28538"/>
                </a:cubicBezTo>
                <a:lnTo>
                  <a:pt x="13377" y="29039"/>
                </a:lnTo>
                <a:cubicBezTo>
                  <a:pt x="14411" y="29839"/>
                  <a:pt x="15445" y="30640"/>
                  <a:pt x="16479" y="31440"/>
                </a:cubicBezTo>
                <a:cubicBezTo>
                  <a:pt x="16846" y="31741"/>
                  <a:pt x="17179" y="32041"/>
                  <a:pt x="17513" y="32341"/>
                </a:cubicBezTo>
                <a:cubicBezTo>
                  <a:pt x="17246" y="32174"/>
                  <a:pt x="17046" y="32074"/>
                  <a:pt x="17013" y="32041"/>
                </a:cubicBezTo>
                <a:cubicBezTo>
                  <a:pt x="16479" y="31807"/>
                  <a:pt x="15620" y="31624"/>
                  <a:pt x="14790" y="31624"/>
                </a:cubicBezTo>
                <a:cubicBezTo>
                  <a:pt x="13960" y="31624"/>
                  <a:pt x="13160" y="31807"/>
                  <a:pt x="12743" y="32308"/>
                </a:cubicBezTo>
                <a:cubicBezTo>
                  <a:pt x="12142" y="33008"/>
                  <a:pt x="12309" y="34076"/>
                  <a:pt x="13076" y="34576"/>
                </a:cubicBezTo>
                <a:cubicBezTo>
                  <a:pt x="13459" y="34854"/>
                  <a:pt x="13950" y="34960"/>
                  <a:pt x="14451" y="34960"/>
                </a:cubicBezTo>
                <a:cubicBezTo>
                  <a:pt x="14911" y="34960"/>
                  <a:pt x="15379" y="34871"/>
                  <a:pt x="15778" y="34743"/>
                </a:cubicBezTo>
                <a:cubicBezTo>
                  <a:pt x="16612" y="34509"/>
                  <a:pt x="17880" y="33408"/>
                  <a:pt x="18280" y="33042"/>
                </a:cubicBezTo>
                <a:cubicBezTo>
                  <a:pt x="18614" y="33342"/>
                  <a:pt x="18981" y="33642"/>
                  <a:pt x="19281" y="33976"/>
                </a:cubicBezTo>
                <a:cubicBezTo>
                  <a:pt x="19481" y="34176"/>
                  <a:pt x="19714" y="34376"/>
                  <a:pt x="19915" y="34609"/>
                </a:cubicBezTo>
                <a:lnTo>
                  <a:pt x="20515" y="35310"/>
                </a:lnTo>
                <a:cubicBezTo>
                  <a:pt x="20882" y="35743"/>
                  <a:pt x="21249" y="36210"/>
                  <a:pt x="21582" y="36644"/>
                </a:cubicBezTo>
                <a:cubicBezTo>
                  <a:pt x="21849" y="36944"/>
                  <a:pt x="22049" y="37245"/>
                  <a:pt x="22283" y="37545"/>
                </a:cubicBezTo>
                <a:cubicBezTo>
                  <a:pt x="21949" y="37245"/>
                  <a:pt x="21249" y="36711"/>
                  <a:pt x="21182" y="36677"/>
                </a:cubicBezTo>
                <a:cubicBezTo>
                  <a:pt x="20532" y="36266"/>
                  <a:pt x="19349" y="35869"/>
                  <a:pt x="18324" y="35869"/>
                </a:cubicBezTo>
                <a:cubicBezTo>
                  <a:pt x="17771" y="35869"/>
                  <a:pt x="17263" y="35985"/>
                  <a:pt x="16912" y="36277"/>
                </a:cubicBezTo>
                <a:cubicBezTo>
                  <a:pt x="16212" y="36878"/>
                  <a:pt x="16212" y="37945"/>
                  <a:pt x="16912" y="38579"/>
                </a:cubicBezTo>
                <a:cubicBezTo>
                  <a:pt x="17401" y="39043"/>
                  <a:pt x="18140" y="39203"/>
                  <a:pt x="18841" y="39203"/>
                </a:cubicBezTo>
                <a:cubicBezTo>
                  <a:pt x="19098" y="39203"/>
                  <a:pt x="19349" y="39182"/>
                  <a:pt x="19581" y="39146"/>
                </a:cubicBezTo>
                <a:cubicBezTo>
                  <a:pt x="20515" y="39012"/>
                  <a:pt x="22250" y="37912"/>
                  <a:pt x="22450" y="37745"/>
                </a:cubicBezTo>
                <a:cubicBezTo>
                  <a:pt x="22817" y="38245"/>
                  <a:pt x="23184" y="38712"/>
                  <a:pt x="23517" y="39179"/>
                </a:cubicBezTo>
                <a:cubicBezTo>
                  <a:pt x="24685" y="40780"/>
                  <a:pt x="25585" y="42148"/>
                  <a:pt x="26186" y="43115"/>
                </a:cubicBezTo>
                <a:lnTo>
                  <a:pt x="26252" y="43215"/>
                </a:lnTo>
                <a:lnTo>
                  <a:pt x="27053" y="42815"/>
                </a:lnTo>
                <a:lnTo>
                  <a:pt x="26920" y="42648"/>
                </a:lnTo>
                <a:cubicBezTo>
                  <a:pt x="26286" y="41681"/>
                  <a:pt x="25352" y="40313"/>
                  <a:pt x="24151" y="38712"/>
                </a:cubicBezTo>
                <a:cubicBezTo>
                  <a:pt x="23751" y="38212"/>
                  <a:pt x="23350" y="37678"/>
                  <a:pt x="22917" y="37144"/>
                </a:cubicBezTo>
                <a:cubicBezTo>
                  <a:pt x="23350" y="36677"/>
                  <a:pt x="23784" y="36144"/>
                  <a:pt x="24184" y="35610"/>
                </a:cubicBezTo>
                <a:cubicBezTo>
                  <a:pt x="25085" y="35977"/>
                  <a:pt x="26986" y="35977"/>
                  <a:pt x="27253" y="35977"/>
                </a:cubicBezTo>
                <a:cubicBezTo>
                  <a:pt x="27287" y="36611"/>
                  <a:pt x="27320" y="37211"/>
                  <a:pt x="27353" y="37778"/>
                </a:cubicBezTo>
                <a:cubicBezTo>
                  <a:pt x="27420" y="39746"/>
                  <a:pt x="27420" y="41381"/>
                  <a:pt x="27387" y="42548"/>
                </a:cubicBezTo>
                <a:lnTo>
                  <a:pt x="27387" y="42682"/>
                </a:lnTo>
                <a:lnTo>
                  <a:pt x="28287" y="42248"/>
                </a:lnTo>
                <a:cubicBezTo>
                  <a:pt x="28287" y="41114"/>
                  <a:pt x="28221" y="39580"/>
                  <a:pt x="28120" y="37745"/>
                </a:cubicBezTo>
                <a:cubicBezTo>
                  <a:pt x="28087" y="37111"/>
                  <a:pt x="28020" y="36444"/>
                  <a:pt x="27954" y="35743"/>
                </a:cubicBezTo>
                <a:cubicBezTo>
                  <a:pt x="28221" y="35710"/>
                  <a:pt x="30189" y="35176"/>
                  <a:pt x="30956" y="34576"/>
                </a:cubicBezTo>
                <a:cubicBezTo>
                  <a:pt x="31623" y="34042"/>
                  <a:pt x="32357" y="33175"/>
                  <a:pt x="32323" y="32241"/>
                </a:cubicBezTo>
                <a:cubicBezTo>
                  <a:pt x="32323" y="31348"/>
                  <a:pt x="31592" y="30669"/>
                  <a:pt x="30741" y="30669"/>
                </a:cubicBezTo>
                <a:cubicBezTo>
                  <a:pt x="30702" y="30669"/>
                  <a:pt x="30662" y="30670"/>
                  <a:pt x="30622" y="30673"/>
                </a:cubicBezTo>
                <a:cubicBezTo>
                  <a:pt x="29321" y="30840"/>
                  <a:pt x="28254" y="32941"/>
                  <a:pt x="28020" y="34109"/>
                </a:cubicBezTo>
                <a:cubicBezTo>
                  <a:pt x="28020" y="34176"/>
                  <a:pt x="27954" y="34943"/>
                  <a:pt x="27920" y="35377"/>
                </a:cubicBezTo>
                <a:cubicBezTo>
                  <a:pt x="27920" y="35110"/>
                  <a:pt x="27887" y="34843"/>
                  <a:pt x="27854" y="34543"/>
                </a:cubicBezTo>
                <a:cubicBezTo>
                  <a:pt x="27787" y="33976"/>
                  <a:pt x="27720" y="33408"/>
                  <a:pt x="27653" y="32808"/>
                </a:cubicBezTo>
                <a:cubicBezTo>
                  <a:pt x="27587" y="32508"/>
                  <a:pt x="27553" y="32208"/>
                  <a:pt x="27487" y="31907"/>
                </a:cubicBezTo>
                <a:cubicBezTo>
                  <a:pt x="27453" y="31607"/>
                  <a:pt x="27387" y="31307"/>
                  <a:pt x="27320" y="31007"/>
                </a:cubicBezTo>
                <a:cubicBezTo>
                  <a:pt x="27153" y="30273"/>
                  <a:pt x="26953" y="29572"/>
                  <a:pt x="26753" y="28839"/>
                </a:cubicBezTo>
                <a:cubicBezTo>
                  <a:pt x="27253" y="28805"/>
                  <a:pt x="29021" y="28605"/>
                  <a:pt x="29788" y="28171"/>
                </a:cubicBezTo>
                <a:cubicBezTo>
                  <a:pt x="30556" y="27704"/>
                  <a:pt x="31389" y="26971"/>
                  <a:pt x="31490" y="26037"/>
                </a:cubicBezTo>
                <a:cubicBezTo>
                  <a:pt x="31623" y="25136"/>
                  <a:pt x="30956" y="24302"/>
                  <a:pt x="30055" y="24269"/>
                </a:cubicBezTo>
                <a:cubicBezTo>
                  <a:pt x="30044" y="24268"/>
                  <a:pt x="30033" y="24268"/>
                  <a:pt x="30021" y="24268"/>
                </a:cubicBezTo>
                <a:cubicBezTo>
                  <a:pt x="28730" y="24268"/>
                  <a:pt x="27350" y="26146"/>
                  <a:pt x="26953" y="27237"/>
                </a:cubicBezTo>
                <a:cubicBezTo>
                  <a:pt x="26953" y="27304"/>
                  <a:pt x="26753" y="28105"/>
                  <a:pt x="26653" y="28572"/>
                </a:cubicBezTo>
                <a:cubicBezTo>
                  <a:pt x="26519" y="28138"/>
                  <a:pt x="26386" y="27704"/>
                  <a:pt x="26252" y="27271"/>
                </a:cubicBezTo>
                <a:cubicBezTo>
                  <a:pt x="25819" y="26037"/>
                  <a:pt x="25352" y="24802"/>
                  <a:pt x="24885" y="23568"/>
                </a:cubicBezTo>
                <a:lnTo>
                  <a:pt x="24485" y="22434"/>
                </a:lnTo>
                <a:cubicBezTo>
                  <a:pt x="24651" y="22434"/>
                  <a:pt x="26786" y="22234"/>
                  <a:pt x="27620" y="21733"/>
                </a:cubicBezTo>
                <a:cubicBezTo>
                  <a:pt x="28387" y="21300"/>
                  <a:pt x="29221" y="20533"/>
                  <a:pt x="29321" y="19599"/>
                </a:cubicBezTo>
                <a:cubicBezTo>
                  <a:pt x="29488" y="18698"/>
                  <a:pt x="28821" y="17864"/>
                  <a:pt x="27887" y="17831"/>
                </a:cubicBezTo>
                <a:cubicBezTo>
                  <a:pt x="27876" y="17830"/>
                  <a:pt x="27864" y="17830"/>
                  <a:pt x="27853" y="17830"/>
                </a:cubicBezTo>
                <a:cubicBezTo>
                  <a:pt x="26562" y="17830"/>
                  <a:pt x="25182" y="19708"/>
                  <a:pt x="24818" y="20799"/>
                </a:cubicBezTo>
                <a:cubicBezTo>
                  <a:pt x="24785" y="20866"/>
                  <a:pt x="24518" y="22034"/>
                  <a:pt x="24451" y="22367"/>
                </a:cubicBezTo>
                <a:cubicBezTo>
                  <a:pt x="24151" y="21533"/>
                  <a:pt x="23851" y="20699"/>
                  <a:pt x="23617" y="19865"/>
                </a:cubicBezTo>
                <a:cubicBezTo>
                  <a:pt x="23284" y="18731"/>
                  <a:pt x="22983" y="17597"/>
                  <a:pt x="22783" y="16430"/>
                </a:cubicBezTo>
                <a:cubicBezTo>
                  <a:pt x="22883" y="16430"/>
                  <a:pt x="25085" y="16230"/>
                  <a:pt x="25952" y="15729"/>
                </a:cubicBezTo>
                <a:cubicBezTo>
                  <a:pt x="26719" y="15295"/>
                  <a:pt x="27553" y="14528"/>
                  <a:pt x="27653" y="13594"/>
                </a:cubicBezTo>
                <a:cubicBezTo>
                  <a:pt x="27820" y="12694"/>
                  <a:pt x="27120" y="11860"/>
                  <a:pt x="26219" y="11826"/>
                </a:cubicBezTo>
                <a:cubicBezTo>
                  <a:pt x="26208" y="11826"/>
                  <a:pt x="26197" y="11826"/>
                  <a:pt x="26185" y="11826"/>
                </a:cubicBezTo>
                <a:cubicBezTo>
                  <a:pt x="24894" y="11826"/>
                  <a:pt x="23514" y="13704"/>
                  <a:pt x="23117" y="14795"/>
                </a:cubicBezTo>
                <a:cubicBezTo>
                  <a:pt x="23117" y="14862"/>
                  <a:pt x="22917" y="15762"/>
                  <a:pt x="22817" y="16196"/>
                </a:cubicBezTo>
                <a:lnTo>
                  <a:pt x="22750" y="16196"/>
                </a:lnTo>
                <a:cubicBezTo>
                  <a:pt x="22550" y="15029"/>
                  <a:pt x="22483" y="13828"/>
                  <a:pt x="22550" y="12660"/>
                </a:cubicBezTo>
                <a:cubicBezTo>
                  <a:pt x="22550" y="11993"/>
                  <a:pt x="22617" y="11359"/>
                  <a:pt x="22650" y="10759"/>
                </a:cubicBezTo>
                <a:cubicBezTo>
                  <a:pt x="23084" y="10759"/>
                  <a:pt x="24985" y="10759"/>
                  <a:pt x="25819" y="10392"/>
                </a:cubicBezTo>
                <a:cubicBezTo>
                  <a:pt x="26653" y="10058"/>
                  <a:pt x="27520" y="9391"/>
                  <a:pt x="27754" y="8491"/>
                </a:cubicBezTo>
                <a:cubicBezTo>
                  <a:pt x="27987" y="7590"/>
                  <a:pt x="27420" y="6689"/>
                  <a:pt x="26486" y="6556"/>
                </a:cubicBezTo>
                <a:cubicBezTo>
                  <a:pt x="26427" y="6548"/>
                  <a:pt x="26368" y="6545"/>
                  <a:pt x="26308" y="6545"/>
                </a:cubicBezTo>
                <a:cubicBezTo>
                  <a:pt x="25045" y="6545"/>
                  <a:pt x="23595" y="8171"/>
                  <a:pt x="23117" y="9158"/>
                </a:cubicBezTo>
                <a:cubicBezTo>
                  <a:pt x="23084" y="9224"/>
                  <a:pt x="22850" y="9825"/>
                  <a:pt x="22717" y="10292"/>
                </a:cubicBezTo>
                <a:cubicBezTo>
                  <a:pt x="22750" y="10025"/>
                  <a:pt x="22783" y="9725"/>
                  <a:pt x="22817" y="9458"/>
                </a:cubicBezTo>
                <a:cubicBezTo>
                  <a:pt x="22950" y="8491"/>
                  <a:pt x="23117" y="7590"/>
                  <a:pt x="23284" y="6789"/>
                </a:cubicBezTo>
                <a:cubicBezTo>
                  <a:pt x="23384" y="6356"/>
                  <a:pt x="23484" y="5955"/>
                  <a:pt x="23584" y="5589"/>
                </a:cubicBezTo>
                <a:cubicBezTo>
                  <a:pt x="23984" y="5355"/>
                  <a:pt x="25619" y="4521"/>
                  <a:pt x="26186" y="3821"/>
                </a:cubicBezTo>
                <a:cubicBezTo>
                  <a:pt x="26753" y="3120"/>
                  <a:pt x="27253" y="2119"/>
                  <a:pt x="27020" y="1219"/>
                </a:cubicBezTo>
                <a:cubicBezTo>
                  <a:pt x="26858" y="489"/>
                  <a:pt x="26214" y="1"/>
                  <a:pt x="25497" y="1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5" name="Google Shape;175;p30">
            <a:extLst>
              <a:ext uri="{FF2B5EF4-FFF2-40B4-BE49-F238E27FC236}">
                <a16:creationId xmlns:a16="http://schemas.microsoft.com/office/drawing/2014/main" id="{E6EB8D83-3AF6-46BE-90EE-54657520264E}"/>
              </a:ext>
            </a:extLst>
          </p:cNvPr>
          <p:cNvSpPr/>
          <p:nvPr/>
        </p:nvSpPr>
        <p:spPr>
          <a:xfrm>
            <a:off x="1130776" y="2978878"/>
            <a:ext cx="303342" cy="166955"/>
          </a:xfrm>
          <a:custGeom>
            <a:avLst/>
            <a:gdLst/>
            <a:ahLst/>
            <a:cxnLst/>
            <a:rect l="l" t="t" r="r" b="b"/>
            <a:pathLst>
              <a:path w="6272" h="3452" extrusionOk="0">
                <a:moveTo>
                  <a:pt x="1958" y="0"/>
                </a:moveTo>
                <a:cubicBezTo>
                  <a:pt x="1555" y="0"/>
                  <a:pt x="1188" y="82"/>
                  <a:pt x="901" y="279"/>
                </a:cubicBezTo>
                <a:cubicBezTo>
                  <a:pt x="134" y="813"/>
                  <a:pt x="1" y="1847"/>
                  <a:pt x="635" y="2547"/>
                </a:cubicBezTo>
                <a:cubicBezTo>
                  <a:pt x="1163" y="3231"/>
                  <a:pt x="2183" y="3451"/>
                  <a:pt x="3022" y="3451"/>
                </a:cubicBezTo>
                <a:cubicBezTo>
                  <a:pt x="3083" y="3451"/>
                  <a:pt x="3144" y="3450"/>
                  <a:pt x="3203" y="3448"/>
                </a:cubicBezTo>
                <a:cubicBezTo>
                  <a:pt x="4204" y="3381"/>
                  <a:pt x="6272" y="2347"/>
                  <a:pt x="6272" y="2347"/>
                </a:cubicBezTo>
                <a:cubicBezTo>
                  <a:pt x="6272" y="2347"/>
                  <a:pt x="5171" y="1213"/>
                  <a:pt x="5071" y="1146"/>
                </a:cubicBezTo>
                <a:cubicBezTo>
                  <a:pt x="4412" y="609"/>
                  <a:pt x="3056" y="0"/>
                  <a:pt x="1958" y="0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6" name="Google Shape;176;p30">
            <a:extLst>
              <a:ext uri="{FF2B5EF4-FFF2-40B4-BE49-F238E27FC236}">
                <a16:creationId xmlns:a16="http://schemas.microsoft.com/office/drawing/2014/main" id="{A13EB131-EFFE-44E0-83DB-A16116532CFE}"/>
              </a:ext>
            </a:extLst>
          </p:cNvPr>
          <p:cNvSpPr/>
          <p:nvPr/>
        </p:nvSpPr>
        <p:spPr>
          <a:xfrm>
            <a:off x="1130776" y="2978878"/>
            <a:ext cx="303342" cy="166955"/>
          </a:xfrm>
          <a:custGeom>
            <a:avLst/>
            <a:gdLst/>
            <a:ahLst/>
            <a:cxnLst/>
            <a:rect l="l" t="t" r="r" b="b"/>
            <a:pathLst>
              <a:path w="6272" h="3452" extrusionOk="0">
                <a:moveTo>
                  <a:pt x="1958" y="0"/>
                </a:moveTo>
                <a:cubicBezTo>
                  <a:pt x="1555" y="0"/>
                  <a:pt x="1188" y="82"/>
                  <a:pt x="901" y="279"/>
                </a:cubicBezTo>
                <a:cubicBezTo>
                  <a:pt x="134" y="813"/>
                  <a:pt x="1" y="1847"/>
                  <a:pt x="635" y="2547"/>
                </a:cubicBezTo>
                <a:cubicBezTo>
                  <a:pt x="1163" y="3231"/>
                  <a:pt x="2183" y="3451"/>
                  <a:pt x="3022" y="3451"/>
                </a:cubicBezTo>
                <a:cubicBezTo>
                  <a:pt x="3083" y="3451"/>
                  <a:pt x="3144" y="3450"/>
                  <a:pt x="3203" y="3448"/>
                </a:cubicBezTo>
                <a:cubicBezTo>
                  <a:pt x="4204" y="3381"/>
                  <a:pt x="6272" y="2347"/>
                  <a:pt x="6272" y="2347"/>
                </a:cubicBezTo>
                <a:cubicBezTo>
                  <a:pt x="6272" y="2347"/>
                  <a:pt x="5171" y="1213"/>
                  <a:pt x="5071" y="1146"/>
                </a:cubicBezTo>
                <a:cubicBezTo>
                  <a:pt x="4412" y="609"/>
                  <a:pt x="3056" y="0"/>
                  <a:pt x="1958" y="0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7" name="Google Shape;177;p30">
            <a:extLst>
              <a:ext uri="{FF2B5EF4-FFF2-40B4-BE49-F238E27FC236}">
                <a16:creationId xmlns:a16="http://schemas.microsoft.com/office/drawing/2014/main" id="{76FD7E87-54F3-48D2-A596-4919D45EBABB}"/>
              </a:ext>
            </a:extLst>
          </p:cNvPr>
          <p:cNvSpPr/>
          <p:nvPr/>
        </p:nvSpPr>
        <p:spPr>
          <a:xfrm>
            <a:off x="903317" y="3689836"/>
            <a:ext cx="2997538" cy="2169392"/>
          </a:xfrm>
          <a:custGeom>
            <a:avLst/>
            <a:gdLst/>
            <a:ahLst/>
            <a:cxnLst/>
            <a:rect l="l" t="t" r="r" b="b"/>
            <a:pathLst>
              <a:path w="61978" h="44855" extrusionOk="0">
                <a:moveTo>
                  <a:pt x="29257" y="1"/>
                </a:moveTo>
                <a:cubicBezTo>
                  <a:pt x="25751" y="1"/>
                  <a:pt x="19815" y="14299"/>
                  <a:pt x="19815" y="14299"/>
                </a:cubicBezTo>
                <a:cubicBezTo>
                  <a:pt x="19815" y="14299"/>
                  <a:pt x="14415" y="990"/>
                  <a:pt x="11874" y="990"/>
                </a:cubicBezTo>
                <a:cubicBezTo>
                  <a:pt x="11590" y="990"/>
                  <a:pt x="11343" y="1155"/>
                  <a:pt x="11142" y="1524"/>
                </a:cubicBezTo>
                <a:cubicBezTo>
                  <a:pt x="9140" y="5226"/>
                  <a:pt x="19081" y="26241"/>
                  <a:pt x="19081" y="26241"/>
                </a:cubicBezTo>
                <a:cubicBezTo>
                  <a:pt x="19081" y="26241"/>
                  <a:pt x="10318" y="14349"/>
                  <a:pt x="6004" y="14349"/>
                </a:cubicBezTo>
                <a:cubicBezTo>
                  <a:pt x="5240" y="14349"/>
                  <a:pt x="4615" y="14722"/>
                  <a:pt x="4203" y="15600"/>
                </a:cubicBezTo>
                <a:cubicBezTo>
                  <a:pt x="1468" y="21471"/>
                  <a:pt x="15612" y="37049"/>
                  <a:pt x="15612" y="37049"/>
                </a:cubicBezTo>
                <a:cubicBezTo>
                  <a:pt x="15612" y="37049"/>
                  <a:pt x="10218" y="33059"/>
                  <a:pt x="6204" y="33059"/>
                </a:cubicBezTo>
                <a:cubicBezTo>
                  <a:pt x="5266" y="33059"/>
                  <a:pt x="4404" y="33277"/>
                  <a:pt x="3703" y="33813"/>
                </a:cubicBezTo>
                <a:cubicBezTo>
                  <a:pt x="0" y="36615"/>
                  <a:pt x="13877" y="43554"/>
                  <a:pt x="13877" y="43554"/>
                </a:cubicBezTo>
                <a:lnTo>
                  <a:pt x="501" y="44855"/>
                </a:lnTo>
                <a:lnTo>
                  <a:pt x="60010" y="44855"/>
                </a:lnTo>
                <a:lnTo>
                  <a:pt x="42898" y="43987"/>
                </a:lnTo>
                <a:cubicBezTo>
                  <a:pt x="42898" y="43987"/>
                  <a:pt x="47601" y="43353"/>
                  <a:pt x="49336" y="39651"/>
                </a:cubicBezTo>
                <a:cubicBezTo>
                  <a:pt x="49817" y="38632"/>
                  <a:pt x="48999" y="38264"/>
                  <a:pt x="47567" y="38264"/>
                </a:cubicBezTo>
                <a:cubicBezTo>
                  <a:pt x="43841" y="38264"/>
                  <a:pt x="35959" y="40752"/>
                  <a:pt x="35959" y="40752"/>
                </a:cubicBezTo>
                <a:cubicBezTo>
                  <a:pt x="35959" y="40752"/>
                  <a:pt x="61978" y="24507"/>
                  <a:pt x="53305" y="21038"/>
                </a:cubicBezTo>
                <a:cubicBezTo>
                  <a:pt x="52457" y="20698"/>
                  <a:pt x="51550" y="20545"/>
                  <a:pt x="50604" y="20545"/>
                </a:cubicBezTo>
                <a:cubicBezTo>
                  <a:pt x="44732" y="20545"/>
                  <a:pt x="37336" y="26432"/>
                  <a:pt x="33117" y="30294"/>
                </a:cubicBezTo>
                <a:lnTo>
                  <a:pt x="33117" y="30294"/>
                </a:lnTo>
                <a:cubicBezTo>
                  <a:pt x="41335" y="20913"/>
                  <a:pt x="48450" y="3258"/>
                  <a:pt x="41897" y="3258"/>
                </a:cubicBezTo>
                <a:cubicBezTo>
                  <a:pt x="34458" y="3258"/>
                  <a:pt x="23551" y="23840"/>
                  <a:pt x="23551" y="23840"/>
                </a:cubicBezTo>
                <a:cubicBezTo>
                  <a:pt x="23551" y="23840"/>
                  <a:pt x="32957" y="656"/>
                  <a:pt x="29488" y="22"/>
                </a:cubicBezTo>
                <a:cubicBezTo>
                  <a:pt x="29412" y="8"/>
                  <a:pt x="29335" y="1"/>
                  <a:pt x="29257" y="1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8" name="Google Shape;178;p30">
            <a:extLst>
              <a:ext uri="{FF2B5EF4-FFF2-40B4-BE49-F238E27FC236}">
                <a16:creationId xmlns:a16="http://schemas.microsoft.com/office/drawing/2014/main" id="{4A3E8F98-AF21-4659-8F91-88A568ADE86B}"/>
              </a:ext>
            </a:extLst>
          </p:cNvPr>
          <p:cNvSpPr/>
          <p:nvPr/>
        </p:nvSpPr>
        <p:spPr>
          <a:xfrm>
            <a:off x="1395379" y="4420092"/>
            <a:ext cx="635704" cy="1343954"/>
          </a:xfrm>
          <a:custGeom>
            <a:avLst/>
            <a:gdLst/>
            <a:ahLst/>
            <a:cxnLst/>
            <a:rect l="l" t="t" r="r" b="b"/>
            <a:pathLst>
              <a:path w="13144" h="27788" fill="none" extrusionOk="0">
                <a:moveTo>
                  <a:pt x="7672" y="1"/>
                </a:moveTo>
                <a:cubicBezTo>
                  <a:pt x="13143" y="16112"/>
                  <a:pt x="13143" y="27521"/>
                  <a:pt x="13143" y="27521"/>
                </a:cubicBezTo>
                <a:cubicBezTo>
                  <a:pt x="13143" y="27521"/>
                  <a:pt x="6672" y="27787"/>
                  <a:pt x="0" y="22817"/>
                </a:cubicBezTo>
              </a:path>
            </a:pathLst>
          </a:custGeom>
          <a:solidFill>
            <a:srgbClr val="FFD9AB"/>
          </a:solidFill>
          <a:ln w="10850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9" name="Google Shape;179;p30">
            <a:extLst>
              <a:ext uri="{FF2B5EF4-FFF2-40B4-BE49-F238E27FC236}">
                <a16:creationId xmlns:a16="http://schemas.microsoft.com/office/drawing/2014/main" id="{CD61FE8A-81FB-4911-B7C8-CC1375C447F1}"/>
              </a:ext>
            </a:extLst>
          </p:cNvPr>
          <p:cNvSpPr/>
          <p:nvPr/>
        </p:nvSpPr>
        <p:spPr>
          <a:xfrm>
            <a:off x="1898709" y="4157134"/>
            <a:ext cx="216238" cy="682472"/>
          </a:xfrm>
          <a:custGeom>
            <a:avLst/>
            <a:gdLst/>
            <a:ahLst/>
            <a:cxnLst/>
            <a:rect l="l" t="t" r="r" b="b"/>
            <a:pathLst>
              <a:path w="4471" h="14111" fill="none" extrusionOk="0">
                <a:moveTo>
                  <a:pt x="1" y="14111"/>
                </a:moveTo>
                <a:cubicBezTo>
                  <a:pt x="1102" y="9307"/>
                  <a:pt x="2603" y="4571"/>
                  <a:pt x="4471" y="1"/>
                </a:cubicBezTo>
              </a:path>
            </a:pathLst>
          </a:custGeom>
          <a:solidFill>
            <a:srgbClr val="FFD9AB"/>
          </a:solidFill>
          <a:ln w="10850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0" name="Google Shape;180;p30">
            <a:extLst>
              <a:ext uri="{FF2B5EF4-FFF2-40B4-BE49-F238E27FC236}">
                <a16:creationId xmlns:a16="http://schemas.microsoft.com/office/drawing/2014/main" id="{32F73141-DF90-4280-9D22-976EE80D6A62}"/>
              </a:ext>
            </a:extLst>
          </p:cNvPr>
          <p:cNvSpPr/>
          <p:nvPr/>
        </p:nvSpPr>
        <p:spPr>
          <a:xfrm>
            <a:off x="1395379" y="4384640"/>
            <a:ext cx="1282628" cy="995439"/>
          </a:xfrm>
          <a:custGeom>
            <a:avLst/>
            <a:gdLst/>
            <a:ahLst/>
            <a:cxnLst/>
            <a:rect l="l" t="t" r="r" b="b"/>
            <a:pathLst>
              <a:path w="26520" h="20582" fill="none" extrusionOk="0">
                <a:moveTo>
                  <a:pt x="26519" y="0"/>
                </a:moveTo>
                <a:lnTo>
                  <a:pt x="12643" y="20581"/>
                </a:lnTo>
                <a:cubicBezTo>
                  <a:pt x="12643" y="20581"/>
                  <a:pt x="3203" y="12642"/>
                  <a:pt x="0" y="8173"/>
                </a:cubicBezTo>
              </a:path>
            </a:pathLst>
          </a:custGeom>
          <a:solidFill>
            <a:srgbClr val="FFD9AB"/>
          </a:solidFill>
          <a:ln w="10850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1" name="Google Shape;181;p30">
            <a:extLst>
              <a:ext uri="{FF2B5EF4-FFF2-40B4-BE49-F238E27FC236}">
                <a16:creationId xmlns:a16="http://schemas.microsoft.com/office/drawing/2014/main" id="{4003C2C1-8E5D-4F3E-AB4C-6C9AEA42257C}"/>
              </a:ext>
            </a:extLst>
          </p:cNvPr>
          <p:cNvSpPr/>
          <p:nvPr/>
        </p:nvSpPr>
        <p:spPr>
          <a:xfrm>
            <a:off x="2018121" y="5091245"/>
            <a:ext cx="995439" cy="527608"/>
          </a:xfrm>
          <a:custGeom>
            <a:avLst/>
            <a:gdLst/>
            <a:ahLst/>
            <a:cxnLst/>
            <a:rect l="l" t="t" r="r" b="b"/>
            <a:pathLst>
              <a:path w="20582" h="10909" fill="none" extrusionOk="0">
                <a:moveTo>
                  <a:pt x="0" y="10908"/>
                </a:moveTo>
                <a:cubicBezTo>
                  <a:pt x="0" y="10908"/>
                  <a:pt x="14644" y="3970"/>
                  <a:pt x="20582" y="1"/>
                </a:cubicBezTo>
              </a:path>
            </a:pathLst>
          </a:custGeom>
          <a:solidFill>
            <a:srgbClr val="FFD9AB"/>
          </a:solidFill>
          <a:ln w="10850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0" name="Google Shape;182;p30">
            <a:extLst>
              <a:ext uri="{FF2B5EF4-FFF2-40B4-BE49-F238E27FC236}">
                <a16:creationId xmlns:a16="http://schemas.microsoft.com/office/drawing/2014/main" id="{2F762FBD-9E71-441E-8EF4-960FAD1B100B}"/>
              </a:ext>
            </a:extLst>
          </p:cNvPr>
          <p:cNvSpPr/>
          <p:nvPr/>
        </p:nvSpPr>
        <p:spPr>
          <a:xfrm>
            <a:off x="2506699" y="731136"/>
            <a:ext cx="7756025" cy="5127261"/>
          </a:xfrm>
          <a:custGeom>
            <a:avLst/>
            <a:gdLst/>
            <a:ahLst/>
            <a:cxnLst/>
            <a:rect l="l" t="t" r="r" b="b"/>
            <a:pathLst>
              <a:path w="123523" h="97838" extrusionOk="0">
                <a:moveTo>
                  <a:pt x="1" y="1"/>
                </a:moveTo>
                <a:lnTo>
                  <a:pt x="1" y="5438"/>
                </a:lnTo>
                <a:lnTo>
                  <a:pt x="1" y="7406"/>
                </a:lnTo>
                <a:lnTo>
                  <a:pt x="1" y="97837"/>
                </a:lnTo>
                <a:lnTo>
                  <a:pt x="123522" y="97837"/>
                </a:lnTo>
                <a:lnTo>
                  <a:pt x="123522" y="5438"/>
                </a:lnTo>
                <a:lnTo>
                  <a:pt x="33425" y="5438"/>
                </a:lnTo>
                <a:lnTo>
                  <a:pt x="30022" y="1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1" name="Google Shape;183;p30">
            <a:extLst>
              <a:ext uri="{FF2B5EF4-FFF2-40B4-BE49-F238E27FC236}">
                <a16:creationId xmlns:a16="http://schemas.microsoft.com/office/drawing/2014/main" id="{EFB906D3-147C-4DA6-8859-102C5120C77D}"/>
              </a:ext>
            </a:extLst>
          </p:cNvPr>
          <p:cNvSpPr/>
          <p:nvPr/>
        </p:nvSpPr>
        <p:spPr>
          <a:xfrm>
            <a:off x="2546665" y="1314341"/>
            <a:ext cx="7676326" cy="4498980"/>
          </a:xfrm>
          <a:custGeom>
            <a:avLst/>
            <a:gdLst/>
            <a:ahLst/>
            <a:cxnLst/>
            <a:rect l="l" t="t" r="r" b="b"/>
            <a:pathLst>
              <a:path w="121755" h="87931" extrusionOk="0">
                <a:moveTo>
                  <a:pt x="1" y="1"/>
                </a:moveTo>
                <a:lnTo>
                  <a:pt x="1" y="87930"/>
                </a:lnTo>
                <a:lnTo>
                  <a:pt x="121754" y="87930"/>
                </a:lnTo>
                <a:lnTo>
                  <a:pt x="12175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2" name="Google Shape;184;p30">
            <a:extLst>
              <a:ext uri="{FF2B5EF4-FFF2-40B4-BE49-F238E27FC236}">
                <a16:creationId xmlns:a16="http://schemas.microsoft.com/office/drawing/2014/main" id="{DD16F1D1-0883-47FE-BC88-329637BF0F9D}"/>
              </a:ext>
            </a:extLst>
          </p:cNvPr>
          <p:cNvSpPr/>
          <p:nvPr/>
        </p:nvSpPr>
        <p:spPr>
          <a:xfrm>
            <a:off x="10073706" y="1314339"/>
            <a:ext cx="149283" cy="4498434"/>
          </a:xfrm>
          <a:custGeom>
            <a:avLst/>
            <a:gdLst/>
            <a:ahLst/>
            <a:cxnLst/>
            <a:rect l="l" t="t" r="r" b="b"/>
            <a:pathLst>
              <a:path w="2836" h="89365" extrusionOk="0">
                <a:moveTo>
                  <a:pt x="0" y="0"/>
                </a:moveTo>
                <a:lnTo>
                  <a:pt x="0" y="89364"/>
                </a:lnTo>
                <a:lnTo>
                  <a:pt x="2836" y="89364"/>
                </a:lnTo>
                <a:lnTo>
                  <a:pt x="2836" y="0"/>
                </a:lnTo>
                <a:close/>
              </a:path>
            </a:pathLst>
          </a:custGeom>
          <a:solidFill>
            <a:srgbClr val="D3DC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4" name="Google Shape;186;p30">
            <a:extLst>
              <a:ext uri="{FF2B5EF4-FFF2-40B4-BE49-F238E27FC236}">
                <a16:creationId xmlns:a16="http://schemas.microsoft.com/office/drawing/2014/main" id="{6340F58E-9FB5-4396-9452-DEFAD049B446}"/>
              </a:ext>
            </a:extLst>
          </p:cNvPr>
          <p:cNvSpPr/>
          <p:nvPr/>
        </p:nvSpPr>
        <p:spPr>
          <a:xfrm>
            <a:off x="2546665" y="1052325"/>
            <a:ext cx="7676682" cy="227460"/>
          </a:xfrm>
          <a:custGeom>
            <a:avLst/>
            <a:gdLst/>
            <a:ahLst/>
            <a:cxnLst/>
            <a:rect l="l" t="t" r="r" b="b"/>
            <a:pathLst>
              <a:path w="122422" h="4771" extrusionOk="0">
                <a:moveTo>
                  <a:pt x="0" y="1"/>
                </a:moveTo>
                <a:lnTo>
                  <a:pt x="0" y="4771"/>
                </a:lnTo>
                <a:lnTo>
                  <a:pt x="122421" y="4771"/>
                </a:lnTo>
                <a:lnTo>
                  <a:pt x="122421" y="1"/>
                </a:lnTo>
                <a:close/>
              </a:path>
            </a:pathLst>
          </a:custGeom>
          <a:solidFill>
            <a:srgbClr val="FF7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783B076B-53E2-4247-824C-92DCC9A35CCC}"/>
              </a:ext>
            </a:extLst>
          </p:cNvPr>
          <p:cNvGrpSpPr/>
          <p:nvPr/>
        </p:nvGrpSpPr>
        <p:grpSpPr>
          <a:xfrm>
            <a:off x="7003302" y="2072513"/>
            <a:ext cx="910662" cy="923330"/>
            <a:chOff x="6791007" y="1590662"/>
            <a:chExt cx="1113376" cy="1128864"/>
          </a:xfrm>
        </p:grpSpPr>
        <p:sp>
          <p:nvSpPr>
            <p:cNvPr id="16" name="Google Shape;367;p33">
              <a:extLst>
                <a:ext uri="{FF2B5EF4-FFF2-40B4-BE49-F238E27FC236}">
                  <a16:creationId xmlns:a16="http://schemas.microsoft.com/office/drawing/2014/main" id="{336A6DBE-B6CA-4542-BBBB-F5821FDB266A}"/>
                </a:ext>
              </a:extLst>
            </p:cNvPr>
            <p:cNvSpPr/>
            <p:nvPr/>
          </p:nvSpPr>
          <p:spPr>
            <a:xfrm rot="5400000">
              <a:off x="6783263" y="1598406"/>
              <a:ext cx="1128864" cy="1113376"/>
            </a:xfrm>
            <a:prstGeom prst="ellipse">
              <a:avLst/>
            </a:prstGeom>
            <a:solidFill>
              <a:srgbClr val="FFFFFF"/>
            </a:solidFill>
            <a:ln w="571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7" name="Google Shape;369;p33">
              <a:extLst>
                <a:ext uri="{FF2B5EF4-FFF2-40B4-BE49-F238E27FC236}">
                  <a16:creationId xmlns:a16="http://schemas.microsoft.com/office/drawing/2014/main" id="{F321581D-A5ED-4618-833A-6D29DB077CC7}"/>
                </a:ext>
              </a:extLst>
            </p:cNvPr>
            <p:cNvSpPr/>
            <p:nvPr/>
          </p:nvSpPr>
          <p:spPr>
            <a:xfrm>
              <a:off x="7227749" y="1953107"/>
              <a:ext cx="216055" cy="42475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altLang="zh-CN" sz="2400" b="0" i="0" dirty="0"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cs typeface="+mn-ea"/>
                  <a:sym typeface="+mn-lt"/>
                </a:rPr>
                <a:t>4</a:t>
              </a:r>
              <a:endParaRPr sz="2400" b="0" i="0" dirty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cs typeface="+mn-ea"/>
                <a:sym typeface="+mn-lt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2506095A-8565-4768-A53D-32C96EF60CC4}"/>
              </a:ext>
            </a:extLst>
          </p:cNvPr>
          <p:cNvSpPr txBox="1"/>
          <p:nvPr/>
        </p:nvSpPr>
        <p:spPr>
          <a:xfrm>
            <a:off x="5649666" y="3035515"/>
            <a:ext cx="3473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cs typeface="+mn-ea"/>
                <a:sym typeface="+mn-lt"/>
              </a:rPr>
              <a:t>Part four</a:t>
            </a:r>
            <a:endParaRPr lang="en-US" altLang="zh-CN" sz="3200" dirty="0">
              <a:cs typeface="+mn-ea"/>
              <a:sym typeface="+mn-lt"/>
            </a:endParaRPr>
          </a:p>
        </p:txBody>
      </p:sp>
      <p:sp>
        <p:nvSpPr>
          <p:cNvPr id="1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47450F6-4A27-4523-960B-6377170D8370}"/>
              </a:ext>
            </a:extLst>
          </p:cNvPr>
          <p:cNvSpPr txBox="1"/>
          <p:nvPr/>
        </p:nvSpPr>
        <p:spPr>
          <a:xfrm>
            <a:off x="5504237" y="4017327"/>
            <a:ext cx="3908792" cy="479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rgbClr val="623427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100" kern="0" dirty="0">
              <a:solidFill>
                <a:srgbClr val="623427"/>
              </a:solidFill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7868411-C254-449F-8F1B-5F5B6D4BF8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068" y="1325613"/>
            <a:ext cx="4361241" cy="436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8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0"/>
          <p:cNvSpPr/>
          <p:nvPr/>
        </p:nvSpPr>
        <p:spPr>
          <a:xfrm>
            <a:off x="598786" y="3496009"/>
            <a:ext cx="10994429" cy="245800"/>
          </a:xfrm>
          <a:custGeom>
            <a:avLst/>
            <a:gdLst/>
            <a:ahLst/>
            <a:cxnLst/>
            <a:rect l="l" t="t" r="r" b="b"/>
            <a:pathLst>
              <a:path w="282367" h="7374" extrusionOk="0">
                <a:moveTo>
                  <a:pt x="280878" y="1"/>
                </a:moveTo>
                <a:cubicBezTo>
                  <a:pt x="280690" y="1"/>
                  <a:pt x="280527" y="114"/>
                  <a:pt x="280554" y="361"/>
                </a:cubicBezTo>
                <a:cubicBezTo>
                  <a:pt x="280634" y="920"/>
                  <a:pt x="280687" y="1480"/>
                  <a:pt x="280767" y="2040"/>
                </a:cubicBezTo>
                <a:cubicBezTo>
                  <a:pt x="268247" y="2162"/>
                  <a:pt x="255727" y="2200"/>
                  <a:pt x="243210" y="2200"/>
                </a:cubicBezTo>
                <a:cubicBezTo>
                  <a:pt x="228554" y="2200"/>
                  <a:pt x="213902" y="2148"/>
                  <a:pt x="199258" y="2119"/>
                </a:cubicBezTo>
                <a:cubicBezTo>
                  <a:pt x="192882" y="2107"/>
                  <a:pt x="186507" y="2099"/>
                  <a:pt x="180131" y="2099"/>
                </a:cubicBezTo>
                <a:cubicBezTo>
                  <a:pt x="159193" y="2099"/>
                  <a:pt x="138252" y="2186"/>
                  <a:pt x="117295" y="2493"/>
                </a:cubicBezTo>
                <a:cubicBezTo>
                  <a:pt x="101947" y="2732"/>
                  <a:pt x="16600" y="2946"/>
                  <a:pt x="1279" y="3851"/>
                </a:cubicBezTo>
                <a:cubicBezTo>
                  <a:pt x="1199" y="3239"/>
                  <a:pt x="1119" y="2626"/>
                  <a:pt x="1013" y="2013"/>
                </a:cubicBezTo>
                <a:cubicBezTo>
                  <a:pt x="959" y="1813"/>
                  <a:pt x="786" y="1713"/>
                  <a:pt x="613" y="1713"/>
                </a:cubicBezTo>
                <a:cubicBezTo>
                  <a:pt x="440" y="1713"/>
                  <a:pt x="267" y="1813"/>
                  <a:pt x="213" y="2013"/>
                </a:cubicBezTo>
                <a:cubicBezTo>
                  <a:pt x="0" y="3638"/>
                  <a:pt x="53" y="5264"/>
                  <a:pt x="320" y="6889"/>
                </a:cubicBezTo>
                <a:cubicBezTo>
                  <a:pt x="373" y="7228"/>
                  <a:pt x="611" y="7373"/>
                  <a:pt x="871" y="7373"/>
                </a:cubicBezTo>
                <a:cubicBezTo>
                  <a:pt x="1264" y="7373"/>
                  <a:pt x="1706" y="7040"/>
                  <a:pt x="1625" y="6543"/>
                </a:cubicBezTo>
                <a:cubicBezTo>
                  <a:pt x="1546" y="5930"/>
                  <a:pt x="1466" y="5317"/>
                  <a:pt x="1386" y="4704"/>
                </a:cubicBezTo>
                <a:cubicBezTo>
                  <a:pt x="15055" y="4571"/>
                  <a:pt x="98616" y="4118"/>
                  <a:pt x="112259" y="3905"/>
                </a:cubicBezTo>
                <a:cubicBezTo>
                  <a:pt x="126008" y="3692"/>
                  <a:pt x="139784" y="3558"/>
                  <a:pt x="153533" y="3505"/>
                </a:cubicBezTo>
                <a:cubicBezTo>
                  <a:pt x="161850" y="3473"/>
                  <a:pt x="170164" y="3462"/>
                  <a:pt x="178478" y="3462"/>
                </a:cubicBezTo>
                <a:cubicBezTo>
                  <a:pt x="192534" y="3462"/>
                  <a:pt x="206588" y="3492"/>
                  <a:pt x="220647" y="3492"/>
                </a:cubicBezTo>
                <a:cubicBezTo>
                  <a:pt x="225552" y="3492"/>
                  <a:pt x="230457" y="3488"/>
                  <a:pt x="235363" y="3478"/>
                </a:cubicBezTo>
                <a:cubicBezTo>
                  <a:pt x="250551" y="3452"/>
                  <a:pt x="265739" y="3452"/>
                  <a:pt x="280927" y="3345"/>
                </a:cubicBezTo>
                <a:cubicBezTo>
                  <a:pt x="280927" y="3798"/>
                  <a:pt x="281060" y="4251"/>
                  <a:pt x="281274" y="4624"/>
                </a:cubicBezTo>
                <a:cubicBezTo>
                  <a:pt x="281381" y="4779"/>
                  <a:pt x="281541" y="4854"/>
                  <a:pt x="281697" y="4854"/>
                </a:cubicBezTo>
                <a:cubicBezTo>
                  <a:pt x="281891" y="4854"/>
                  <a:pt x="282079" y="4739"/>
                  <a:pt x="282153" y="4518"/>
                </a:cubicBezTo>
                <a:cubicBezTo>
                  <a:pt x="282366" y="4011"/>
                  <a:pt x="282233" y="3398"/>
                  <a:pt x="282100" y="2839"/>
                </a:cubicBezTo>
                <a:cubicBezTo>
                  <a:pt x="282153" y="2626"/>
                  <a:pt x="282100" y="2386"/>
                  <a:pt x="281966" y="2226"/>
                </a:cubicBezTo>
                <a:cubicBezTo>
                  <a:pt x="281806" y="1560"/>
                  <a:pt x="281593" y="894"/>
                  <a:pt x="281327" y="281"/>
                </a:cubicBezTo>
                <a:cubicBezTo>
                  <a:pt x="281249" y="100"/>
                  <a:pt x="281053" y="1"/>
                  <a:pt x="2808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1" name="Google Shape;551;p20"/>
          <p:cNvSpPr/>
          <p:nvPr/>
        </p:nvSpPr>
        <p:spPr>
          <a:xfrm>
            <a:off x="1299938" y="4004758"/>
            <a:ext cx="2115127" cy="2254302"/>
          </a:xfrm>
          <a:custGeom>
            <a:avLst/>
            <a:gdLst/>
            <a:ahLst/>
            <a:cxnLst/>
            <a:rect l="l" t="t" r="r" b="b"/>
            <a:pathLst>
              <a:path w="60461" h="53772" extrusionOk="0">
                <a:moveTo>
                  <a:pt x="60460" y="0"/>
                </a:moveTo>
                <a:lnTo>
                  <a:pt x="21397" y="373"/>
                </a:lnTo>
                <a:lnTo>
                  <a:pt x="187" y="0"/>
                </a:lnTo>
                <a:lnTo>
                  <a:pt x="187" y="0"/>
                </a:lnTo>
                <a:lnTo>
                  <a:pt x="560" y="42234"/>
                </a:lnTo>
                <a:lnTo>
                  <a:pt x="1" y="53398"/>
                </a:lnTo>
                <a:lnTo>
                  <a:pt x="55264" y="53771"/>
                </a:lnTo>
                <a:lnTo>
                  <a:pt x="59554" y="53212"/>
                </a:lnTo>
                <a:lnTo>
                  <a:pt x="60460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2" name="Google Shape;552;p20"/>
          <p:cNvSpPr/>
          <p:nvPr/>
        </p:nvSpPr>
        <p:spPr>
          <a:xfrm>
            <a:off x="1274785" y="6315321"/>
            <a:ext cx="433478" cy="39576"/>
          </a:xfrm>
          <a:custGeom>
            <a:avLst/>
            <a:gdLst/>
            <a:ahLst/>
            <a:cxnLst/>
            <a:rect l="l" t="t" r="r" b="b"/>
            <a:pathLst>
              <a:path w="12391" h="944" extrusionOk="0">
                <a:moveTo>
                  <a:pt x="2643" y="0"/>
                </a:moveTo>
                <a:cubicBezTo>
                  <a:pt x="1855" y="0"/>
                  <a:pt x="1070" y="25"/>
                  <a:pt x="293" y="96"/>
                </a:cubicBezTo>
                <a:cubicBezTo>
                  <a:pt x="80" y="96"/>
                  <a:pt x="0" y="443"/>
                  <a:pt x="240" y="469"/>
                </a:cubicBezTo>
                <a:cubicBezTo>
                  <a:pt x="2212" y="736"/>
                  <a:pt x="4237" y="709"/>
                  <a:pt x="6209" y="789"/>
                </a:cubicBezTo>
                <a:cubicBezTo>
                  <a:pt x="7467" y="823"/>
                  <a:pt x="8778" y="944"/>
                  <a:pt x="10062" y="944"/>
                </a:cubicBezTo>
                <a:cubicBezTo>
                  <a:pt x="10790" y="944"/>
                  <a:pt x="11509" y="905"/>
                  <a:pt x="12204" y="789"/>
                </a:cubicBezTo>
                <a:cubicBezTo>
                  <a:pt x="12391" y="709"/>
                  <a:pt x="12364" y="443"/>
                  <a:pt x="12177" y="363"/>
                </a:cubicBezTo>
                <a:cubicBezTo>
                  <a:pt x="11115" y="128"/>
                  <a:pt x="9970" y="86"/>
                  <a:pt x="8829" y="86"/>
                </a:cubicBezTo>
                <a:cubicBezTo>
                  <a:pt x="8192" y="86"/>
                  <a:pt x="7556" y="99"/>
                  <a:pt x="6936" y="99"/>
                </a:cubicBezTo>
                <a:cubicBezTo>
                  <a:pt x="6772" y="99"/>
                  <a:pt x="6610" y="98"/>
                  <a:pt x="6449" y="96"/>
                </a:cubicBezTo>
                <a:cubicBezTo>
                  <a:pt x="5184" y="63"/>
                  <a:pt x="3909" y="0"/>
                  <a:pt x="2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3" name="Google Shape;553;p20"/>
          <p:cNvSpPr/>
          <p:nvPr/>
        </p:nvSpPr>
        <p:spPr>
          <a:xfrm>
            <a:off x="2231649" y="3516000"/>
            <a:ext cx="226552" cy="205867"/>
          </a:xfrm>
          <a:custGeom>
            <a:avLst/>
            <a:gdLst/>
            <a:ahLst/>
            <a:cxnLst/>
            <a:rect l="l" t="t" r="r" b="b"/>
            <a:pathLst>
              <a:path w="6476" h="6176" extrusionOk="0">
                <a:moveTo>
                  <a:pt x="3017" y="1"/>
                </a:moveTo>
                <a:cubicBezTo>
                  <a:pt x="2493" y="1"/>
                  <a:pt x="1974" y="158"/>
                  <a:pt x="1520" y="471"/>
                </a:cubicBezTo>
                <a:cubicBezTo>
                  <a:pt x="480" y="1270"/>
                  <a:pt x="1" y="2603"/>
                  <a:pt x="294" y="3882"/>
                </a:cubicBezTo>
                <a:cubicBezTo>
                  <a:pt x="657" y="5231"/>
                  <a:pt x="1904" y="6175"/>
                  <a:pt x="3297" y="6175"/>
                </a:cubicBezTo>
                <a:cubicBezTo>
                  <a:pt x="3335" y="6175"/>
                  <a:pt x="3373" y="6175"/>
                  <a:pt x="3411" y="6173"/>
                </a:cubicBezTo>
                <a:cubicBezTo>
                  <a:pt x="5037" y="6173"/>
                  <a:pt x="6369" y="4894"/>
                  <a:pt x="6422" y="3269"/>
                </a:cubicBezTo>
                <a:cubicBezTo>
                  <a:pt x="6476" y="1830"/>
                  <a:pt x="5516" y="524"/>
                  <a:pt x="4104" y="231"/>
                </a:cubicBezTo>
                <a:cubicBezTo>
                  <a:pt x="3753" y="78"/>
                  <a:pt x="3384" y="1"/>
                  <a:pt x="30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5" name="Google Shape;555;p20"/>
          <p:cNvSpPr/>
          <p:nvPr/>
        </p:nvSpPr>
        <p:spPr>
          <a:xfrm rot="10800000">
            <a:off x="1754861" y="1669375"/>
            <a:ext cx="1180128" cy="652900"/>
          </a:xfrm>
          <a:custGeom>
            <a:avLst/>
            <a:gdLst/>
            <a:ahLst/>
            <a:cxnLst/>
            <a:rect l="l" t="t" r="r" b="b"/>
            <a:pathLst>
              <a:path w="33734" h="19587" extrusionOk="0">
                <a:moveTo>
                  <a:pt x="14869" y="1306"/>
                </a:moveTo>
                <a:cubicBezTo>
                  <a:pt x="15748" y="2425"/>
                  <a:pt x="16627" y="3598"/>
                  <a:pt x="17480" y="4743"/>
                </a:cubicBezTo>
                <a:cubicBezTo>
                  <a:pt x="17533" y="4823"/>
                  <a:pt x="17613" y="4877"/>
                  <a:pt x="17720" y="4903"/>
                </a:cubicBezTo>
                <a:cubicBezTo>
                  <a:pt x="17747" y="4930"/>
                  <a:pt x="17800" y="4983"/>
                  <a:pt x="17880" y="4983"/>
                </a:cubicBezTo>
                <a:cubicBezTo>
                  <a:pt x="19788" y="5188"/>
                  <a:pt x="21715" y="5315"/>
                  <a:pt x="23662" y="5315"/>
                </a:cubicBezTo>
                <a:cubicBezTo>
                  <a:pt x="23999" y="5315"/>
                  <a:pt x="24336" y="5311"/>
                  <a:pt x="24674" y="5303"/>
                </a:cubicBezTo>
                <a:cubicBezTo>
                  <a:pt x="25314" y="5303"/>
                  <a:pt x="25960" y="5307"/>
                  <a:pt x="26608" y="5307"/>
                </a:cubicBezTo>
                <a:cubicBezTo>
                  <a:pt x="28229" y="5307"/>
                  <a:pt x="29863" y="5280"/>
                  <a:pt x="31442" y="5090"/>
                </a:cubicBezTo>
                <a:lnTo>
                  <a:pt x="31522" y="5090"/>
                </a:lnTo>
                <a:cubicBezTo>
                  <a:pt x="31522" y="6982"/>
                  <a:pt x="31922" y="8927"/>
                  <a:pt x="32109" y="10792"/>
                </a:cubicBezTo>
                <a:cubicBezTo>
                  <a:pt x="32215" y="11778"/>
                  <a:pt x="32322" y="12764"/>
                  <a:pt x="32402" y="13723"/>
                </a:cubicBezTo>
                <a:cubicBezTo>
                  <a:pt x="32455" y="14389"/>
                  <a:pt x="32828" y="15881"/>
                  <a:pt x="32615" y="16681"/>
                </a:cubicBezTo>
                <a:cubicBezTo>
                  <a:pt x="22170" y="18066"/>
                  <a:pt x="11485" y="16894"/>
                  <a:pt x="1093" y="18812"/>
                </a:cubicBezTo>
                <a:cubicBezTo>
                  <a:pt x="1466" y="16761"/>
                  <a:pt x="1306" y="14496"/>
                  <a:pt x="1253" y="12417"/>
                </a:cubicBezTo>
                <a:cubicBezTo>
                  <a:pt x="1253" y="11272"/>
                  <a:pt x="1199" y="10099"/>
                  <a:pt x="1146" y="8953"/>
                </a:cubicBezTo>
                <a:cubicBezTo>
                  <a:pt x="1093" y="8021"/>
                  <a:pt x="1093" y="7035"/>
                  <a:pt x="800" y="6156"/>
                </a:cubicBezTo>
                <a:lnTo>
                  <a:pt x="800" y="6156"/>
                </a:lnTo>
                <a:cubicBezTo>
                  <a:pt x="1540" y="6266"/>
                  <a:pt x="2289" y="6303"/>
                  <a:pt x="3038" y="6303"/>
                </a:cubicBezTo>
                <a:cubicBezTo>
                  <a:pt x="4096" y="6303"/>
                  <a:pt x="5153" y="6229"/>
                  <a:pt x="6182" y="6182"/>
                </a:cubicBezTo>
                <a:cubicBezTo>
                  <a:pt x="8021" y="6102"/>
                  <a:pt x="9993" y="6129"/>
                  <a:pt x="11778" y="5729"/>
                </a:cubicBezTo>
                <a:cubicBezTo>
                  <a:pt x="11991" y="5703"/>
                  <a:pt x="12098" y="5516"/>
                  <a:pt x="12071" y="5330"/>
                </a:cubicBezTo>
                <a:cubicBezTo>
                  <a:pt x="13110" y="4051"/>
                  <a:pt x="14043" y="2718"/>
                  <a:pt x="14869" y="1306"/>
                </a:cubicBezTo>
                <a:close/>
                <a:moveTo>
                  <a:pt x="14802" y="0"/>
                </a:moveTo>
                <a:cubicBezTo>
                  <a:pt x="14642" y="0"/>
                  <a:pt x="14482" y="80"/>
                  <a:pt x="14389" y="240"/>
                </a:cubicBezTo>
                <a:cubicBezTo>
                  <a:pt x="13430" y="1759"/>
                  <a:pt x="12337" y="3278"/>
                  <a:pt x="11618" y="4957"/>
                </a:cubicBezTo>
                <a:cubicBezTo>
                  <a:pt x="11462" y="4952"/>
                  <a:pt x="11306" y="4950"/>
                  <a:pt x="11150" y="4950"/>
                </a:cubicBezTo>
                <a:cubicBezTo>
                  <a:pt x="9410" y="4950"/>
                  <a:pt x="7652" y="5203"/>
                  <a:pt x="5916" y="5276"/>
                </a:cubicBezTo>
                <a:cubicBezTo>
                  <a:pt x="4157" y="5383"/>
                  <a:pt x="2345" y="5303"/>
                  <a:pt x="587" y="5649"/>
                </a:cubicBezTo>
                <a:cubicBezTo>
                  <a:pt x="533" y="5649"/>
                  <a:pt x="480" y="5703"/>
                  <a:pt x="453" y="5756"/>
                </a:cubicBezTo>
                <a:cubicBezTo>
                  <a:pt x="347" y="5756"/>
                  <a:pt x="267" y="5836"/>
                  <a:pt x="240" y="5916"/>
                </a:cubicBezTo>
                <a:cubicBezTo>
                  <a:pt x="0" y="6902"/>
                  <a:pt x="160" y="7941"/>
                  <a:pt x="187" y="8953"/>
                </a:cubicBezTo>
                <a:cubicBezTo>
                  <a:pt x="240" y="10019"/>
                  <a:pt x="267" y="11085"/>
                  <a:pt x="293" y="12178"/>
                </a:cubicBezTo>
                <a:cubicBezTo>
                  <a:pt x="320" y="14363"/>
                  <a:pt x="54" y="16654"/>
                  <a:pt x="240" y="18839"/>
                </a:cubicBezTo>
                <a:cubicBezTo>
                  <a:pt x="267" y="18919"/>
                  <a:pt x="293" y="18999"/>
                  <a:pt x="347" y="19079"/>
                </a:cubicBezTo>
                <a:cubicBezTo>
                  <a:pt x="244" y="19259"/>
                  <a:pt x="339" y="19587"/>
                  <a:pt x="608" y="19587"/>
                </a:cubicBezTo>
                <a:cubicBezTo>
                  <a:pt x="619" y="19587"/>
                  <a:pt x="629" y="19586"/>
                  <a:pt x="640" y="19585"/>
                </a:cubicBezTo>
                <a:cubicBezTo>
                  <a:pt x="11272" y="18439"/>
                  <a:pt x="22010" y="19052"/>
                  <a:pt x="32615" y="17667"/>
                </a:cubicBezTo>
                <a:cubicBezTo>
                  <a:pt x="32668" y="17667"/>
                  <a:pt x="32721" y="17640"/>
                  <a:pt x="32748" y="17613"/>
                </a:cubicBezTo>
                <a:cubicBezTo>
                  <a:pt x="32792" y="17624"/>
                  <a:pt x="32836" y="17631"/>
                  <a:pt x="32881" y="17631"/>
                </a:cubicBezTo>
                <a:cubicBezTo>
                  <a:pt x="32943" y="17631"/>
                  <a:pt x="33005" y="17618"/>
                  <a:pt x="33068" y="17587"/>
                </a:cubicBezTo>
                <a:cubicBezTo>
                  <a:pt x="33734" y="17240"/>
                  <a:pt x="33654" y="16654"/>
                  <a:pt x="33601" y="15961"/>
                </a:cubicBezTo>
                <a:cubicBezTo>
                  <a:pt x="33521" y="14629"/>
                  <a:pt x="33361" y="13323"/>
                  <a:pt x="33228" y="12018"/>
                </a:cubicBezTo>
                <a:cubicBezTo>
                  <a:pt x="32961" y="9593"/>
                  <a:pt x="32908" y="6928"/>
                  <a:pt x="32162" y="4584"/>
                </a:cubicBezTo>
                <a:cubicBezTo>
                  <a:pt x="32123" y="4448"/>
                  <a:pt x="32000" y="4355"/>
                  <a:pt x="31864" y="4355"/>
                </a:cubicBezTo>
                <a:cubicBezTo>
                  <a:pt x="31813" y="4355"/>
                  <a:pt x="31760" y="4368"/>
                  <a:pt x="31709" y="4397"/>
                </a:cubicBezTo>
                <a:cubicBezTo>
                  <a:pt x="31629" y="4317"/>
                  <a:pt x="31549" y="4290"/>
                  <a:pt x="31442" y="4290"/>
                </a:cubicBezTo>
                <a:cubicBezTo>
                  <a:pt x="31126" y="4283"/>
                  <a:pt x="30809" y="4280"/>
                  <a:pt x="30491" y="4280"/>
                </a:cubicBezTo>
                <a:cubicBezTo>
                  <a:pt x="28558" y="4280"/>
                  <a:pt x="26597" y="4401"/>
                  <a:pt x="24674" y="4424"/>
                </a:cubicBezTo>
                <a:cubicBezTo>
                  <a:pt x="22543" y="4424"/>
                  <a:pt x="20411" y="4424"/>
                  <a:pt x="18306" y="4504"/>
                </a:cubicBezTo>
                <a:cubicBezTo>
                  <a:pt x="18279" y="4450"/>
                  <a:pt x="18253" y="4370"/>
                  <a:pt x="18199" y="4317"/>
                </a:cubicBezTo>
                <a:cubicBezTo>
                  <a:pt x="17214" y="2958"/>
                  <a:pt x="16201" y="1599"/>
                  <a:pt x="15215" y="240"/>
                </a:cubicBezTo>
                <a:cubicBezTo>
                  <a:pt x="15122" y="80"/>
                  <a:pt x="14962" y="0"/>
                  <a:pt x="148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6" name="Google Shape;556;p20"/>
          <p:cNvSpPr/>
          <p:nvPr/>
        </p:nvSpPr>
        <p:spPr>
          <a:xfrm rot="10800000">
            <a:off x="1986031" y="1623108"/>
            <a:ext cx="705684" cy="42000"/>
          </a:xfrm>
          <a:custGeom>
            <a:avLst/>
            <a:gdLst/>
            <a:ahLst/>
            <a:cxnLst/>
            <a:rect l="l" t="t" r="r" b="b"/>
            <a:pathLst>
              <a:path w="20172" h="1260" extrusionOk="0">
                <a:moveTo>
                  <a:pt x="18865" y="1"/>
                </a:moveTo>
                <a:cubicBezTo>
                  <a:pt x="17536" y="1"/>
                  <a:pt x="16172" y="147"/>
                  <a:pt x="14843" y="190"/>
                </a:cubicBezTo>
                <a:cubicBezTo>
                  <a:pt x="13271" y="243"/>
                  <a:pt x="11698" y="296"/>
                  <a:pt x="10126" y="350"/>
                </a:cubicBezTo>
                <a:cubicBezTo>
                  <a:pt x="6876" y="430"/>
                  <a:pt x="3625" y="483"/>
                  <a:pt x="401" y="563"/>
                </a:cubicBezTo>
                <a:cubicBezTo>
                  <a:pt x="1" y="563"/>
                  <a:pt x="1" y="1149"/>
                  <a:pt x="401" y="1149"/>
                </a:cubicBezTo>
                <a:cubicBezTo>
                  <a:pt x="1991" y="1225"/>
                  <a:pt x="3581" y="1259"/>
                  <a:pt x="5168" y="1259"/>
                </a:cubicBezTo>
                <a:cubicBezTo>
                  <a:pt x="6906" y="1259"/>
                  <a:pt x="8640" y="1219"/>
                  <a:pt x="10366" y="1149"/>
                </a:cubicBezTo>
                <a:cubicBezTo>
                  <a:pt x="13457" y="1043"/>
                  <a:pt x="16841" y="1122"/>
                  <a:pt x="19879" y="483"/>
                </a:cubicBezTo>
                <a:cubicBezTo>
                  <a:pt x="20172" y="430"/>
                  <a:pt x="20065" y="57"/>
                  <a:pt x="19825" y="30"/>
                </a:cubicBezTo>
                <a:cubicBezTo>
                  <a:pt x="19508" y="9"/>
                  <a:pt x="19188" y="1"/>
                  <a:pt x="1886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7" name="Google Shape;557;p20"/>
          <p:cNvSpPr/>
          <p:nvPr/>
        </p:nvSpPr>
        <p:spPr>
          <a:xfrm flipH="1">
            <a:off x="2262662" y="2596024"/>
            <a:ext cx="164527" cy="655367"/>
          </a:xfrm>
          <a:custGeom>
            <a:avLst/>
            <a:gdLst/>
            <a:ahLst/>
            <a:cxnLst/>
            <a:rect l="l" t="t" r="r" b="b"/>
            <a:pathLst>
              <a:path w="4703" h="19661" extrusionOk="0">
                <a:moveTo>
                  <a:pt x="1215" y="0"/>
                </a:moveTo>
                <a:cubicBezTo>
                  <a:pt x="1102" y="0"/>
                  <a:pt x="996" y="74"/>
                  <a:pt x="1009" y="220"/>
                </a:cubicBezTo>
                <a:cubicBezTo>
                  <a:pt x="1116" y="3258"/>
                  <a:pt x="1355" y="6242"/>
                  <a:pt x="1595" y="9253"/>
                </a:cubicBezTo>
                <a:cubicBezTo>
                  <a:pt x="1835" y="12157"/>
                  <a:pt x="1862" y="15062"/>
                  <a:pt x="1942" y="17966"/>
                </a:cubicBezTo>
                <a:cubicBezTo>
                  <a:pt x="1515" y="17273"/>
                  <a:pt x="1062" y="16581"/>
                  <a:pt x="636" y="15888"/>
                </a:cubicBezTo>
                <a:cubicBezTo>
                  <a:pt x="579" y="15790"/>
                  <a:pt x="492" y="15750"/>
                  <a:pt x="404" y="15750"/>
                </a:cubicBezTo>
                <a:cubicBezTo>
                  <a:pt x="205" y="15750"/>
                  <a:pt x="0" y="15959"/>
                  <a:pt x="130" y="16181"/>
                </a:cubicBezTo>
                <a:cubicBezTo>
                  <a:pt x="689" y="17273"/>
                  <a:pt x="1222" y="18393"/>
                  <a:pt x="1808" y="19458"/>
                </a:cubicBezTo>
                <a:cubicBezTo>
                  <a:pt x="1883" y="19593"/>
                  <a:pt x="2026" y="19661"/>
                  <a:pt x="2174" y="19661"/>
                </a:cubicBezTo>
                <a:cubicBezTo>
                  <a:pt x="2289" y="19661"/>
                  <a:pt x="2408" y="19620"/>
                  <a:pt x="2501" y="19538"/>
                </a:cubicBezTo>
                <a:cubicBezTo>
                  <a:pt x="3407" y="18659"/>
                  <a:pt x="4126" y="17567"/>
                  <a:pt x="4579" y="16394"/>
                </a:cubicBezTo>
                <a:cubicBezTo>
                  <a:pt x="4703" y="16077"/>
                  <a:pt x="4407" y="15830"/>
                  <a:pt x="4130" y="15830"/>
                </a:cubicBezTo>
                <a:cubicBezTo>
                  <a:pt x="3989" y="15830"/>
                  <a:pt x="3852" y="15894"/>
                  <a:pt x="3780" y="16048"/>
                </a:cubicBezTo>
                <a:cubicBezTo>
                  <a:pt x="3487" y="16661"/>
                  <a:pt x="3167" y="17273"/>
                  <a:pt x="2794" y="17833"/>
                </a:cubicBezTo>
                <a:cubicBezTo>
                  <a:pt x="2794" y="11918"/>
                  <a:pt x="2208" y="6082"/>
                  <a:pt x="1462" y="220"/>
                </a:cubicBezTo>
                <a:cubicBezTo>
                  <a:pt x="1449" y="74"/>
                  <a:pt x="1329" y="0"/>
                  <a:pt x="121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8" name="Google Shape;558;p20"/>
          <p:cNvSpPr txBox="1"/>
          <p:nvPr/>
        </p:nvSpPr>
        <p:spPr>
          <a:xfrm>
            <a:off x="1856064" y="1756695"/>
            <a:ext cx="977714" cy="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133" b="1" i="0" u="none" strike="noStrike" kern="0" cap="none" spc="0" normalizeH="0" baseline="0" noProof="0" dirty="0">
                <a:ln>
                  <a:noFill/>
                </a:ln>
                <a:solidFill>
                  <a:srgbClr val="F3722C"/>
                </a:solidFill>
                <a:effectLst/>
                <a:uLnTx/>
                <a:uFillTx/>
                <a:cs typeface="+mn-ea"/>
                <a:sym typeface="+mn-lt"/>
              </a:rPr>
              <a:t>2018</a:t>
            </a:r>
            <a:endParaRPr kumimoji="0" sz="2133" b="1" i="0" u="none" strike="noStrike" kern="0" cap="none" spc="0" normalizeH="0" baseline="0" noProof="0" dirty="0">
              <a:ln>
                <a:noFill/>
              </a:ln>
              <a:solidFill>
                <a:srgbClr val="F3722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62" name="Google Shape;562;p20"/>
          <p:cNvGrpSpPr/>
          <p:nvPr/>
        </p:nvGrpSpPr>
        <p:grpSpPr>
          <a:xfrm rot="10800000">
            <a:off x="4255735" y="1623342"/>
            <a:ext cx="1180128" cy="698733"/>
            <a:chOff x="3544200" y="3947125"/>
            <a:chExt cx="843350" cy="524050"/>
          </a:xfrm>
        </p:grpSpPr>
        <p:sp>
          <p:nvSpPr>
            <p:cNvPr id="563" name="Google Shape;563;p20"/>
            <p:cNvSpPr/>
            <p:nvPr/>
          </p:nvSpPr>
          <p:spPr>
            <a:xfrm>
              <a:off x="3544200" y="3947125"/>
              <a:ext cx="843350" cy="489200"/>
            </a:xfrm>
            <a:custGeom>
              <a:avLst/>
              <a:gdLst/>
              <a:ahLst/>
              <a:cxnLst/>
              <a:rect l="l" t="t" r="r" b="b"/>
              <a:pathLst>
                <a:path w="33734" h="19568" extrusionOk="0">
                  <a:moveTo>
                    <a:pt x="14842" y="1287"/>
                  </a:moveTo>
                  <a:cubicBezTo>
                    <a:pt x="15748" y="2432"/>
                    <a:pt x="16627" y="3578"/>
                    <a:pt x="17480" y="4724"/>
                  </a:cubicBezTo>
                  <a:cubicBezTo>
                    <a:pt x="17533" y="4804"/>
                    <a:pt x="17613" y="4857"/>
                    <a:pt x="17720" y="4884"/>
                  </a:cubicBezTo>
                  <a:cubicBezTo>
                    <a:pt x="17746" y="4937"/>
                    <a:pt x="17800" y="4964"/>
                    <a:pt x="17880" y="4964"/>
                  </a:cubicBezTo>
                  <a:cubicBezTo>
                    <a:pt x="19896" y="5204"/>
                    <a:pt x="21935" y="5314"/>
                    <a:pt x="23975" y="5314"/>
                  </a:cubicBezTo>
                  <a:cubicBezTo>
                    <a:pt x="24199" y="5314"/>
                    <a:pt x="24423" y="5313"/>
                    <a:pt x="24648" y="5310"/>
                  </a:cubicBezTo>
                  <a:cubicBezTo>
                    <a:pt x="25060" y="5310"/>
                    <a:pt x="25472" y="5311"/>
                    <a:pt x="25885" y="5311"/>
                  </a:cubicBezTo>
                  <a:cubicBezTo>
                    <a:pt x="27744" y="5311"/>
                    <a:pt x="29611" y="5293"/>
                    <a:pt x="31442" y="5097"/>
                  </a:cubicBezTo>
                  <a:cubicBezTo>
                    <a:pt x="31469" y="5097"/>
                    <a:pt x="31496" y="5070"/>
                    <a:pt x="31522" y="5070"/>
                  </a:cubicBezTo>
                  <a:cubicBezTo>
                    <a:pt x="31522" y="6962"/>
                    <a:pt x="31922" y="8907"/>
                    <a:pt x="32109" y="10772"/>
                  </a:cubicBezTo>
                  <a:cubicBezTo>
                    <a:pt x="32215" y="11758"/>
                    <a:pt x="32295" y="12744"/>
                    <a:pt x="32402" y="13730"/>
                  </a:cubicBezTo>
                  <a:cubicBezTo>
                    <a:pt x="32455" y="14396"/>
                    <a:pt x="32828" y="15862"/>
                    <a:pt x="32615" y="16688"/>
                  </a:cubicBezTo>
                  <a:cubicBezTo>
                    <a:pt x="22170" y="18073"/>
                    <a:pt x="11458" y="16874"/>
                    <a:pt x="1093" y="18819"/>
                  </a:cubicBezTo>
                  <a:cubicBezTo>
                    <a:pt x="1439" y="16741"/>
                    <a:pt x="1279" y="14476"/>
                    <a:pt x="1253" y="12398"/>
                  </a:cubicBezTo>
                  <a:cubicBezTo>
                    <a:pt x="1226" y="11252"/>
                    <a:pt x="1199" y="10106"/>
                    <a:pt x="1146" y="8934"/>
                  </a:cubicBezTo>
                  <a:cubicBezTo>
                    <a:pt x="1066" y="8028"/>
                    <a:pt x="1093" y="7015"/>
                    <a:pt x="773" y="6136"/>
                  </a:cubicBezTo>
                  <a:lnTo>
                    <a:pt x="773" y="6136"/>
                  </a:lnTo>
                  <a:cubicBezTo>
                    <a:pt x="1516" y="6258"/>
                    <a:pt x="2273" y="6297"/>
                    <a:pt x="3031" y="6297"/>
                  </a:cubicBezTo>
                  <a:cubicBezTo>
                    <a:pt x="4093" y="6297"/>
                    <a:pt x="5156" y="6220"/>
                    <a:pt x="6182" y="6189"/>
                  </a:cubicBezTo>
                  <a:lnTo>
                    <a:pt x="6182" y="6163"/>
                  </a:lnTo>
                  <a:cubicBezTo>
                    <a:pt x="8021" y="6109"/>
                    <a:pt x="9966" y="6109"/>
                    <a:pt x="11778" y="5736"/>
                  </a:cubicBezTo>
                  <a:cubicBezTo>
                    <a:pt x="11964" y="5683"/>
                    <a:pt x="12098" y="5497"/>
                    <a:pt x="12071" y="5310"/>
                  </a:cubicBezTo>
                  <a:cubicBezTo>
                    <a:pt x="13137" y="4111"/>
                    <a:pt x="13989" y="2672"/>
                    <a:pt x="14842" y="1287"/>
                  </a:cubicBezTo>
                  <a:close/>
                  <a:moveTo>
                    <a:pt x="14802" y="1"/>
                  </a:moveTo>
                  <a:cubicBezTo>
                    <a:pt x="14642" y="1"/>
                    <a:pt x="14482" y="74"/>
                    <a:pt x="14389" y="221"/>
                  </a:cubicBezTo>
                  <a:cubicBezTo>
                    <a:pt x="13430" y="1740"/>
                    <a:pt x="12337" y="3285"/>
                    <a:pt x="11618" y="4937"/>
                  </a:cubicBezTo>
                  <a:cubicBezTo>
                    <a:pt x="11465" y="4933"/>
                    <a:pt x="11311" y="4931"/>
                    <a:pt x="11157" y="4931"/>
                  </a:cubicBezTo>
                  <a:cubicBezTo>
                    <a:pt x="9434" y="4931"/>
                    <a:pt x="7652" y="5186"/>
                    <a:pt x="5916" y="5283"/>
                  </a:cubicBezTo>
                  <a:cubicBezTo>
                    <a:pt x="4157" y="5390"/>
                    <a:pt x="2345" y="5310"/>
                    <a:pt x="587" y="5630"/>
                  </a:cubicBezTo>
                  <a:cubicBezTo>
                    <a:pt x="533" y="5656"/>
                    <a:pt x="480" y="5683"/>
                    <a:pt x="453" y="5736"/>
                  </a:cubicBezTo>
                  <a:cubicBezTo>
                    <a:pt x="347" y="5736"/>
                    <a:pt x="267" y="5816"/>
                    <a:pt x="240" y="5896"/>
                  </a:cubicBezTo>
                  <a:cubicBezTo>
                    <a:pt x="0" y="6882"/>
                    <a:pt x="160" y="7948"/>
                    <a:pt x="187" y="8934"/>
                  </a:cubicBezTo>
                  <a:cubicBezTo>
                    <a:pt x="240" y="10000"/>
                    <a:pt x="267" y="11066"/>
                    <a:pt x="293" y="12158"/>
                  </a:cubicBezTo>
                  <a:cubicBezTo>
                    <a:pt x="320" y="14343"/>
                    <a:pt x="54" y="16661"/>
                    <a:pt x="267" y="18846"/>
                  </a:cubicBezTo>
                  <a:cubicBezTo>
                    <a:pt x="267" y="18926"/>
                    <a:pt x="293" y="19006"/>
                    <a:pt x="347" y="19059"/>
                  </a:cubicBezTo>
                  <a:cubicBezTo>
                    <a:pt x="244" y="19264"/>
                    <a:pt x="339" y="19567"/>
                    <a:pt x="606" y="19567"/>
                  </a:cubicBezTo>
                  <a:cubicBezTo>
                    <a:pt x="617" y="19567"/>
                    <a:pt x="628" y="19567"/>
                    <a:pt x="640" y="19566"/>
                  </a:cubicBezTo>
                  <a:cubicBezTo>
                    <a:pt x="11272" y="18420"/>
                    <a:pt x="22010" y="19033"/>
                    <a:pt x="32615" y="17647"/>
                  </a:cubicBezTo>
                  <a:cubicBezTo>
                    <a:pt x="32668" y="17647"/>
                    <a:pt x="32721" y="17647"/>
                    <a:pt x="32775" y="17620"/>
                  </a:cubicBezTo>
                  <a:cubicBezTo>
                    <a:pt x="32796" y="17628"/>
                    <a:pt x="32819" y="17631"/>
                    <a:pt x="32844" y="17631"/>
                  </a:cubicBezTo>
                  <a:cubicBezTo>
                    <a:pt x="32912" y="17631"/>
                    <a:pt x="32990" y="17606"/>
                    <a:pt x="33068" y="17567"/>
                  </a:cubicBezTo>
                  <a:cubicBezTo>
                    <a:pt x="33734" y="17221"/>
                    <a:pt x="33627" y="16635"/>
                    <a:pt x="33601" y="15942"/>
                  </a:cubicBezTo>
                  <a:cubicBezTo>
                    <a:pt x="33521" y="14636"/>
                    <a:pt x="33361" y="13330"/>
                    <a:pt x="33228" y="12025"/>
                  </a:cubicBezTo>
                  <a:cubicBezTo>
                    <a:pt x="32961" y="9600"/>
                    <a:pt x="32881" y="6909"/>
                    <a:pt x="32162" y="4591"/>
                  </a:cubicBezTo>
                  <a:cubicBezTo>
                    <a:pt x="32122" y="4432"/>
                    <a:pt x="31994" y="4347"/>
                    <a:pt x="31854" y="4347"/>
                  </a:cubicBezTo>
                  <a:cubicBezTo>
                    <a:pt x="31806" y="4347"/>
                    <a:pt x="31757" y="4357"/>
                    <a:pt x="31709" y="4377"/>
                  </a:cubicBezTo>
                  <a:cubicBezTo>
                    <a:pt x="31629" y="4324"/>
                    <a:pt x="31549" y="4298"/>
                    <a:pt x="31442" y="4271"/>
                  </a:cubicBezTo>
                  <a:cubicBezTo>
                    <a:pt x="31163" y="4264"/>
                    <a:pt x="30882" y="4261"/>
                    <a:pt x="30601" y="4261"/>
                  </a:cubicBezTo>
                  <a:cubicBezTo>
                    <a:pt x="28632" y="4261"/>
                    <a:pt x="26630" y="4404"/>
                    <a:pt x="24648" y="4404"/>
                  </a:cubicBezTo>
                  <a:cubicBezTo>
                    <a:pt x="22543" y="4404"/>
                    <a:pt x="20411" y="4404"/>
                    <a:pt x="18279" y="4511"/>
                  </a:cubicBezTo>
                  <a:cubicBezTo>
                    <a:pt x="18279" y="4431"/>
                    <a:pt x="18253" y="4351"/>
                    <a:pt x="18199" y="4298"/>
                  </a:cubicBezTo>
                  <a:cubicBezTo>
                    <a:pt x="17214" y="2939"/>
                    <a:pt x="16201" y="1580"/>
                    <a:pt x="15215" y="221"/>
                  </a:cubicBezTo>
                  <a:cubicBezTo>
                    <a:pt x="15122" y="74"/>
                    <a:pt x="14962" y="1"/>
                    <a:pt x="14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3718725" y="4439850"/>
              <a:ext cx="502975" cy="31325"/>
            </a:xfrm>
            <a:custGeom>
              <a:avLst/>
              <a:gdLst/>
              <a:ahLst/>
              <a:cxnLst/>
              <a:rect l="l" t="t" r="r" b="b"/>
              <a:pathLst>
                <a:path w="20119" h="1253" extrusionOk="0">
                  <a:moveTo>
                    <a:pt x="18663" y="0"/>
                  </a:moveTo>
                  <a:cubicBezTo>
                    <a:pt x="17381" y="0"/>
                    <a:pt x="16090" y="141"/>
                    <a:pt x="14816" y="203"/>
                  </a:cubicBezTo>
                  <a:cubicBezTo>
                    <a:pt x="13244" y="256"/>
                    <a:pt x="11671" y="310"/>
                    <a:pt x="10099" y="336"/>
                  </a:cubicBezTo>
                  <a:cubicBezTo>
                    <a:pt x="6849" y="443"/>
                    <a:pt x="3598" y="469"/>
                    <a:pt x="374" y="549"/>
                  </a:cubicBezTo>
                  <a:cubicBezTo>
                    <a:pt x="1" y="603"/>
                    <a:pt x="1" y="1109"/>
                    <a:pt x="374" y="1162"/>
                  </a:cubicBezTo>
                  <a:cubicBezTo>
                    <a:pt x="1947" y="1225"/>
                    <a:pt x="3521" y="1252"/>
                    <a:pt x="5092" y="1252"/>
                  </a:cubicBezTo>
                  <a:cubicBezTo>
                    <a:pt x="6846" y="1252"/>
                    <a:pt x="8596" y="1218"/>
                    <a:pt x="10339" y="1162"/>
                  </a:cubicBezTo>
                  <a:cubicBezTo>
                    <a:pt x="13430" y="1056"/>
                    <a:pt x="16814" y="1136"/>
                    <a:pt x="19852" y="496"/>
                  </a:cubicBezTo>
                  <a:cubicBezTo>
                    <a:pt x="20118" y="443"/>
                    <a:pt x="20038" y="43"/>
                    <a:pt x="19798" y="43"/>
                  </a:cubicBezTo>
                  <a:cubicBezTo>
                    <a:pt x="19421" y="13"/>
                    <a:pt x="19042" y="0"/>
                    <a:pt x="18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65" name="Google Shape;565;p20"/>
          <p:cNvSpPr/>
          <p:nvPr/>
        </p:nvSpPr>
        <p:spPr>
          <a:xfrm>
            <a:off x="4732068" y="3516001"/>
            <a:ext cx="227462" cy="205867"/>
          </a:xfrm>
          <a:custGeom>
            <a:avLst/>
            <a:gdLst/>
            <a:ahLst/>
            <a:cxnLst/>
            <a:rect l="l" t="t" r="r" b="b"/>
            <a:pathLst>
              <a:path w="6502" h="6176" extrusionOk="0">
                <a:moveTo>
                  <a:pt x="3016" y="1"/>
                </a:moveTo>
                <a:cubicBezTo>
                  <a:pt x="2492" y="1"/>
                  <a:pt x="1973" y="158"/>
                  <a:pt x="1519" y="471"/>
                </a:cubicBezTo>
                <a:cubicBezTo>
                  <a:pt x="480" y="1270"/>
                  <a:pt x="0" y="2603"/>
                  <a:pt x="320" y="3882"/>
                </a:cubicBezTo>
                <a:cubicBezTo>
                  <a:pt x="657" y="5231"/>
                  <a:pt x="1903" y="6175"/>
                  <a:pt x="3297" y="6175"/>
                </a:cubicBezTo>
                <a:cubicBezTo>
                  <a:pt x="3334" y="6175"/>
                  <a:pt x="3373" y="6175"/>
                  <a:pt x="3411" y="6173"/>
                </a:cubicBezTo>
                <a:cubicBezTo>
                  <a:pt x="5036" y="6173"/>
                  <a:pt x="6368" y="4894"/>
                  <a:pt x="6422" y="3269"/>
                </a:cubicBezTo>
                <a:cubicBezTo>
                  <a:pt x="6502" y="1830"/>
                  <a:pt x="5516" y="524"/>
                  <a:pt x="4104" y="231"/>
                </a:cubicBezTo>
                <a:cubicBezTo>
                  <a:pt x="3752" y="78"/>
                  <a:pt x="3383" y="1"/>
                  <a:pt x="30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66" name="Google Shape;566;p20"/>
          <p:cNvGrpSpPr/>
          <p:nvPr/>
        </p:nvGrpSpPr>
        <p:grpSpPr>
          <a:xfrm>
            <a:off x="3775659" y="4004759"/>
            <a:ext cx="2140280" cy="2350139"/>
            <a:chOff x="4524100" y="1270075"/>
            <a:chExt cx="1529500" cy="1401450"/>
          </a:xfrm>
        </p:grpSpPr>
        <p:sp>
          <p:nvSpPr>
            <p:cNvPr id="567" name="Google Shape;567;p20"/>
            <p:cNvSpPr/>
            <p:nvPr/>
          </p:nvSpPr>
          <p:spPr>
            <a:xfrm>
              <a:off x="4542075" y="1270075"/>
              <a:ext cx="1511525" cy="1344300"/>
            </a:xfrm>
            <a:custGeom>
              <a:avLst/>
              <a:gdLst/>
              <a:ahLst/>
              <a:cxnLst/>
              <a:rect l="l" t="t" r="r" b="b"/>
              <a:pathLst>
                <a:path w="60461" h="53772" extrusionOk="0">
                  <a:moveTo>
                    <a:pt x="60460" y="0"/>
                  </a:moveTo>
                  <a:lnTo>
                    <a:pt x="21397" y="37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560" y="42234"/>
                  </a:lnTo>
                  <a:lnTo>
                    <a:pt x="1" y="53398"/>
                  </a:lnTo>
                  <a:lnTo>
                    <a:pt x="55264" y="53771"/>
                  </a:lnTo>
                  <a:lnTo>
                    <a:pt x="59554" y="53212"/>
                  </a:lnTo>
                  <a:lnTo>
                    <a:pt x="6046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4524100" y="2647925"/>
              <a:ext cx="309775" cy="23600"/>
            </a:xfrm>
            <a:custGeom>
              <a:avLst/>
              <a:gdLst/>
              <a:ahLst/>
              <a:cxnLst/>
              <a:rect l="l" t="t" r="r" b="b"/>
              <a:pathLst>
                <a:path w="12391" h="944" extrusionOk="0">
                  <a:moveTo>
                    <a:pt x="2643" y="0"/>
                  </a:moveTo>
                  <a:cubicBezTo>
                    <a:pt x="1855" y="0"/>
                    <a:pt x="1070" y="25"/>
                    <a:pt x="293" y="96"/>
                  </a:cubicBezTo>
                  <a:cubicBezTo>
                    <a:pt x="80" y="96"/>
                    <a:pt x="0" y="443"/>
                    <a:pt x="240" y="469"/>
                  </a:cubicBezTo>
                  <a:cubicBezTo>
                    <a:pt x="2212" y="736"/>
                    <a:pt x="4237" y="709"/>
                    <a:pt x="6209" y="789"/>
                  </a:cubicBezTo>
                  <a:cubicBezTo>
                    <a:pt x="7467" y="823"/>
                    <a:pt x="8778" y="944"/>
                    <a:pt x="10062" y="944"/>
                  </a:cubicBezTo>
                  <a:cubicBezTo>
                    <a:pt x="10790" y="944"/>
                    <a:pt x="11509" y="905"/>
                    <a:pt x="12204" y="789"/>
                  </a:cubicBezTo>
                  <a:cubicBezTo>
                    <a:pt x="12391" y="709"/>
                    <a:pt x="12364" y="443"/>
                    <a:pt x="12177" y="363"/>
                  </a:cubicBezTo>
                  <a:cubicBezTo>
                    <a:pt x="11115" y="128"/>
                    <a:pt x="9970" y="86"/>
                    <a:pt x="8829" y="86"/>
                  </a:cubicBezTo>
                  <a:cubicBezTo>
                    <a:pt x="8192" y="86"/>
                    <a:pt x="7556" y="99"/>
                    <a:pt x="6936" y="99"/>
                  </a:cubicBezTo>
                  <a:cubicBezTo>
                    <a:pt x="6772" y="99"/>
                    <a:pt x="6610" y="98"/>
                    <a:pt x="6449" y="96"/>
                  </a:cubicBezTo>
                  <a:cubicBezTo>
                    <a:pt x="5184" y="63"/>
                    <a:pt x="3909" y="0"/>
                    <a:pt x="2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69" name="Google Shape;569;p20"/>
          <p:cNvSpPr/>
          <p:nvPr/>
        </p:nvSpPr>
        <p:spPr>
          <a:xfrm flipH="1">
            <a:off x="4763536" y="2596025"/>
            <a:ext cx="164527" cy="655367"/>
          </a:xfrm>
          <a:custGeom>
            <a:avLst/>
            <a:gdLst/>
            <a:ahLst/>
            <a:cxnLst/>
            <a:rect l="l" t="t" r="r" b="b"/>
            <a:pathLst>
              <a:path w="4703" h="19661" extrusionOk="0">
                <a:moveTo>
                  <a:pt x="1215" y="0"/>
                </a:moveTo>
                <a:cubicBezTo>
                  <a:pt x="1102" y="0"/>
                  <a:pt x="996" y="74"/>
                  <a:pt x="1009" y="220"/>
                </a:cubicBezTo>
                <a:cubicBezTo>
                  <a:pt x="1116" y="3258"/>
                  <a:pt x="1355" y="6242"/>
                  <a:pt x="1595" y="9253"/>
                </a:cubicBezTo>
                <a:cubicBezTo>
                  <a:pt x="1835" y="12157"/>
                  <a:pt x="1862" y="15062"/>
                  <a:pt x="1942" y="17966"/>
                </a:cubicBezTo>
                <a:cubicBezTo>
                  <a:pt x="1515" y="17273"/>
                  <a:pt x="1062" y="16581"/>
                  <a:pt x="636" y="15888"/>
                </a:cubicBezTo>
                <a:cubicBezTo>
                  <a:pt x="579" y="15790"/>
                  <a:pt x="492" y="15750"/>
                  <a:pt x="404" y="15750"/>
                </a:cubicBezTo>
                <a:cubicBezTo>
                  <a:pt x="205" y="15750"/>
                  <a:pt x="0" y="15959"/>
                  <a:pt x="130" y="16181"/>
                </a:cubicBezTo>
                <a:cubicBezTo>
                  <a:pt x="689" y="17273"/>
                  <a:pt x="1222" y="18393"/>
                  <a:pt x="1808" y="19458"/>
                </a:cubicBezTo>
                <a:cubicBezTo>
                  <a:pt x="1883" y="19593"/>
                  <a:pt x="2026" y="19661"/>
                  <a:pt x="2174" y="19661"/>
                </a:cubicBezTo>
                <a:cubicBezTo>
                  <a:pt x="2289" y="19661"/>
                  <a:pt x="2408" y="19620"/>
                  <a:pt x="2501" y="19538"/>
                </a:cubicBezTo>
                <a:cubicBezTo>
                  <a:pt x="3407" y="18659"/>
                  <a:pt x="4126" y="17567"/>
                  <a:pt x="4579" y="16394"/>
                </a:cubicBezTo>
                <a:cubicBezTo>
                  <a:pt x="4703" y="16077"/>
                  <a:pt x="4407" y="15830"/>
                  <a:pt x="4130" y="15830"/>
                </a:cubicBezTo>
                <a:cubicBezTo>
                  <a:pt x="3989" y="15830"/>
                  <a:pt x="3852" y="15894"/>
                  <a:pt x="3780" y="16048"/>
                </a:cubicBezTo>
                <a:cubicBezTo>
                  <a:pt x="3487" y="16661"/>
                  <a:pt x="3167" y="17273"/>
                  <a:pt x="2794" y="17833"/>
                </a:cubicBezTo>
                <a:cubicBezTo>
                  <a:pt x="2794" y="11918"/>
                  <a:pt x="2208" y="6082"/>
                  <a:pt x="1462" y="220"/>
                </a:cubicBezTo>
                <a:cubicBezTo>
                  <a:pt x="1449" y="74"/>
                  <a:pt x="1329" y="0"/>
                  <a:pt x="121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0" name="Google Shape;570;p20"/>
          <p:cNvSpPr txBox="1"/>
          <p:nvPr/>
        </p:nvSpPr>
        <p:spPr>
          <a:xfrm>
            <a:off x="4357107" y="1756695"/>
            <a:ext cx="977714" cy="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133" b="1" i="0" u="none" strike="noStrike" kern="0" cap="none" spc="0" normalizeH="0" baseline="0" noProof="0">
                <a:ln>
                  <a:noFill/>
                </a:ln>
                <a:solidFill>
                  <a:srgbClr val="577590"/>
                </a:solidFill>
                <a:effectLst/>
                <a:uLnTx/>
                <a:uFillTx/>
                <a:cs typeface="+mn-ea"/>
                <a:sym typeface="+mn-lt"/>
              </a:rPr>
              <a:t>2019</a:t>
            </a:r>
            <a:endParaRPr kumimoji="0" sz="2133" b="1" i="0" u="none" strike="noStrike" kern="0" cap="none" spc="0" normalizeH="0" baseline="0" noProof="0">
              <a:ln>
                <a:noFill/>
              </a:ln>
              <a:solidFill>
                <a:srgbClr val="57759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74" name="Google Shape;574;p20"/>
          <p:cNvGrpSpPr/>
          <p:nvPr/>
        </p:nvGrpSpPr>
        <p:grpSpPr>
          <a:xfrm rot="10800000">
            <a:off x="6755741" y="1623337"/>
            <a:ext cx="1182017" cy="698733"/>
            <a:chOff x="2016725" y="3947125"/>
            <a:chExt cx="844700" cy="524050"/>
          </a:xfrm>
        </p:grpSpPr>
        <p:sp>
          <p:nvSpPr>
            <p:cNvPr id="575" name="Google Shape;575;p20"/>
            <p:cNvSpPr/>
            <p:nvPr/>
          </p:nvSpPr>
          <p:spPr>
            <a:xfrm>
              <a:off x="2016725" y="3947125"/>
              <a:ext cx="844700" cy="489200"/>
            </a:xfrm>
            <a:custGeom>
              <a:avLst/>
              <a:gdLst/>
              <a:ahLst/>
              <a:cxnLst/>
              <a:rect l="l" t="t" r="r" b="b"/>
              <a:pathLst>
                <a:path w="33788" h="19568" extrusionOk="0">
                  <a:moveTo>
                    <a:pt x="14869" y="1287"/>
                  </a:moveTo>
                  <a:cubicBezTo>
                    <a:pt x="15748" y="2432"/>
                    <a:pt x="16627" y="3578"/>
                    <a:pt x="17507" y="4724"/>
                  </a:cubicBezTo>
                  <a:cubicBezTo>
                    <a:pt x="17560" y="4804"/>
                    <a:pt x="17640" y="4857"/>
                    <a:pt x="17720" y="4884"/>
                  </a:cubicBezTo>
                  <a:cubicBezTo>
                    <a:pt x="17773" y="4937"/>
                    <a:pt x="17826" y="4964"/>
                    <a:pt x="17880" y="4964"/>
                  </a:cubicBezTo>
                  <a:cubicBezTo>
                    <a:pt x="19920" y="5204"/>
                    <a:pt x="21961" y="5314"/>
                    <a:pt x="24002" y="5314"/>
                  </a:cubicBezTo>
                  <a:cubicBezTo>
                    <a:pt x="24226" y="5314"/>
                    <a:pt x="24450" y="5313"/>
                    <a:pt x="24674" y="5310"/>
                  </a:cubicBezTo>
                  <a:cubicBezTo>
                    <a:pt x="25081" y="5310"/>
                    <a:pt x="25491" y="5311"/>
                    <a:pt x="25902" y="5311"/>
                  </a:cubicBezTo>
                  <a:cubicBezTo>
                    <a:pt x="27753" y="5311"/>
                    <a:pt x="29638" y="5293"/>
                    <a:pt x="31469" y="5097"/>
                  </a:cubicBezTo>
                  <a:cubicBezTo>
                    <a:pt x="31496" y="5097"/>
                    <a:pt x="31522" y="5070"/>
                    <a:pt x="31522" y="5070"/>
                  </a:cubicBezTo>
                  <a:cubicBezTo>
                    <a:pt x="31522" y="6962"/>
                    <a:pt x="31922" y="8907"/>
                    <a:pt x="32135" y="10772"/>
                  </a:cubicBezTo>
                  <a:cubicBezTo>
                    <a:pt x="32242" y="11758"/>
                    <a:pt x="32322" y="12744"/>
                    <a:pt x="32402" y="13730"/>
                  </a:cubicBezTo>
                  <a:cubicBezTo>
                    <a:pt x="32482" y="14396"/>
                    <a:pt x="32828" y="15862"/>
                    <a:pt x="32615" y="16688"/>
                  </a:cubicBezTo>
                  <a:cubicBezTo>
                    <a:pt x="22170" y="18073"/>
                    <a:pt x="11485" y="16874"/>
                    <a:pt x="1120" y="18819"/>
                  </a:cubicBezTo>
                  <a:cubicBezTo>
                    <a:pt x="1466" y="16741"/>
                    <a:pt x="1306" y="14476"/>
                    <a:pt x="1279" y="12398"/>
                  </a:cubicBezTo>
                  <a:cubicBezTo>
                    <a:pt x="1253" y="11252"/>
                    <a:pt x="1226" y="10106"/>
                    <a:pt x="1146" y="8934"/>
                  </a:cubicBezTo>
                  <a:cubicBezTo>
                    <a:pt x="1093" y="8028"/>
                    <a:pt x="1120" y="7015"/>
                    <a:pt x="826" y="6136"/>
                  </a:cubicBezTo>
                  <a:lnTo>
                    <a:pt x="826" y="6136"/>
                  </a:lnTo>
                  <a:cubicBezTo>
                    <a:pt x="1547" y="6258"/>
                    <a:pt x="2291" y="6297"/>
                    <a:pt x="3043" y="6297"/>
                  </a:cubicBezTo>
                  <a:cubicBezTo>
                    <a:pt x="4097" y="6297"/>
                    <a:pt x="5167" y="6220"/>
                    <a:pt x="6209" y="6189"/>
                  </a:cubicBezTo>
                  <a:lnTo>
                    <a:pt x="6209" y="6163"/>
                  </a:lnTo>
                  <a:cubicBezTo>
                    <a:pt x="8047" y="6109"/>
                    <a:pt x="9993" y="6109"/>
                    <a:pt x="11805" y="5736"/>
                  </a:cubicBezTo>
                  <a:cubicBezTo>
                    <a:pt x="11991" y="5683"/>
                    <a:pt x="12124" y="5497"/>
                    <a:pt x="12071" y="5310"/>
                  </a:cubicBezTo>
                  <a:cubicBezTo>
                    <a:pt x="13163" y="4111"/>
                    <a:pt x="14016" y="2672"/>
                    <a:pt x="14869" y="1287"/>
                  </a:cubicBezTo>
                  <a:close/>
                  <a:moveTo>
                    <a:pt x="14819" y="1"/>
                  </a:moveTo>
                  <a:cubicBezTo>
                    <a:pt x="14662" y="1"/>
                    <a:pt x="14509" y="74"/>
                    <a:pt x="14416" y="221"/>
                  </a:cubicBezTo>
                  <a:cubicBezTo>
                    <a:pt x="13430" y="1740"/>
                    <a:pt x="12337" y="3285"/>
                    <a:pt x="11618" y="4937"/>
                  </a:cubicBezTo>
                  <a:cubicBezTo>
                    <a:pt x="11465" y="4933"/>
                    <a:pt x="11311" y="4931"/>
                    <a:pt x="11157" y="4931"/>
                  </a:cubicBezTo>
                  <a:cubicBezTo>
                    <a:pt x="9434" y="4931"/>
                    <a:pt x="7654" y="5186"/>
                    <a:pt x="5942" y="5283"/>
                  </a:cubicBezTo>
                  <a:cubicBezTo>
                    <a:pt x="4184" y="5390"/>
                    <a:pt x="2345" y="5310"/>
                    <a:pt x="613" y="5630"/>
                  </a:cubicBezTo>
                  <a:cubicBezTo>
                    <a:pt x="533" y="5656"/>
                    <a:pt x="507" y="5683"/>
                    <a:pt x="453" y="5736"/>
                  </a:cubicBezTo>
                  <a:cubicBezTo>
                    <a:pt x="373" y="5736"/>
                    <a:pt x="267" y="5816"/>
                    <a:pt x="267" y="5896"/>
                  </a:cubicBezTo>
                  <a:cubicBezTo>
                    <a:pt x="0" y="6882"/>
                    <a:pt x="160" y="7948"/>
                    <a:pt x="214" y="8934"/>
                  </a:cubicBezTo>
                  <a:cubicBezTo>
                    <a:pt x="240" y="10000"/>
                    <a:pt x="294" y="11066"/>
                    <a:pt x="320" y="12158"/>
                  </a:cubicBezTo>
                  <a:cubicBezTo>
                    <a:pt x="347" y="14343"/>
                    <a:pt x="54" y="16661"/>
                    <a:pt x="267" y="18846"/>
                  </a:cubicBezTo>
                  <a:cubicBezTo>
                    <a:pt x="267" y="18926"/>
                    <a:pt x="320" y="18979"/>
                    <a:pt x="347" y="19059"/>
                  </a:cubicBezTo>
                  <a:cubicBezTo>
                    <a:pt x="244" y="19264"/>
                    <a:pt x="339" y="19567"/>
                    <a:pt x="606" y="19567"/>
                  </a:cubicBezTo>
                  <a:cubicBezTo>
                    <a:pt x="617" y="19567"/>
                    <a:pt x="628" y="19567"/>
                    <a:pt x="640" y="19566"/>
                  </a:cubicBezTo>
                  <a:cubicBezTo>
                    <a:pt x="11272" y="18420"/>
                    <a:pt x="22010" y="19033"/>
                    <a:pt x="32615" y="17647"/>
                  </a:cubicBezTo>
                  <a:cubicBezTo>
                    <a:pt x="32668" y="17647"/>
                    <a:pt x="32721" y="17647"/>
                    <a:pt x="32775" y="17620"/>
                  </a:cubicBezTo>
                  <a:cubicBezTo>
                    <a:pt x="32803" y="17628"/>
                    <a:pt x="32832" y="17631"/>
                    <a:pt x="32860" y="17631"/>
                  </a:cubicBezTo>
                  <a:cubicBezTo>
                    <a:pt x="32937" y="17631"/>
                    <a:pt x="33009" y="17606"/>
                    <a:pt x="33068" y="17567"/>
                  </a:cubicBezTo>
                  <a:cubicBezTo>
                    <a:pt x="33787" y="17221"/>
                    <a:pt x="33654" y="16635"/>
                    <a:pt x="33627" y="15942"/>
                  </a:cubicBezTo>
                  <a:cubicBezTo>
                    <a:pt x="33521" y="14636"/>
                    <a:pt x="33388" y="13330"/>
                    <a:pt x="33254" y="12025"/>
                  </a:cubicBezTo>
                  <a:cubicBezTo>
                    <a:pt x="32988" y="9600"/>
                    <a:pt x="32908" y="6909"/>
                    <a:pt x="32189" y="4591"/>
                  </a:cubicBezTo>
                  <a:cubicBezTo>
                    <a:pt x="32129" y="4432"/>
                    <a:pt x="31996" y="4347"/>
                    <a:pt x="31854" y="4347"/>
                  </a:cubicBezTo>
                  <a:cubicBezTo>
                    <a:pt x="31806" y="4347"/>
                    <a:pt x="31757" y="4357"/>
                    <a:pt x="31709" y="4377"/>
                  </a:cubicBezTo>
                  <a:cubicBezTo>
                    <a:pt x="31656" y="4324"/>
                    <a:pt x="31549" y="4298"/>
                    <a:pt x="31469" y="4271"/>
                  </a:cubicBezTo>
                  <a:cubicBezTo>
                    <a:pt x="31186" y="4264"/>
                    <a:pt x="30903" y="4261"/>
                    <a:pt x="30620" y="4261"/>
                  </a:cubicBezTo>
                  <a:cubicBezTo>
                    <a:pt x="28638" y="4261"/>
                    <a:pt x="26656" y="4404"/>
                    <a:pt x="24674" y="4404"/>
                  </a:cubicBezTo>
                  <a:cubicBezTo>
                    <a:pt x="22543" y="4404"/>
                    <a:pt x="20438" y="4404"/>
                    <a:pt x="18306" y="4511"/>
                  </a:cubicBezTo>
                  <a:cubicBezTo>
                    <a:pt x="18306" y="4431"/>
                    <a:pt x="18279" y="4351"/>
                    <a:pt x="18226" y="4298"/>
                  </a:cubicBezTo>
                  <a:cubicBezTo>
                    <a:pt x="17240" y="2939"/>
                    <a:pt x="16228" y="1580"/>
                    <a:pt x="15242" y="221"/>
                  </a:cubicBezTo>
                  <a:cubicBezTo>
                    <a:pt x="15135" y="74"/>
                    <a:pt x="14975" y="1"/>
                    <a:pt x="14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2191250" y="4439850"/>
              <a:ext cx="503625" cy="31325"/>
            </a:xfrm>
            <a:custGeom>
              <a:avLst/>
              <a:gdLst/>
              <a:ahLst/>
              <a:cxnLst/>
              <a:rect l="l" t="t" r="r" b="b"/>
              <a:pathLst>
                <a:path w="20145" h="1253" extrusionOk="0">
                  <a:moveTo>
                    <a:pt x="18674" y="0"/>
                  </a:moveTo>
                  <a:cubicBezTo>
                    <a:pt x="17397" y="0"/>
                    <a:pt x="16090" y="141"/>
                    <a:pt x="14816" y="203"/>
                  </a:cubicBezTo>
                  <a:cubicBezTo>
                    <a:pt x="13244" y="256"/>
                    <a:pt x="11671" y="310"/>
                    <a:pt x="10099" y="336"/>
                  </a:cubicBezTo>
                  <a:cubicBezTo>
                    <a:pt x="6849" y="443"/>
                    <a:pt x="3598" y="469"/>
                    <a:pt x="374" y="549"/>
                  </a:cubicBezTo>
                  <a:cubicBezTo>
                    <a:pt x="1" y="603"/>
                    <a:pt x="1" y="1109"/>
                    <a:pt x="374" y="1162"/>
                  </a:cubicBezTo>
                  <a:cubicBezTo>
                    <a:pt x="1947" y="1225"/>
                    <a:pt x="3521" y="1252"/>
                    <a:pt x="5092" y="1252"/>
                  </a:cubicBezTo>
                  <a:cubicBezTo>
                    <a:pt x="6846" y="1252"/>
                    <a:pt x="8596" y="1218"/>
                    <a:pt x="10339" y="1162"/>
                  </a:cubicBezTo>
                  <a:cubicBezTo>
                    <a:pt x="13430" y="1056"/>
                    <a:pt x="16814" y="1136"/>
                    <a:pt x="19852" y="496"/>
                  </a:cubicBezTo>
                  <a:cubicBezTo>
                    <a:pt x="20145" y="443"/>
                    <a:pt x="20065" y="43"/>
                    <a:pt x="19798" y="43"/>
                  </a:cubicBezTo>
                  <a:cubicBezTo>
                    <a:pt x="19427" y="13"/>
                    <a:pt x="19052" y="0"/>
                    <a:pt x="18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77" name="Google Shape;577;p20"/>
          <p:cNvSpPr/>
          <p:nvPr/>
        </p:nvSpPr>
        <p:spPr>
          <a:xfrm>
            <a:off x="7233473" y="3515980"/>
            <a:ext cx="226552" cy="205867"/>
          </a:xfrm>
          <a:custGeom>
            <a:avLst/>
            <a:gdLst/>
            <a:ahLst/>
            <a:cxnLst/>
            <a:rect l="l" t="t" r="r" b="b"/>
            <a:pathLst>
              <a:path w="6476" h="6176" extrusionOk="0">
                <a:moveTo>
                  <a:pt x="3003" y="1"/>
                </a:moveTo>
                <a:cubicBezTo>
                  <a:pt x="2480" y="1"/>
                  <a:pt x="1958" y="158"/>
                  <a:pt x="1519" y="471"/>
                </a:cubicBezTo>
                <a:cubicBezTo>
                  <a:pt x="480" y="1270"/>
                  <a:pt x="0" y="2603"/>
                  <a:pt x="294" y="3882"/>
                </a:cubicBezTo>
                <a:cubicBezTo>
                  <a:pt x="657" y="5231"/>
                  <a:pt x="1878" y="6175"/>
                  <a:pt x="3295" y="6175"/>
                </a:cubicBezTo>
                <a:cubicBezTo>
                  <a:pt x="3333" y="6175"/>
                  <a:pt x="3372" y="6175"/>
                  <a:pt x="3411" y="6173"/>
                </a:cubicBezTo>
                <a:cubicBezTo>
                  <a:pt x="5036" y="6173"/>
                  <a:pt x="6369" y="4894"/>
                  <a:pt x="6395" y="3269"/>
                </a:cubicBezTo>
                <a:cubicBezTo>
                  <a:pt x="6475" y="1830"/>
                  <a:pt x="5489" y="524"/>
                  <a:pt x="4077" y="231"/>
                </a:cubicBezTo>
                <a:cubicBezTo>
                  <a:pt x="3737" y="78"/>
                  <a:pt x="3370" y="1"/>
                  <a:pt x="300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78" name="Google Shape;578;p20"/>
          <p:cNvGrpSpPr/>
          <p:nvPr/>
        </p:nvGrpSpPr>
        <p:grpSpPr>
          <a:xfrm>
            <a:off x="6276609" y="4004738"/>
            <a:ext cx="2140280" cy="2350139"/>
            <a:chOff x="4524100" y="1270075"/>
            <a:chExt cx="1529500" cy="1401450"/>
          </a:xfrm>
        </p:grpSpPr>
        <p:sp>
          <p:nvSpPr>
            <p:cNvPr id="579" name="Google Shape;579;p20"/>
            <p:cNvSpPr/>
            <p:nvPr/>
          </p:nvSpPr>
          <p:spPr>
            <a:xfrm>
              <a:off x="4542075" y="1270075"/>
              <a:ext cx="1511525" cy="1344300"/>
            </a:xfrm>
            <a:custGeom>
              <a:avLst/>
              <a:gdLst/>
              <a:ahLst/>
              <a:cxnLst/>
              <a:rect l="l" t="t" r="r" b="b"/>
              <a:pathLst>
                <a:path w="60461" h="53772" extrusionOk="0">
                  <a:moveTo>
                    <a:pt x="60460" y="0"/>
                  </a:moveTo>
                  <a:lnTo>
                    <a:pt x="21397" y="37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560" y="42234"/>
                  </a:lnTo>
                  <a:lnTo>
                    <a:pt x="1" y="53398"/>
                  </a:lnTo>
                  <a:lnTo>
                    <a:pt x="55264" y="53771"/>
                  </a:lnTo>
                  <a:lnTo>
                    <a:pt x="59554" y="53212"/>
                  </a:lnTo>
                  <a:lnTo>
                    <a:pt x="60460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0" name="Google Shape;580;p20"/>
            <p:cNvSpPr/>
            <p:nvPr/>
          </p:nvSpPr>
          <p:spPr>
            <a:xfrm>
              <a:off x="4524100" y="2647925"/>
              <a:ext cx="309775" cy="23600"/>
            </a:xfrm>
            <a:custGeom>
              <a:avLst/>
              <a:gdLst/>
              <a:ahLst/>
              <a:cxnLst/>
              <a:rect l="l" t="t" r="r" b="b"/>
              <a:pathLst>
                <a:path w="12391" h="944" extrusionOk="0">
                  <a:moveTo>
                    <a:pt x="2643" y="0"/>
                  </a:moveTo>
                  <a:cubicBezTo>
                    <a:pt x="1855" y="0"/>
                    <a:pt x="1070" y="25"/>
                    <a:pt x="293" y="96"/>
                  </a:cubicBezTo>
                  <a:cubicBezTo>
                    <a:pt x="80" y="96"/>
                    <a:pt x="0" y="443"/>
                    <a:pt x="240" y="469"/>
                  </a:cubicBezTo>
                  <a:cubicBezTo>
                    <a:pt x="2212" y="736"/>
                    <a:pt x="4237" y="709"/>
                    <a:pt x="6209" y="789"/>
                  </a:cubicBezTo>
                  <a:cubicBezTo>
                    <a:pt x="7467" y="823"/>
                    <a:pt x="8778" y="944"/>
                    <a:pt x="10062" y="944"/>
                  </a:cubicBezTo>
                  <a:cubicBezTo>
                    <a:pt x="10790" y="944"/>
                    <a:pt x="11509" y="905"/>
                    <a:pt x="12204" y="789"/>
                  </a:cubicBezTo>
                  <a:cubicBezTo>
                    <a:pt x="12391" y="709"/>
                    <a:pt x="12364" y="443"/>
                    <a:pt x="12177" y="363"/>
                  </a:cubicBezTo>
                  <a:cubicBezTo>
                    <a:pt x="11115" y="128"/>
                    <a:pt x="9970" y="86"/>
                    <a:pt x="8829" y="86"/>
                  </a:cubicBezTo>
                  <a:cubicBezTo>
                    <a:pt x="8192" y="86"/>
                    <a:pt x="7556" y="99"/>
                    <a:pt x="6936" y="99"/>
                  </a:cubicBezTo>
                  <a:cubicBezTo>
                    <a:pt x="6772" y="99"/>
                    <a:pt x="6610" y="98"/>
                    <a:pt x="6449" y="96"/>
                  </a:cubicBezTo>
                  <a:cubicBezTo>
                    <a:pt x="5184" y="63"/>
                    <a:pt x="3909" y="0"/>
                    <a:pt x="2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81" name="Google Shape;581;p20"/>
          <p:cNvSpPr/>
          <p:nvPr/>
        </p:nvSpPr>
        <p:spPr>
          <a:xfrm flipH="1">
            <a:off x="7264486" y="2596004"/>
            <a:ext cx="164527" cy="655367"/>
          </a:xfrm>
          <a:custGeom>
            <a:avLst/>
            <a:gdLst/>
            <a:ahLst/>
            <a:cxnLst/>
            <a:rect l="l" t="t" r="r" b="b"/>
            <a:pathLst>
              <a:path w="4703" h="19661" extrusionOk="0">
                <a:moveTo>
                  <a:pt x="1215" y="0"/>
                </a:moveTo>
                <a:cubicBezTo>
                  <a:pt x="1102" y="0"/>
                  <a:pt x="996" y="74"/>
                  <a:pt x="1009" y="220"/>
                </a:cubicBezTo>
                <a:cubicBezTo>
                  <a:pt x="1116" y="3258"/>
                  <a:pt x="1355" y="6242"/>
                  <a:pt x="1595" y="9253"/>
                </a:cubicBezTo>
                <a:cubicBezTo>
                  <a:pt x="1835" y="12157"/>
                  <a:pt x="1862" y="15062"/>
                  <a:pt x="1942" y="17966"/>
                </a:cubicBezTo>
                <a:cubicBezTo>
                  <a:pt x="1515" y="17273"/>
                  <a:pt x="1062" y="16581"/>
                  <a:pt x="636" y="15888"/>
                </a:cubicBezTo>
                <a:cubicBezTo>
                  <a:pt x="579" y="15790"/>
                  <a:pt x="492" y="15750"/>
                  <a:pt x="404" y="15750"/>
                </a:cubicBezTo>
                <a:cubicBezTo>
                  <a:pt x="205" y="15750"/>
                  <a:pt x="0" y="15959"/>
                  <a:pt x="130" y="16181"/>
                </a:cubicBezTo>
                <a:cubicBezTo>
                  <a:pt x="689" y="17273"/>
                  <a:pt x="1222" y="18393"/>
                  <a:pt x="1808" y="19458"/>
                </a:cubicBezTo>
                <a:cubicBezTo>
                  <a:pt x="1883" y="19593"/>
                  <a:pt x="2026" y="19661"/>
                  <a:pt x="2174" y="19661"/>
                </a:cubicBezTo>
                <a:cubicBezTo>
                  <a:pt x="2289" y="19661"/>
                  <a:pt x="2408" y="19620"/>
                  <a:pt x="2501" y="19538"/>
                </a:cubicBezTo>
                <a:cubicBezTo>
                  <a:pt x="3407" y="18659"/>
                  <a:pt x="4126" y="17567"/>
                  <a:pt x="4579" y="16394"/>
                </a:cubicBezTo>
                <a:cubicBezTo>
                  <a:pt x="4703" y="16077"/>
                  <a:pt x="4407" y="15830"/>
                  <a:pt x="4130" y="15830"/>
                </a:cubicBezTo>
                <a:cubicBezTo>
                  <a:pt x="3989" y="15830"/>
                  <a:pt x="3852" y="15894"/>
                  <a:pt x="3780" y="16048"/>
                </a:cubicBezTo>
                <a:cubicBezTo>
                  <a:pt x="3487" y="16661"/>
                  <a:pt x="3167" y="17273"/>
                  <a:pt x="2794" y="17833"/>
                </a:cubicBezTo>
                <a:cubicBezTo>
                  <a:pt x="2794" y="11918"/>
                  <a:pt x="2208" y="6082"/>
                  <a:pt x="1462" y="220"/>
                </a:cubicBezTo>
                <a:cubicBezTo>
                  <a:pt x="1449" y="74"/>
                  <a:pt x="1329" y="0"/>
                  <a:pt x="121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2" name="Google Shape;582;p20"/>
          <p:cNvSpPr txBox="1"/>
          <p:nvPr/>
        </p:nvSpPr>
        <p:spPr>
          <a:xfrm>
            <a:off x="6858225" y="1756674"/>
            <a:ext cx="977714" cy="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133" b="1" i="0" u="none" strike="noStrike" kern="0" cap="none" spc="0" normalizeH="0" baseline="0" noProof="0">
                <a:ln>
                  <a:noFill/>
                </a:ln>
                <a:solidFill>
                  <a:srgbClr val="F94144"/>
                </a:solidFill>
                <a:effectLst/>
                <a:uLnTx/>
                <a:uFillTx/>
                <a:cs typeface="+mn-ea"/>
                <a:sym typeface="+mn-lt"/>
              </a:rPr>
              <a:t>2020</a:t>
            </a:r>
            <a:endParaRPr kumimoji="0" sz="2133" b="1" i="0" u="none" strike="noStrike" kern="0" cap="none" spc="0" normalizeH="0" baseline="0" noProof="0">
              <a:ln>
                <a:noFill/>
              </a:ln>
              <a:solidFill>
                <a:srgbClr val="F9414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6" name="Google Shape;586;p20"/>
          <p:cNvSpPr/>
          <p:nvPr/>
        </p:nvSpPr>
        <p:spPr>
          <a:xfrm>
            <a:off x="9734263" y="3516001"/>
            <a:ext cx="226552" cy="205867"/>
          </a:xfrm>
          <a:custGeom>
            <a:avLst/>
            <a:gdLst/>
            <a:ahLst/>
            <a:cxnLst/>
            <a:rect l="l" t="t" r="r" b="b"/>
            <a:pathLst>
              <a:path w="6476" h="6176" extrusionOk="0">
                <a:moveTo>
                  <a:pt x="3017" y="1"/>
                </a:moveTo>
                <a:cubicBezTo>
                  <a:pt x="2493" y="1"/>
                  <a:pt x="1974" y="158"/>
                  <a:pt x="1519" y="471"/>
                </a:cubicBezTo>
                <a:cubicBezTo>
                  <a:pt x="480" y="1270"/>
                  <a:pt x="1" y="2603"/>
                  <a:pt x="320" y="3882"/>
                </a:cubicBezTo>
                <a:cubicBezTo>
                  <a:pt x="658" y="5231"/>
                  <a:pt x="1904" y="6175"/>
                  <a:pt x="3297" y="6175"/>
                </a:cubicBezTo>
                <a:cubicBezTo>
                  <a:pt x="3335" y="6175"/>
                  <a:pt x="3373" y="6175"/>
                  <a:pt x="3411" y="6173"/>
                </a:cubicBezTo>
                <a:cubicBezTo>
                  <a:pt x="5037" y="6173"/>
                  <a:pt x="6369" y="4894"/>
                  <a:pt x="6422" y="3269"/>
                </a:cubicBezTo>
                <a:cubicBezTo>
                  <a:pt x="6476" y="1830"/>
                  <a:pt x="5516" y="524"/>
                  <a:pt x="4104" y="231"/>
                </a:cubicBezTo>
                <a:cubicBezTo>
                  <a:pt x="3753" y="78"/>
                  <a:pt x="3384" y="1"/>
                  <a:pt x="30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7" name="Google Shape;587;p20"/>
          <p:cNvSpPr/>
          <p:nvPr/>
        </p:nvSpPr>
        <p:spPr>
          <a:xfrm flipH="1">
            <a:off x="9765276" y="2596025"/>
            <a:ext cx="164527" cy="655367"/>
          </a:xfrm>
          <a:custGeom>
            <a:avLst/>
            <a:gdLst/>
            <a:ahLst/>
            <a:cxnLst/>
            <a:rect l="l" t="t" r="r" b="b"/>
            <a:pathLst>
              <a:path w="4703" h="19661" extrusionOk="0">
                <a:moveTo>
                  <a:pt x="1215" y="0"/>
                </a:moveTo>
                <a:cubicBezTo>
                  <a:pt x="1102" y="0"/>
                  <a:pt x="996" y="74"/>
                  <a:pt x="1009" y="220"/>
                </a:cubicBezTo>
                <a:cubicBezTo>
                  <a:pt x="1116" y="3258"/>
                  <a:pt x="1355" y="6242"/>
                  <a:pt x="1595" y="9253"/>
                </a:cubicBezTo>
                <a:cubicBezTo>
                  <a:pt x="1835" y="12157"/>
                  <a:pt x="1862" y="15062"/>
                  <a:pt x="1942" y="17966"/>
                </a:cubicBezTo>
                <a:cubicBezTo>
                  <a:pt x="1515" y="17273"/>
                  <a:pt x="1062" y="16581"/>
                  <a:pt x="636" y="15888"/>
                </a:cubicBezTo>
                <a:cubicBezTo>
                  <a:pt x="579" y="15790"/>
                  <a:pt x="492" y="15750"/>
                  <a:pt x="404" y="15750"/>
                </a:cubicBezTo>
                <a:cubicBezTo>
                  <a:pt x="205" y="15750"/>
                  <a:pt x="0" y="15959"/>
                  <a:pt x="130" y="16181"/>
                </a:cubicBezTo>
                <a:cubicBezTo>
                  <a:pt x="689" y="17273"/>
                  <a:pt x="1222" y="18393"/>
                  <a:pt x="1808" y="19458"/>
                </a:cubicBezTo>
                <a:cubicBezTo>
                  <a:pt x="1883" y="19593"/>
                  <a:pt x="2026" y="19661"/>
                  <a:pt x="2174" y="19661"/>
                </a:cubicBezTo>
                <a:cubicBezTo>
                  <a:pt x="2289" y="19661"/>
                  <a:pt x="2408" y="19620"/>
                  <a:pt x="2501" y="19538"/>
                </a:cubicBezTo>
                <a:cubicBezTo>
                  <a:pt x="3407" y="18659"/>
                  <a:pt x="4126" y="17567"/>
                  <a:pt x="4579" y="16394"/>
                </a:cubicBezTo>
                <a:cubicBezTo>
                  <a:pt x="4703" y="16077"/>
                  <a:pt x="4407" y="15830"/>
                  <a:pt x="4130" y="15830"/>
                </a:cubicBezTo>
                <a:cubicBezTo>
                  <a:pt x="3989" y="15830"/>
                  <a:pt x="3852" y="15894"/>
                  <a:pt x="3780" y="16048"/>
                </a:cubicBezTo>
                <a:cubicBezTo>
                  <a:pt x="3487" y="16661"/>
                  <a:pt x="3167" y="17273"/>
                  <a:pt x="2794" y="17833"/>
                </a:cubicBezTo>
                <a:cubicBezTo>
                  <a:pt x="2794" y="11918"/>
                  <a:pt x="2208" y="6082"/>
                  <a:pt x="1462" y="220"/>
                </a:cubicBezTo>
                <a:cubicBezTo>
                  <a:pt x="1449" y="74"/>
                  <a:pt x="1329" y="0"/>
                  <a:pt x="121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88" name="Google Shape;588;p20"/>
          <p:cNvGrpSpPr/>
          <p:nvPr/>
        </p:nvGrpSpPr>
        <p:grpSpPr>
          <a:xfrm rot="10800000">
            <a:off x="9256531" y="1623342"/>
            <a:ext cx="1182017" cy="698733"/>
            <a:chOff x="2016725" y="3947125"/>
            <a:chExt cx="844700" cy="524050"/>
          </a:xfrm>
        </p:grpSpPr>
        <p:sp>
          <p:nvSpPr>
            <p:cNvPr id="589" name="Google Shape;589;p20"/>
            <p:cNvSpPr/>
            <p:nvPr/>
          </p:nvSpPr>
          <p:spPr>
            <a:xfrm>
              <a:off x="2016725" y="3947125"/>
              <a:ext cx="844700" cy="489200"/>
            </a:xfrm>
            <a:custGeom>
              <a:avLst/>
              <a:gdLst/>
              <a:ahLst/>
              <a:cxnLst/>
              <a:rect l="l" t="t" r="r" b="b"/>
              <a:pathLst>
                <a:path w="33788" h="19568" extrusionOk="0">
                  <a:moveTo>
                    <a:pt x="14869" y="1287"/>
                  </a:moveTo>
                  <a:cubicBezTo>
                    <a:pt x="15748" y="2432"/>
                    <a:pt x="16627" y="3578"/>
                    <a:pt x="17507" y="4724"/>
                  </a:cubicBezTo>
                  <a:cubicBezTo>
                    <a:pt x="17560" y="4804"/>
                    <a:pt x="17640" y="4857"/>
                    <a:pt x="17720" y="4884"/>
                  </a:cubicBezTo>
                  <a:cubicBezTo>
                    <a:pt x="17773" y="4937"/>
                    <a:pt x="17826" y="4964"/>
                    <a:pt x="17880" y="4964"/>
                  </a:cubicBezTo>
                  <a:cubicBezTo>
                    <a:pt x="19920" y="5204"/>
                    <a:pt x="21961" y="5314"/>
                    <a:pt x="24002" y="5314"/>
                  </a:cubicBezTo>
                  <a:cubicBezTo>
                    <a:pt x="24226" y="5314"/>
                    <a:pt x="24450" y="5313"/>
                    <a:pt x="24674" y="5310"/>
                  </a:cubicBezTo>
                  <a:cubicBezTo>
                    <a:pt x="25081" y="5310"/>
                    <a:pt x="25491" y="5311"/>
                    <a:pt x="25902" y="5311"/>
                  </a:cubicBezTo>
                  <a:cubicBezTo>
                    <a:pt x="27753" y="5311"/>
                    <a:pt x="29638" y="5293"/>
                    <a:pt x="31469" y="5097"/>
                  </a:cubicBezTo>
                  <a:cubicBezTo>
                    <a:pt x="31496" y="5097"/>
                    <a:pt x="31522" y="5070"/>
                    <a:pt x="31522" y="5070"/>
                  </a:cubicBezTo>
                  <a:cubicBezTo>
                    <a:pt x="31522" y="6962"/>
                    <a:pt x="31922" y="8907"/>
                    <a:pt x="32135" y="10772"/>
                  </a:cubicBezTo>
                  <a:cubicBezTo>
                    <a:pt x="32242" y="11758"/>
                    <a:pt x="32322" y="12744"/>
                    <a:pt x="32402" y="13730"/>
                  </a:cubicBezTo>
                  <a:cubicBezTo>
                    <a:pt x="32482" y="14396"/>
                    <a:pt x="32828" y="15862"/>
                    <a:pt x="32615" y="16688"/>
                  </a:cubicBezTo>
                  <a:cubicBezTo>
                    <a:pt x="22170" y="18073"/>
                    <a:pt x="11485" y="16874"/>
                    <a:pt x="1120" y="18819"/>
                  </a:cubicBezTo>
                  <a:cubicBezTo>
                    <a:pt x="1466" y="16741"/>
                    <a:pt x="1306" y="14476"/>
                    <a:pt x="1279" y="12398"/>
                  </a:cubicBezTo>
                  <a:cubicBezTo>
                    <a:pt x="1253" y="11252"/>
                    <a:pt x="1226" y="10106"/>
                    <a:pt x="1146" y="8934"/>
                  </a:cubicBezTo>
                  <a:cubicBezTo>
                    <a:pt x="1093" y="8028"/>
                    <a:pt x="1120" y="7015"/>
                    <a:pt x="826" y="6136"/>
                  </a:cubicBezTo>
                  <a:lnTo>
                    <a:pt x="826" y="6136"/>
                  </a:lnTo>
                  <a:cubicBezTo>
                    <a:pt x="1547" y="6258"/>
                    <a:pt x="2291" y="6297"/>
                    <a:pt x="3043" y="6297"/>
                  </a:cubicBezTo>
                  <a:cubicBezTo>
                    <a:pt x="4097" y="6297"/>
                    <a:pt x="5167" y="6220"/>
                    <a:pt x="6209" y="6189"/>
                  </a:cubicBezTo>
                  <a:lnTo>
                    <a:pt x="6209" y="6163"/>
                  </a:lnTo>
                  <a:cubicBezTo>
                    <a:pt x="8047" y="6109"/>
                    <a:pt x="9993" y="6109"/>
                    <a:pt x="11805" y="5736"/>
                  </a:cubicBezTo>
                  <a:cubicBezTo>
                    <a:pt x="11991" y="5683"/>
                    <a:pt x="12124" y="5497"/>
                    <a:pt x="12071" y="5310"/>
                  </a:cubicBezTo>
                  <a:cubicBezTo>
                    <a:pt x="13163" y="4111"/>
                    <a:pt x="14016" y="2672"/>
                    <a:pt x="14869" y="1287"/>
                  </a:cubicBezTo>
                  <a:close/>
                  <a:moveTo>
                    <a:pt x="14819" y="1"/>
                  </a:moveTo>
                  <a:cubicBezTo>
                    <a:pt x="14662" y="1"/>
                    <a:pt x="14509" y="74"/>
                    <a:pt x="14416" y="221"/>
                  </a:cubicBezTo>
                  <a:cubicBezTo>
                    <a:pt x="13430" y="1740"/>
                    <a:pt x="12337" y="3285"/>
                    <a:pt x="11618" y="4937"/>
                  </a:cubicBezTo>
                  <a:cubicBezTo>
                    <a:pt x="11465" y="4933"/>
                    <a:pt x="11311" y="4931"/>
                    <a:pt x="11157" y="4931"/>
                  </a:cubicBezTo>
                  <a:cubicBezTo>
                    <a:pt x="9434" y="4931"/>
                    <a:pt x="7654" y="5186"/>
                    <a:pt x="5942" y="5283"/>
                  </a:cubicBezTo>
                  <a:cubicBezTo>
                    <a:pt x="4184" y="5390"/>
                    <a:pt x="2345" y="5310"/>
                    <a:pt x="613" y="5630"/>
                  </a:cubicBezTo>
                  <a:cubicBezTo>
                    <a:pt x="533" y="5656"/>
                    <a:pt x="507" y="5683"/>
                    <a:pt x="453" y="5736"/>
                  </a:cubicBezTo>
                  <a:cubicBezTo>
                    <a:pt x="373" y="5736"/>
                    <a:pt x="267" y="5816"/>
                    <a:pt x="267" y="5896"/>
                  </a:cubicBezTo>
                  <a:cubicBezTo>
                    <a:pt x="0" y="6882"/>
                    <a:pt x="160" y="7948"/>
                    <a:pt x="214" y="8934"/>
                  </a:cubicBezTo>
                  <a:cubicBezTo>
                    <a:pt x="240" y="10000"/>
                    <a:pt x="294" y="11066"/>
                    <a:pt x="320" y="12158"/>
                  </a:cubicBezTo>
                  <a:cubicBezTo>
                    <a:pt x="347" y="14343"/>
                    <a:pt x="54" y="16661"/>
                    <a:pt x="267" y="18846"/>
                  </a:cubicBezTo>
                  <a:cubicBezTo>
                    <a:pt x="267" y="18926"/>
                    <a:pt x="320" y="18979"/>
                    <a:pt x="347" y="19059"/>
                  </a:cubicBezTo>
                  <a:cubicBezTo>
                    <a:pt x="244" y="19264"/>
                    <a:pt x="339" y="19567"/>
                    <a:pt x="606" y="19567"/>
                  </a:cubicBezTo>
                  <a:cubicBezTo>
                    <a:pt x="617" y="19567"/>
                    <a:pt x="628" y="19567"/>
                    <a:pt x="640" y="19566"/>
                  </a:cubicBezTo>
                  <a:cubicBezTo>
                    <a:pt x="11272" y="18420"/>
                    <a:pt x="22010" y="19033"/>
                    <a:pt x="32615" y="17647"/>
                  </a:cubicBezTo>
                  <a:cubicBezTo>
                    <a:pt x="32668" y="17647"/>
                    <a:pt x="32721" y="17647"/>
                    <a:pt x="32775" y="17620"/>
                  </a:cubicBezTo>
                  <a:cubicBezTo>
                    <a:pt x="32803" y="17628"/>
                    <a:pt x="32832" y="17631"/>
                    <a:pt x="32860" y="17631"/>
                  </a:cubicBezTo>
                  <a:cubicBezTo>
                    <a:pt x="32937" y="17631"/>
                    <a:pt x="33009" y="17606"/>
                    <a:pt x="33068" y="17567"/>
                  </a:cubicBezTo>
                  <a:cubicBezTo>
                    <a:pt x="33787" y="17221"/>
                    <a:pt x="33654" y="16635"/>
                    <a:pt x="33627" y="15942"/>
                  </a:cubicBezTo>
                  <a:cubicBezTo>
                    <a:pt x="33521" y="14636"/>
                    <a:pt x="33388" y="13330"/>
                    <a:pt x="33254" y="12025"/>
                  </a:cubicBezTo>
                  <a:cubicBezTo>
                    <a:pt x="32988" y="9600"/>
                    <a:pt x="32908" y="6909"/>
                    <a:pt x="32189" y="4591"/>
                  </a:cubicBezTo>
                  <a:cubicBezTo>
                    <a:pt x="32129" y="4432"/>
                    <a:pt x="31996" y="4347"/>
                    <a:pt x="31854" y="4347"/>
                  </a:cubicBezTo>
                  <a:cubicBezTo>
                    <a:pt x="31806" y="4347"/>
                    <a:pt x="31757" y="4357"/>
                    <a:pt x="31709" y="4377"/>
                  </a:cubicBezTo>
                  <a:cubicBezTo>
                    <a:pt x="31656" y="4324"/>
                    <a:pt x="31549" y="4298"/>
                    <a:pt x="31469" y="4271"/>
                  </a:cubicBezTo>
                  <a:cubicBezTo>
                    <a:pt x="31186" y="4264"/>
                    <a:pt x="30903" y="4261"/>
                    <a:pt x="30620" y="4261"/>
                  </a:cubicBezTo>
                  <a:cubicBezTo>
                    <a:pt x="28638" y="4261"/>
                    <a:pt x="26656" y="4404"/>
                    <a:pt x="24674" y="4404"/>
                  </a:cubicBezTo>
                  <a:cubicBezTo>
                    <a:pt x="22543" y="4404"/>
                    <a:pt x="20438" y="4404"/>
                    <a:pt x="18306" y="4511"/>
                  </a:cubicBezTo>
                  <a:cubicBezTo>
                    <a:pt x="18306" y="4431"/>
                    <a:pt x="18279" y="4351"/>
                    <a:pt x="18226" y="4298"/>
                  </a:cubicBezTo>
                  <a:cubicBezTo>
                    <a:pt x="17240" y="2939"/>
                    <a:pt x="16228" y="1580"/>
                    <a:pt x="15242" y="221"/>
                  </a:cubicBezTo>
                  <a:cubicBezTo>
                    <a:pt x="15135" y="74"/>
                    <a:pt x="14975" y="1"/>
                    <a:pt x="14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0" name="Google Shape;590;p20"/>
            <p:cNvSpPr/>
            <p:nvPr/>
          </p:nvSpPr>
          <p:spPr>
            <a:xfrm>
              <a:off x="2191250" y="4439850"/>
              <a:ext cx="503625" cy="31325"/>
            </a:xfrm>
            <a:custGeom>
              <a:avLst/>
              <a:gdLst/>
              <a:ahLst/>
              <a:cxnLst/>
              <a:rect l="l" t="t" r="r" b="b"/>
              <a:pathLst>
                <a:path w="20145" h="1253" extrusionOk="0">
                  <a:moveTo>
                    <a:pt x="18674" y="0"/>
                  </a:moveTo>
                  <a:cubicBezTo>
                    <a:pt x="17397" y="0"/>
                    <a:pt x="16090" y="141"/>
                    <a:pt x="14816" y="203"/>
                  </a:cubicBezTo>
                  <a:cubicBezTo>
                    <a:pt x="13244" y="256"/>
                    <a:pt x="11671" y="310"/>
                    <a:pt x="10099" y="336"/>
                  </a:cubicBezTo>
                  <a:cubicBezTo>
                    <a:pt x="6849" y="443"/>
                    <a:pt x="3598" y="469"/>
                    <a:pt x="374" y="549"/>
                  </a:cubicBezTo>
                  <a:cubicBezTo>
                    <a:pt x="1" y="603"/>
                    <a:pt x="1" y="1109"/>
                    <a:pt x="374" y="1162"/>
                  </a:cubicBezTo>
                  <a:cubicBezTo>
                    <a:pt x="1947" y="1225"/>
                    <a:pt x="3521" y="1252"/>
                    <a:pt x="5092" y="1252"/>
                  </a:cubicBezTo>
                  <a:cubicBezTo>
                    <a:pt x="6846" y="1252"/>
                    <a:pt x="8596" y="1218"/>
                    <a:pt x="10339" y="1162"/>
                  </a:cubicBezTo>
                  <a:cubicBezTo>
                    <a:pt x="13430" y="1056"/>
                    <a:pt x="16814" y="1136"/>
                    <a:pt x="19852" y="496"/>
                  </a:cubicBezTo>
                  <a:cubicBezTo>
                    <a:pt x="20145" y="443"/>
                    <a:pt x="20065" y="43"/>
                    <a:pt x="19798" y="43"/>
                  </a:cubicBezTo>
                  <a:cubicBezTo>
                    <a:pt x="19427" y="13"/>
                    <a:pt x="19052" y="0"/>
                    <a:pt x="18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91" name="Google Shape;591;p20"/>
          <p:cNvGrpSpPr/>
          <p:nvPr/>
        </p:nvGrpSpPr>
        <p:grpSpPr>
          <a:xfrm>
            <a:off x="8777399" y="4004759"/>
            <a:ext cx="2140280" cy="2350139"/>
            <a:chOff x="4524100" y="1270075"/>
            <a:chExt cx="1529500" cy="1401450"/>
          </a:xfrm>
        </p:grpSpPr>
        <p:sp>
          <p:nvSpPr>
            <p:cNvPr id="592" name="Google Shape;592;p20"/>
            <p:cNvSpPr/>
            <p:nvPr/>
          </p:nvSpPr>
          <p:spPr>
            <a:xfrm>
              <a:off x="4542075" y="1270075"/>
              <a:ext cx="1511525" cy="1344300"/>
            </a:xfrm>
            <a:custGeom>
              <a:avLst/>
              <a:gdLst/>
              <a:ahLst/>
              <a:cxnLst/>
              <a:rect l="l" t="t" r="r" b="b"/>
              <a:pathLst>
                <a:path w="60461" h="53772" extrusionOk="0">
                  <a:moveTo>
                    <a:pt x="60460" y="0"/>
                  </a:moveTo>
                  <a:lnTo>
                    <a:pt x="21397" y="37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560" y="42234"/>
                  </a:lnTo>
                  <a:lnTo>
                    <a:pt x="1" y="53398"/>
                  </a:lnTo>
                  <a:lnTo>
                    <a:pt x="55264" y="53771"/>
                  </a:lnTo>
                  <a:lnTo>
                    <a:pt x="59554" y="53212"/>
                  </a:lnTo>
                  <a:lnTo>
                    <a:pt x="60460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3" name="Google Shape;593;p20"/>
            <p:cNvSpPr/>
            <p:nvPr/>
          </p:nvSpPr>
          <p:spPr>
            <a:xfrm>
              <a:off x="4524100" y="2647925"/>
              <a:ext cx="309775" cy="23600"/>
            </a:xfrm>
            <a:custGeom>
              <a:avLst/>
              <a:gdLst/>
              <a:ahLst/>
              <a:cxnLst/>
              <a:rect l="l" t="t" r="r" b="b"/>
              <a:pathLst>
                <a:path w="12391" h="944" extrusionOk="0">
                  <a:moveTo>
                    <a:pt x="2643" y="0"/>
                  </a:moveTo>
                  <a:cubicBezTo>
                    <a:pt x="1855" y="0"/>
                    <a:pt x="1070" y="25"/>
                    <a:pt x="293" y="96"/>
                  </a:cubicBezTo>
                  <a:cubicBezTo>
                    <a:pt x="80" y="96"/>
                    <a:pt x="0" y="443"/>
                    <a:pt x="240" y="469"/>
                  </a:cubicBezTo>
                  <a:cubicBezTo>
                    <a:pt x="2212" y="736"/>
                    <a:pt x="4237" y="709"/>
                    <a:pt x="6209" y="789"/>
                  </a:cubicBezTo>
                  <a:cubicBezTo>
                    <a:pt x="7467" y="823"/>
                    <a:pt x="8778" y="944"/>
                    <a:pt x="10062" y="944"/>
                  </a:cubicBezTo>
                  <a:cubicBezTo>
                    <a:pt x="10790" y="944"/>
                    <a:pt x="11509" y="905"/>
                    <a:pt x="12204" y="789"/>
                  </a:cubicBezTo>
                  <a:cubicBezTo>
                    <a:pt x="12391" y="709"/>
                    <a:pt x="12364" y="443"/>
                    <a:pt x="12177" y="363"/>
                  </a:cubicBezTo>
                  <a:cubicBezTo>
                    <a:pt x="11115" y="128"/>
                    <a:pt x="9970" y="86"/>
                    <a:pt x="8829" y="86"/>
                  </a:cubicBezTo>
                  <a:cubicBezTo>
                    <a:pt x="8192" y="86"/>
                    <a:pt x="7556" y="99"/>
                    <a:pt x="6936" y="99"/>
                  </a:cubicBezTo>
                  <a:cubicBezTo>
                    <a:pt x="6772" y="99"/>
                    <a:pt x="6610" y="98"/>
                    <a:pt x="6449" y="96"/>
                  </a:cubicBezTo>
                  <a:cubicBezTo>
                    <a:pt x="5184" y="63"/>
                    <a:pt x="3909" y="0"/>
                    <a:pt x="2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94" name="Google Shape;594;p20"/>
          <p:cNvSpPr txBox="1"/>
          <p:nvPr/>
        </p:nvSpPr>
        <p:spPr>
          <a:xfrm>
            <a:off x="9359184" y="1756695"/>
            <a:ext cx="977714" cy="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133" b="1" i="0" u="none" strike="noStrike" kern="0" cap="none" spc="0" normalizeH="0" baseline="0" noProof="0">
                <a:ln>
                  <a:noFill/>
                </a:ln>
                <a:solidFill>
                  <a:srgbClr val="90BE6D"/>
                </a:solidFill>
                <a:effectLst/>
                <a:uLnTx/>
                <a:uFillTx/>
                <a:cs typeface="+mn-ea"/>
                <a:sym typeface="+mn-lt"/>
              </a:rPr>
              <a:t>2021</a:t>
            </a:r>
            <a:endParaRPr kumimoji="0" sz="2133" b="1" i="0" u="none" strike="noStrike" kern="0" cap="none" spc="0" normalizeH="0" baseline="0" noProof="0">
              <a:ln>
                <a:noFill/>
              </a:ln>
              <a:solidFill>
                <a:srgbClr val="90BE6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072B1A9-35C9-4E50-8CCE-03DD5BDFCDE2}"/>
              </a:ext>
            </a:extLst>
          </p:cNvPr>
          <p:cNvSpPr txBox="1"/>
          <p:nvPr/>
        </p:nvSpPr>
        <p:spPr>
          <a:xfrm>
            <a:off x="1431845" y="4335109"/>
            <a:ext cx="1661633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2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C7629AF-3163-4E39-BF2F-7BA5BECA12D8}"/>
              </a:ext>
            </a:extLst>
          </p:cNvPr>
          <p:cNvSpPr txBox="1"/>
          <p:nvPr/>
        </p:nvSpPr>
        <p:spPr>
          <a:xfrm>
            <a:off x="3949233" y="4391412"/>
            <a:ext cx="1661633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2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7C98711-7E4C-4225-9DAB-D75AE75B4F64}"/>
              </a:ext>
            </a:extLst>
          </p:cNvPr>
          <p:cNvSpPr txBox="1"/>
          <p:nvPr/>
        </p:nvSpPr>
        <p:spPr>
          <a:xfrm>
            <a:off x="6439855" y="4396820"/>
            <a:ext cx="1661633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2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B74C2CF-5D91-4390-9EB3-8B2D77D0C02C}"/>
              </a:ext>
            </a:extLst>
          </p:cNvPr>
          <p:cNvSpPr txBox="1"/>
          <p:nvPr/>
        </p:nvSpPr>
        <p:spPr>
          <a:xfrm>
            <a:off x="8998688" y="4391411"/>
            <a:ext cx="1661633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2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7C9670F4-AD07-44EF-929A-65C51D588FEB}"/>
              </a:ext>
            </a:extLst>
          </p:cNvPr>
          <p:cNvGrpSpPr/>
          <p:nvPr/>
        </p:nvGrpSpPr>
        <p:grpSpPr>
          <a:xfrm>
            <a:off x="4930008" y="631062"/>
            <a:ext cx="2292473" cy="578720"/>
            <a:chOff x="4316671" y="374889"/>
            <a:chExt cx="3640628" cy="913465"/>
          </a:xfrm>
        </p:grpSpPr>
        <p:sp>
          <p:nvSpPr>
            <p:cNvPr id="59" name="Google Shape;354;p33">
              <a:extLst>
                <a:ext uri="{FF2B5EF4-FFF2-40B4-BE49-F238E27FC236}">
                  <a16:creationId xmlns:a16="http://schemas.microsoft.com/office/drawing/2014/main" id="{B18C1042-598C-4454-B1AB-797C7E9205A3}"/>
                </a:ext>
              </a:extLst>
            </p:cNvPr>
            <p:cNvSpPr/>
            <p:nvPr/>
          </p:nvSpPr>
          <p:spPr>
            <a:xfrm>
              <a:off x="4316671" y="374889"/>
              <a:ext cx="3640628" cy="913465"/>
            </a:xfrm>
            <a:custGeom>
              <a:avLst/>
              <a:gdLst/>
              <a:ahLst/>
              <a:cxnLst/>
              <a:rect l="l" t="t" r="r" b="b"/>
              <a:pathLst>
                <a:path w="204410" h="43337" extrusionOk="0">
                  <a:moveTo>
                    <a:pt x="9877" y="0"/>
                  </a:moveTo>
                  <a:cubicBezTo>
                    <a:pt x="4409" y="0"/>
                    <a:pt x="0" y="4204"/>
                    <a:pt x="0" y="9399"/>
                  </a:cubicBezTo>
                  <a:lnTo>
                    <a:pt x="0" y="27991"/>
                  </a:lnTo>
                  <a:cubicBezTo>
                    <a:pt x="0" y="32502"/>
                    <a:pt x="3349" y="36262"/>
                    <a:pt x="7792" y="37184"/>
                  </a:cubicBezTo>
                  <a:lnTo>
                    <a:pt x="5708" y="43336"/>
                  </a:lnTo>
                  <a:lnTo>
                    <a:pt x="5708" y="43336"/>
                  </a:lnTo>
                  <a:lnTo>
                    <a:pt x="15345" y="37424"/>
                  </a:lnTo>
                  <a:lnTo>
                    <a:pt x="194567" y="37424"/>
                  </a:lnTo>
                  <a:cubicBezTo>
                    <a:pt x="200001" y="37424"/>
                    <a:pt x="204410" y="33186"/>
                    <a:pt x="204410" y="28025"/>
                  </a:cubicBezTo>
                  <a:lnTo>
                    <a:pt x="204410" y="9433"/>
                  </a:lnTo>
                  <a:cubicBezTo>
                    <a:pt x="204410" y="4204"/>
                    <a:pt x="200001" y="0"/>
                    <a:pt x="194567" y="0"/>
                  </a:cubicBezTo>
                  <a:close/>
                </a:path>
              </a:pathLst>
            </a:custGeom>
            <a:solidFill>
              <a:srgbClr val="48B5BF"/>
            </a:solidFill>
            <a:ln w="57150" cap="flat" cmpd="sng">
              <a:solidFill>
                <a:schemeClr val="tx1"/>
              </a:solidFill>
              <a:prstDash val="solid"/>
              <a:miter lim="341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6902BBD6-BE38-48B0-9277-FB4847ADAF8A}"/>
                </a:ext>
              </a:extLst>
            </p:cNvPr>
            <p:cNvSpPr txBox="1"/>
            <p:nvPr/>
          </p:nvSpPr>
          <p:spPr>
            <a:xfrm>
              <a:off x="4819538" y="480263"/>
              <a:ext cx="2614513" cy="582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1"/>
          <p:cNvSpPr/>
          <p:nvPr/>
        </p:nvSpPr>
        <p:spPr>
          <a:xfrm rot="10800000">
            <a:off x="1770556" y="2697648"/>
            <a:ext cx="164576" cy="582365"/>
          </a:xfrm>
          <a:custGeom>
            <a:avLst/>
            <a:gdLst/>
            <a:ahLst/>
            <a:cxnLst/>
            <a:rect l="l" t="t" r="r" b="b"/>
            <a:pathLst>
              <a:path w="5403" h="19119" extrusionOk="0">
                <a:moveTo>
                  <a:pt x="2235" y="1"/>
                </a:moveTo>
                <a:cubicBezTo>
                  <a:pt x="2111" y="1"/>
                  <a:pt x="1991" y="81"/>
                  <a:pt x="1975" y="241"/>
                </a:cubicBezTo>
                <a:cubicBezTo>
                  <a:pt x="1751" y="273"/>
                  <a:pt x="1559" y="401"/>
                  <a:pt x="1495" y="593"/>
                </a:cubicBezTo>
                <a:cubicBezTo>
                  <a:pt x="1111" y="1681"/>
                  <a:pt x="663" y="2737"/>
                  <a:pt x="119" y="3729"/>
                </a:cubicBezTo>
                <a:cubicBezTo>
                  <a:pt x="0" y="3966"/>
                  <a:pt x="197" y="4220"/>
                  <a:pt x="398" y="4220"/>
                </a:cubicBezTo>
                <a:cubicBezTo>
                  <a:pt x="469" y="4220"/>
                  <a:pt x="540" y="4188"/>
                  <a:pt x="599" y="4113"/>
                </a:cubicBezTo>
                <a:cubicBezTo>
                  <a:pt x="1079" y="3505"/>
                  <a:pt x="1527" y="2833"/>
                  <a:pt x="1879" y="2129"/>
                </a:cubicBezTo>
                <a:lnTo>
                  <a:pt x="1879" y="2129"/>
                </a:lnTo>
                <a:cubicBezTo>
                  <a:pt x="1783" y="5234"/>
                  <a:pt x="1879" y="8370"/>
                  <a:pt x="1879" y="11475"/>
                </a:cubicBezTo>
                <a:cubicBezTo>
                  <a:pt x="1879" y="13747"/>
                  <a:pt x="1239" y="17076"/>
                  <a:pt x="2775" y="18996"/>
                </a:cubicBezTo>
                <a:cubicBezTo>
                  <a:pt x="2846" y="19082"/>
                  <a:pt x="2936" y="19119"/>
                  <a:pt x="3027" y="19119"/>
                </a:cubicBezTo>
                <a:cubicBezTo>
                  <a:pt x="3309" y="19119"/>
                  <a:pt x="3609" y="18774"/>
                  <a:pt x="3415" y="18484"/>
                </a:cubicBezTo>
                <a:cubicBezTo>
                  <a:pt x="2583" y="17172"/>
                  <a:pt x="2743" y="15636"/>
                  <a:pt x="2743" y="14163"/>
                </a:cubicBezTo>
                <a:lnTo>
                  <a:pt x="2711" y="9522"/>
                </a:lnTo>
                <a:cubicBezTo>
                  <a:pt x="2711" y="7186"/>
                  <a:pt x="2711" y="4850"/>
                  <a:pt x="2615" y="2481"/>
                </a:cubicBezTo>
                <a:lnTo>
                  <a:pt x="2615" y="2481"/>
                </a:lnTo>
                <a:cubicBezTo>
                  <a:pt x="3159" y="3153"/>
                  <a:pt x="3799" y="3729"/>
                  <a:pt x="4472" y="4241"/>
                </a:cubicBezTo>
                <a:cubicBezTo>
                  <a:pt x="4564" y="4317"/>
                  <a:pt x="4657" y="4349"/>
                  <a:pt x="4744" y="4349"/>
                </a:cubicBezTo>
                <a:cubicBezTo>
                  <a:pt x="5136" y="4349"/>
                  <a:pt x="5403" y="3692"/>
                  <a:pt x="4984" y="3377"/>
                </a:cubicBezTo>
                <a:cubicBezTo>
                  <a:pt x="3991" y="2641"/>
                  <a:pt x="3191" y="1713"/>
                  <a:pt x="2519" y="689"/>
                </a:cubicBezTo>
                <a:cubicBezTo>
                  <a:pt x="2519" y="529"/>
                  <a:pt x="2519" y="401"/>
                  <a:pt x="2519" y="241"/>
                </a:cubicBezTo>
                <a:cubicBezTo>
                  <a:pt x="2487" y="81"/>
                  <a:pt x="2359" y="1"/>
                  <a:pt x="22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6" name="Google Shape;606;p21"/>
          <p:cNvSpPr/>
          <p:nvPr/>
        </p:nvSpPr>
        <p:spPr>
          <a:xfrm>
            <a:off x="636844" y="1623100"/>
            <a:ext cx="2432000" cy="699600"/>
          </a:xfrm>
          <a:prstGeom prst="chevron">
            <a:avLst>
              <a:gd name="adj" fmla="val 36067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2016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7" name="Google Shape;607;p21"/>
          <p:cNvSpPr/>
          <p:nvPr/>
        </p:nvSpPr>
        <p:spPr>
          <a:xfrm>
            <a:off x="1456932" y="5023688"/>
            <a:ext cx="956400" cy="9628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08" name="Google Shape;608;p21"/>
          <p:cNvGrpSpPr/>
          <p:nvPr/>
        </p:nvGrpSpPr>
        <p:grpSpPr>
          <a:xfrm>
            <a:off x="1708319" y="5278309"/>
            <a:ext cx="453628" cy="453557"/>
            <a:chOff x="3270475" y="1427025"/>
            <a:chExt cx="483200" cy="483125"/>
          </a:xfrm>
        </p:grpSpPr>
        <p:sp>
          <p:nvSpPr>
            <p:cNvPr id="609" name="Google Shape;609;p21"/>
            <p:cNvSpPr/>
            <p:nvPr/>
          </p:nvSpPr>
          <p:spPr>
            <a:xfrm>
              <a:off x="3270475" y="1427025"/>
              <a:ext cx="483200" cy="483125"/>
            </a:xfrm>
            <a:custGeom>
              <a:avLst/>
              <a:gdLst/>
              <a:ahLst/>
              <a:cxnLst/>
              <a:rect l="l" t="t" r="r" b="b"/>
              <a:pathLst>
                <a:path w="19328" h="19325" extrusionOk="0">
                  <a:moveTo>
                    <a:pt x="9630" y="1133"/>
                  </a:moveTo>
                  <a:cubicBezTo>
                    <a:pt x="14352" y="1133"/>
                    <a:pt x="18196" y="4943"/>
                    <a:pt x="18196" y="9626"/>
                  </a:cubicBezTo>
                  <a:cubicBezTo>
                    <a:pt x="18196" y="14349"/>
                    <a:pt x="14352" y="18193"/>
                    <a:pt x="9630" y="18193"/>
                  </a:cubicBezTo>
                  <a:cubicBezTo>
                    <a:pt x="4946" y="18193"/>
                    <a:pt x="1136" y="14349"/>
                    <a:pt x="1136" y="9626"/>
                  </a:cubicBezTo>
                  <a:cubicBezTo>
                    <a:pt x="1136" y="4943"/>
                    <a:pt x="4946" y="1133"/>
                    <a:pt x="9630" y="1133"/>
                  </a:cubicBezTo>
                  <a:close/>
                  <a:moveTo>
                    <a:pt x="9641" y="0"/>
                  </a:moveTo>
                  <a:cubicBezTo>
                    <a:pt x="9637" y="0"/>
                    <a:pt x="9633" y="0"/>
                    <a:pt x="9630" y="0"/>
                  </a:cubicBezTo>
                  <a:cubicBezTo>
                    <a:pt x="4312" y="0"/>
                    <a:pt x="4" y="4309"/>
                    <a:pt x="4" y="9626"/>
                  </a:cubicBezTo>
                  <a:cubicBezTo>
                    <a:pt x="1" y="12187"/>
                    <a:pt x="1012" y="14648"/>
                    <a:pt x="2821" y="16465"/>
                  </a:cubicBezTo>
                  <a:cubicBezTo>
                    <a:pt x="4644" y="18310"/>
                    <a:pt x="7063" y="19325"/>
                    <a:pt x="9630" y="19325"/>
                  </a:cubicBezTo>
                  <a:cubicBezTo>
                    <a:pt x="10922" y="19325"/>
                    <a:pt x="12199" y="19065"/>
                    <a:pt x="13389" y="18555"/>
                  </a:cubicBezTo>
                  <a:cubicBezTo>
                    <a:pt x="15711" y="17558"/>
                    <a:pt x="17562" y="15708"/>
                    <a:pt x="18558" y="13386"/>
                  </a:cubicBezTo>
                  <a:cubicBezTo>
                    <a:pt x="19068" y="12196"/>
                    <a:pt x="19328" y="10919"/>
                    <a:pt x="19328" y="9626"/>
                  </a:cubicBezTo>
                  <a:cubicBezTo>
                    <a:pt x="19328" y="7060"/>
                    <a:pt x="18313" y="4641"/>
                    <a:pt x="16469" y="2818"/>
                  </a:cubicBezTo>
                  <a:cubicBezTo>
                    <a:pt x="14654" y="1012"/>
                    <a:pt x="12197" y="0"/>
                    <a:pt x="96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0" name="Google Shape;610;p21"/>
            <p:cNvSpPr/>
            <p:nvPr/>
          </p:nvSpPr>
          <p:spPr>
            <a:xfrm>
              <a:off x="3497550" y="1596875"/>
              <a:ext cx="87650" cy="141525"/>
            </a:xfrm>
            <a:custGeom>
              <a:avLst/>
              <a:gdLst/>
              <a:ahLst/>
              <a:cxnLst/>
              <a:rect l="l" t="t" r="r" b="b"/>
              <a:pathLst>
                <a:path w="3506" h="5661" extrusionOk="0">
                  <a:moveTo>
                    <a:pt x="2885" y="1"/>
                  </a:moveTo>
                  <a:cubicBezTo>
                    <a:pt x="2740" y="1"/>
                    <a:pt x="2595" y="56"/>
                    <a:pt x="2485" y="166"/>
                  </a:cubicBezTo>
                  <a:lnTo>
                    <a:pt x="220" y="2431"/>
                  </a:lnTo>
                  <a:cubicBezTo>
                    <a:pt x="0" y="2651"/>
                    <a:pt x="0" y="3011"/>
                    <a:pt x="220" y="3231"/>
                  </a:cubicBezTo>
                  <a:lnTo>
                    <a:pt x="2485" y="5496"/>
                  </a:lnTo>
                  <a:cubicBezTo>
                    <a:pt x="2595" y="5606"/>
                    <a:pt x="2740" y="5661"/>
                    <a:pt x="2885" y="5661"/>
                  </a:cubicBezTo>
                  <a:cubicBezTo>
                    <a:pt x="3030" y="5661"/>
                    <a:pt x="3175" y="5606"/>
                    <a:pt x="3285" y="5496"/>
                  </a:cubicBezTo>
                  <a:cubicBezTo>
                    <a:pt x="3506" y="5275"/>
                    <a:pt x="3506" y="4916"/>
                    <a:pt x="3285" y="4695"/>
                  </a:cubicBezTo>
                  <a:lnTo>
                    <a:pt x="1422" y="2832"/>
                  </a:lnTo>
                  <a:lnTo>
                    <a:pt x="3285" y="966"/>
                  </a:lnTo>
                  <a:cubicBezTo>
                    <a:pt x="3506" y="746"/>
                    <a:pt x="3506" y="387"/>
                    <a:pt x="3285" y="166"/>
                  </a:cubicBezTo>
                  <a:cubicBezTo>
                    <a:pt x="3175" y="56"/>
                    <a:pt x="3030" y="1"/>
                    <a:pt x="28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1" name="Google Shape;611;p21"/>
            <p:cNvSpPr/>
            <p:nvPr/>
          </p:nvSpPr>
          <p:spPr>
            <a:xfrm>
              <a:off x="3327100" y="1483625"/>
              <a:ext cx="369975" cy="369925"/>
            </a:xfrm>
            <a:custGeom>
              <a:avLst/>
              <a:gdLst/>
              <a:ahLst/>
              <a:cxnLst/>
              <a:rect l="l" t="t" r="r" b="b"/>
              <a:pathLst>
                <a:path w="14799" h="14797" extrusionOk="0">
                  <a:moveTo>
                    <a:pt x="7929" y="1157"/>
                  </a:moveTo>
                  <a:cubicBezTo>
                    <a:pt x="9206" y="1272"/>
                    <a:pt x="10420" y="1770"/>
                    <a:pt x="11411" y="2589"/>
                  </a:cubicBezTo>
                  <a:lnTo>
                    <a:pt x="11042" y="2957"/>
                  </a:lnTo>
                  <a:cubicBezTo>
                    <a:pt x="10828" y="3180"/>
                    <a:pt x="10831" y="3534"/>
                    <a:pt x="11048" y="3751"/>
                  </a:cubicBezTo>
                  <a:cubicBezTo>
                    <a:pt x="11158" y="3861"/>
                    <a:pt x="11303" y="3916"/>
                    <a:pt x="11448" y="3916"/>
                  </a:cubicBezTo>
                  <a:cubicBezTo>
                    <a:pt x="11590" y="3916"/>
                    <a:pt x="11732" y="3863"/>
                    <a:pt x="11842" y="3757"/>
                  </a:cubicBezTo>
                  <a:lnTo>
                    <a:pt x="12214" y="3389"/>
                  </a:lnTo>
                  <a:cubicBezTo>
                    <a:pt x="13026" y="4349"/>
                    <a:pt x="13524" y="5539"/>
                    <a:pt x="13639" y="6795"/>
                  </a:cubicBezTo>
                  <a:lnTo>
                    <a:pt x="13101" y="6795"/>
                  </a:lnTo>
                  <a:cubicBezTo>
                    <a:pt x="12787" y="6795"/>
                    <a:pt x="12534" y="7048"/>
                    <a:pt x="12534" y="7362"/>
                  </a:cubicBezTo>
                  <a:cubicBezTo>
                    <a:pt x="12534" y="7673"/>
                    <a:pt x="12787" y="7927"/>
                    <a:pt x="13101" y="7927"/>
                  </a:cubicBezTo>
                  <a:lnTo>
                    <a:pt x="13639" y="7927"/>
                  </a:lnTo>
                  <a:cubicBezTo>
                    <a:pt x="13515" y="9198"/>
                    <a:pt x="13005" y="10400"/>
                    <a:pt x="12178" y="11375"/>
                  </a:cubicBezTo>
                  <a:lnTo>
                    <a:pt x="11842" y="11040"/>
                  </a:lnTo>
                  <a:cubicBezTo>
                    <a:pt x="11732" y="10934"/>
                    <a:pt x="11590" y="10881"/>
                    <a:pt x="11448" y="10881"/>
                  </a:cubicBezTo>
                  <a:cubicBezTo>
                    <a:pt x="11303" y="10881"/>
                    <a:pt x="11158" y="10936"/>
                    <a:pt x="11048" y="11046"/>
                  </a:cubicBezTo>
                  <a:cubicBezTo>
                    <a:pt x="10831" y="11264"/>
                    <a:pt x="10828" y="11617"/>
                    <a:pt x="11042" y="11840"/>
                  </a:cubicBezTo>
                  <a:lnTo>
                    <a:pt x="11377" y="12175"/>
                  </a:lnTo>
                  <a:cubicBezTo>
                    <a:pt x="10402" y="13003"/>
                    <a:pt x="9200" y="13513"/>
                    <a:pt x="7929" y="13637"/>
                  </a:cubicBezTo>
                  <a:lnTo>
                    <a:pt x="7929" y="13099"/>
                  </a:lnTo>
                  <a:cubicBezTo>
                    <a:pt x="7929" y="12785"/>
                    <a:pt x="7676" y="12532"/>
                    <a:pt x="7365" y="12532"/>
                  </a:cubicBezTo>
                  <a:cubicBezTo>
                    <a:pt x="7051" y="12532"/>
                    <a:pt x="6797" y="12785"/>
                    <a:pt x="6797" y="13099"/>
                  </a:cubicBezTo>
                  <a:lnTo>
                    <a:pt x="6797" y="13637"/>
                  </a:lnTo>
                  <a:cubicBezTo>
                    <a:pt x="5541" y="13522"/>
                    <a:pt x="4351" y="13024"/>
                    <a:pt x="3391" y="12212"/>
                  </a:cubicBezTo>
                  <a:lnTo>
                    <a:pt x="3759" y="11840"/>
                  </a:lnTo>
                  <a:cubicBezTo>
                    <a:pt x="3974" y="11617"/>
                    <a:pt x="3971" y="11264"/>
                    <a:pt x="3753" y="11046"/>
                  </a:cubicBezTo>
                  <a:cubicBezTo>
                    <a:pt x="3643" y="10936"/>
                    <a:pt x="3499" y="10881"/>
                    <a:pt x="3354" y="10881"/>
                  </a:cubicBezTo>
                  <a:cubicBezTo>
                    <a:pt x="3212" y="10881"/>
                    <a:pt x="3070" y="10934"/>
                    <a:pt x="2959" y="11040"/>
                  </a:cubicBezTo>
                  <a:lnTo>
                    <a:pt x="2591" y="11408"/>
                  </a:lnTo>
                  <a:cubicBezTo>
                    <a:pt x="1773" y="10418"/>
                    <a:pt x="1274" y="9204"/>
                    <a:pt x="1160" y="7927"/>
                  </a:cubicBezTo>
                  <a:lnTo>
                    <a:pt x="1703" y="7927"/>
                  </a:lnTo>
                  <a:cubicBezTo>
                    <a:pt x="2014" y="7927"/>
                    <a:pt x="2268" y="7673"/>
                    <a:pt x="2268" y="7362"/>
                  </a:cubicBezTo>
                  <a:cubicBezTo>
                    <a:pt x="2268" y="7048"/>
                    <a:pt x="2014" y="6795"/>
                    <a:pt x="1703" y="6795"/>
                  </a:cubicBezTo>
                  <a:lnTo>
                    <a:pt x="1163" y="6795"/>
                  </a:lnTo>
                  <a:cubicBezTo>
                    <a:pt x="1274" y="5539"/>
                    <a:pt x="1770" y="4346"/>
                    <a:pt x="2579" y="3377"/>
                  </a:cubicBezTo>
                  <a:lnTo>
                    <a:pt x="2959" y="3757"/>
                  </a:lnTo>
                  <a:cubicBezTo>
                    <a:pt x="3070" y="3863"/>
                    <a:pt x="3212" y="3916"/>
                    <a:pt x="3354" y="3916"/>
                  </a:cubicBezTo>
                  <a:cubicBezTo>
                    <a:pt x="3499" y="3916"/>
                    <a:pt x="3643" y="3861"/>
                    <a:pt x="3753" y="3751"/>
                  </a:cubicBezTo>
                  <a:cubicBezTo>
                    <a:pt x="3971" y="3534"/>
                    <a:pt x="3974" y="3180"/>
                    <a:pt x="3759" y="2957"/>
                  </a:cubicBezTo>
                  <a:lnTo>
                    <a:pt x="3379" y="2577"/>
                  </a:lnTo>
                  <a:cubicBezTo>
                    <a:pt x="4348" y="1767"/>
                    <a:pt x="5541" y="1272"/>
                    <a:pt x="6797" y="1160"/>
                  </a:cubicBezTo>
                  <a:lnTo>
                    <a:pt x="6797" y="1701"/>
                  </a:lnTo>
                  <a:cubicBezTo>
                    <a:pt x="6797" y="2012"/>
                    <a:pt x="7051" y="2266"/>
                    <a:pt x="7365" y="2266"/>
                  </a:cubicBezTo>
                  <a:cubicBezTo>
                    <a:pt x="7676" y="2266"/>
                    <a:pt x="7929" y="2012"/>
                    <a:pt x="7929" y="1701"/>
                  </a:cubicBezTo>
                  <a:lnTo>
                    <a:pt x="7929" y="1157"/>
                  </a:lnTo>
                  <a:close/>
                  <a:moveTo>
                    <a:pt x="7376" y="1"/>
                  </a:moveTo>
                  <a:cubicBezTo>
                    <a:pt x="7372" y="1"/>
                    <a:pt x="7368" y="1"/>
                    <a:pt x="7365" y="1"/>
                  </a:cubicBezTo>
                  <a:cubicBezTo>
                    <a:pt x="5435" y="1"/>
                    <a:pt x="3581" y="759"/>
                    <a:pt x="2210" y="2115"/>
                  </a:cubicBezTo>
                  <a:cubicBezTo>
                    <a:pt x="2174" y="2142"/>
                    <a:pt x="2141" y="2172"/>
                    <a:pt x="2114" y="2208"/>
                  </a:cubicBezTo>
                  <a:cubicBezTo>
                    <a:pt x="761" y="3582"/>
                    <a:pt x="3" y="5433"/>
                    <a:pt x="3" y="7362"/>
                  </a:cubicBezTo>
                  <a:cubicBezTo>
                    <a:pt x="0" y="9322"/>
                    <a:pt x="776" y="11206"/>
                    <a:pt x="2159" y="12598"/>
                  </a:cubicBezTo>
                  <a:lnTo>
                    <a:pt x="2177" y="12616"/>
                  </a:lnTo>
                  <a:lnTo>
                    <a:pt x="2180" y="12619"/>
                  </a:lnTo>
                  <a:lnTo>
                    <a:pt x="2186" y="12625"/>
                  </a:lnTo>
                  <a:cubicBezTo>
                    <a:pt x="3578" y="14023"/>
                    <a:pt x="5414" y="14796"/>
                    <a:pt x="7365" y="14796"/>
                  </a:cubicBezTo>
                  <a:cubicBezTo>
                    <a:pt x="9327" y="14796"/>
                    <a:pt x="11187" y="14017"/>
                    <a:pt x="12603" y="12601"/>
                  </a:cubicBezTo>
                  <a:cubicBezTo>
                    <a:pt x="14019" y="11185"/>
                    <a:pt x="14798" y="9325"/>
                    <a:pt x="14798" y="7362"/>
                  </a:cubicBezTo>
                  <a:cubicBezTo>
                    <a:pt x="14798" y="5415"/>
                    <a:pt x="14028" y="3576"/>
                    <a:pt x="12627" y="2184"/>
                  </a:cubicBezTo>
                  <a:lnTo>
                    <a:pt x="12621" y="2178"/>
                  </a:lnTo>
                  <a:cubicBezTo>
                    <a:pt x="12621" y="2175"/>
                    <a:pt x="12618" y="2175"/>
                    <a:pt x="12618" y="2175"/>
                  </a:cubicBezTo>
                  <a:lnTo>
                    <a:pt x="12600" y="2157"/>
                  </a:lnTo>
                  <a:cubicBezTo>
                    <a:pt x="11211" y="777"/>
                    <a:pt x="9331" y="1"/>
                    <a:pt x="73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15" name="Google Shape;615;p21"/>
          <p:cNvSpPr/>
          <p:nvPr/>
        </p:nvSpPr>
        <p:spPr>
          <a:xfrm rot="10800000">
            <a:off x="4608412" y="2697648"/>
            <a:ext cx="164576" cy="582365"/>
          </a:xfrm>
          <a:custGeom>
            <a:avLst/>
            <a:gdLst/>
            <a:ahLst/>
            <a:cxnLst/>
            <a:rect l="l" t="t" r="r" b="b"/>
            <a:pathLst>
              <a:path w="5403" h="19119" extrusionOk="0">
                <a:moveTo>
                  <a:pt x="2235" y="1"/>
                </a:moveTo>
                <a:cubicBezTo>
                  <a:pt x="2111" y="1"/>
                  <a:pt x="1991" y="81"/>
                  <a:pt x="1975" y="241"/>
                </a:cubicBezTo>
                <a:cubicBezTo>
                  <a:pt x="1751" y="273"/>
                  <a:pt x="1559" y="401"/>
                  <a:pt x="1495" y="593"/>
                </a:cubicBezTo>
                <a:cubicBezTo>
                  <a:pt x="1111" y="1681"/>
                  <a:pt x="663" y="2737"/>
                  <a:pt x="119" y="3729"/>
                </a:cubicBezTo>
                <a:cubicBezTo>
                  <a:pt x="0" y="3966"/>
                  <a:pt x="197" y="4220"/>
                  <a:pt x="398" y="4220"/>
                </a:cubicBezTo>
                <a:cubicBezTo>
                  <a:pt x="469" y="4220"/>
                  <a:pt x="540" y="4188"/>
                  <a:pt x="599" y="4113"/>
                </a:cubicBezTo>
                <a:cubicBezTo>
                  <a:pt x="1079" y="3505"/>
                  <a:pt x="1527" y="2833"/>
                  <a:pt x="1879" y="2129"/>
                </a:cubicBezTo>
                <a:lnTo>
                  <a:pt x="1879" y="2129"/>
                </a:lnTo>
                <a:cubicBezTo>
                  <a:pt x="1783" y="5234"/>
                  <a:pt x="1879" y="8370"/>
                  <a:pt x="1879" y="11475"/>
                </a:cubicBezTo>
                <a:cubicBezTo>
                  <a:pt x="1879" y="13747"/>
                  <a:pt x="1239" y="17076"/>
                  <a:pt x="2775" y="18996"/>
                </a:cubicBezTo>
                <a:cubicBezTo>
                  <a:pt x="2846" y="19082"/>
                  <a:pt x="2936" y="19119"/>
                  <a:pt x="3027" y="19119"/>
                </a:cubicBezTo>
                <a:cubicBezTo>
                  <a:pt x="3309" y="19119"/>
                  <a:pt x="3609" y="18774"/>
                  <a:pt x="3415" y="18484"/>
                </a:cubicBezTo>
                <a:cubicBezTo>
                  <a:pt x="2583" y="17172"/>
                  <a:pt x="2743" y="15636"/>
                  <a:pt x="2743" y="14163"/>
                </a:cubicBezTo>
                <a:lnTo>
                  <a:pt x="2711" y="9522"/>
                </a:lnTo>
                <a:cubicBezTo>
                  <a:pt x="2711" y="7186"/>
                  <a:pt x="2711" y="4850"/>
                  <a:pt x="2615" y="2481"/>
                </a:cubicBezTo>
                <a:lnTo>
                  <a:pt x="2615" y="2481"/>
                </a:lnTo>
                <a:cubicBezTo>
                  <a:pt x="3159" y="3153"/>
                  <a:pt x="3799" y="3729"/>
                  <a:pt x="4472" y="4241"/>
                </a:cubicBezTo>
                <a:cubicBezTo>
                  <a:pt x="4564" y="4317"/>
                  <a:pt x="4657" y="4349"/>
                  <a:pt x="4744" y="4349"/>
                </a:cubicBezTo>
                <a:cubicBezTo>
                  <a:pt x="5136" y="4349"/>
                  <a:pt x="5403" y="3692"/>
                  <a:pt x="4984" y="3377"/>
                </a:cubicBezTo>
                <a:cubicBezTo>
                  <a:pt x="3991" y="2641"/>
                  <a:pt x="3191" y="1713"/>
                  <a:pt x="2519" y="689"/>
                </a:cubicBezTo>
                <a:cubicBezTo>
                  <a:pt x="2519" y="529"/>
                  <a:pt x="2519" y="401"/>
                  <a:pt x="2519" y="241"/>
                </a:cubicBezTo>
                <a:cubicBezTo>
                  <a:pt x="2487" y="81"/>
                  <a:pt x="2359" y="1"/>
                  <a:pt x="22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6" name="Google Shape;616;p21"/>
          <p:cNvSpPr/>
          <p:nvPr/>
        </p:nvSpPr>
        <p:spPr>
          <a:xfrm>
            <a:off x="3474700" y="1623100"/>
            <a:ext cx="2432000" cy="699600"/>
          </a:xfrm>
          <a:prstGeom prst="chevron">
            <a:avLst>
              <a:gd name="adj" fmla="val 3606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2018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7" name="Google Shape;617;p21"/>
          <p:cNvSpPr/>
          <p:nvPr/>
        </p:nvSpPr>
        <p:spPr>
          <a:xfrm>
            <a:off x="4294788" y="5023688"/>
            <a:ext cx="956400" cy="962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18" name="Google Shape;618;p21"/>
          <p:cNvGrpSpPr/>
          <p:nvPr/>
        </p:nvGrpSpPr>
        <p:grpSpPr>
          <a:xfrm>
            <a:off x="4546209" y="5278309"/>
            <a:ext cx="453557" cy="453557"/>
            <a:chOff x="2676100" y="832575"/>
            <a:chExt cx="483125" cy="483125"/>
          </a:xfrm>
        </p:grpSpPr>
        <p:sp>
          <p:nvSpPr>
            <p:cNvPr id="619" name="Google Shape;619;p21"/>
            <p:cNvSpPr/>
            <p:nvPr/>
          </p:nvSpPr>
          <p:spPr>
            <a:xfrm>
              <a:off x="2676100" y="83257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0" name="Google Shape;620;p21"/>
            <p:cNvSpPr/>
            <p:nvPr/>
          </p:nvSpPr>
          <p:spPr>
            <a:xfrm>
              <a:off x="2762000" y="91847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1" name="Google Shape;621;p21"/>
            <p:cNvSpPr/>
            <p:nvPr/>
          </p:nvSpPr>
          <p:spPr>
            <a:xfrm>
              <a:off x="2810775" y="975075"/>
              <a:ext cx="206025" cy="198150"/>
            </a:xfrm>
            <a:custGeom>
              <a:avLst/>
              <a:gdLst/>
              <a:ahLst/>
              <a:cxnLst/>
              <a:rect l="l" t="t" r="r" b="b"/>
              <a:pathLst>
                <a:path w="8241" h="7926" extrusionOk="0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25" name="Google Shape;625;p21"/>
          <p:cNvSpPr/>
          <p:nvPr/>
        </p:nvSpPr>
        <p:spPr>
          <a:xfrm rot="10800000">
            <a:off x="7446268" y="2697648"/>
            <a:ext cx="164576" cy="582365"/>
          </a:xfrm>
          <a:custGeom>
            <a:avLst/>
            <a:gdLst/>
            <a:ahLst/>
            <a:cxnLst/>
            <a:rect l="l" t="t" r="r" b="b"/>
            <a:pathLst>
              <a:path w="5403" h="19119" extrusionOk="0">
                <a:moveTo>
                  <a:pt x="2235" y="1"/>
                </a:moveTo>
                <a:cubicBezTo>
                  <a:pt x="2111" y="1"/>
                  <a:pt x="1991" y="81"/>
                  <a:pt x="1975" y="241"/>
                </a:cubicBezTo>
                <a:cubicBezTo>
                  <a:pt x="1751" y="273"/>
                  <a:pt x="1559" y="401"/>
                  <a:pt x="1495" y="593"/>
                </a:cubicBezTo>
                <a:cubicBezTo>
                  <a:pt x="1111" y="1681"/>
                  <a:pt x="663" y="2737"/>
                  <a:pt x="119" y="3729"/>
                </a:cubicBezTo>
                <a:cubicBezTo>
                  <a:pt x="0" y="3966"/>
                  <a:pt x="197" y="4220"/>
                  <a:pt x="398" y="4220"/>
                </a:cubicBezTo>
                <a:cubicBezTo>
                  <a:pt x="469" y="4220"/>
                  <a:pt x="540" y="4188"/>
                  <a:pt x="599" y="4113"/>
                </a:cubicBezTo>
                <a:cubicBezTo>
                  <a:pt x="1079" y="3505"/>
                  <a:pt x="1527" y="2833"/>
                  <a:pt x="1879" y="2129"/>
                </a:cubicBezTo>
                <a:lnTo>
                  <a:pt x="1879" y="2129"/>
                </a:lnTo>
                <a:cubicBezTo>
                  <a:pt x="1783" y="5234"/>
                  <a:pt x="1879" y="8370"/>
                  <a:pt x="1879" y="11475"/>
                </a:cubicBezTo>
                <a:cubicBezTo>
                  <a:pt x="1879" y="13747"/>
                  <a:pt x="1239" y="17076"/>
                  <a:pt x="2775" y="18996"/>
                </a:cubicBezTo>
                <a:cubicBezTo>
                  <a:pt x="2846" y="19082"/>
                  <a:pt x="2936" y="19119"/>
                  <a:pt x="3027" y="19119"/>
                </a:cubicBezTo>
                <a:cubicBezTo>
                  <a:pt x="3309" y="19119"/>
                  <a:pt x="3609" y="18774"/>
                  <a:pt x="3415" y="18484"/>
                </a:cubicBezTo>
                <a:cubicBezTo>
                  <a:pt x="2583" y="17172"/>
                  <a:pt x="2743" y="15636"/>
                  <a:pt x="2743" y="14163"/>
                </a:cubicBezTo>
                <a:lnTo>
                  <a:pt x="2711" y="9522"/>
                </a:lnTo>
                <a:cubicBezTo>
                  <a:pt x="2711" y="7186"/>
                  <a:pt x="2711" y="4850"/>
                  <a:pt x="2615" y="2481"/>
                </a:cubicBezTo>
                <a:lnTo>
                  <a:pt x="2615" y="2481"/>
                </a:lnTo>
                <a:cubicBezTo>
                  <a:pt x="3159" y="3153"/>
                  <a:pt x="3799" y="3729"/>
                  <a:pt x="4472" y="4241"/>
                </a:cubicBezTo>
                <a:cubicBezTo>
                  <a:pt x="4564" y="4317"/>
                  <a:pt x="4657" y="4349"/>
                  <a:pt x="4744" y="4349"/>
                </a:cubicBezTo>
                <a:cubicBezTo>
                  <a:pt x="5136" y="4349"/>
                  <a:pt x="5403" y="3692"/>
                  <a:pt x="4984" y="3377"/>
                </a:cubicBezTo>
                <a:cubicBezTo>
                  <a:pt x="3991" y="2641"/>
                  <a:pt x="3191" y="1713"/>
                  <a:pt x="2519" y="689"/>
                </a:cubicBezTo>
                <a:cubicBezTo>
                  <a:pt x="2519" y="529"/>
                  <a:pt x="2519" y="401"/>
                  <a:pt x="2519" y="241"/>
                </a:cubicBezTo>
                <a:cubicBezTo>
                  <a:pt x="2487" y="81"/>
                  <a:pt x="2359" y="1"/>
                  <a:pt x="22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6" name="Google Shape;626;p21"/>
          <p:cNvSpPr/>
          <p:nvPr/>
        </p:nvSpPr>
        <p:spPr>
          <a:xfrm>
            <a:off x="6312556" y="1623100"/>
            <a:ext cx="2432000" cy="699600"/>
          </a:xfrm>
          <a:prstGeom prst="chevron">
            <a:avLst>
              <a:gd name="adj" fmla="val 36067"/>
            </a:avLst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2020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7" name="Google Shape;627;p21"/>
          <p:cNvSpPr/>
          <p:nvPr/>
        </p:nvSpPr>
        <p:spPr>
          <a:xfrm>
            <a:off x="7132644" y="5023688"/>
            <a:ext cx="956400" cy="962800"/>
          </a:xfrm>
          <a:prstGeom prst="ellipse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8" name="Google Shape;628;p21"/>
          <p:cNvSpPr/>
          <p:nvPr/>
        </p:nvSpPr>
        <p:spPr>
          <a:xfrm>
            <a:off x="7384017" y="5278309"/>
            <a:ext cx="453652" cy="453557"/>
          </a:xfrm>
          <a:custGeom>
            <a:avLst/>
            <a:gdLst/>
            <a:ahLst/>
            <a:cxnLst/>
            <a:rect l="l" t="t" r="r" b="b"/>
            <a:pathLst>
              <a:path w="19329" h="19325" extrusionOk="0">
                <a:moveTo>
                  <a:pt x="9062" y="1229"/>
                </a:moveTo>
                <a:lnTo>
                  <a:pt x="9062" y="4539"/>
                </a:lnTo>
                <a:cubicBezTo>
                  <a:pt x="8470" y="4557"/>
                  <a:pt x="7885" y="4602"/>
                  <a:pt x="7311" y="4674"/>
                </a:cubicBezTo>
                <a:cubicBezTo>
                  <a:pt x="7223" y="4339"/>
                  <a:pt x="7036" y="4037"/>
                  <a:pt x="6773" y="3811"/>
                </a:cubicBezTo>
                <a:cubicBezTo>
                  <a:pt x="7392" y="2428"/>
                  <a:pt x="8211" y="1513"/>
                  <a:pt x="9062" y="1229"/>
                </a:cubicBezTo>
                <a:close/>
                <a:moveTo>
                  <a:pt x="10194" y="1226"/>
                </a:moveTo>
                <a:cubicBezTo>
                  <a:pt x="11278" y="1586"/>
                  <a:pt x="12272" y="2944"/>
                  <a:pt x="12912" y="4835"/>
                </a:cubicBezTo>
                <a:cubicBezTo>
                  <a:pt x="12015" y="4662"/>
                  <a:pt x="11106" y="4566"/>
                  <a:pt x="10194" y="4539"/>
                </a:cubicBezTo>
                <a:lnTo>
                  <a:pt x="10194" y="1226"/>
                </a:lnTo>
                <a:close/>
                <a:moveTo>
                  <a:pt x="5665" y="4530"/>
                </a:moveTo>
                <a:cubicBezTo>
                  <a:pt x="6170" y="4530"/>
                  <a:pt x="6423" y="5139"/>
                  <a:pt x="6067" y="5496"/>
                </a:cubicBezTo>
                <a:cubicBezTo>
                  <a:pt x="5950" y="5611"/>
                  <a:pt x="5808" y="5663"/>
                  <a:pt x="5669" y="5663"/>
                </a:cubicBezTo>
                <a:cubicBezTo>
                  <a:pt x="5378" y="5663"/>
                  <a:pt x="5101" y="5438"/>
                  <a:pt x="5101" y="5097"/>
                </a:cubicBezTo>
                <a:cubicBezTo>
                  <a:pt x="5101" y="4783"/>
                  <a:pt x="5351" y="4530"/>
                  <a:pt x="5665" y="4530"/>
                </a:cubicBezTo>
                <a:close/>
                <a:moveTo>
                  <a:pt x="6743" y="1643"/>
                </a:moveTo>
                <a:cubicBezTo>
                  <a:pt x="6363" y="2129"/>
                  <a:pt x="6019" y="2718"/>
                  <a:pt x="5717" y="3397"/>
                </a:cubicBezTo>
                <a:lnTo>
                  <a:pt x="5665" y="3397"/>
                </a:lnTo>
                <a:cubicBezTo>
                  <a:pt x="4578" y="3397"/>
                  <a:pt x="3769" y="4406"/>
                  <a:pt x="4008" y="5469"/>
                </a:cubicBezTo>
                <a:cubicBezTo>
                  <a:pt x="3075" y="5822"/>
                  <a:pt x="2277" y="6266"/>
                  <a:pt x="1646" y="6773"/>
                </a:cubicBezTo>
                <a:cubicBezTo>
                  <a:pt x="2507" y="4394"/>
                  <a:pt x="4373" y="2516"/>
                  <a:pt x="6743" y="1643"/>
                </a:cubicBezTo>
                <a:close/>
                <a:moveTo>
                  <a:pt x="12510" y="1631"/>
                </a:moveTo>
                <a:lnTo>
                  <a:pt x="12510" y="1631"/>
                </a:lnTo>
                <a:cubicBezTo>
                  <a:pt x="14926" y="2500"/>
                  <a:pt x="16828" y="4403"/>
                  <a:pt x="17698" y="6818"/>
                </a:cubicBezTo>
                <a:cubicBezTo>
                  <a:pt x="17269" y="6483"/>
                  <a:pt x="16810" y="6196"/>
                  <a:pt x="16327" y="5955"/>
                </a:cubicBezTo>
                <a:cubicBezTo>
                  <a:pt x="15645" y="5614"/>
                  <a:pt x="14932" y="5342"/>
                  <a:pt x="14195" y="5136"/>
                </a:cubicBezTo>
                <a:cubicBezTo>
                  <a:pt x="13933" y="4203"/>
                  <a:pt x="13585" y="3349"/>
                  <a:pt x="13169" y="2612"/>
                </a:cubicBezTo>
                <a:cubicBezTo>
                  <a:pt x="12975" y="2268"/>
                  <a:pt x="12755" y="1942"/>
                  <a:pt x="12510" y="1631"/>
                </a:cubicBezTo>
                <a:close/>
                <a:moveTo>
                  <a:pt x="4636" y="6444"/>
                </a:moveTo>
                <a:cubicBezTo>
                  <a:pt x="4684" y="6483"/>
                  <a:pt x="4738" y="6519"/>
                  <a:pt x="4793" y="6553"/>
                </a:cubicBezTo>
                <a:cubicBezTo>
                  <a:pt x="4651" y="7407"/>
                  <a:pt x="4566" y="8268"/>
                  <a:pt x="4542" y="9134"/>
                </a:cubicBezTo>
                <a:lnTo>
                  <a:pt x="1230" y="9134"/>
                </a:lnTo>
                <a:cubicBezTo>
                  <a:pt x="1568" y="8083"/>
                  <a:pt x="2821" y="7081"/>
                  <a:pt x="4636" y="6444"/>
                </a:cubicBezTo>
                <a:close/>
                <a:moveTo>
                  <a:pt x="9062" y="5674"/>
                </a:moveTo>
                <a:lnTo>
                  <a:pt x="9062" y="9134"/>
                </a:lnTo>
                <a:lnTo>
                  <a:pt x="5674" y="9134"/>
                </a:lnTo>
                <a:cubicBezTo>
                  <a:pt x="5698" y="8343"/>
                  <a:pt x="5774" y="7558"/>
                  <a:pt x="5904" y="6776"/>
                </a:cubicBezTo>
                <a:lnTo>
                  <a:pt x="5904" y="6779"/>
                </a:lnTo>
                <a:cubicBezTo>
                  <a:pt x="6462" y="6698"/>
                  <a:pt x="6949" y="6344"/>
                  <a:pt x="7196" y="5834"/>
                </a:cubicBezTo>
                <a:cubicBezTo>
                  <a:pt x="7815" y="5746"/>
                  <a:pt x="8437" y="5692"/>
                  <a:pt x="9062" y="5674"/>
                </a:cubicBezTo>
                <a:close/>
                <a:moveTo>
                  <a:pt x="10194" y="5671"/>
                </a:moveTo>
                <a:cubicBezTo>
                  <a:pt x="11227" y="5701"/>
                  <a:pt x="12257" y="5834"/>
                  <a:pt x="13265" y="6063"/>
                </a:cubicBezTo>
                <a:cubicBezTo>
                  <a:pt x="13422" y="6743"/>
                  <a:pt x="13534" y="7431"/>
                  <a:pt x="13597" y="8126"/>
                </a:cubicBezTo>
                <a:cubicBezTo>
                  <a:pt x="13144" y="8310"/>
                  <a:pt x="12794" y="8675"/>
                  <a:pt x="12631" y="9134"/>
                </a:cubicBezTo>
                <a:lnTo>
                  <a:pt x="10194" y="9134"/>
                </a:lnTo>
                <a:lnTo>
                  <a:pt x="10194" y="5671"/>
                </a:lnTo>
                <a:close/>
                <a:moveTo>
                  <a:pt x="14497" y="6417"/>
                </a:moveTo>
                <a:cubicBezTo>
                  <a:pt x="14950" y="6571"/>
                  <a:pt x="15391" y="6752"/>
                  <a:pt x="15817" y="6966"/>
                </a:cubicBezTo>
                <a:cubicBezTo>
                  <a:pt x="17037" y="7585"/>
                  <a:pt x="17837" y="8352"/>
                  <a:pt x="18099" y="9137"/>
                </a:cubicBezTo>
                <a:lnTo>
                  <a:pt x="15835" y="9134"/>
                </a:lnTo>
                <a:cubicBezTo>
                  <a:pt x="15654" y="8627"/>
                  <a:pt x="15243" y="8234"/>
                  <a:pt x="14730" y="8077"/>
                </a:cubicBezTo>
                <a:cubicBezTo>
                  <a:pt x="14678" y="7519"/>
                  <a:pt x="14603" y="6966"/>
                  <a:pt x="14497" y="6417"/>
                </a:cubicBezTo>
                <a:close/>
                <a:moveTo>
                  <a:pt x="14241" y="9137"/>
                </a:moveTo>
                <a:cubicBezTo>
                  <a:pt x="14555" y="9137"/>
                  <a:pt x="14808" y="9391"/>
                  <a:pt x="14808" y="9702"/>
                </a:cubicBezTo>
                <a:cubicBezTo>
                  <a:pt x="14808" y="10016"/>
                  <a:pt x="14555" y="10270"/>
                  <a:pt x="14241" y="10270"/>
                </a:cubicBezTo>
                <a:lnTo>
                  <a:pt x="14241" y="10267"/>
                </a:lnTo>
                <a:lnTo>
                  <a:pt x="14204" y="10267"/>
                </a:lnTo>
                <a:cubicBezTo>
                  <a:pt x="13902" y="10251"/>
                  <a:pt x="13667" y="10004"/>
                  <a:pt x="13667" y="9702"/>
                </a:cubicBezTo>
                <a:cubicBezTo>
                  <a:pt x="13667" y="9403"/>
                  <a:pt x="13899" y="9155"/>
                  <a:pt x="14195" y="9137"/>
                </a:cubicBezTo>
                <a:close/>
                <a:moveTo>
                  <a:pt x="18099" y="10270"/>
                </a:moveTo>
                <a:cubicBezTo>
                  <a:pt x="17861" y="10967"/>
                  <a:pt x="17194" y="11643"/>
                  <a:pt x="16161" y="12217"/>
                </a:cubicBezTo>
                <a:cubicBezTo>
                  <a:pt x="15632" y="12504"/>
                  <a:pt x="15080" y="12742"/>
                  <a:pt x="14506" y="12930"/>
                </a:cubicBezTo>
                <a:cubicBezTo>
                  <a:pt x="14606" y="12407"/>
                  <a:pt x="14678" y="11873"/>
                  <a:pt x="14730" y="11323"/>
                </a:cubicBezTo>
                <a:lnTo>
                  <a:pt x="14730" y="11326"/>
                </a:lnTo>
                <a:cubicBezTo>
                  <a:pt x="15243" y="11166"/>
                  <a:pt x="15654" y="10774"/>
                  <a:pt x="15835" y="10270"/>
                </a:cubicBezTo>
                <a:close/>
                <a:moveTo>
                  <a:pt x="4542" y="10267"/>
                </a:moveTo>
                <a:cubicBezTo>
                  <a:pt x="4566" y="11163"/>
                  <a:pt x="4660" y="12060"/>
                  <a:pt x="4820" y="12945"/>
                </a:cubicBezTo>
                <a:cubicBezTo>
                  <a:pt x="2927" y="12320"/>
                  <a:pt x="1583" y="11351"/>
                  <a:pt x="1230" y="10267"/>
                </a:cubicBezTo>
                <a:close/>
                <a:moveTo>
                  <a:pt x="9062" y="10267"/>
                </a:moveTo>
                <a:lnTo>
                  <a:pt x="9062" y="12628"/>
                </a:lnTo>
                <a:cubicBezTo>
                  <a:pt x="8603" y="12791"/>
                  <a:pt x="8238" y="13141"/>
                  <a:pt x="8054" y="13594"/>
                </a:cubicBezTo>
                <a:cubicBezTo>
                  <a:pt x="7377" y="13534"/>
                  <a:pt x="6707" y="13428"/>
                  <a:pt x="6046" y="13280"/>
                </a:cubicBezTo>
                <a:cubicBezTo>
                  <a:pt x="5828" y="12290"/>
                  <a:pt x="5702" y="11281"/>
                  <a:pt x="5674" y="10267"/>
                </a:cubicBezTo>
                <a:close/>
                <a:moveTo>
                  <a:pt x="12631" y="10267"/>
                </a:moveTo>
                <a:cubicBezTo>
                  <a:pt x="12794" y="10725"/>
                  <a:pt x="13144" y="11091"/>
                  <a:pt x="13597" y="11275"/>
                </a:cubicBezTo>
                <a:cubicBezTo>
                  <a:pt x="13534" y="11945"/>
                  <a:pt x="13431" y="12613"/>
                  <a:pt x="13280" y="13268"/>
                </a:cubicBezTo>
                <a:cubicBezTo>
                  <a:pt x="12595" y="13422"/>
                  <a:pt x="11900" y="13531"/>
                  <a:pt x="11203" y="13594"/>
                </a:cubicBezTo>
                <a:cubicBezTo>
                  <a:pt x="11019" y="13141"/>
                  <a:pt x="10653" y="12791"/>
                  <a:pt x="10194" y="12628"/>
                </a:cubicBezTo>
                <a:lnTo>
                  <a:pt x="10194" y="10267"/>
                </a:lnTo>
                <a:close/>
                <a:moveTo>
                  <a:pt x="9627" y="13678"/>
                </a:moveTo>
                <a:cubicBezTo>
                  <a:pt x="9923" y="13678"/>
                  <a:pt x="10170" y="13905"/>
                  <a:pt x="10191" y="14201"/>
                </a:cubicBezTo>
                <a:lnTo>
                  <a:pt x="10191" y="14231"/>
                </a:lnTo>
                <a:cubicBezTo>
                  <a:pt x="10191" y="14231"/>
                  <a:pt x="10191" y="14234"/>
                  <a:pt x="10191" y="14237"/>
                </a:cubicBezTo>
                <a:cubicBezTo>
                  <a:pt x="10188" y="14545"/>
                  <a:pt x="9938" y="14793"/>
                  <a:pt x="9630" y="14796"/>
                </a:cubicBezTo>
                <a:cubicBezTo>
                  <a:pt x="9319" y="14796"/>
                  <a:pt x="9065" y="14545"/>
                  <a:pt x="9062" y="14237"/>
                </a:cubicBezTo>
                <a:lnTo>
                  <a:pt x="9062" y="14231"/>
                </a:lnTo>
                <a:lnTo>
                  <a:pt x="9062" y="14201"/>
                </a:lnTo>
                <a:cubicBezTo>
                  <a:pt x="9083" y="13905"/>
                  <a:pt x="9331" y="13678"/>
                  <a:pt x="9627" y="13678"/>
                </a:cubicBezTo>
                <a:close/>
                <a:moveTo>
                  <a:pt x="1640" y="12579"/>
                </a:moveTo>
                <a:lnTo>
                  <a:pt x="1640" y="12579"/>
                </a:lnTo>
                <a:cubicBezTo>
                  <a:pt x="1936" y="12812"/>
                  <a:pt x="2250" y="13020"/>
                  <a:pt x="2579" y="13204"/>
                </a:cubicBezTo>
                <a:cubicBezTo>
                  <a:pt x="3313" y="13615"/>
                  <a:pt x="4168" y="13953"/>
                  <a:pt x="5110" y="14213"/>
                </a:cubicBezTo>
                <a:cubicBezTo>
                  <a:pt x="5496" y="15620"/>
                  <a:pt x="6061" y="16813"/>
                  <a:pt x="6752" y="17691"/>
                </a:cubicBezTo>
                <a:cubicBezTo>
                  <a:pt x="4373" y="16828"/>
                  <a:pt x="2501" y="14956"/>
                  <a:pt x="1640" y="12579"/>
                </a:cubicBezTo>
                <a:close/>
                <a:moveTo>
                  <a:pt x="17698" y="12555"/>
                </a:moveTo>
                <a:cubicBezTo>
                  <a:pt x="16837" y="14938"/>
                  <a:pt x="14932" y="16831"/>
                  <a:pt x="12535" y="17691"/>
                </a:cubicBezTo>
                <a:cubicBezTo>
                  <a:pt x="12770" y="17395"/>
                  <a:pt x="12981" y="17081"/>
                  <a:pt x="13169" y="16752"/>
                </a:cubicBezTo>
                <a:cubicBezTo>
                  <a:pt x="13594" y="16013"/>
                  <a:pt x="13945" y="15149"/>
                  <a:pt x="14213" y="14201"/>
                </a:cubicBezTo>
                <a:cubicBezTo>
                  <a:pt x="15140" y="13944"/>
                  <a:pt x="15986" y="13609"/>
                  <a:pt x="16713" y="13204"/>
                </a:cubicBezTo>
                <a:cubicBezTo>
                  <a:pt x="17058" y="13014"/>
                  <a:pt x="17387" y="12797"/>
                  <a:pt x="17698" y="12555"/>
                </a:cubicBezTo>
                <a:close/>
                <a:moveTo>
                  <a:pt x="6381" y="14503"/>
                </a:moveTo>
                <a:cubicBezTo>
                  <a:pt x="6906" y="14602"/>
                  <a:pt x="7450" y="14678"/>
                  <a:pt x="8005" y="14726"/>
                </a:cubicBezTo>
                <a:cubicBezTo>
                  <a:pt x="8162" y="15240"/>
                  <a:pt x="8555" y="15650"/>
                  <a:pt x="9062" y="15831"/>
                </a:cubicBezTo>
                <a:lnTo>
                  <a:pt x="9062" y="18096"/>
                </a:lnTo>
                <a:cubicBezTo>
                  <a:pt x="8286" y="17833"/>
                  <a:pt x="7531" y="17048"/>
                  <a:pt x="6933" y="15853"/>
                </a:cubicBezTo>
                <a:cubicBezTo>
                  <a:pt x="6716" y="15415"/>
                  <a:pt x="6532" y="14965"/>
                  <a:pt x="6381" y="14503"/>
                </a:cubicBezTo>
                <a:close/>
                <a:moveTo>
                  <a:pt x="12933" y="14497"/>
                </a:moveTo>
                <a:cubicBezTo>
                  <a:pt x="12740" y="15083"/>
                  <a:pt x="12486" y="15650"/>
                  <a:pt x="12184" y="16188"/>
                </a:cubicBezTo>
                <a:cubicBezTo>
                  <a:pt x="11595" y="17211"/>
                  <a:pt x="10904" y="17869"/>
                  <a:pt x="10194" y="18099"/>
                </a:cubicBezTo>
                <a:lnTo>
                  <a:pt x="10194" y="15831"/>
                </a:lnTo>
                <a:cubicBezTo>
                  <a:pt x="10702" y="15650"/>
                  <a:pt x="11094" y="15240"/>
                  <a:pt x="11251" y="14726"/>
                </a:cubicBezTo>
                <a:cubicBezTo>
                  <a:pt x="11828" y="14675"/>
                  <a:pt x="12390" y="14596"/>
                  <a:pt x="12933" y="14497"/>
                </a:cubicBezTo>
                <a:close/>
                <a:moveTo>
                  <a:pt x="9630" y="0"/>
                </a:moveTo>
                <a:cubicBezTo>
                  <a:pt x="7063" y="0"/>
                  <a:pt x="4645" y="1015"/>
                  <a:pt x="2821" y="2860"/>
                </a:cubicBezTo>
                <a:cubicBezTo>
                  <a:pt x="1012" y="4678"/>
                  <a:pt x="1" y="7138"/>
                  <a:pt x="4" y="9702"/>
                </a:cubicBezTo>
                <a:cubicBezTo>
                  <a:pt x="4" y="15016"/>
                  <a:pt x="4313" y="19325"/>
                  <a:pt x="9630" y="19325"/>
                </a:cubicBezTo>
                <a:cubicBezTo>
                  <a:pt x="9634" y="19325"/>
                  <a:pt x="9637" y="19325"/>
                  <a:pt x="9641" y="19325"/>
                </a:cubicBezTo>
                <a:cubicBezTo>
                  <a:pt x="12198" y="19325"/>
                  <a:pt x="14654" y="18314"/>
                  <a:pt x="16469" y="16508"/>
                </a:cubicBezTo>
                <a:cubicBezTo>
                  <a:pt x="18314" y="14687"/>
                  <a:pt x="19328" y="12268"/>
                  <a:pt x="19328" y="9702"/>
                </a:cubicBezTo>
                <a:cubicBezTo>
                  <a:pt x="19328" y="8407"/>
                  <a:pt x="19069" y="7129"/>
                  <a:pt x="18558" y="5940"/>
                </a:cubicBezTo>
                <a:cubicBezTo>
                  <a:pt x="18066" y="4789"/>
                  <a:pt x="17360" y="3741"/>
                  <a:pt x="16472" y="2857"/>
                </a:cubicBezTo>
                <a:cubicBezTo>
                  <a:pt x="15587" y="1969"/>
                  <a:pt x="14539" y="1263"/>
                  <a:pt x="13389" y="770"/>
                </a:cubicBezTo>
                <a:cubicBezTo>
                  <a:pt x="12199" y="260"/>
                  <a:pt x="10922" y="0"/>
                  <a:pt x="96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435D7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2" name="Google Shape;632;p21"/>
          <p:cNvSpPr/>
          <p:nvPr/>
        </p:nvSpPr>
        <p:spPr>
          <a:xfrm rot="10800000">
            <a:off x="10284123" y="2697648"/>
            <a:ext cx="164576" cy="582365"/>
          </a:xfrm>
          <a:custGeom>
            <a:avLst/>
            <a:gdLst/>
            <a:ahLst/>
            <a:cxnLst/>
            <a:rect l="l" t="t" r="r" b="b"/>
            <a:pathLst>
              <a:path w="5403" h="19119" extrusionOk="0">
                <a:moveTo>
                  <a:pt x="2235" y="1"/>
                </a:moveTo>
                <a:cubicBezTo>
                  <a:pt x="2111" y="1"/>
                  <a:pt x="1991" y="81"/>
                  <a:pt x="1975" y="241"/>
                </a:cubicBezTo>
                <a:cubicBezTo>
                  <a:pt x="1751" y="273"/>
                  <a:pt x="1559" y="401"/>
                  <a:pt x="1495" y="593"/>
                </a:cubicBezTo>
                <a:cubicBezTo>
                  <a:pt x="1111" y="1681"/>
                  <a:pt x="663" y="2737"/>
                  <a:pt x="119" y="3729"/>
                </a:cubicBezTo>
                <a:cubicBezTo>
                  <a:pt x="0" y="3966"/>
                  <a:pt x="197" y="4220"/>
                  <a:pt x="398" y="4220"/>
                </a:cubicBezTo>
                <a:cubicBezTo>
                  <a:pt x="469" y="4220"/>
                  <a:pt x="540" y="4188"/>
                  <a:pt x="599" y="4113"/>
                </a:cubicBezTo>
                <a:cubicBezTo>
                  <a:pt x="1079" y="3505"/>
                  <a:pt x="1527" y="2833"/>
                  <a:pt x="1879" y="2129"/>
                </a:cubicBezTo>
                <a:lnTo>
                  <a:pt x="1879" y="2129"/>
                </a:lnTo>
                <a:cubicBezTo>
                  <a:pt x="1783" y="5234"/>
                  <a:pt x="1879" y="8370"/>
                  <a:pt x="1879" y="11475"/>
                </a:cubicBezTo>
                <a:cubicBezTo>
                  <a:pt x="1879" y="13747"/>
                  <a:pt x="1239" y="17076"/>
                  <a:pt x="2775" y="18996"/>
                </a:cubicBezTo>
                <a:cubicBezTo>
                  <a:pt x="2846" y="19082"/>
                  <a:pt x="2936" y="19119"/>
                  <a:pt x="3027" y="19119"/>
                </a:cubicBezTo>
                <a:cubicBezTo>
                  <a:pt x="3309" y="19119"/>
                  <a:pt x="3609" y="18774"/>
                  <a:pt x="3415" y="18484"/>
                </a:cubicBezTo>
                <a:cubicBezTo>
                  <a:pt x="2583" y="17172"/>
                  <a:pt x="2743" y="15636"/>
                  <a:pt x="2743" y="14163"/>
                </a:cubicBezTo>
                <a:lnTo>
                  <a:pt x="2711" y="9522"/>
                </a:lnTo>
                <a:cubicBezTo>
                  <a:pt x="2711" y="7186"/>
                  <a:pt x="2711" y="4850"/>
                  <a:pt x="2615" y="2481"/>
                </a:cubicBezTo>
                <a:lnTo>
                  <a:pt x="2615" y="2481"/>
                </a:lnTo>
                <a:cubicBezTo>
                  <a:pt x="3159" y="3153"/>
                  <a:pt x="3799" y="3729"/>
                  <a:pt x="4472" y="4241"/>
                </a:cubicBezTo>
                <a:cubicBezTo>
                  <a:pt x="4564" y="4317"/>
                  <a:pt x="4657" y="4349"/>
                  <a:pt x="4744" y="4349"/>
                </a:cubicBezTo>
                <a:cubicBezTo>
                  <a:pt x="5136" y="4349"/>
                  <a:pt x="5403" y="3692"/>
                  <a:pt x="4984" y="3377"/>
                </a:cubicBezTo>
                <a:cubicBezTo>
                  <a:pt x="3991" y="2641"/>
                  <a:pt x="3191" y="1713"/>
                  <a:pt x="2519" y="689"/>
                </a:cubicBezTo>
                <a:cubicBezTo>
                  <a:pt x="2519" y="529"/>
                  <a:pt x="2519" y="401"/>
                  <a:pt x="2519" y="241"/>
                </a:cubicBezTo>
                <a:cubicBezTo>
                  <a:pt x="2487" y="81"/>
                  <a:pt x="2359" y="1"/>
                  <a:pt x="22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3" name="Google Shape;633;p21"/>
          <p:cNvSpPr/>
          <p:nvPr/>
        </p:nvSpPr>
        <p:spPr>
          <a:xfrm>
            <a:off x="9150411" y="1623100"/>
            <a:ext cx="2432000" cy="699600"/>
          </a:xfrm>
          <a:prstGeom prst="chevron">
            <a:avLst>
              <a:gd name="adj" fmla="val 36067"/>
            </a:avLst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2022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4" name="Google Shape;634;p21"/>
          <p:cNvSpPr/>
          <p:nvPr/>
        </p:nvSpPr>
        <p:spPr>
          <a:xfrm>
            <a:off x="9970499" y="5023688"/>
            <a:ext cx="956400" cy="962800"/>
          </a:xfrm>
          <a:prstGeom prst="ellipse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35" name="Google Shape;635;p21"/>
          <p:cNvGrpSpPr/>
          <p:nvPr/>
        </p:nvGrpSpPr>
        <p:grpSpPr>
          <a:xfrm>
            <a:off x="10214258" y="5282533"/>
            <a:ext cx="468884" cy="445108"/>
            <a:chOff x="6222125" y="2025975"/>
            <a:chExt cx="499450" cy="474125"/>
          </a:xfrm>
        </p:grpSpPr>
        <p:sp>
          <p:nvSpPr>
            <p:cNvPr id="636" name="Google Shape;636;p21"/>
            <p:cNvSpPr/>
            <p:nvPr/>
          </p:nvSpPr>
          <p:spPr>
            <a:xfrm>
              <a:off x="6222125" y="2025975"/>
              <a:ext cx="499450" cy="474125"/>
            </a:xfrm>
            <a:custGeom>
              <a:avLst/>
              <a:gdLst/>
              <a:ahLst/>
              <a:cxnLst/>
              <a:rect l="l" t="t" r="r" b="b"/>
              <a:pathLst>
                <a:path w="19978" h="18965" extrusionOk="0">
                  <a:moveTo>
                    <a:pt x="10490" y="1134"/>
                  </a:moveTo>
                  <a:cubicBezTo>
                    <a:pt x="15095" y="1134"/>
                    <a:pt x="18839" y="4878"/>
                    <a:pt x="18839" y="9483"/>
                  </a:cubicBezTo>
                  <a:cubicBezTo>
                    <a:pt x="18839" y="14087"/>
                    <a:pt x="15095" y="17832"/>
                    <a:pt x="10490" y="17832"/>
                  </a:cubicBezTo>
                  <a:cubicBezTo>
                    <a:pt x="5886" y="17832"/>
                    <a:pt x="2142" y="14087"/>
                    <a:pt x="2142" y="9483"/>
                  </a:cubicBezTo>
                  <a:cubicBezTo>
                    <a:pt x="2142" y="4878"/>
                    <a:pt x="5886" y="1134"/>
                    <a:pt x="10490" y="1134"/>
                  </a:cubicBezTo>
                  <a:close/>
                  <a:moveTo>
                    <a:pt x="10488" y="0"/>
                  </a:moveTo>
                  <a:cubicBezTo>
                    <a:pt x="6717" y="0"/>
                    <a:pt x="3222" y="2259"/>
                    <a:pt x="1731" y="5853"/>
                  </a:cubicBezTo>
                  <a:cubicBezTo>
                    <a:pt x="1" y="10032"/>
                    <a:pt x="1462" y="14854"/>
                    <a:pt x="5222" y="17367"/>
                  </a:cubicBezTo>
                  <a:cubicBezTo>
                    <a:pt x="6828" y="18439"/>
                    <a:pt x="8663" y="18964"/>
                    <a:pt x="10487" y="18964"/>
                  </a:cubicBezTo>
                  <a:cubicBezTo>
                    <a:pt x="12934" y="18964"/>
                    <a:pt x="15362" y="18020"/>
                    <a:pt x="17194" y="16186"/>
                  </a:cubicBezTo>
                  <a:cubicBezTo>
                    <a:pt x="18978" y="14414"/>
                    <a:pt x="19978" y="11998"/>
                    <a:pt x="19972" y="9483"/>
                  </a:cubicBezTo>
                  <a:cubicBezTo>
                    <a:pt x="19972" y="4960"/>
                    <a:pt x="16777" y="1065"/>
                    <a:pt x="12341" y="183"/>
                  </a:cubicBezTo>
                  <a:cubicBezTo>
                    <a:pt x="11721" y="60"/>
                    <a:pt x="11101" y="0"/>
                    <a:pt x="104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7" name="Google Shape;637;p21"/>
            <p:cNvSpPr/>
            <p:nvPr/>
          </p:nvSpPr>
          <p:spPr>
            <a:xfrm>
              <a:off x="6309175" y="2087825"/>
              <a:ext cx="350425" cy="350425"/>
            </a:xfrm>
            <a:custGeom>
              <a:avLst/>
              <a:gdLst/>
              <a:ahLst/>
              <a:cxnLst/>
              <a:rect l="l" t="t" r="r" b="b"/>
              <a:pathLst>
                <a:path w="14017" h="14017" extrusionOk="0">
                  <a:moveTo>
                    <a:pt x="7008" y="1133"/>
                  </a:moveTo>
                  <a:cubicBezTo>
                    <a:pt x="10248" y="1133"/>
                    <a:pt x="12884" y="3769"/>
                    <a:pt x="12884" y="7009"/>
                  </a:cubicBezTo>
                  <a:cubicBezTo>
                    <a:pt x="12884" y="10249"/>
                    <a:pt x="10248" y="12885"/>
                    <a:pt x="7008" y="12885"/>
                  </a:cubicBezTo>
                  <a:cubicBezTo>
                    <a:pt x="3769" y="12885"/>
                    <a:pt x="1133" y="10249"/>
                    <a:pt x="1133" y="7009"/>
                  </a:cubicBezTo>
                  <a:cubicBezTo>
                    <a:pt x="1133" y="3769"/>
                    <a:pt x="3769" y="1133"/>
                    <a:pt x="7008" y="1133"/>
                  </a:cubicBezTo>
                  <a:close/>
                  <a:moveTo>
                    <a:pt x="7008" y="1"/>
                  </a:moveTo>
                  <a:cubicBezTo>
                    <a:pt x="3144" y="1"/>
                    <a:pt x="0" y="3144"/>
                    <a:pt x="0" y="7009"/>
                  </a:cubicBezTo>
                  <a:cubicBezTo>
                    <a:pt x="0" y="10874"/>
                    <a:pt x="3144" y="14017"/>
                    <a:pt x="7008" y="14017"/>
                  </a:cubicBezTo>
                  <a:cubicBezTo>
                    <a:pt x="10873" y="14017"/>
                    <a:pt x="14017" y="10874"/>
                    <a:pt x="14017" y="7009"/>
                  </a:cubicBezTo>
                  <a:cubicBezTo>
                    <a:pt x="14017" y="3144"/>
                    <a:pt x="10873" y="1"/>
                    <a:pt x="7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8" name="Google Shape;638;p21"/>
            <p:cNvSpPr/>
            <p:nvPr/>
          </p:nvSpPr>
          <p:spPr>
            <a:xfrm>
              <a:off x="6431600" y="2142250"/>
              <a:ext cx="105575" cy="241575"/>
            </a:xfrm>
            <a:custGeom>
              <a:avLst/>
              <a:gdLst/>
              <a:ahLst/>
              <a:cxnLst/>
              <a:rect l="l" t="t" r="r" b="b"/>
              <a:pathLst>
                <a:path w="4223" h="9663" extrusionOk="0">
                  <a:moveTo>
                    <a:pt x="2111" y="1"/>
                  </a:moveTo>
                  <a:cubicBezTo>
                    <a:pt x="1797" y="1"/>
                    <a:pt x="1547" y="254"/>
                    <a:pt x="1547" y="568"/>
                  </a:cubicBezTo>
                  <a:lnTo>
                    <a:pt x="1547" y="1504"/>
                  </a:lnTo>
                  <a:cubicBezTo>
                    <a:pt x="599" y="1785"/>
                    <a:pt x="1" y="2718"/>
                    <a:pt x="143" y="3697"/>
                  </a:cubicBezTo>
                  <a:cubicBezTo>
                    <a:pt x="285" y="4675"/>
                    <a:pt x="1124" y="5399"/>
                    <a:pt x="2111" y="5399"/>
                  </a:cubicBezTo>
                  <a:cubicBezTo>
                    <a:pt x="2872" y="5399"/>
                    <a:pt x="3256" y="6320"/>
                    <a:pt x="2715" y="6858"/>
                  </a:cubicBezTo>
                  <a:cubicBezTo>
                    <a:pt x="2542" y="7033"/>
                    <a:pt x="2328" y="7111"/>
                    <a:pt x="2118" y="7111"/>
                  </a:cubicBezTo>
                  <a:cubicBezTo>
                    <a:pt x="1679" y="7111"/>
                    <a:pt x="1257" y="6769"/>
                    <a:pt x="1257" y="6254"/>
                  </a:cubicBezTo>
                  <a:cubicBezTo>
                    <a:pt x="1257" y="5940"/>
                    <a:pt x="1003" y="5686"/>
                    <a:pt x="689" y="5686"/>
                  </a:cubicBezTo>
                  <a:cubicBezTo>
                    <a:pt x="378" y="5686"/>
                    <a:pt x="125" y="5940"/>
                    <a:pt x="125" y="6254"/>
                  </a:cubicBezTo>
                  <a:cubicBezTo>
                    <a:pt x="125" y="7133"/>
                    <a:pt x="701" y="7909"/>
                    <a:pt x="1547" y="8159"/>
                  </a:cubicBezTo>
                  <a:lnTo>
                    <a:pt x="1547" y="9098"/>
                  </a:lnTo>
                  <a:cubicBezTo>
                    <a:pt x="1547" y="9409"/>
                    <a:pt x="1797" y="9663"/>
                    <a:pt x="2111" y="9663"/>
                  </a:cubicBezTo>
                  <a:cubicBezTo>
                    <a:pt x="2425" y="9663"/>
                    <a:pt x="2679" y="9409"/>
                    <a:pt x="2679" y="9098"/>
                  </a:cubicBezTo>
                  <a:lnTo>
                    <a:pt x="2679" y="8159"/>
                  </a:lnTo>
                  <a:cubicBezTo>
                    <a:pt x="3624" y="7878"/>
                    <a:pt x="4222" y="6945"/>
                    <a:pt x="4080" y="5967"/>
                  </a:cubicBezTo>
                  <a:cubicBezTo>
                    <a:pt x="3939" y="4991"/>
                    <a:pt x="3102" y="4267"/>
                    <a:pt x="2118" y="4267"/>
                  </a:cubicBezTo>
                  <a:cubicBezTo>
                    <a:pt x="2116" y="4267"/>
                    <a:pt x="2114" y="4267"/>
                    <a:pt x="2111" y="4267"/>
                  </a:cubicBezTo>
                  <a:cubicBezTo>
                    <a:pt x="2106" y="4267"/>
                    <a:pt x="2100" y="4267"/>
                    <a:pt x="2095" y="4267"/>
                  </a:cubicBezTo>
                  <a:cubicBezTo>
                    <a:pt x="1622" y="4267"/>
                    <a:pt x="1239" y="3884"/>
                    <a:pt x="1239" y="3410"/>
                  </a:cubicBezTo>
                  <a:cubicBezTo>
                    <a:pt x="1239" y="2935"/>
                    <a:pt x="1622" y="2555"/>
                    <a:pt x="2095" y="2555"/>
                  </a:cubicBezTo>
                  <a:cubicBezTo>
                    <a:pt x="2100" y="2555"/>
                    <a:pt x="2106" y="2555"/>
                    <a:pt x="2111" y="2555"/>
                  </a:cubicBezTo>
                  <a:cubicBezTo>
                    <a:pt x="2582" y="2555"/>
                    <a:pt x="2966" y="2939"/>
                    <a:pt x="2966" y="3410"/>
                  </a:cubicBezTo>
                  <a:cubicBezTo>
                    <a:pt x="2966" y="3724"/>
                    <a:pt x="3220" y="3977"/>
                    <a:pt x="3534" y="3977"/>
                  </a:cubicBezTo>
                  <a:cubicBezTo>
                    <a:pt x="3845" y="3977"/>
                    <a:pt x="4098" y="3724"/>
                    <a:pt x="4098" y="3410"/>
                  </a:cubicBezTo>
                  <a:cubicBezTo>
                    <a:pt x="4098" y="2531"/>
                    <a:pt x="3522" y="1755"/>
                    <a:pt x="2679" y="1504"/>
                  </a:cubicBezTo>
                  <a:lnTo>
                    <a:pt x="2679" y="568"/>
                  </a:lnTo>
                  <a:cubicBezTo>
                    <a:pt x="2679" y="254"/>
                    <a:pt x="2425" y="1"/>
                    <a:pt x="2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2D4FFE7-D827-4F20-A515-8C23267BBF0D}"/>
              </a:ext>
            </a:extLst>
          </p:cNvPr>
          <p:cNvSpPr txBox="1"/>
          <p:nvPr/>
        </p:nvSpPr>
        <p:spPr>
          <a:xfrm>
            <a:off x="898630" y="3429000"/>
            <a:ext cx="1908428" cy="1354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r>
              <a:rPr lang="en-US" altLang="zh-CN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4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5EDCAD6-4085-45BD-A4E4-ACBF6FA8598A}"/>
              </a:ext>
            </a:extLst>
          </p:cNvPr>
          <p:cNvSpPr txBox="1"/>
          <p:nvPr/>
        </p:nvSpPr>
        <p:spPr>
          <a:xfrm>
            <a:off x="3732848" y="3446625"/>
            <a:ext cx="1908428" cy="1354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r>
              <a:rPr lang="en-US" altLang="zh-CN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4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570F102-9B2A-4D59-AAF3-5C95B0B43281}"/>
              </a:ext>
            </a:extLst>
          </p:cNvPr>
          <p:cNvSpPr txBox="1"/>
          <p:nvPr/>
        </p:nvSpPr>
        <p:spPr>
          <a:xfrm>
            <a:off x="6504209" y="3456051"/>
            <a:ext cx="1908428" cy="1354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r>
              <a:rPr lang="en-US" altLang="zh-CN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4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62B05CA-E214-4D22-885C-8B56B1AAC99A}"/>
              </a:ext>
            </a:extLst>
          </p:cNvPr>
          <p:cNvSpPr txBox="1"/>
          <p:nvPr/>
        </p:nvSpPr>
        <p:spPr>
          <a:xfrm>
            <a:off x="9338427" y="3473676"/>
            <a:ext cx="1908428" cy="1354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r>
              <a:rPr lang="en-US" altLang="zh-CN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D26CAB88-BFE9-44F5-83D7-36F7BFB7ADE0}"/>
              </a:ext>
            </a:extLst>
          </p:cNvPr>
          <p:cNvGrpSpPr/>
          <p:nvPr/>
        </p:nvGrpSpPr>
        <p:grpSpPr>
          <a:xfrm>
            <a:off x="4930008" y="631062"/>
            <a:ext cx="2292473" cy="578720"/>
            <a:chOff x="4316671" y="374889"/>
            <a:chExt cx="3640628" cy="913465"/>
          </a:xfrm>
        </p:grpSpPr>
        <p:sp>
          <p:nvSpPr>
            <p:cNvPr id="49" name="Google Shape;354;p33">
              <a:extLst>
                <a:ext uri="{FF2B5EF4-FFF2-40B4-BE49-F238E27FC236}">
                  <a16:creationId xmlns:a16="http://schemas.microsoft.com/office/drawing/2014/main" id="{D824AF3A-CFEB-4076-8883-61C893D92189}"/>
                </a:ext>
              </a:extLst>
            </p:cNvPr>
            <p:cNvSpPr/>
            <p:nvPr/>
          </p:nvSpPr>
          <p:spPr>
            <a:xfrm>
              <a:off x="4316671" y="374889"/>
              <a:ext cx="3640628" cy="913465"/>
            </a:xfrm>
            <a:custGeom>
              <a:avLst/>
              <a:gdLst/>
              <a:ahLst/>
              <a:cxnLst/>
              <a:rect l="l" t="t" r="r" b="b"/>
              <a:pathLst>
                <a:path w="204410" h="43337" extrusionOk="0">
                  <a:moveTo>
                    <a:pt x="9877" y="0"/>
                  </a:moveTo>
                  <a:cubicBezTo>
                    <a:pt x="4409" y="0"/>
                    <a:pt x="0" y="4204"/>
                    <a:pt x="0" y="9399"/>
                  </a:cubicBezTo>
                  <a:lnTo>
                    <a:pt x="0" y="27991"/>
                  </a:lnTo>
                  <a:cubicBezTo>
                    <a:pt x="0" y="32502"/>
                    <a:pt x="3349" y="36262"/>
                    <a:pt x="7792" y="37184"/>
                  </a:cubicBezTo>
                  <a:lnTo>
                    <a:pt x="5708" y="43336"/>
                  </a:lnTo>
                  <a:lnTo>
                    <a:pt x="5708" y="43336"/>
                  </a:lnTo>
                  <a:lnTo>
                    <a:pt x="15345" y="37424"/>
                  </a:lnTo>
                  <a:lnTo>
                    <a:pt x="194567" y="37424"/>
                  </a:lnTo>
                  <a:cubicBezTo>
                    <a:pt x="200001" y="37424"/>
                    <a:pt x="204410" y="33186"/>
                    <a:pt x="204410" y="28025"/>
                  </a:cubicBezTo>
                  <a:lnTo>
                    <a:pt x="204410" y="9433"/>
                  </a:lnTo>
                  <a:cubicBezTo>
                    <a:pt x="204410" y="4204"/>
                    <a:pt x="200001" y="0"/>
                    <a:pt x="194567" y="0"/>
                  </a:cubicBezTo>
                  <a:close/>
                </a:path>
              </a:pathLst>
            </a:custGeom>
            <a:solidFill>
              <a:srgbClr val="48B5BF"/>
            </a:solidFill>
            <a:ln w="57150" cap="flat" cmpd="sng">
              <a:solidFill>
                <a:schemeClr val="tx1"/>
              </a:solidFill>
              <a:prstDash val="solid"/>
              <a:miter lim="341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2B8CF71F-B1C8-47A7-992F-4FF7D4FC80B8}"/>
                </a:ext>
              </a:extLst>
            </p:cNvPr>
            <p:cNvSpPr txBox="1"/>
            <p:nvPr/>
          </p:nvSpPr>
          <p:spPr>
            <a:xfrm>
              <a:off x="4819538" y="480263"/>
              <a:ext cx="2614513" cy="582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6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21">
            <a:extLst>
              <a:ext uri="{FF2B5EF4-FFF2-40B4-BE49-F238E27FC236}">
                <a16:creationId xmlns:a16="http://schemas.microsoft.com/office/drawing/2014/main" id="{C32D91B3-012F-435C-ACBC-C8714E67CEB6}"/>
              </a:ext>
            </a:extLst>
          </p:cNvPr>
          <p:cNvSpPr/>
          <p:nvPr/>
        </p:nvSpPr>
        <p:spPr>
          <a:xfrm rot="-1772302" flipH="1">
            <a:off x="-2505163" y="-2802769"/>
            <a:ext cx="7023606" cy="5156864"/>
          </a:xfrm>
          <a:custGeom>
            <a:avLst/>
            <a:gdLst/>
            <a:ahLst/>
            <a:cxnLst/>
            <a:rect l="l" t="t" r="r" b="b"/>
            <a:pathLst>
              <a:path w="188136" h="138133" extrusionOk="0">
                <a:moveTo>
                  <a:pt x="113208" y="1"/>
                </a:moveTo>
                <a:cubicBezTo>
                  <a:pt x="112472" y="1"/>
                  <a:pt x="111729" y="12"/>
                  <a:pt x="110980" y="36"/>
                </a:cubicBezTo>
                <a:cubicBezTo>
                  <a:pt x="78857" y="1036"/>
                  <a:pt x="51438" y="21351"/>
                  <a:pt x="28755" y="37262"/>
                </a:cubicBezTo>
                <a:cubicBezTo>
                  <a:pt x="6072" y="53174"/>
                  <a:pt x="1" y="77858"/>
                  <a:pt x="13210" y="97172"/>
                </a:cubicBezTo>
                <a:cubicBezTo>
                  <a:pt x="26386" y="116452"/>
                  <a:pt x="47401" y="108313"/>
                  <a:pt x="74120" y="120855"/>
                </a:cubicBezTo>
                <a:cubicBezTo>
                  <a:pt x="96662" y="131422"/>
                  <a:pt x="103804" y="138132"/>
                  <a:pt x="123432" y="138132"/>
                </a:cubicBezTo>
                <a:cubicBezTo>
                  <a:pt x="127041" y="138132"/>
                  <a:pt x="131072" y="137905"/>
                  <a:pt x="135698" y="137434"/>
                </a:cubicBezTo>
                <a:cubicBezTo>
                  <a:pt x="165486" y="134398"/>
                  <a:pt x="188135" y="103243"/>
                  <a:pt x="184766" y="70086"/>
                </a:cubicBezTo>
                <a:cubicBezTo>
                  <a:pt x="181364" y="36929"/>
                  <a:pt x="163451" y="20017"/>
                  <a:pt x="163451" y="20017"/>
                </a:cubicBezTo>
                <a:cubicBezTo>
                  <a:pt x="163451" y="20017"/>
                  <a:pt x="144072" y="1"/>
                  <a:pt x="113208" y="1"/>
                </a:cubicBezTo>
                <a:close/>
              </a:path>
            </a:pathLst>
          </a:custGeom>
          <a:solidFill>
            <a:srgbClr val="FF7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" name="Google Shape;107;p21">
            <a:extLst>
              <a:ext uri="{FF2B5EF4-FFF2-40B4-BE49-F238E27FC236}">
                <a16:creationId xmlns:a16="http://schemas.microsoft.com/office/drawing/2014/main" id="{D6CE78F4-174B-4EC8-8F43-5E90C8BBF1F6}"/>
              </a:ext>
            </a:extLst>
          </p:cNvPr>
          <p:cNvSpPr/>
          <p:nvPr/>
        </p:nvSpPr>
        <p:spPr>
          <a:xfrm rot="10800000" flipH="1">
            <a:off x="7915212" y="3977640"/>
            <a:ext cx="7023896" cy="5157077"/>
          </a:xfrm>
          <a:custGeom>
            <a:avLst/>
            <a:gdLst/>
            <a:ahLst/>
            <a:cxnLst/>
            <a:rect l="l" t="t" r="r" b="b"/>
            <a:pathLst>
              <a:path w="188136" h="138133" extrusionOk="0">
                <a:moveTo>
                  <a:pt x="113208" y="1"/>
                </a:moveTo>
                <a:cubicBezTo>
                  <a:pt x="112472" y="1"/>
                  <a:pt x="111729" y="12"/>
                  <a:pt x="110980" y="36"/>
                </a:cubicBezTo>
                <a:cubicBezTo>
                  <a:pt x="78857" y="1036"/>
                  <a:pt x="51438" y="21351"/>
                  <a:pt x="28755" y="37262"/>
                </a:cubicBezTo>
                <a:cubicBezTo>
                  <a:pt x="6072" y="53174"/>
                  <a:pt x="1" y="77858"/>
                  <a:pt x="13210" y="97172"/>
                </a:cubicBezTo>
                <a:cubicBezTo>
                  <a:pt x="26386" y="116452"/>
                  <a:pt x="47401" y="108313"/>
                  <a:pt x="74120" y="120855"/>
                </a:cubicBezTo>
                <a:cubicBezTo>
                  <a:pt x="96662" y="131422"/>
                  <a:pt x="103804" y="138132"/>
                  <a:pt x="123432" y="138132"/>
                </a:cubicBezTo>
                <a:cubicBezTo>
                  <a:pt x="127041" y="138132"/>
                  <a:pt x="131072" y="137905"/>
                  <a:pt x="135698" y="137434"/>
                </a:cubicBezTo>
                <a:cubicBezTo>
                  <a:pt x="165486" y="134398"/>
                  <a:pt x="188135" y="103243"/>
                  <a:pt x="184766" y="70086"/>
                </a:cubicBezTo>
                <a:cubicBezTo>
                  <a:pt x="181364" y="36929"/>
                  <a:pt x="163451" y="20017"/>
                  <a:pt x="163451" y="20017"/>
                </a:cubicBezTo>
                <a:cubicBezTo>
                  <a:pt x="163451" y="20017"/>
                  <a:pt x="144072" y="1"/>
                  <a:pt x="113208" y="1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cxnSp>
        <p:nvCxnSpPr>
          <p:cNvPr id="17" name="Google Shape;119;p21">
            <a:extLst>
              <a:ext uri="{FF2B5EF4-FFF2-40B4-BE49-F238E27FC236}">
                <a16:creationId xmlns:a16="http://schemas.microsoft.com/office/drawing/2014/main" id="{89A064F8-E696-4EAF-A8B8-B69D070A9EF9}"/>
              </a:ext>
            </a:extLst>
          </p:cNvPr>
          <p:cNvCxnSpPr/>
          <p:nvPr/>
        </p:nvCxnSpPr>
        <p:spPr>
          <a:xfrm rot="10800000">
            <a:off x="18393" y="4727493"/>
            <a:ext cx="7884249" cy="0"/>
          </a:xfrm>
          <a:prstGeom prst="straightConnector1">
            <a:avLst/>
          </a:prstGeom>
          <a:noFill/>
          <a:ln w="9525" cap="flat" cmpd="sng">
            <a:solidFill>
              <a:srgbClr val="26323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20;p21">
            <a:extLst>
              <a:ext uri="{FF2B5EF4-FFF2-40B4-BE49-F238E27FC236}">
                <a16:creationId xmlns:a16="http://schemas.microsoft.com/office/drawing/2014/main" id="{749EA79E-EC63-4F06-B6C0-3E484458D0C7}"/>
              </a:ext>
            </a:extLst>
          </p:cNvPr>
          <p:cNvCxnSpPr/>
          <p:nvPr/>
        </p:nvCxnSpPr>
        <p:spPr>
          <a:xfrm rot="10800000">
            <a:off x="2501093" y="2731144"/>
            <a:ext cx="9687755" cy="0"/>
          </a:xfrm>
          <a:prstGeom prst="straightConnector1">
            <a:avLst/>
          </a:prstGeom>
          <a:noFill/>
          <a:ln w="9525" cap="flat" cmpd="sng">
            <a:solidFill>
              <a:srgbClr val="2632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21;p21">
            <a:extLst>
              <a:ext uri="{FF2B5EF4-FFF2-40B4-BE49-F238E27FC236}">
                <a16:creationId xmlns:a16="http://schemas.microsoft.com/office/drawing/2014/main" id="{410E70DF-C78D-4592-8A7D-B1534023CB33}"/>
              </a:ext>
            </a:extLst>
          </p:cNvPr>
          <p:cNvSpPr/>
          <p:nvPr/>
        </p:nvSpPr>
        <p:spPr>
          <a:xfrm rot="5400000">
            <a:off x="9464680" y="2422160"/>
            <a:ext cx="626652" cy="617938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Google Shape;122;p21">
            <a:extLst>
              <a:ext uri="{FF2B5EF4-FFF2-40B4-BE49-F238E27FC236}">
                <a16:creationId xmlns:a16="http://schemas.microsoft.com/office/drawing/2014/main" id="{3E3AD426-7CB3-4866-8F97-FDAE2BE23BC1}"/>
              </a:ext>
            </a:extLst>
          </p:cNvPr>
          <p:cNvSpPr/>
          <p:nvPr/>
        </p:nvSpPr>
        <p:spPr>
          <a:xfrm rot="5400000">
            <a:off x="3937260" y="4418524"/>
            <a:ext cx="626652" cy="617938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Google Shape;123;p21">
            <a:extLst>
              <a:ext uri="{FF2B5EF4-FFF2-40B4-BE49-F238E27FC236}">
                <a16:creationId xmlns:a16="http://schemas.microsoft.com/office/drawing/2014/main" id="{D2C95601-A5A6-4FE2-A46A-C13C369BAD27}"/>
              </a:ext>
            </a:extLst>
          </p:cNvPr>
          <p:cNvSpPr/>
          <p:nvPr/>
        </p:nvSpPr>
        <p:spPr>
          <a:xfrm rot="5400000">
            <a:off x="5830533" y="2422160"/>
            <a:ext cx="626652" cy="617938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Google Shape;124;p21">
            <a:extLst>
              <a:ext uri="{FF2B5EF4-FFF2-40B4-BE49-F238E27FC236}">
                <a16:creationId xmlns:a16="http://schemas.microsoft.com/office/drawing/2014/main" id="{F63D0A1F-D1C5-4932-8BB5-0E65D67AA565}"/>
              </a:ext>
            </a:extLst>
          </p:cNvPr>
          <p:cNvSpPr/>
          <p:nvPr/>
        </p:nvSpPr>
        <p:spPr>
          <a:xfrm rot="5400000">
            <a:off x="2310666" y="2422160"/>
            <a:ext cx="626652" cy="617938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Google Shape;125;p21">
            <a:extLst>
              <a:ext uri="{FF2B5EF4-FFF2-40B4-BE49-F238E27FC236}">
                <a16:creationId xmlns:a16="http://schemas.microsoft.com/office/drawing/2014/main" id="{5E0BEC79-5962-429E-B52C-2CBF613EBA43}"/>
              </a:ext>
            </a:extLst>
          </p:cNvPr>
          <p:cNvSpPr/>
          <p:nvPr/>
        </p:nvSpPr>
        <p:spPr>
          <a:xfrm rot="5400000">
            <a:off x="7571407" y="4418524"/>
            <a:ext cx="626652" cy="617938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Google Shape;369;p33">
            <a:extLst>
              <a:ext uri="{FF2B5EF4-FFF2-40B4-BE49-F238E27FC236}">
                <a16:creationId xmlns:a16="http://schemas.microsoft.com/office/drawing/2014/main" id="{F96ADE2E-C6AB-4A58-970B-CF6C20A0F2E2}"/>
              </a:ext>
            </a:extLst>
          </p:cNvPr>
          <p:cNvSpPr/>
          <p:nvPr/>
        </p:nvSpPr>
        <p:spPr>
          <a:xfrm>
            <a:off x="2544736" y="2575316"/>
            <a:ext cx="158511" cy="3116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altLang="zh-CN" b="0" i="0" dirty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cs typeface="+mn-ea"/>
                <a:sym typeface="+mn-lt"/>
              </a:rPr>
              <a:t>1</a:t>
            </a:r>
            <a:endParaRPr b="0" i="0" dirty="0"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E59CE7E-EE6A-4400-B38B-5E241D08EBF1}"/>
              </a:ext>
            </a:extLst>
          </p:cNvPr>
          <p:cNvSpPr txBox="1"/>
          <p:nvPr/>
        </p:nvSpPr>
        <p:spPr>
          <a:xfrm>
            <a:off x="1598977" y="3200267"/>
            <a:ext cx="205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Part one</a:t>
            </a:r>
            <a:endParaRPr lang="en-US" altLang="zh-CN" sz="1400" dirty="0">
              <a:cs typeface="+mn-ea"/>
              <a:sym typeface="+mn-lt"/>
            </a:endParaRPr>
          </a:p>
        </p:txBody>
      </p:sp>
      <p:sp>
        <p:nvSpPr>
          <p:cNvPr id="27" name="Google Shape;369;p33">
            <a:extLst>
              <a:ext uri="{FF2B5EF4-FFF2-40B4-BE49-F238E27FC236}">
                <a16:creationId xmlns:a16="http://schemas.microsoft.com/office/drawing/2014/main" id="{FCD9024D-29A4-479C-A962-F6ADD7C5FF62}"/>
              </a:ext>
            </a:extLst>
          </p:cNvPr>
          <p:cNvSpPr/>
          <p:nvPr/>
        </p:nvSpPr>
        <p:spPr>
          <a:xfrm>
            <a:off x="6062465" y="2575330"/>
            <a:ext cx="158511" cy="3116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altLang="zh-CN" b="0" i="0" dirty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cs typeface="+mn-ea"/>
                <a:sym typeface="+mn-lt"/>
              </a:rPr>
              <a:t>2</a:t>
            </a:r>
            <a:endParaRPr b="0" i="0" dirty="0"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16B05D0-1911-4E11-B1E5-871D05A7A142}"/>
              </a:ext>
            </a:extLst>
          </p:cNvPr>
          <p:cNvSpPr txBox="1"/>
          <p:nvPr/>
        </p:nvSpPr>
        <p:spPr>
          <a:xfrm>
            <a:off x="5037451" y="3200267"/>
            <a:ext cx="205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Part two</a:t>
            </a:r>
            <a:endParaRPr lang="en-US" altLang="zh-CN" sz="1400" dirty="0">
              <a:cs typeface="+mn-ea"/>
              <a:sym typeface="+mn-lt"/>
            </a:endParaRPr>
          </a:p>
        </p:txBody>
      </p:sp>
      <p:sp>
        <p:nvSpPr>
          <p:cNvPr id="29" name="Google Shape;369;p33">
            <a:extLst>
              <a:ext uri="{FF2B5EF4-FFF2-40B4-BE49-F238E27FC236}">
                <a16:creationId xmlns:a16="http://schemas.microsoft.com/office/drawing/2014/main" id="{8172D382-0B6B-48EF-8A05-0BCC0BABF83E}"/>
              </a:ext>
            </a:extLst>
          </p:cNvPr>
          <p:cNvSpPr/>
          <p:nvPr/>
        </p:nvSpPr>
        <p:spPr>
          <a:xfrm>
            <a:off x="9703093" y="2575330"/>
            <a:ext cx="158511" cy="3116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altLang="zh-CN" b="0" i="0" dirty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cs typeface="+mn-ea"/>
                <a:sym typeface="+mn-lt"/>
              </a:rPr>
              <a:t>3</a:t>
            </a:r>
            <a:endParaRPr b="0" i="0" dirty="0"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EE3F323-6381-4CA1-A9FD-7B6DBE285B04}"/>
              </a:ext>
            </a:extLst>
          </p:cNvPr>
          <p:cNvSpPr txBox="1"/>
          <p:nvPr/>
        </p:nvSpPr>
        <p:spPr>
          <a:xfrm>
            <a:off x="8678079" y="3200267"/>
            <a:ext cx="205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Part three</a:t>
            </a:r>
            <a:endParaRPr lang="en-US" altLang="zh-CN" sz="1400" dirty="0">
              <a:cs typeface="+mn-ea"/>
              <a:sym typeface="+mn-lt"/>
            </a:endParaRPr>
          </a:p>
        </p:txBody>
      </p:sp>
      <p:sp>
        <p:nvSpPr>
          <p:cNvPr id="31" name="Google Shape;369;p33">
            <a:extLst>
              <a:ext uri="{FF2B5EF4-FFF2-40B4-BE49-F238E27FC236}">
                <a16:creationId xmlns:a16="http://schemas.microsoft.com/office/drawing/2014/main" id="{BE97EB02-F937-4DAC-B19D-5954109CD64E}"/>
              </a:ext>
            </a:extLst>
          </p:cNvPr>
          <p:cNvSpPr/>
          <p:nvPr/>
        </p:nvSpPr>
        <p:spPr>
          <a:xfrm>
            <a:off x="4167055" y="4571680"/>
            <a:ext cx="158511" cy="3116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altLang="zh-CN" b="0" i="0" dirty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cs typeface="+mn-ea"/>
                <a:sym typeface="+mn-lt"/>
              </a:rPr>
              <a:t>4</a:t>
            </a:r>
            <a:endParaRPr b="0" i="0" dirty="0"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D604DC1-ED09-42BF-A5F3-EA79DCE211F3}"/>
              </a:ext>
            </a:extLst>
          </p:cNvPr>
          <p:cNvSpPr txBox="1"/>
          <p:nvPr/>
        </p:nvSpPr>
        <p:spPr>
          <a:xfrm>
            <a:off x="3221296" y="5189140"/>
            <a:ext cx="205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Part four</a:t>
            </a:r>
            <a:endParaRPr lang="en-US" altLang="zh-CN" sz="1400" dirty="0">
              <a:cs typeface="+mn-ea"/>
              <a:sym typeface="+mn-lt"/>
            </a:endParaRPr>
          </a:p>
        </p:txBody>
      </p:sp>
      <p:sp>
        <p:nvSpPr>
          <p:cNvPr id="33" name="Google Shape;369;p33">
            <a:extLst>
              <a:ext uri="{FF2B5EF4-FFF2-40B4-BE49-F238E27FC236}">
                <a16:creationId xmlns:a16="http://schemas.microsoft.com/office/drawing/2014/main" id="{3C300250-F233-48EB-82BF-F0FACDA4C657}"/>
              </a:ext>
            </a:extLst>
          </p:cNvPr>
          <p:cNvSpPr/>
          <p:nvPr/>
        </p:nvSpPr>
        <p:spPr>
          <a:xfrm>
            <a:off x="7774430" y="4579172"/>
            <a:ext cx="158511" cy="3116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altLang="zh-CN" b="0" i="0" dirty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cs typeface="+mn-ea"/>
                <a:sym typeface="+mn-lt"/>
              </a:rPr>
              <a:t>5</a:t>
            </a:r>
            <a:endParaRPr b="0" i="0" dirty="0"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6B0AF769-9DBA-4937-A6E9-A574515BDF77}"/>
              </a:ext>
            </a:extLst>
          </p:cNvPr>
          <p:cNvSpPr txBox="1"/>
          <p:nvPr/>
        </p:nvSpPr>
        <p:spPr>
          <a:xfrm>
            <a:off x="6828671" y="5204123"/>
            <a:ext cx="205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Part five</a:t>
            </a:r>
            <a:endParaRPr lang="en-US" altLang="zh-CN" sz="1400" dirty="0">
              <a:cs typeface="+mn-ea"/>
              <a:sym typeface="+mn-lt"/>
            </a:endParaRPr>
          </a:p>
        </p:txBody>
      </p:sp>
      <p:sp>
        <p:nvSpPr>
          <p:cNvPr id="35" name="Google Shape;354;p33">
            <a:extLst>
              <a:ext uri="{FF2B5EF4-FFF2-40B4-BE49-F238E27FC236}">
                <a16:creationId xmlns:a16="http://schemas.microsoft.com/office/drawing/2014/main" id="{A2D395AA-F80B-4B57-8937-2D47EE66AA61}"/>
              </a:ext>
            </a:extLst>
          </p:cNvPr>
          <p:cNvSpPr/>
          <p:nvPr/>
        </p:nvSpPr>
        <p:spPr>
          <a:xfrm>
            <a:off x="4583554" y="744605"/>
            <a:ext cx="3640628" cy="913465"/>
          </a:xfrm>
          <a:custGeom>
            <a:avLst/>
            <a:gdLst/>
            <a:ahLst/>
            <a:cxnLst/>
            <a:rect l="l" t="t" r="r" b="b"/>
            <a:pathLst>
              <a:path w="204410" h="43337" extrusionOk="0">
                <a:moveTo>
                  <a:pt x="9877" y="0"/>
                </a:moveTo>
                <a:cubicBezTo>
                  <a:pt x="4409" y="0"/>
                  <a:pt x="0" y="4204"/>
                  <a:pt x="0" y="9399"/>
                </a:cubicBezTo>
                <a:lnTo>
                  <a:pt x="0" y="27991"/>
                </a:lnTo>
                <a:cubicBezTo>
                  <a:pt x="0" y="32502"/>
                  <a:pt x="3349" y="36262"/>
                  <a:pt x="7792" y="37184"/>
                </a:cubicBezTo>
                <a:lnTo>
                  <a:pt x="5708" y="43336"/>
                </a:lnTo>
                <a:lnTo>
                  <a:pt x="5708" y="43336"/>
                </a:lnTo>
                <a:lnTo>
                  <a:pt x="15345" y="37424"/>
                </a:lnTo>
                <a:lnTo>
                  <a:pt x="194567" y="37424"/>
                </a:lnTo>
                <a:cubicBezTo>
                  <a:pt x="200001" y="37424"/>
                  <a:pt x="204410" y="33186"/>
                  <a:pt x="204410" y="28025"/>
                </a:cubicBezTo>
                <a:lnTo>
                  <a:pt x="204410" y="9433"/>
                </a:lnTo>
                <a:cubicBezTo>
                  <a:pt x="204410" y="4204"/>
                  <a:pt x="200001" y="0"/>
                  <a:pt x="194567" y="0"/>
                </a:cubicBezTo>
                <a:close/>
              </a:path>
            </a:pathLst>
          </a:custGeom>
          <a:solidFill>
            <a:srgbClr val="48B5BF"/>
          </a:solidFill>
          <a:ln w="57150" cap="flat" cmpd="sng">
            <a:solidFill>
              <a:schemeClr val="tx1"/>
            </a:solidFill>
            <a:prstDash val="solid"/>
            <a:miter lim="3417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1DEF9C5D-8478-4080-94D6-BB58A3EFAF8D}"/>
              </a:ext>
            </a:extLst>
          </p:cNvPr>
          <p:cNvSpPr txBox="1"/>
          <p:nvPr/>
        </p:nvSpPr>
        <p:spPr>
          <a:xfrm>
            <a:off x="5086420" y="849979"/>
            <a:ext cx="26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cs typeface="+mn-ea"/>
                <a:sym typeface="+mn-lt"/>
              </a:rPr>
              <a:t>CONTENTS</a:t>
            </a:r>
            <a:endParaRPr lang="en-US" altLang="zh-CN" sz="1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910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07;p8">
            <a:extLst>
              <a:ext uri="{FF2B5EF4-FFF2-40B4-BE49-F238E27FC236}">
                <a16:creationId xmlns:a16="http://schemas.microsoft.com/office/drawing/2014/main" id="{55EDC678-B8CA-4780-B9BB-1F14E8D755C3}"/>
              </a:ext>
            </a:extLst>
          </p:cNvPr>
          <p:cNvSpPr/>
          <p:nvPr/>
        </p:nvSpPr>
        <p:spPr>
          <a:xfrm rot="10800000" flipH="1">
            <a:off x="-263900" y="-111143"/>
            <a:ext cx="4137941" cy="2167709"/>
          </a:xfrm>
          <a:custGeom>
            <a:avLst/>
            <a:gdLst/>
            <a:ahLst/>
            <a:cxnLst/>
            <a:rect l="l" t="t" r="r" b="b"/>
            <a:pathLst>
              <a:path w="6391" h="3348" extrusionOk="0">
                <a:moveTo>
                  <a:pt x="4246" y="1"/>
                </a:moveTo>
                <a:cubicBezTo>
                  <a:pt x="3652" y="1"/>
                  <a:pt x="3094" y="381"/>
                  <a:pt x="2523" y="581"/>
                </a:cubicBezTo>
                <a:cubicBezTo>
                  <a:pt x="2085" y="748"/>
                  <a:pt x="1627" y="811"/>
                  <a:pt x="1165" y="811"/>
                </a:cubicBezTo>
                <a:cubicBezTo>
                  <a:pt x="776" y="811"/>
                  <a:pt x="385" y="767"/>
                  <a:pt x="0" y="704"/>
                </a:cubicBezTo>
                <a:lnTo>
                  <a:pt x="0" y="3347"/>
                </a:lnTo>
                <a:lnTo>
                  <a:pt x="6391" y="3347"/>
                </a:lnTo>
                <a:cubicBezTo>
                  <a:pt x="6288" y="2696"/>
                  <a:pt x="6098" y="2044"/>
                  <a:pt x="5822" y="1426"/>
                </a:cubicBezTo>
                <a:cubicBezTo>
                  <a:pt x="5566" y="787"/>
                  <a:pt x="5117" y="135"/>
                  <a:pt x="4449" y="16"/>
                </a:cubicBezTo>
                <a:cubicBezTo>
                  <a:pt x="4381" y="5"/>
                  <a:pt x="4313" y="1"/>
                  <a:pt x="4246" y="1"/>
                </a:cubicBezTo>
                <a:close/>
              </a:path>
            </a:pathLst>
          </a:custGeom>
          <a:solidFill>
            <a:srgbClr val="86B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" name="Google Shape;2408;p8">
            <a:extLst>
              <a:ext uri="{FF2B5EF4-FFF2-40B4-BE49-F238E27FC236}">
                <a16:creationId xmlns:a16="http://schemas.microsoft.com/office/drawing/2014/main" id="{E5BCB460-2D1C-4E1A-849B-3315A321652C}"/>
              </a:ext>
            </a:extLst>
          </p:cNvPr>
          <p:cNvSpPr/>
          <p:nvPr/>
        </p:nvSpPr>
        <p:spPr>
          <a:xfrm>
            <a:off x="9757318" y="4452742"/>
            <a:ext cx="2857439" cy="3010984"/>
          </a:xfrm>
          <a:custGeom>
            <a:avLst/>
            <a:gdLst/>
            <a:ahLst/>
            <a:cxnLst/>
            <a:rect l="l" t="t" r="r" b="b"/>
            <a:pathLst>
              <a:path w="3592" h="3785" extrusionOk="0">
                <a:moveTo>
                  <a:pt x="1450" y="1"/>
                </a:moveTo>
                <a:cubicBezTo>
                  <a:pt x="1202" y="1"/>
                  <a:pt x="970" y="64"/>
                  <a:pt x="809" y="263"/>
                </a:cubicBezTo>
                <a:cubicBezTo>
                  <a:pt x="706" y="400"/>
                  <a:pt x="652" y="589"/>
                  <a:pt x="619" y="762"/>
                </a:cubicBezTo>
                <a:cubicBezTo>
                  <a:pt x="413" y="1772"/>
                  <a:pt x="207" y="2787"/>
                  <a:pt x="1" y="3784"/>
                </a:cubicBezTo>
                <a:lnTo>
                  <a:pt x="3592" y="3784"/>
                </a:lnTo>
                <a:lnTo>
                  <a:pt x="3592" y="400"/>
                </a:lnTo>
                <a:cubicBezTo>
                  <a:pt x="3039" y="263"/>
                  <a:pt x="2442" y="193"/>
                  <a:pt x="2062" y="90"/>
                </a:cubicBezTo>
                <a:cubicBezTo>
                  <a:pt x="1869" y="44"/>
                  <a:pt x="1654" y="1"/>
                  <a:pt x="1450" y="1"/>
                </a:cubicBezTo>
                <a:close/>
              </a:path>
            </a:pathLst>
          </a:custGeom>
          <a:solidFill>
            <a:srgbClr val="86B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96" name="Google Shape;2703;p8">
            <a:extLst>
              <a:ext uri="{FF2B5EF4-FFF2-40B4-BE49-F238E27FC236}">
                <a16:creationId xmlns:a16="http://schemas.microsoft.com/office/drawing/2014/main" id="{F6C81251-D686-4ACF-AE03-3F6F877BC03C}"/>
              </a:ext>
            </a:extLst>
          </p:cNvPr>
          <p:cNvSpPr/>
          <p:nvPr/>
        </p:nvSpPr>
        <p:spPr>
          <a:xfrm flipH="1">
            <a:off x="8421647" y="6132947"/>
            <a:ext cx="476986" cy="390269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rgbClr val="FF7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97" name="Google Shape;2704;p8">
            <a:extLst>
              <a:ext uri="{FF2B5EF4-FFF2-40B4-BE49-F238E27FC236}">
                <a16:creationId xmlns:a16="http://schemas.microsoft.com/office/drawing/2014/main" id="{AD665E24-51CC-4632-8052-F364B4EDC60C}"/>
              </a:ext>
            </a:extLst>
          </p:cNvPr>
          <p:cNvSpPr/>
          <p:nvPr/>
        </p:nvSpPr>
        <p:spPr>
          <a:xfrm flipH="1">
            <a:off x="11779662" y="3656305"/>
            <a:ext cx="583553" cy="640283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rgbClr val="E5D0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8" name="Google Shape;2705;p8">
            <a:extLst>
              <a:ext uri="{FF2B5EF4-FFF2-40B4-BE49-F238E27FC236}">
                <a16:creationId xmlns:a16="http://schemas.microsoft.com/office/drawing/2014/main" id="{4CCEB2F7-0CF1-4B5E-AF98-BDFF95A0A7BC}"/>
              </a:ext>
            </a:extLst>
          </p:cNvPr>
          <p:cNvSpPr/>
          <p:nvPr/>
        </p:nvSpPr>
        <p:spPr>
          <a:xfrm rot="10800000" flipH="1">
            <a:off x="-181284" y="4979882"/>
            <a:ext cx="3405978" cy="2692066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rgbClr val="FF7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99" name="Google Shape;2706;p8">
            <a:extLst>
              <a:ext uri="{FF2B5EF4-FFF2-40B4-BE49-F238E27FC236}">
                <a16:creationId xmlns:a16="http://schemas.microsoft.com/office/drawing/2014/main" id="{CBA05F3A-90C4-49F3-985C-30E55E3FB5DD}"/>
              </a:ext>
            </a:extLst>
          </p:cNvPr>
          <p:cNvSpPr/>
          <p:nvPr/>
        </p:nvSpPr>
        <p:spPr>
          <a:xfrm>
            <a:off x="10390595" y="-449573"/>
            <a:ext cx="2959122" cy="2500373"/>
          </a:xfrm>
          <a:custGeom>
            <a:avLst/>
            <a:gdLst/>
            <a:ahLst/>
            <a:cxnLst/>
            <a:rect l="l" t="t" r="r" b="b"/>
            <a:pathLst>
              <a:path w="8521" h="7200" extrusionOk="0">
                <a:moveTo>
                  <a:pt x="6541" y="1"/>
                </a:moveTo>
                <a:cubicBezTo>
                  <a:pt x="6496" y="1"/>
                  <a:pt x="6453" y="4"/>
                  <a:pt x="6412" y="9"/>
                </a:cubicBezTo>
                <a:cubicBezTo>
                  <a:pt x="5770" y="94"/>
                  <a:pt x="4963" y="567"/>
                  <a:pt x="4013" y="567"/>
                </a:cubicBezTo>
                <a:cubicBezTo>
                  <a:pt x="3705" y="567"/>
                  <a:pt x="3382" y="517"/>
                  <a:pt x="3045" y="388"/>
                </a:cubicBezTo>
                <a:cubicBezTo>
                  <a:pt x="2461" y="149"/>
                  <a:pt x="1962" y="65"/>
                  <a:pt x="1611" y="65"/>
                </a:cubicBezTo>
                <a:cubicBezTo>
                  <a:pt x="1588" y="64"/>
                  <a:pt x="1566" y="63"/>
                  <a:pt x="1543" y="63"/>
                </a:cubicBezTo>
                <a:cubicBezTo>
                  <a:pt x="922" y="63"/>
                  <a:pt x="346" y="439"/>
                  <a:pt x="177" y="1063"/>
                </a:cubicBezTo>
                <a:cubicBezTo>
                  <a:pt x="1" y="1527"/>
                  <a:pt x="148" y="2026"/>
                  <a:pt x="324" y="2406"/>
                </a:cubicBezTo>
                <a:cubicBezTo>
                  <a:pt x="676" y="3109"/>
                  <a:pt x="465" y="4719"/>
                  <a:pt x="465" y="4754"/>
                </a:cubicBezTo>
                <a:cubicBezTo>
                  <a:pt x="385" y="5469"/>
                  <a:pt x="873" y="7199"/>
                  <a:pt x="2814" y="7199"/>
                </a:cubicBezTo>
                <a:cubicBezTo>
                  <a:pt x="2935" y="7199"/>
                  <a:pt x="3061" y="7193"/>
                  <a:pt x="3192" y="7179"/>
                </a:cubicBezTo>
                <a:cubicBezTo>
                  <a:pt x="5477" y="6919"/>
                  <a:pt x="7558" y="4754"/>
                  <a:pt x="8057" y="2673"/>
                </a:cubicBezTo>
                <a:cubicBezTo>
                  <a:pt x="8521" y="736"/>
                  <a:pt x="7295" y="1"/>
                  <a:pt x="6541" y="1"/>
                </a:cubicBezTo>
                <a:close/>
              </a:path>
            </a:pathLst>
          </a:custGeom>
          <a:solidFill>
            <a:srgbClr val="FF7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00" name="Google Shape;2707;p8">
            <a:extLst>
              <a:ext uri="{FF2B5EF4-FFF2-40B4-BE49-F238E27FC236}">
                <a16:creationId xmlns:a16="http://schemas.microsoft.com/office/drawing/2014/main" id="{FA85FB95-FBCB-47DC-BC75-E0602228B479}"/>
              </a:ext>
            </a:extLst>
          </p:cNvPr>
          <p:cNvSpPr/>
          <p:nvPr/>
        </p:nvSpPr>
        <p:spPr>
          <a:xfrm rot="9972815" flipH="1">
            <a:off x="520459" y="5116899"/>
            <a:ext cx="476983" cy="390267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rgbClr val="FF7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03" name="Google Shape;84;p15">
            <a:extLst>
              <a:ext uri="{FF2B5EF4-FFF2-40B4-BE49-F238E27FC236}">
                <a16:creationId xmlns:a16="http://schemas.microsoft.com/office/drawing/2014/main" id="{B2D7B8C2-7D5A-48B7-B002-2F9B8AEF92FE}"/>
              </a:ext>
            </a:extLst>
          </p:cNvPr>
          <p:cNvGrpSpPr/>
          <p:nvPr/>
        </p:nvGrpSpPr>
        <p:grpSpPr>
          <a:xfrm>
            <a:off x="2373203" y="2240825"/>
            <a:ext cx="748332" cy="1826007"/>
            <a:chOff x="1893817" y="2264535"/>
            <a:chExt cx="561249" cy="1369505"/>
          </a:xfrm>
        </p:grpSpPr>
        <p:grpSp>
          <p:nvGrpSpPr>
            <p:cNvPr id="304" name="Google Shape;85;p15">
              <a:extLst>
                <a:ext uri="{FF2B5EF4-FFF2-40B4-BE49-F238E27FC236}">
                  <a16:creationId xmlns:a16="http://schemas.microsoft.com/office/drawing/2014/main" id="{5763FED1-E8EC-416A-ADA8-F787E229708D}"/>
                </a:ext>
              </a:extLst>
            </p:cNvPr>
            <p:cNvGrpSpPr/>
            <p:nvPr/>
          </p:nvGrpSpPr>
          <p:grpSpPr>
            <a:xfrm>
              <a:off x="1893817" y="2264535"/>
              <a:ext cx="561249" cy="561249"/>
              <a:chOff x="459325" y="3292175"/>
              <a:chExt cx="630900" cy="630900"/>
            </a:xfrm>
          </p:grpSpPr>
          <p:sp>
            <p:nvSpPr>
              <p:cNvPr id="306" name="Google Shape;86;p15">
                <a:extLst>
                  <a:ext uri="{FF2B5EF4-FFF2-40B4-BE49-F238E27FC236}">
                    <a16:creationId xmlns:a16="http://schemas.microsoft.com/office/drawing/2014/main" id="{B6B82115-89AD-40BB-9791-1F61FD0AC0B9}"/>
                  </a:ext>
                </a:extLst>
              </p:cNvPr>
              <p:cNvSpPr/>
              <p:nvPr/>
            </p:nvSpPr>
            <p:spPr>
              <a:xfrm>
                <a:off x="459325" y="3292175"/>
                <a:ext cx="630900" cy="6309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7" name="Google Shape;87;p15">
                <a:extLst>
                  <a:ext uri="{FF2B5EF4-FFF2-40B4-BE49-F238E27FC236}">
                    <a16:creationId xmlns:a16="http://schemas.microsoft.com/office/drawing/2014/main" id="{D811F268-64A9-44F3-BDF1-66045D0F2FCF}"/>
                  </a:ext>
                </a:extLst>
              </p:cNvPr>
              <p:cNvSpPr/>
              <p:nvPr/>
            </p:nvSpPr>
            <p:spPr>
              <a:xfrm>
                <a:off x="537475" y="3370324"/>
                <a:ext cx="474600" cy="474600"/>
              </a:xfrm>
              <a:prstGeom prst="ellipse">
                <a:avLst/>
              </a:prstGeom>
              <a:solidFill>
                <a:srgbClr val="90BE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cxnSp>
          <p:nvCxnSpPr>
            <p:cNvPr id="305" name="Google Shape;88;p15">
              <a:extLst>
                <a:ext uri="{FF2B5EF4-FFF2-40B4-BE49-F238E27FC236}">
                  <a16:creationId xmlns:a16="http://schemas.microsoft.com/office/drawing/2014/main" id="{2174A8D7-58E2-4F4D-9B8F-F5DE1D43E156}"/>
                </a:ext>
              </a:extLst>
            </p:cNvPr>
            <p:cNvCxnSpPr/>
            <p:nvPr/>
          </p:nvCxnSpPr>
          <p:spPr>
            <a:xfrm>
              <a:off x="2174450" y="2825840"/>
              <a:ext cx="0" cy="80820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308" name="Google Shape;92;p15">
            <a:extLst>
              <a:ext uri="{FF2B5EF4-FFF2-40B4-BE49-F238E27FC236}">
                <a16:creationId xmlns:a16="http://schemas.microsoft.com/office/drawing/2014/main" id="{72CA3E69-5FFD-4048-813E-3F0CD08AAC83}"/>
              </a:ext>
            </a:extLst>
          </p:cNvPr>
          <p:cNvGrpSpPr/>
          <p:nvPr/>
        </p:nvGrpSpPr>
        <p:grpSpPr>
          <a:xfrm>
            <a:off x="8767508" y="2240825"/>
            <a:ext cx="748332" cy="1826007"/>
            <a:chOff x="6689546" y="2264535"/>
            <a:chExt cx="561249" cy="1369505"/>
          </a:xfrm>
        </p:grpSpPr>
        <p:grpSp>
          <p:nvGrpSpPr>
            <p:cNvPr id="309" name="Google Shape;93;p15">
              <a:extLst>
                <a:ext uri="{FF2B5EF4-FFF2-40B4-BE49-F238E27FC236}">
                  <a16:creationId xmlns:a16="http://schemas.microsoft.com/office/drawing/2014/main" id="{10DA34DB-6023-4277-A037-D9BDD03D5B61}"/>
                </a:ext>
              </a:extLst>
            </p:cNvPr>
            <p:cNvGrpSpPr/>
            <p:nvPr/>
          </p:nvGrpSpPr>
          <p:grpSpPr>
            <a:xfrm>
              <a:off x="6689546" y="2264535"/>
              <a:ext cx="561249" cy="561249"/>
              <a:chOff x="459325" y="3292175"/>
              <a:chExt cx="630900" cy="630900"/>
            </a:xfrm>
          </p:grpSpPr>
          <p:sp>
            <p:nvSpPr>
              <p:cNvPr id="311" name="Google Shape;94;p15">
                <a:extLst>
                  <a:ext uri="{FF2B5EF4-FFF2-40B4-BE49-F238E27FC236}">
                    <a16:creationId xmlns:a16="http://schemas.microsoft.com/office/drawing/2014/main" id="{C2C9B800-5478-414D-9F24-F31462BB83AA}"/>
                  </a:ext>
                </a:extLst>
              </p:cNvPr>
              <p:cNvSpPr/>
              <p:nvPr/>
            </p:nvSpPr>
            <p:spPr>
              <a:xfrm>
                <a:off x="459325" y="3292175"/>
                <a:ext cx="630900" cy="6309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2" name="Google Shape;95;p15">
                <a:extLst>
                  <a:ext uri="{FF2B5EF4-FFF2-40B4-BE49-F238E27FC236}">
                    <a16:creationId xmlns:a16="http://schemas.microsoft.com/office/drawing/2014/main" id="{16895967-744C-4E10-BA03-7CEC70620B1C}"/>
                  </a:ext>
                </a:extLst>
              </p:cNvPr>
              <p:cNvSpPr/>
              <p:nvPr/>
            </p:nvSpPr>
            <p:spPr>
              <a:xfrm>
                <a:off x="537475" y="3370324"/>
                <a:ext cx="474600" cy="474600"/>
              </a:xfrm>
              <a:prstGeom prst="ellipse">
                <a:avLst/>
              </a:prstGeom>
              <a:solidFill>
                <a:srgbClr val="F941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cxnSp>
          <p:nvCxnSpPr>
            <p:cNvPr id="310" name="Google Shape;96;p15">
              <a:extLst>
                <a:ext uri="{FF2B5EF4-FFF2-40B4-BE49-F238E27FC236}">
                  <a16:creationId xmlns:a16="http://schemas.microsoft.com/office/drawing/2014/main" id="{A357C336-8816-4B76-B957-7BEC72013AC2}"/>
                </a:ext>
              </a:extLst>
            </p:cNvPr>
            <p:cNvCxnSpPr/>
            <p:nvPr/>
          </p:nvCxnSpPr>
          <p:spPr>
            <a:xfrm>
              <a:off x="6970175" y="2825840"/>
              <a:ext cx="0" cy="80820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313" name="Google Shape;100;p15">
            <a:extLst>
              <a:ext uri="{FF2B5EF4-FFF2-40B4-BE49-F238E27FC236}">
                <a16:creationId xmlns:a16="http://schemas.microsoft.com/office/drawing/2014/main" id="{E8CF2A24-4F54-466E-8EA0-39C69EB95BCC}"/>
              </a:ext>
            </a:extLst>
          </p:cNvPr>
          <p:cNvGrpSpPr/>
          <p:nvPr/>
        </p:nvGrpSpPr>
        <p:grpSpPr>
          <a:xfrm>
            <a:off x="5640472" y="2423767"/>
            <a:ext cx="748332" cy="1328732"/>
            <a:chOff x="4291376" y="2637491"/>
            <a:chExt cx="561249" cy="996549"/>
          </a:xfrm>
        </p:grpSpPr>
        <p:grpSp>
          <p:nvGrpSpPr>
            <p:cNvPr id="314" name="Google Shape;101;p15">
              <a:extLst>
                <a:ext uri="{FF2B5EF4-FFF2-40B4-BE49-F238E27FC236}">
                  <a16:creationId xmlns:a16="http://schemas.microsoft.com/office/drawing/2014/main" id="{5AC685D0-7C46-4244-B626-8293AC027A80}"/>
                </a:ext>
              </a:extLst>
            </p:cNvPr>
            <p:cNvGrpSpPr/>
            <p:nvPr/>
          </p:nvGrpSpPr>
          <p:grpSpPr>
            <a:xfrm>
              <a:off x="4291376" y="2637491"/>
              <a:ext cx="561249" cy="561249"/>
              <a:chOff x="459325" y="3292175"/>
              <a:chExt cx="630900" cy="630900"/>
            </a:xfrm>
          </p:grpSpPr>
          <p:sp>
            <p:nvSpPr>
              <p:cNvPr id="316" name="Google Shape;102;p15">
                <a:extLst>
                  <a:ext uri="{FF2B5EF4-FFF2-40B4-BE49-F238E27FC236}">
                    <a16:creationId xmlns:a16="http://schemas.microsoft.com/office/drawing/2014/main" id="{A2A29C56-828C-4E4A-AACC-FA56F0F076D4}"/>
                  </a:ext>
                </a:extLst>
              </p:cNvPr>
              <p:cNvSpPr/>
              <p:nvPr/>
            </p:nvSpPr>
            <p:spPr>
              <a:xfrm>
                <a:off x="459325" y="3292175"/>
                <a:ext cx="630900" cy="6309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7" name="Google Shape;103;p15">
                <a:extLst>
                  <a:ext uri="{FF2B5EF4-FFF2-40B4-BE49-F238E27FC236}">
                    <a16:creationId xmlns:a16="http://schemas.microsoft.com/office/drawing/2014/main" id="{AF7C7DE3-1C3B-447F-A93F-AA1184CAEDEF}"/>
                  </a:ext>
                </a:extLst>
              </p:cNvPr>
              <p:cNvSpPr/>
              <p:nvPr/>
            </p:nvSpPr>
            <p:spPr>
              <a:xfrm>
                <a:off x="537475" y="3370324"/>
                <a:ext cx="474600" cy="474600"/>
              </a:xfrm>
              <a:prstGeom prst="ellipse">
                <a:avLst/>
              </a:prstGeom>
              <a:solidFill>
                <a:srgbClr val="5775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cxnSp>
          <p:nvCxnSpPr>
            <p:cNvPr id="315" name="Google Shape;104;p15">
              <a:extLst>
                <a:ext uri="{FF2B5EF4-FFF2-40B4-BE49-F238E27FC236}">
                  <a16:creationId xmlns:a16="http://schemas.microsoft.com/office/drawing/2014/main" id="{8C477AD3-60F2-46FC-8FE3-663B821899AB}"/>
                </a:ext>
              </a:extLst>
            </p:cNvPr>
            <p:cNvCxnSpPr>
              <a:stCxn id="316" idx="4"/>
            </p:cNvCxnSpPr>
            <p:nvPr/>
          </p:nvCxnSpPr>
          <p:spPr>
            <a:xfrm>
              <a:off x="4572000" y="3198740"/>
              <a:ext cx="0" cy="43530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sp>
        <p:nvSpPr>
          <p:cNvPr id="3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4D3F63B-958F-41A4-B148-E32CAC2DE6E7}"/>
              </a:ext>
            </a:extLst>
          </p:cNvPr>
          <p:cNvSpPr txBox="1"/>
          <p:nvPr/>
        </p:nvSpPr>
        <p:spPr>
          <a:xfrm>
            <a:off x="1404730" y="4404574"/>
            <a:ext cx="2176415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rgbClr val="FFFFFF">
                    <a:lumMod val="65000"/>
                  </a:srgb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rgbClr val="FFFFFF">
                  <a:lumMod val="6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1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F01260C-9C59-427D-AD09-838A35E61844}"/>
              </a:ext>
            </a:extLst>
          </p:cNvPr>
          <p:cNvSpPr txBox="1"/>
          <p:nvPr/>
        </p:nvSpPr>
        <p:spPr>
          <a:xfrm>
            <a:off x="4821143" y="4036290"/>
            <a:ext cx="2176415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rgbClr val="FFFFFF">
                    <a:lumMod val="65000"/>
                  </a:srgb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rgbClr val="FFFFFF">
                  <a:lumMod val="6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394CB65-D5AB-45EB-8EF5-DFE3C204255C}"/>
              </a:ext>
            </a:extLst>
          </p:cNvPr>
          <p:cNvSpPr txBox="1"/>
          <p:nvPr/>
        </p:nvSpPr>
        <p:spPr>
          <a:xfrm>
            <a:off x="7919472" y="4350623"/>
            <a:ext cx="2176415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rgbClr val="FFFFFF">
                    <a:lumMod val="65000"/>
                  </a:srgb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rgbClr val="FFFFFF">
                  <a:lumMod val="65000"/>
                </a:srgbClr>
              </a:solidFill>
              <a:cs typeface="+mn-ea"/>
              <a:sym typeface="+mn-lt"/>
            </a:endParaRPr>
          </a:p>
        </p:txBody>
      </p:sp>
      <p:pic>
        <p:nvPicPr>
          <p:cNvPr id="322" name="图片 321">
            <a:extLst>
              <a:ext uri="{FF2B5EF4-FFF2-40B4-BE49-F238E27FC236}">
                <a16:creationId xmlns:a16="http://schemas.microsoft.com/office/drawing/2014/main" id="{913DE805-32B7-46B0-ACE3-838E336A03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4148" y="428652"/>
            <a:ext cx="3320704" cy="392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7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" grpId="0" animBg="1"/>
      <p:bldP spid="319" grpId="0" animBg="1"/>
      <p:bldP spid="3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29"/>
          <p:cNvSpPr/>
          <p:nvPr/>
        </p:nvSpPr>
        <p:spPr>
          <a:xfrm>
            <a:off x="-212434" y="3399512"/>
            <a:ext cx="12612867" cy="1119433"/>
          </a:xfrm>
          <a:custGeom>
            <a:avLst/>
            <a:gdLst/>
            <a:ahLst/>
            <a:cxnLst/>
            <a:rect l="l" t="t" r="r" b="b"/>
            <a:pathLst>
              <a:path w="378386" h="33583" extrusionOk="0">
                <a:moveTo>
                  <a:pt x="0" y="398"/>
                </a:moveTo>
                <a:cubicBezTo>
                  <a:pt x="11430" y="5914"/>
                  <a:pt x="47419" y="31870"/>
                  <a:pt x="68580" y="33492"/>
                </a:cubicBezTo>
                <a:cubicBezTo>
                  <a:pt x="89741" y="35114"/>
                  <a:pt x="106894" y="10286"/>
                  <a:pt x="126964" y="10128"/>
                </a:cubicBezTo>
                <a:cubicBezTo>
                  <a:pt x="147034" y="9970"/>
                  <a:pt x="168317" y="32463"/>
                  <a:pt x="188998" y="32542"/>
                </a:cubicBezTo>
                <a:cubicBezTo>
                  <a:pt x="209679" y="32621"/>
                  <a:pt x="230850" y="10442"/>
                  <a:pt x="251051" y="10600"/>
                </a:cubicBezTo>
                <a:cubicBezTo>
                  <a:pt x="271252" y="10758"/>
                  <a:pt x="288983" y="35259"/>
                  <a:pt x="310205" y="33492"/>
                </a:cubicBezTo>
                <a:cubicBezTo>
                  <a:pt x="331428" y="31725"/>
                  <a:pt x="367023" y="5582"/>
                  <a:pt x="378386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64" name="Google Shape;1164;p29"/>
          <p:cNvSpPr/>
          <p:nvPr/>
        </p:nvSpPr>
        <p:spPr>
          <a:xfrm rot="6239689">
            <a:off x="9599768" y="2120192"/>
            <a:ext cx="1281889" cy="1304010"/>
          </a:xfrm>
          <a:custGeom>
            <a:avLst/>
            <a:gdLst/>
            <a:ahLst/>
            <a:cxnLst/>
            <a:rect l="l" t="t" r="r" b="b"/>
            <a:pathLst>
              <a:path w="49840" h="50700" extrusionOk="0">
                <a:moveTo>
                  <a:pt x="28402" y="0"/>
                </a:moveTo>
                <a:cubicBezTo>
                  <a:pt x="18173" y="0"/>
                  <a:pt x="4965" y="8179"/>
                  <a:pt x="2302" y="20640"/>
                </a:cubicBezTo>
                <a:cubicBezTo>
                  <a:pt x="1" y="31402"/>
                  <a:pt x="2747" y="44057"/>
                  <a:pt x="5307" y="46023"/>
                </a:cubicBezTo>
                <a:cubicBezTo>
                  <a:pt x="7905" y="47953"/>
                  <a:pt x="14659" y="50699"/>
                  <a:pt x="24790" y="50699"/>
                </a:cubicBezTo>
                <a:cubicBezTo>
                  <a:pt x="34922" y="50699"/>
                  <a:pt x="41490" y="46172"/>
                  <a:pt x="45053" y="39900"/>
                </a:cubicBezTo>
                <a:cubicBezTo>
                  <a:pt x="48652" y="33629"/>
                  <a:pt x="49320" y="29955"/>
                  <a:pt x="49580" y="25613"/>
                </a:cubicBezTo>
                <a:cubicBezTo>
                  <a:pt x="49840" y="21234"/>
                  <a:pt x="48096" y="12995"/>
                  <a:pt x="45350" y="9804"/>
                </a:cubicBezTo>
                <a:cubicBezTo>
                  <a:pt x="42603" y="6612"/>
                  <a:pt x="39041" y="2048"/>
                  <a:pt x="32175" y="415"/>
                </a:cubicBezTo>
                <a:cubicBezTo>
                  <a:pt x="30986" y="136"/>
                  <a:pt x="29719" y="0"/>
                  <a:pt x="284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65" name="Google Shape;1165;p29"/>
          <p:cNvSpPr/>
          <p:nvPr/>
        </p:nvSpPr>
        <p:spPr>
          <a:xfrm rot="7199765">
            <a:off x="9144458" y="2017423"/>
            <a:ext cx="1978208" cy="1627732"/>
          </a:xfrm>
          <a:custGeom>
            <a:avLst/>
            <a:gdLst/>
            <a:ahLst/>
            <a:cxnLst/>
            <a:rect l="l" t="t" r="r" b="b"/>
            <a:pathLst>
              <a:path w="81622" h="67000" extrusionOk="0">
                <a:moveTo>
                  <a:pt x="38902" y="0"/>
                </a:moveTo>
                <a:cubicBezTo>
                  <a:pt x="35089" y="0"/>
                  <a:pt x="31253" y="717"/>
                  <a:pt x="27648" y="1878"/>
                </a:cubicBezTo>
                <a:cubicBezTo>
                  <a:pt x="7831" y="8224"/>
                  <a:pt x="1" y="32531"/>
                  <a:pt x="9946" y="50232"/>
                </a:cubicBezTo>
                <a:cubicBezTo>
                  <a:pt x="14251" y="57803"/>
                  <a:pt x="21822" y="62924"/>
                  <a:pt x="30023" y="65485"/>
                </a:cubicBezTo>
                <a:cubicBezTo>
                  <a:pt x="33338" y="66519"/>
                  <a:pt x="36720" y="66999"/>
                  <a:pt x="40094" y="66999"/>
                </a:cubicBezTo>
                <a:cubicBezTo>
                  <a:pt x="46161" y="66999"/>
                  <a:pt x="52201" y="65447"/>
                  <a:pt x="57782" y="62776"/>
                </a:cubicBezTo>
                <a:cubicBezTo>
                  <a:pt x="58327" y="62519"/>
                  <a:pt x="57985" y="61790"/>
                  <a:pt x="57498" y="61790"/>
                </a:cubicBezTo>
                <a:cubicBezTo>
                  <a:pt x="57422" y="61790"/>
                  <a:pt x="57342" y="61808"/>
                  <a:pt x="57262" y="61848"/>
                </a:cubicBezTo>
                <a:cubicBezTo>
                  <a:pt x="51778" y="64475"/>
                  <a:pt x="46014" y="65836"/>
                  <a:pt x="40283" y="65836"/>
                </a:cubicBezTo>
                <a:cubicBezTo>
                  <a:pt x="34029" y="65836"/>
                  <a:pt x="27815" y="64215"/>
                  <a:pt x="22044" y="60846"/>
                </a:cubicBezTo>
                <a:cubicBezTo>
                  <a:pt x="12359" y="55168"/>
                  <a:pt x="6792" y="44777"/>
                  <a:pt x="6569" y="33644"/>
                </a:cubicBezTo>
                <a:cubicBezTo>
                  <a:pt x="6421" y="22808"/>
                  <a:pt x="11839" y="11935"/>
                  <a:pt x="21080" y="6108"/>
                </a:cubicBezTo>
                <a:cubicBezTo>
                  <a:pt x="26461" y="2657"/>
                  <a:pt x="32955" y="1099"/>
                  <a:pt x="39264" y="1099"/>
                </a:cubicBezTo>
                <a:cubicBezTo>
                  <a:pt x="45944" y="1099"/>
                  <a:pt x="52141" y="3882"/>
                  <a:pt x="57708" y="7296"/>
                </a:cubicBezTo>
                <a:cubicBezTo>
                  <a:pt x="61229" y="9430"/>
                  <a:pt x="64581" y="13031"/>
                  <a:pt x="68972" y="13031"/>
                </a:cubicBezTo>
                <a:cubicBezTo>
                  <a:pt x="69161" y="13031"/>
                  <a:pt x="69352" y="13025"/>
                  <a:pt x="69546" y="13011"/>
                </a:cubicBezTo>
                <a:cubicBezTo>
                  <a:pt x="72992" y="12746"/>
                  <a:pt x="76498" y="11918"/>
                  <a:pt x="79904" y="11057"/>
                </a:cubicBezTo>
                <a:lnTo>
                  <a:pt x="79904" y="11057"/>
                </a:lnTo>
                <a:cubicBezTo>
                  <a:pt x="77724" y="14868"/>
                  <a:pt x="75531" y="18946"/>
                  <a:pt x="74481" y="23179"/>
                </a:cubicBezTo>
                <a:cubicBezTo>
                  <a:pt x="73220" y="28300"/>
                  <a:pt x="74370" y="33867"/>
                  <a:pt x="74185" y="39099"/>
                </a:cubicBezTo>
                <a:cubicBezTo>
                  <a:pt x="74185" y="39433"/>
                  <a:pt x="74444" y="39600"/>
                  <a:pt x="74709" y="39600"/>
                </a:cubicBezTo>
                <a:cubicBezTo>
                  <a:pt x="74973" y="39600"/>
                  <a:pt x="75242" y="39433"/>
                  <a:pt x="75261" y="39099"/>
                </a:cubicBezTo>
                <a:cubicBezTo>
                  <a:pt x="75409" y="34090"/>
                  <a:pt x="74593" y="29043"/>
                  <a:pt x="75372" y="24070"/>
                </a:cubicBezTo>
                <a:cubicBezTo>
                  <a:pt x="76151" y="19357"/>
                  <a:pt x="79083" y="14607"/>
                  <a:pt x="81421" y="10525"/>
                </a:cubicBezTo>
                <a:cubicBezTo>
                  <a:pt x="81622" y="10157"/>
                  <a:pt x="81340" y="9729"/>
                  <a:pt x="80957" y="9729"/>
                </a:cubicBezTo>
                <a:cubicBezTo>
                  <a:pt x="80915" y="9729"/>
                  <a:pt x="80872" y="9734"/>
                  <a:pt x="80827" y="9745"/>
                </a:cubicBezTo>
                <a:cubicBezTo>
                  <a:pt x="77636" y="10525"/>
                  <a:pt x="74407" y="11230"/>
                  <a:pt x="71179" y="11749"/>
                </a:cubicBezTo>
                <a:cubicBezTo>
                  <a:pt x="70580" y="11855"/>
                  <a:pt x="69976" y="11909"/>
                  <a:pt x="69375" y="11909"/>
                </a:cubicBezTo>
                <a:cubicBezTo>
                  <a:pt x="67666" y="11909"/>
                  <a:pt x="65981" y="11477"/>
                  <a:pt x="64499" y="10599"/>
                </a:cubicBezTo>
                <a:cubicBezTo>
                  <a:pt x="63163" y="9857"/>
                  <a:pt x="62049" y="8817"/>
                  <a:pt x="60751" y="7964"/>
                </a:cubicBezTo>
                <a:cubicBezTo>
                  <a:pt x="55778" y="4698"/>
                  <a:pt x="50508" y="1878"/>
                  <a:pt x="44608" y="579"/>
                </a:cubicBezTo>
                <a:cubicBezTo>
                  <a:pt x="42733" y="182"/>
                  <a:pt x="40820" y="0"/>
                  <a:pt x="389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66" name="Google Shape;1166;p29"/>
          <p:cNvSpPr/>
          <p:nvPr/>
        </p:nvSpPr>
        <p:spPr>
          <a:xfrm>
            <a:off x="9966155" y="4328654"/>
            <a:ext cx="334800" cy="33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133" b="1" i="0" u="none" strike="noStrike" kern="0" cap="none" spc="0" normalizeH="0" baseline="0" noProof="0">
              <a:ln>
                <a:noFill/>
              </a:ln>
              <a:solidFill>
                <a:srgbClr val="F8961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69" name="Google Shape;1169;p29"/>
          <p:cNvSpPr/>
          <p:nvPr/>
        </p:nvSpPr>
        <p:spPr>
          <a:xfrm>
            <a:off x="9037895" y="2766135"/>
            <a:ext cx="763600" cy="763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133" b="1" i="0" u="none" strike="noStrike" kern="0" cap="none" spc="0" normalizeH="0" baseline="0" noProof="0">
                <a:ln>
                  <a:noFill/>
                </a:ln>
                <a:solidFill>
                  <a:srgbClr val="F8961E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endParaRPr kumimoji="0" sz="2133" b="1" i="0" u="none" strike="noStrike" kern="0" cap="none" spc="0" normalizeH="0" baseline="0" noProof="0">
              <a:ln>
                <a:noFill/>
              </a:ln>
              <a:solidFill>
                <a:srgbClr val="F8961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71" name="Google Shape;1171;p29"/>
          <p:cNvSpPr/>
          <p:nvPr/>
        </p:nvSpPr>
        <p:spPr>
          <a:xfrm>
            <a:off x="10027673" y="2559479"/>
            <a:ext cx="425376" cy="535782"/>
          </a:xfrm>
          <a:custGeom>
            <a:avLst/>
            <a:gdLst/>
            <a:ahLst/>
            <a:cxnLst/>
            <a:rect l="l" t="t" r="r" b="b"/>
            <a:pathLst>
              <a:path w="7228" h="9104" extrusionOk="0">
                <a:moveTo>
                  <a:pt x="3810" y="3781"/>
                </a:moveTo>
                <a:cubicBezTo>
                  <a:pt x="4001" y="3781"/>
                  <a:pt x="4156" y="3936"/>
                  <a:pt x="4156" y="4138"/>
                </a:cubicBezTo>
                <a:lnTo>
                  <a:pt x="4156" y="4472"/>
                </a:lnTo>
                <a:cubicBezTo>
                  <a:pt x="4144" y="4757"/>
                  <a:pt x="3906" y="4995"/>
                  <a:pt x="3632" y="4995"/>
                </a:cubicBezTo>
                <a:cubicBezTo>
                  <a:pt x="3334" y="4995"/>
                  <a:pt x="3108" y="4757"/>
                  <a:pt x="3108" y="4472"/>
                </a:cubicBezTo>
                <a:lnTo>
                  <a:pt x="3108" y="4138"/>
                </a:lnTo>
                <a:cubicBezTo>
                  <a:pt x="3108" y="3936"/>
                  <a:pt x="3275" y="3781"/>
                  <a:pt x="3465" y="3781"/>
                </a:cubicBezTo>
                <a:close/>
                <a:moveTo>
                  <a:pt x="3787" y="5329"/>
                </a:moveTo>
                <a:lnTo>
                  <a:pt x="3787" y="5400"/>
                </a:lnTo>
                <a:cubicBezTo>
                  <a:pt x="3810" y="5460"/>
                  <a:pt x="3822" y="5519"/>
                  <a:pt x="3846" y="5567"/>
                </a:cubicBezTo>
                <a:lnTo>
                  <a:pt x="3632" y="5781"/>
                </a:lnTo>
                <a:lnTo>
                  <a:pt x="3596" y="5781"/>
                </a:lnTo>
                <a:lnTo>
                  <a:pt x="3370" y="5567"/>
                </a:lnTo>
                <a:cubicBezTo>
                  <a:pt x="3406" y="5519"/>
                  <a:pt x="3417" y="5460"/>
                  <a:pt x="3417" y="5400"/>
                </a:cubicBezTo>
                <a:lnTo>
                  <a:pt x="3417" y="5329"/>
                </a:lnTo>
                <a:close/>
                <a:moveTo>
                  <a:pt x="3617" y="361"/>
                </a:moveTo>
                <a:cubicBezTo>
                  <a:pt x="4471" y="361"/>
                  <a:pt x="5286" y="670"/>
                  <a:pt x="5918" y="1257"/>
                </a:cubicBezTo>
                <a:cubicBezTo>
                  <a:pt x="6573" y="1888"/>
                  <a:pt x="6942" y="2733"/>
                  <a:pt x="6942" y="3638"/>
                </a:cubicBezTo>
                <a:cubicBezTo>
                  <a:pt x="6906" y="4281"/>
                  <a:pt x="6692" y="4936"/>
                  <a:pt x="6323" y="5484"/>
                </a:cubicBezTo>
                <a:cubicBezTo>
                  <a:pt x="5953" y="6019"/>
                  <a:pt x="5430" y="6436"/>
                  <a:pt x="4822" y="6674"/>
                </a:cubicBezTo>
                <a:cubicBezTo>
                  <a:pt x="4620" y="6758"/>
                  <a:pt x="4501" y="6948"/>
                  <a:pt x="4501" y="7139"/>
                </a:cubicBezTo>
                <a:lnTo>
                  <a:pt x="4501" y="7591"/>
                </a:lnTo>
                <a:cubicBezTo>
                  <a:pt x="4501" y="7662"/>
                  <a:pt x="4489" y="7722"/>
                  <a:pt x="4441" y="7781"/>
                </a:cubicBezTo>
                <a:lnTo>
                  <a:pt x="4287" y="8032"/>
                </a:lnTo>
                <a:cubicBezTo>
                  <a:pt x="4263" y="8043"/>
                  <a:pt x="4251" y="8079"/>
                  <a:pt x="4251" y="8091"/>
                </a:cubicBezTo>
                <a:lnTo>
                  <a:pt x="3025" y="8091"/>
                </a:lnTo>
                <a:cubicBezTo>
                  <a:pt x="3013" y="8079"/>
                  <a:pt x="3013" y="8043"/>
                  <a:pt x="3001" y="8032"/>
                </a:cubicBezTo>
                <a:lnTo>
                  <a:pt x="2834" y="7781"/>
                </a:lnTo>
                <a:cubicBezTo>
                  <a:pt x="2786" y="7722"/>
                  <a:pt x="2775" y="7651"/>
                  <a:pt x="2775" y="7591"/>
                </a:cubicBezTo>
                <a:lnTo>
                  <a:pt x="2775" y="6067"/>
                </a:lnTo>
                <a:cubicBezTo>
                  <a:pt x="2775" y="5996"/>
                  <a:pt x="2822" y="5936"/>
                  <a:pt x="2882" y="5900"/>
                </a:cubicBezTo>
                <a:lnTo>
                  <a:pt x="3167" y="5769"/>
                </a:lnTo>
                <a:lnTo>
                  <a:pt x="3417" y="6019"/>
                </a:lnTo>
                <a:cubicBezTo>
                  <a:pt x="3477" y="6079"/>
                  <a:pt x="3560" y="6127"/>
                  <a:pt x="3656" y="6127"/>
                </a:cubicBezTo>
                <a:cubicBezTo>
                  <a:pt x="3751" y="6127"/>
                  <a:pt x="3834" y="6103"/>
                  <a:pt x="3894" y="6019"/>
                </a:cubicBezTo>
                <a:lnTo>
                  <a:pt x="4144" y="5769"/>
                </a:lnTo>
                <a:lnTo>
                  <a:pt x="4429" y="5900"/>
                </a:lnTo>
                <a:cubicBezTo>
                  <a:pt x="4489" y="5936"/>
                  <a:pt x="4537" y="5996"/>
                  <a:pt x="4537" y="6067"/>
                </a:cubicBezTo>
                <a:lnTo>
                  <a:pt x="4537" y="6198"/>
                </a:lnTo>
                <a:cubicBezTo>
                  <a:pt x="4537" y="6293"/>
                  <a:pt x="4608" y="6365"/>
                  <a:pt x="4703" y="6365"/>
                </a:cubicBezTo>
                <a:cubicBezTo>
                  <a:pt x="4787" y="6365"/>
                  <a:pt x="4858" y="6293"/>
                  <a:pt x="4858" y="6198"/>
                </a:cubicBezTo>
                <a:lnTo>
                  <a:pt x="4858" y="6067"/>
                </a:lnTo>
                <a:cubicBezTo>
                  <a:pt x="4858" y="5877"/>
                  <a:pt x="4763" y="5698"/>
                  <a:pt x="4584" y="5626"/>
                </a:cubicBezTo>
                <a:lnTo>
                  <a:pt x="4179" y="5412"/>
                </a:lnTo>
                <a:lnTo>
                  <a:pt x="4179" y="5400"/>
                </a:lnTo>
                <a:lnTo>
                  <a:pt x="4179" y="5162"/>
                </a:lnTo>
                <a:cubicBezTo>
                  <a:pt x="4382" y="5007"/>
                  <a:pt x="4525" y="4757"/>
                  <a:pt x="4525" y="4472"/>
                </a:cubicBezTo>
                <a:lnTo>
                  <a:pt x="4525" y="4138"/>
                </a:lnTo>
                <a:cubicBezTo>
                  <a:pt x="4525" y="3757"/>
                  <a:pt x="4227" y="3448"/>
                  <a:pt x="3834" y="3448"/>
                </a:cubicBezTo>
                <a:lnTo>
                  <a:pt x="3489" y="3448"/>
                </a:lnTo>
                <a:cubicBezTo>
                  <a:pt x="3120" y="3448"/>
                  <a:pt x="2810" y="3745"/>
                  <a:pt x="2810" y="4138"/>
                </a:cubicBezTo>
                <a:lnTo>
                  <a:pt x="2810" y="4472"/>
                </a:lnTo>
                <a:cubicBezTo>
                  <a:pt x="2810" y="4757"/>
                  <a:pt x="2941" y="4995"/>
                  <a:pt x="3156" y="5162"/>
                </a:cubicBezTo>
                <a:lnTo>
                  <a:pt x="3156" y="5400"/>
                </a:lnTo>
                <a:lnTo>
                  <a:pt x="3156" y="5412"/>
                </a:lnTo>
                <a:lnTo>
                  <a:pt x="2751" y="5626"/>
                </a:lnTo>
                <a:cubicBezTo>
                  <a:pt x="2572" y="5710"/>
                  <a:pt x="2465" y="5877"/>
                  <a:pt x="2465" y="6067"/>
                </a:cubicBezTo>
                <a:lnTo>
                  <a:pt x="2465" y="6674"/>
                </a:lnTo>
                <a:cubicBezTo>
                  <a:pt x="1882" y="6460"/>
                  <a:pt x="1381" y="6055"/>
                  <a:pt x="1012" y="5567"/>
                </a:cubicBezTo>
                <a:cubicBezTo>
                  <a:pt x="572" y="4984"/>
                  <a:pt x="369" y="4281"/>
                  <a:pt x="381" y="3567"/>
                </a:cubicBezTo>
                <a:cubicBezTo>
                  <a:pt x="393" y="2745"/>
                  <a:pt x="727" y="1959"/>
                  <a:pt x="1310" y="1364"/>
                </a:cubicBezTo>
                <a:cubicBezTo>
                  <a:pt x="1882" y="769"/>
                  <a:pt x="2655" y="412"/>
                  <a:pt x="3477" y="364"/>
                </a:cubicBezTo>
                <a:cubicBezTo>
                  <a:pt x="3524" y="362"/>
                  <a:pt x="3571" y="361"/>
                  <a:pt x="3617" y="361"/>
                </a:cubicBezTo>
                <a:close/>
                <a:moveTo>
                  <a:pt x="4144" y="8424"/>
                </a:moveTo>
                <a:lnTo>
                  <a:pt x="4144" y="8782"/>
                </a:lnTo>
                <a:lnTo>
                  <a:pt x="3108" y="8794"/>
                </a:lnTo>
                <a:cubicBezTo>
                  <a:pt x="3108" y="8794"/>
                  <a:pt x="3096" y="8794"/>
                  <a:pt x="3096" y="8782"/>
                </a:cubicBezTo>
                <a:lnTo>
                  <a:pt x="3096" y="8424"/>
                </a:lnTo>
                <a:close/>
                <a:moveTo>
                  <a:pt x="3635" y="0"/>
                </a:moveTo>
                <a:cubicBezTo>
                  <a:pt x="3563" y="0"/>
                  <a:pt x="3490" y="2"/>
                  <a:pt x="3417" y="7"/>
                </a:cubicBezTo>
                <a:cubicBezTo>
                  <a:pt x="2513" y="54"/>
                  <a:pt x="1667" y="435"/>
                  <a:pt x="1024" y="1114"/>
                </a:cubicBezTo>
                <a:cubicBezTo>
                  <a:pt x="381" y="1769"/>
                  <a:pt x="24" y="2626"/>
                  <a:pt x="12" y="3531"/>
                </a:cubicBezTo>
                <a:cubicBezTo>
                  <a:pt x="0" y="4341"/>
                  <a:pt x="238" y="5103"/>
                  <a:pt x="691" y="5734"/>
                </a:cubicBezTo>
                <a:cubicBezTo>
                  <a:pt x="1131" y="6317"/>
                  <a:pt x="1739" y="6781"/>
                  <a:pt x="2405" y="7019"/>
                </a:cubicBezTo>
                <a:lnTo>
                  <a:pt x="2405" y="7603"/>
                </a:lnTo>
                <a:cubicBezTo>
                  <a:pt x="2405" y="7734"/>
                  <a:pt x="2453" y="7865"/>
                  <a:pt x="2524" y="7972"/>
                </a:cubicBezTo>
                <a:lnTo>
                  <a:pt x="2691" y="8222"/>
                </a:lnTo>
                <a:cubicBezTo>
                  <a:pt x="2739" y="8282"/>
                  <a:pt x="2751" y="8353"/>
                  <a:pt x="2751" y="8413"/>
                </a:cubicBezTo>
                <a:lnTo>
                  <a:pt x="2751" y="8770"/>
                </a:lnTo>
                <a:cubicBezTo>
                  <a:pt x="2751" y="8948"/>
                  <a:pt x="2894" y="9103"/>
                  <a:pt x="3072" y="9103"/>
                </a:cubicBezTo>
                <a:lnTo>
                  <a:pt x="4108" y="9103"/>
                </a:lnTo>
                <a:cubicBezTo>
                  <a:pt x="4287" y="9103"/>
                  <a:pt x="4429" y="8948"/>
                  <a:pt x="4429" y="8770"/>
                </a:cubicBezTo>
                <a:lnTo>
                  <a:pt x="4429" y="8413"/>
                </a:lnTo>
                <a:cubicBezTo>
                  <a:pt x="4429" y="8341"/>
                  <a:pt x="4441" y="8282"/>
                  <a:pt x="4489" y="8222"/>
                </a:cubicBezTo>
                <a:lnTo>
                  <a:pt x="4656" y="7972"/>
                </a:lnTo>
                <a:cubicBezTo>
                  <a:pt x="4727" y="7865"/>
                  <a:pt x="4775" y="7734"/>
                  <a:pt x="4775" y="7603"/>
                </a:cubicBezTo>
                <a:lnTo>
                  <a:pt x="4775" y="7150"/>
                </a:lnTo>
                <a:cubicBezTo>
                  <a:pt x="4775" y="7079"/>
                  <a:pt x="4822" y="7008"/>
                  <a:pt x="4894" y="6984"/>
                </a:cubicBezTo>
                <a:cubicBezTo>
                  <a:pt x="5561" y="6734"/>
                  <a:pt x="6132" y="6269"/>
                  <a:pt x="6549" y="5698"/>
                </a:cubicBezTo>
                <a:cubicBezTo>
                  <a:pt x="6966" y="5079"/>
                  <a:pt x="7180" y="4388"/>
                  <a:pt x="7180" y="3638"/>
                </a:cubicBezTo>
                <a:cubicBezTo>
                  <a:pt x="7227" y="2614"/>
                  <a:pt x="6823" y="1674"/>
                  <a:pt x="6096" y="995"/>
                </a:cubicBezTo>
                <a:cubicBezTo>
                  <a:pt x="5422" y="354"/>
                  <a:pt x="4564" y="0"/>
                  <a:pt x="36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72" name="Google Shape;1172;p29"/>
          <p:cNvSpPr/>
          <p:nvPr/>
        </p:nvSpPr>
        <p:spPr>
          <a:xfrm>
            <a:off x="9916973" y="2762340"/>
            <a:ext cx="90454" cy="19656"/>
          </a:xfrm>
          <a:custGeom>
            <a:avLst/>
            <a:gdLst/>
            <a:ahLst/>
            <a:cxnLst/>
            <a:rect l="l" t="t" r="r" b="b"/>
            <a:pathLst>
              <a:path w="1537" h="334" extrusionOk="0">
                <a:moveTo>
                  <a:pt x="167" y="1"/>
                </a:moveTo>
                <a:cubicBezTo>
                  <a:pt x="72" y="1"/>
                  <a:pt x="0" y="72"/>
                  <a:pt x="0" y="167"/>
                </a:cubicBezTo>
                <a:cubicBezTo>
                  <a:pt x="0" y="251"/>
                  <a:pt x="72" y="334"/>
                  <a:pt x="167" y="334"/>
                </a:cubicBezTo>
                <a:lnTo>
                  <a:pt x="1369" y="334"/>
                </a:lnTo>
                <a:cubicBezTo>
                  <a:pt x="1465" y="334"/>
                  <a:pt x="1536" y="251"/>
                  <a:pt x="1536" y="167"/>
                </a:cubicBezTo>
                <a:cubicBezTo>
                  <a:pt x="1536" y="72"/>
                  <a:pt x="1465" y="1"/>
                  <a:pt x="13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73" name="Google Shape;1173;p29"/>
          <p:cNvSpPr/>
          <p:nvPr/>
        </p:nvSpPr>
        <p:spPr>
          <a:xfrm>
            <a:off x="10474000" y="2762340"/>
            <a:ext cx="90454" cy="19656"/>
          </a:xfrm>
          <a:custGeom>
            <a:avLst/>
            <a:gdLst/>
            <a:ahLst/>
            <a:cxnLst/>
            <a:rect l="l" t="t" r="r" b="b"/>
            <a:pathLst>
              <a:path w="1537" h="334" extrusionOk="0">
                <a:moveTo>
                  <a:pt x="167" y="1"/>
                </a:moveTo>
                <a:cubicBezTo>
                  <a:pt x="72" y="1"/>
                  <a:pt x="1" y="72"/>
                  <a:pt x="1" y="167"/>
                </a:cubicBezTo>
                <a:cubicBezTo>
                  <a:pt x="1" y="251"/>
                  <a:pt x="72" y="334"/>
                  <a:pt x="167" y="334"/>
                </a:cubicBezTo>
                <a:lnTo>
                  <a:pt x="1370" y="334"/>
                </a:lnTo>
                <a:cubicBezTo>
                  <a:pt x="1465" y="334"/>
                  <a:pt x="1537" y="251"/>
                  <a:pt x="1537" y="167"/>
                </a:cubicBezTo>
                <a:cubicBezTo>
                  <a:pt x="1537" y="72"/>
                  <a:pt x="1465" y="1"/>
                  <a:pt x="137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74" name="Google Shape;1174;p29"/>
          <p:cNvSpPr/>
          <p:nvPr/>
        </p:nvSpPr>
        <p:spPr>
          <a:xfrm>
            <a:off x="10231592" y="2449134"/>
            <a:ext cx="18949" cy="89748"/>
          </a:xfrm>
          <a:custGeom>
            <a:avLst/>
            <a:gdLst/>
            <a:ahLst/>
            <a:cxnLst/>
            <a:rect l="l" t="t" r="r" b="b"/>
            <a:pathLst>
              <a:path w="322" h="1525" extrusionOk="0">
                <a:moveTo>
                  <a:pt x="167" y="1"/>
                </a:moveTo>
                <a:cubicBezTo>
                  <a:pt x="72" y="1"/>
                  <a:pt x="0" y="72"/>
                  <a:pt x="0" y="155"/>
                </a:cubicBezTo>
                <a:lnTo>
                  <a:pt x="0" y="1370"/>
                </a:lnTo>
                <a:cubicBezTo>
                  <a:pt x="0" y="1453"/>
                  <a:pt x="72" y="1525"/>
                  <a:pt x="167" y="1525"/>
                </a:cubicBezTo>
                <a:cubicBezTo>
                  <a:pt x="250" y="1525"/>
                  <a:pt x="322" y="1453"/>
                  <a:pt x="322" y="1370"/>
                </a:cubicBezTo>
                <a:lnTo>
                  <a:pt x="322" y="155"/>
                </a:lnTo>
                <a:cubicBezTo>
                  <a:pt x="310" y="60"/>
                  <a:pt x="250" y="1"/>
                  <a:pt x="1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75" name="Google Shape;1175;p29"/>
          <p:cNvSpPr/>
          <p:nvPr/>
        </p:nvSpPr>
        <p:spPr>
          <a:xfrm>
            <a:off x="10087936" y="2973204"/>
            <a:ext cx="42079" cy="54083"/>
          </a:xfrm>
          <a:custGeom>
            <a:avLst/>
            <a:gdLst/>
            <a:ahLst/>
            <a:cxnLst/>
            <a:rect l="l" t="t" r="r" b="b"/>
            <a:pathLst>
              <a:path w="715" h="919" extrusionOk="0">
                <a:moveTo>
                  <a:pt x="525" y="1"/>
                </a:moveTo>
                <a:cubicBezTo>
                  <a:pt x="470" y="1"/>
                  <a:pt x="413" y="30"/>
                  <a:pt x="381" y="85"/>
                </a:cubicBezTo>
                <a:lnTo>
                  <a:pt x="48" y="680"/>
                </a:lnTo>
                <a:cubicBezTo>
                  <a:pt x="0" y="751"/>
                  <a:pt x="24" y="859"/>
                  <a:pt x="107" y="894"/>
                </a:cubicBezTo>
                <a:cubicBezTo>
                  <a:pt x="131" y="918"/>
                  <a:pt x="167" y="918"/>
                  <a:pt x="179" y="918"/>
                </a:cubicBezTo>
                <a:cubicBezTo>
                  <a:pt x="238" y="918"/>
                  <a:pt x="286" y="882"/>
                  <a:pt x="310" y="835"/>
                </a:cubicBezTo>
                <a:lnTo>
                  <a:pt x="655" y="240"/>
                </a:lnTo>
                <a:cubicBezTo>
                  <a:pt x="715" y="156"/>
                  <a:pt x="679" y="61"/>
                  <a:pt x="608" y="25"/>
                </a:cubicBezTo>
                <a:cubicBezTo>
                  <a:pt x="583" y="9"/>
                  <a:pt x="554" y="1"/>
                  <a:pt x="52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76" name="Google Shape;1176;p29"/>
          <p:cNvSpPr/>
          <p:nvPr/>
        </p:nvSpPr>
        <p:spPr>
          <a:xfrm>
            <a:off x="10351413" y="2516812"/>
            <a:ext cx="42079" cy="53614"/>
          </a:xfrm>
          <a:custGeom>
            <a:avLst/>
            <a:gdLst/>
            <a:ahLst/>
            <a:cxnLst/>
            <a:rect l="l" t="t" r="r" b="b"/>
            <a:pathLst>
              <a:path w="715" h="911" extrusionOk="0">
                <a:moveTo>
                  <a:pt x="534" y="1"/>
                </a:moveTo>
                <a:cubicBezTo>
                  <a:pt x="476" y="1"/>
                  <a:pt x="418" y="28"/>
                  <a:pt x="393" y="77"/>
                </a:cubicBezTo>
                <a:lnTo>
                  <a:pt x="48" y="672"/>
                </a:lnTo>
                <a:cubicBezTo>
                  <a:pt x="0" y="744"/>
                  <a:pt x="36" y="851"/>
                  <a:pt x="107" y="898"/>
                </a:cubicBezTo>
                <a:cubicBezTo>
                  <a:pt x="131" y="910"/>
                  <a:pt x="167" y="910"/>
                  <a:pt x="179" y="910"/>
                </a:cubicBezTo>
                <a:cubicBezTo>
                  <a:pt x="238" y="910"/>
                  <a:pt x="286" y="887"/>
                  <a:pt x="310" y="839"/>
                </a:cubicBezTo>
                <a:lnTo>
                  <a:pt x="655" y="244"/>
                </a:lnTo>
                <a:cubicBezTo>
                  <a:pt x="714" y="172"/>
                  <a:pt x="691" y="65"/>
                  <a:pt x="607" y="17"/>
                </a:cubicBezTo>
                <a:cubicBezTo>
                  <a:pt x="585" y="6"/>
                  <a:pt x="560" y="1"/>
                  <a:pt x="5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77" name="Google Shape;1177;p29"/>
          <p:cNvSpPr/>
          <p:nvPr/>
        </p:nvSpPr>
        <p:spPr>
          <a:xfrm>
            <a:off x="9984240" y="2620920"/>
            <a:ext cx="57497" cy="39195"/>
          </a:xfrm>
          <a:custGeom>
            <a:avLst/>
            <a:gdLst/>
            <a:ahLst/>
            <a:cxnLst/>
            <a:rect l="l" t="t" r="r" b="b"/>
            <a:pathLst>
              <a:path w="977" h="666" extrusionOk="0">
                <a:moveTo>
                  <a:pt x="199" y="1"/>
                </a:moveTo>
                <a:cubicBezTo>
                  <a:pt x="141" y="1"/>
                  <a:pt x="80" y="33"/>
                  <a:pt x="48" y="82"/>
                </a:cubicBezTo>
                <a:cubicBezTo>
                  <a:pt x="0" y="153"/>
                  <a:pt x="36" y="261"/>
                  <a:pt x="107" y="308"/>
                </a:cubicBezTo>
                <a:lnTo>
                  <a:pt x="703" y="642"/>
                </a:lnTo>
                <a:cubicBezTo>
                  <a:pt x="738" y="665"/>
                  <a:pt x="762" y="665"/>
                  <a:pt x="774" y="665"/>
                </a:cubicBezTo>
                <a:cubicBezTo>
                  <a:pt x="834" y="665"/>
                  <a:pt x="881" y="630"/>
                  <a:pt x="917" y="594"/>
                </a:cubicBezTo>
                <a:cubicBezTo>
                  <a:pt x="976" y="499"/>
                  <a:pt x="941" y="415"/>
                  <a:pt x="869" y="368"/>
                </a:cubicBezTo>
                <a:lnTo>
                  <a:pt x="274" y="22"/>
                </a:lnTo>
                <a:cubicBezTo>
                  <a:pt x="252" y="7"/>
                  <a:pt x="226" y="1"/>
                  <a:pt x="1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78" name="Google Shape;1178;p29"/>
          <p:cNvSpPr/>
          <p:nvPr/>
        </p:nvSpPr>
        <p:spPr>
          <a:xfrm>
            <a:off x="10439689" y="2883691"/>
            <a:ext cx="57497" cy="39195"/>
          </a:xfrm>
          <a:custGeom>
            <a:avLst/>
            <a:gdLst/>
            <a:ahLst/>
            <a:cxnLst/>
            <a:rect l="l" t="t" r="r" b="b"/>
            <a:pathLst>
              <a:path w="977" h="666" extrusionOk="0">
                <a:moveTo>
                  <a:pt x="199" y="1"/>
                </a:moveTo>
                <a:cubicBezTo>
                  <a:pt x="141" y="1"/>
                  <a:pt x="81" y="33"/>
                  <a:pt x="48" y="82"/>
                </a:cubicBezTo>
                <a:cubicBezTo>
                  <a:pt x="0" y="153"/>
                  <a:pt x="36" y="260"/>
                  <a:pt x="107" y="308"/>
                </a:cubicBezTo>
                <a:lnTo>
                  <a:pt x="703" y="641"/>
                </a:lnTo>
                <a:cubicBezTo>
                  <a:pt x="738" y="665"/>
                  <a:pt x="762" y="665"/>
                  <a:pt x="774" y="665"/>
                </a:cubicBezTo>
                <a:cubicBezTo>
                  <a:pt x="834" y="665"/>
                  <a:pt x="881" y="629"/>
                  <a:pt x="917" y="594"/>
                </a:cubicBezTo>
                <a:cubicBezTo>
                  <a:pt x="977" y="510"/>
                  <a:pt x="953" y="415"/>
                  <a:pt x="869" y="368"/>
                </a:cubicBezTo>
                <a:lnTo>
                  <a:pt x="274" y="22"/>
                </a:lnTo>
                <a:cubicBezTo>
                  <a:pt x="252" y="7"/>
                  <a:pt x="226" y="1"/>
                  <a:pt x="1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79" name="Google Shape;1179;p29"/>
          <p:cNvSpPr/>
          <p:nvPr/>
        </p:nvSpPr>
        <p:spPr>
          <a:xfrm>
            <a:off x="10351413" y="2973204"/>
            <a:ext cx="42079" cy="54083"/>
          </a:xfrm>
          <a:custGeom>
            <a:avLst/>
            <a:gdLst/>
            <a:ahLst/>
            <a:cxnLst/>
            <a:rect l="l" t="t" r="r" b="b"/>
            <a:pathLst>
              <a:path w="715" h="919" extrusionOk="0">
                <a:moveTo>
                  <a:pt x="190" y="1"/>
                </a:moveTo>
                <a:cubicBezTo>
                  <a:pt x="160" y="1"/>
                  <a:pt x="132" y="9"/>
                  <a:pt x="107" y="25"/>
                </a:cubicBezTo>
                <a:cubicBezTo>
                  <a:pt x="36" y="61"/>
                  <a:pt x="0" y="168"/>
                  <a:pt x="48" y="240"/>
                </a:cubicBezTo>
                <a:lnTo>
                  <a:pt x="393" y="835"/>
                </a:lnTo>
                <a:cubicBezTo>
                  <a:pt x="417" y="882"/>
                  <a:pt x="476" y="918"/>
                  <a:pt x="524" y="918"/>
                </a:cubicBezTo>
                <a:cubicBezTo>
                  <a:pt x="548" y="918"/>
                  <a:pt x="583" y="918"/>
                  <a:pt x="595" y="894"/>
                </a:cubicBezTo>
                <a:cubicBezTo>
                  <a:pt x="691" y="859"/>
                  <a:pt x="714" y="751"/>
                  <a:pt x="667" y="680"/>
                </a:cubicBezTo>
                <a:lnTo>
                  <a:pt x="333" y="85"/>
                </a:lnTo>
                <a:cubicBezTo>
                  <a:pt x="302" y="30"/>
                  <a:pt x="245" y="1"/>
                  <a:pt x="1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80" name="Google Shape;1180;p29"/>
          <p:cNvSpPr/>
          <p:nvPr/>
        </p:nvSpPr>
        <p:spPr>
          <a:xfrm>
            <a:off x="10087936" y="2516812"/>
            <a:ext cx="42079" cy="53614"/>
          </a:xfrm>
          <a:custGeom>
            <a:avLst/>
            <a:gdLst/>
            <a:ahLst/>
            <a:cxnLst/>
            <a:rect l="l" t="t" r="r" b="b"/>
            <a:pathLst>
              <a:path w="715" h="911" extrusionOk="0">
                <a:moveTo>
                  <a:pt x="181" y="1"/>
                </a:moveTo>
                <a:cubicBezTo>
                  <a:pt x="155" y="1"/>
                  <a:pt x="130" y="6"/>
                  <a:pt x="107" y="17"/>
                </a:cubicBezTo>
                <a:cubicBezTo>
                  <a:pt x="24" y="65"/>
                  <a:pt x="0" y="172"/>
                  <a:pt x="48" y="244"/>
                </a:cubicBezTo>
                <a:lnTo>
                  <a:pt x="381" y="839"/>
                </a:lnTo>
                <a:cubicBezTo>
                  <a:pt x="417" y="887"/>
                  <a:pt x="477" y="910"/>
                  <a:pt x="524" y="910"/>
                </a:cubicBezTo>
                <a:cubicBezTo>
                  <a:pt x="548" y="910"/>
                  <a:pt x="584" y="910"/>
                  <a:pt x="596" y="898"/>
                </a:cubicBezTo>
                <a:cubicBezTo>
                  <a:pt x="679" y="851"/>
                  <a:pt x="715" y="744"/>
                  <a:pt x="667" y="672"/>
                </a:cubicBezTo>
                <a:lnTo>
                  <a:pt x="322" y="77"/>
                </a:lnTo>
                <a:cubicBezTo>
                  <a:pt x="297" y="28"/>
                  <a:pt x="238" y="1"/>
                  <a:pt x="18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81" name="Google Shape;1181;p29"/>
          <p:cNvSpPr/>
          <p:nvPr/>
        </p:nvSpPr>
        <p:spPr>
          <a:xfrm>
            <a:off x="10439689" y="2620920"/>
            <a:ext cx="57497" cy="39195"/>
          </a:xfrm>
          <a:custGeom>
            <a:avLst/>
            <a:gdLst/>
            <a:ahLst/>
            <a:cxnLst/>
            <a:rect l="l" t="t" r="r" b="b"/>
            <a:pathLst>
              <a:path w="977" h="666" extrusionOk="0">
                <a:moveTo>
                  <a:pt x="778" y="1"/>
                </a:moveTo>
                <a:cubicBezTo>
                  <a:pt x="751" y="1"/>
                  <a:pt x="725" y="7"/>
                  <a:pt x="703" y="22"/>
                </a:cubicBezTo>
                <a:lnTo>
                  <a:pt x="107" y="368"/>
                </a:lnTo>
                <a:cubicBezTo>
                  <a:pt x="36" y="415"/>
                  <a:pt x="0" y="511"/>
                  <a:pt x="48" y="594"/>
                </a:cubicBezTo>
                <a:cubicBezTo>
                  <a:pt x="84" y="630"/>
                  <a:pt x="143" y="665"/>
                  <a:pt x="179" y="665"/>
                </a:cubicBezTo>
                <a:cubicBezTo>
                  <a:pt x="215" y="665"/>
                  <a:pt x="238" y="665"/>
                  <a:pt x="262" y="653"/>
                </a:cubicBezTo>
                <a:lnTo>
                  <a:pt x="857" y="308"/>
                </a:lnTo>
                <a:cubicBezTo>
                  <a:pt x="953" y="249"/>
                  <a:pt x="977" y="153"/>
                  <a:pt x="929" y="82"/>
                </a:cubicBezTo>
                <a:cubicBezTo>
                  <a:pt x="896" y="33"/>
                  <a:pt x="836" y="1"/>
                  <a:pt x="7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82" name="Google Shape;1182;p29"/>
          <p:cNvSpPr/>
          <p:nvPr/>
        </p:nvSpPr>
        <p:spPr>
          <a:xfrm>
            <a:off x="9984240" y="2883691"/>
            <a:ext cx="57497" cy="39195"/>
          </a:xfrm>
          <a:custGeom>
            <a:avLst/>
            <a:gdLst/>
            <a:ahLst/>
            <a:cxnLst/>
            <a:rect l="l" t="t" r="r" b="b"/>
            <a:pathLst>
              <a:path w="977" h="666" extrusionOk="0">
                <a:moveTo>
                  <a:pt x="778" y="1"/>
                </a:moveTo>
                <a:cubicBezTo>
                  <a:pt x="751" y="1"/>
                  <a:pt x="725" y="7"/>
                  <a:pt x="703" y="22"/>
                </a:cubicBezTo>
                <a:lnTo>
                  <a:pt x="107" y="368"/>
                </a:lnTo>
                <a:cubicBezTo>
                  <a:pt x="36" y="415"/>
                  <a:pt x="0" y="510"/>
                  <a:pt x="48" y="594"/>
                </a:cubicBezTo>
                <a:cubicBezTo>
                  <a:pt x="84" y="629"/>
                  <a:pt x="143" y="665"/>
                  <a:pt x="179" y="665"/>
                </a:cubicBezTo>
                <a:cubicBezTo>
                  <a:pt x="214" y="665"/>
                  <a:pt x="238" y="665"/>
                  <a:pt x="262" y="653"/>
                </a:cubicBezTo>
                <a:lnTo>
                  <a:pt x="857" y="308"/>
                </a:lnTo>
                <a:cubicBezTo>
                  <a:pt x="941" y="260"/>
                  <a:pt x="976" y="153"/>
                  <a:pt x="929" y="82"/>
                </a:cubicBezTo>
                <a:cubicBezTo>
                  <a:pt x="896" y="33"/>
                  <a:pt x="835" y="1"/>
                  <a:pt x="7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83" name="Google Shape;1183;p29"/>
          <p:cNvSpPr/>
          <p:nvPr/>
        </p:nvSpPr>
        <p:spPr>
          <a:xfrm>
            <a:off x="10270786" y="2605266"/>
            <a:ext cx="131827" cy="115114"/>
          </a:xfrm>
          <a:custGeom>
            <a:avLst/>
            <a:gdLst/>
            <a:ahLst/>
            <a:cxnLst/>
            <a:rect l="l" t="t" r="r" b="b"/>
            <a:pathLst>
              <a:path w="2240" h="1956" extrusionOk="0">
                <a:moveTo>
                  <a:pt x="186" y="1"/>
                </a:moveTo>
                <a:cubicBezTo>
                  <a:pt x="103" y="1"/>
                  <a:pt x="34" y="47"/>
                  <a:pt x="13" y="122"/>
                </a:cubicBezTo>
                <a:cubicBezTo>
                  <a:pt x="1" y="217"/>
                  <a:pt x="48" y="300"/>
                  <a:pt x="132" y="324"/>
                </a:cubicBezTo>
                <a:cubicBezTo>
                  <a:pt x="930" y="527"/>
                  <a:pt x="1584" y="1098"/>
                  <a:pt x="1894" y="1848"/>
                </a:cubicBezTo>
                <a:cubicBezTo>
                  <a:pt x="1918" y="1908"/>
                  <a:pt x="1977" y="1955"/>
                  <a:pt x="2037" y="1955"/>
                </a:cubicBezTo>
                <a:cubicBezTo>
                  <a:pt x="2061" y="1955"/>
                  <a:pt x="2084" y="1955"/>
                  <a:pt x="2096" y="1943"/>
                </a:cubicBezTo>
                <a:cubicBezTo>
                  <a:pt x="2192" y="1908"/>
                  <a:pt x="2239" y="1824"/>
                  <a:pt x="2192" y="1729"/>
                </a:cubicBezTo>
                <a:cubicBezTo>
                  <a:pt x="1846" y="884"/>
                  <a:pt x="1108" y="229"/>
                  <a:pt x="215" y="3"/>
                </a:cubicBezTo>
                <a:cubicBezTo>
                  <a:pt x="205" y="1"/>
                  <a:pt x="196" y="1"/>
                  <a:pt x="1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85" name="Google Shape;1185;p29"/>
          <p:cNvSpPr/>
          <p:nvPr/>
        </p:nvSpPr>
        <p:spPr>
          <a:xfrm rot="3283227">
            <a:off x="5401625" y="2175989"/>
            <a:ext cx="1328915" cy="1351845"/>
          </a:xfrm>
          <a:custGeom>
            <a:avLst/>
            <a:gdLst/>
            <a:ahLst/>
            <a:cxnLst/>
            <a:rect l="l" t="t" r="r" b="b"/>
            <a:pathLst>
              <a:path w="49840" h="50700" extrusionOk="0">
                <a:moveTo>
                  <a:pt x="28402" y="0"/>
                </a:moveTo>
                <a:cubicBezTo>
                  <a:pt x="18173" y="0"/>
                  <a:pt x="4965" y="8179"/>
                  <a:pt x="2302" y="20640"/>
                </a:cubicBezTo>
                <a:cubicBezTo>
                  <a:pt x="1" y="31402"/>
                  <a:pt x="2747" y="44057"/>
                  <a:pt x="5307" y="46023"/>
                </a:cubicBezTo>
                <a:cubicBezTo>
                  <a:pt x="7905" y="47953"/>
                  <a:pt x="14659" y="50699"/>
                  <a:pt x="24790" y="50699"/>
                </a:cubicBezTo>
                <a:cubicBezTo>
                  <a:pt x="34922" y="50699"/>
                  <a:pt x="41490" y="46172"/>
                  <a:pt x="45053" y="39900"/>
                </a:cubicBezTo>
                <a:cubicBezTo>
                  <a:pt x="48652" y="33629"/>
                  <a:pt x="49320" y="29955"/>
                  <a:pt x="49580" y="25613"/>
                </a:cubicBezTo>
                <a:cubicBezTo>
                  <a:pt x="49840" y="21234"/>
                  <a:pt x="48096" y="12995"/>
                  <a:pt x="45350" y="9804"/>
                </a:cubicBezTo>
                <a:cubicBezTo>
                  <a:pt x="42603" y="6612"/>
                  <a:pt x="39041" y="2048"/>
                  <a:pt x="32175" y="415"/>
                </a:cubicBezTo>
                <a:cubicBezTo>
                  <a:pt x="30986" y="136"/>
                  <a:pt x="29719" y="0"/>
                  <a:pt x="2840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86" name="Google Shape;1186;p29"/>
          <p:cNvSpPr/>
          <p:nvPr/>
        </p:nvSpPr>
        <p:spPr>
          <a:xfrm rot="19727092">
            <a:off x="5206689" y="2052429"/>
            <a:ext cx="1752016" cy="1772696"/>
          </a:xfrm>
          <a:custGeom>
            <a:avLst/>
            <a:gdLst/>
            <a:ahLst/>
            <a:cxnLst/>
            <a:rect l="l" t="t" r="r" b="b"/>
            <a:pathLst>
              <a:path w="72292" h="72956" extrusionOk="0">
                <a:moveTo>
                  <a:pt x="32425" y="0"/>
                </a:moveTo>
                <a:cubicBezTo>
                  <a:pt x="20638" y="0"/>
                  <a:pt x="9132" y="5925"/>
                  <a:pt x="3526" y="16917"/>
                </a:cubicBezTo>
                <a:cubicBezTo>
                  <a:pt x="3297" y="17325"/>
                  <a:pt x="3663" y="17715"/>
                  <a:pt x="4023" y="17715"/>
                </a:cubicBezTo>
                <a:cubicBezTo>
                  <a:pt x="4187" y="17715"/>
                  <a:pt x="4350" y="17634"/>
                  <a:pt x="4454" y="17436"/>
                </a:cubicBezTo>
                <a:cubicBezTo>
                  <a:pt x="9538" y="7491"/>
                  <a:pt x="19669" y="1627"/>
                  <a:pt x="30691" y="1071"/>
                </a:cubicBezTo>
                <a:cubicBezTo>
                  <a:pt x="31234" y="1043"/>
                  <a:pt x="31775" y="1030"/>
                  <a:pt x="32313" y="1030"/>
                </a:cubicBezTo>
                <a:cubicBezTo>
                  <a:pt x="43452" y="1030"/>
                  <a:pt x="53695" y="6800"/>
                  <a:pt x="61270" y="14764"/>
                </a:cubicBezTo>
                <a:cubicBezTo>
                  <a:pt x="65427" y="19181"/>
                  <a:pt x="68804" y="24524"/>
                  <a:pt x="70288" y="30462"/>
                </a:cubicBezTo>
                <a:cubicBezTo>
                  <a:pt x="71513" y="35212"/>
                  <a:pt x="70696" y="40185"/>
                  <a:pt x="69026" y="44712"/>
                </a:cubicBezTo>
                <a:cubicBezTo>
                  <a:pt x="65575" y="54361"/>
                  <a:pt x="57448" y="62971"/>
                  <a:pt x="46834" y="63824"/>
                </a:cubicBezTo>
                <a:cubicBezTo>
                  <a:pt x="45449" y="63941"/>
                  <a:pt x="44058" y="63977"/>
                  <a:pt x="42663" y="63977"/>
                </a:cubicBezTo>
                <a:cubicBezTo>
                  <a:pt x="40382" y="63977"/>
                  <a:pt x="38092" y="63880"/>
                  <a:pt x="35807" y="63880"/>
                </a:cubicBezTo>
                <a:cubicBezTo>
                  <a:pt x="33723" y="63880"/>
                  <a:pt x="31643" y="63961"/>
                  <a:pt x="29578" y="64269"/>
                </a:cubicBezTo>
                <a:cubicBezTo>
                  <a:pt x="24412" y="65007"/>
                  <a:pt x="20277" y="67959"/>
                  <a:pt x="16296" y="71068"/>
                </a:cubicBezTo>
                <a:lnTo>
                  <a:pt x="16296" y="71068"/>
                </a:lnTo>
                <a:cubicBezTo>
                  <a:pt x="16800" y="68889"/>
                  <a:pt x="17158" y="66691"/>
                  <a:pt x="17369" y="64492"/>
                </a:cubicBezTo>
                <a:cubicBezTo>
                  <a:pt x="17665" y="60967"/>
                  <a:pt x="16144" y="58332"/>
                  <a:pt x="13769" y="55808"/>
                </a:cubicBezTo>
                <a:cubicBezTo>
                  <a:pt x="11023" y="52840"/>
                  <a:pt x="8128" y="50056"/>
                  <a:pt x="5716" y="46791"/>
                </a:cubicBezTo>
                <a:cubicBezTo>
                  <a:pt x="2228" y="42040"/>
                  <a:pt x="1040" y="36585"/>
                  <a:pt x="1188" y="30722"/>
                </a:cubicBezTo>
                <a:cubicBezTo>
                  <a:pt x="1151" y="30406"/>
                  <a:pt x="901" y="30249"/>
                  <a:pt x="650" y="30249"/>
                </a:cubicBezTo>
                <a:cubicBezTo>
                  <a:pt x="400" y="30249"/>
                  <a:pt x="149" y="30406"/>
                  <a:pt x="112" y="30722"/>
                </a:cubicBezTo>
                <a:cubicBezTo>
                  <a:pt x="1" y="35546"/>
                  <a:pt x="706" y="40148"/>
                  <a:pt x="2970" y="44453"/>
                </a:cubicBezTo>
                <a:cubicBezTo>
                  <a:pt x="5159" y="48572"/>
                  <a:pt x="8648" y="51949"/>
                  <a:pt x="11765" y="55363"/>
                </a:cubicBezTo>
                <a:cubicBezTo>
                  <a:pt x="13992" y="57775"/>
                  <a:pt x="16329" y="59890"/>
                  <a:pt x="16329" y="63453"/>
                </a:cubicBezTo>
                <a:cubicBezTo>
                  <a:pt x="16329" y="66422"/>
                  <a:pt x="15587" y="69428"/>
                  <a:pt x="14882" y="72285"/>
                </a:cubicBezTo>
                <a:cubicBezTo>
                  <a:pt x="14776" y="72658"/>
                  <a:pt x="15071" y="72955"/>
                  <a:pt x="15397" y="72955"/>
                </a:cubicBezTo>
                <a:cubicBezTo>
                  <a:pt x="15525" y="72955"/>
                  <a:pt x="15658" y="72909"/>
                  <a:pt x="15773" y="72805"/>
                </a:cubicBezTo>
                <a:cubicBezTo>
                  <a:pt x="20337" y="69242"/>
                  <a:pt x="24865" y="65754"/>
                  <a:pt x="30803" y="65160"/>
                </a:cubicBezTo>
                <a:cubicBezTo>
                  <a:pt x="32597" y="64984"/>
                  <a:pt x="34396" y="64936"/>
                  <a:pt x="36199" y="64936"/>
                </a:cubicBezTo>
                <a:cubicBezTo>
                  <a:pt x="38409" y="64936"/>
                  <a:pt x="40626" y="65009"/>
                  <a:pt x="42850" y="65009"/>
                </a:cubicBezTo>
                <a:cubicBezTo>
                  <a:pt x="44176" y="65009"/>
                  <a:pt x="45504" y="64983"/>
                  <a:pt x="46834" y="64900"/>
                </a:cubicBezTo>
                <a:cubicBezTo>
                  <a:pt x="56149" y="64307"/>
                  <a:pt x="63348" y="57775"/>
                  <a:pt x="67802" y="49908"/>
                </a:cubicBezTo>
                <a:cubicBezTo>
                  <a:pt x="69991" y="46048"/>
                  <a:pt x="71364" y="41744"/>
                  <a:pt x="71810" y="37290"/>
                </a:cubicBezTo>
                <a:cubicBezTo>
                  <a:pt x="72292" y="32614"/>
                  <a:pt x="70993" y="28013"/>
                  <a:pt x="68952" y="23856"/>
                </a:cubicBezTo>
                <a:cubicBezTo>
                  <a:pt x="64202" y="14022"/>
                  <a:pt x="54850" y="6044"/>
                  <a:pt x="44682" y="2221"/>
                </a:cubicBezTo>
                <a:cubicBezTo>
                  <a:pt x="40723" y="728"/>
                  <a:pt x="36557" y="0"/>
                  <a:pt x="3242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87" name="Google Shape;1187;p29"/>
          <p:cNvSpPr/>
          <p:nvPr/>
        </p:nvSpPr>
        <p:spPr>
          <a:xfrm>
            <a:off x="5928601" y="4328654"/>
            <a:ext cx="334800" cy="334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133" b="1" i="0" u="none" strike="noStrike" kern="0" cap="none" spc="0" normalizeH="0" baseline="0" noProof="0">
              <a:ln>
                <a:noFill/>
              </a:ln>
              <a:solidFill>
                <a:srgbClr val="43AA8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90" name="Google Shape;1190;p29"/>
          <p:cNvSpPr/>
          <p:nvPr/>
        </p:nvSpPr>
        <p:spPr>
          <a:xfrm>
            <a:off x="4787701" y="2726263"/>
            <a:ext cx="763600" cy="763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133" b="1" i="0" u="none" strike="noStrike" kern="0" cap="none" spc="0" normalizeH="0" baseline="0" noProof="0">
                <a:ln>
                  <a:noFill/>
                </a:ln>
                <a:solidFill>
                  <a:srgbClr val="43AA8B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endParaRPr kumimoji="0" sz="2133" b="1" i="0" u="none" strike="noStrike" kern="0" cap="none" spc="0" normalizeH="0" baseline="0" noProof="0">
              <a:ln>
                <a:noFill/>
              </a:ln>
              <a:solidFill>
                <a:srgbClr val="43AA8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92" name="Google Shape;1192;p29"/>
          <p:cNvSpPr/>
          <p:nvPr/>
        </p:nvSpPr>
        <p:spPr>
          <a:xfrm>
            <a:off x="5743372" y="2644167"/>
            <a:ext cx="645421" cy="420433"/>
          </a:xfrm>
          <a:custGeom>
            <a:avLst/>
            <a:gdLst/>
            <a:ahLst/>
            <a:cxnLst/>
            <a:rect l="l" t="t" r="r" b="b"/>
            <a:pathLst>
              <a:path w="10967" h="7144" extrusionOk="0">
                <a:moveTo>
                  <a:pt x="3203" y="322"/>
                </a:moveTo>
                <a:cubicBezTo>
                  <a:pt x="3489" y="322"/>
                  <a:pt x="3763" y="429"/>
                  <a:pt x="3977" y="631"/>
                </a:cubicBezTo>
                <a:lnTo>
                  <a:pt x="6168" y="2703"/>
                </a:lnTo>
                <a:lnTo>
                  <a:pt x="4930" y="2703"/>
                </a:lnTo>
                <a:lnTo>
                  <a:pt x="3072" y="322"/>
                </a:lnTo>
                <a:close/>
                <a:moveTo>
                  <a:pt x="9240" y="3012"/>
                </a:moveTo>
                <a:cubicBezTo>
                  <a:pt x="9514" y="3036"/>
                  <a:pt x="9752" y="3143"/>
                  <a:pt x="9942" y="3346"/>
                </a:cubicBezTo>
                <a:lnTo>
                  <a:pt x="10049" y="3441"/>
                </a:lnTo>
                <a:lnTo>
                  <a:pt x="9406" y="3441"/>
                </a:lnTo>
                <a:lnTo>
                  <a:pt x="9406" y="3453"/>
                </a:lnTo>
                <a:cubicBezTo>
                  <a:pt x="9323" y="3453"/>
                  <a:pt x="9240" y="3370"/>
                  <a:pt x="9240" y="3286"/>
                </a:cubicBezTo>
                <a:lnTo>
                  <a:pt x="9240" y="3012"/>
                </a:lnTo>
                <a:close/>
                <a:moveTo>
                  <a:pt x="6894" y="3715"/>
                </a:moveTo>
                <a:lnTo>
                  <a:pt x="3977" y="6477"/>
                </a:lnTo>
                <a:cubicBezTo>
                  <a:pt x="3763" y="6679"/>
                  <a:pt x="3501" y="6799"/>
                  <a:pt x="3203" y="6799"/>
                </a:cubicBezTo>
                <a:lnTo>
                  <a:pt x="3072" y="6799"/>
                </a:lnTo>
                <a:lnTo>
                  <a:pt x="5466" y="3715"/>
                </a:lnTo>
                <a:close/>
                <a:moveTo>
                  <a:pt x="2953" y="0"/>
                </a:moveTo>
                <a:cubicBezTo>
                  <a:pt x="2846" y="0"/>
                  <a:pt x="2751" y="60"/>
                  <a:pt x="2703" y="143"/>
                </a:cubicBezTo>
                <a:cubicBezTo>
                  <a:pt x="2668" y="238"/>
                  <a:pt x="2679" y="333"/>
                  <a:pt x="2739" y="429"/>
                </a:cubicBezTo>
                <a:lnTo>
                  <a:pt x="4513" y="2703"/>
                </a:lnTo>
                <a:lnTo>
                  <a:pt x="2191" y="2703"/>
                </a:lnTo>
                <a:cubicBezTo>
                  <a:pt x="2096" y="2703"/>
                  <a:pt x="2013" y="2655"/>
                  <a:pt x="1953" y="2572"/>
                </a:cubicBezTo>
                <a:lnTo>
                  <a:pt x="1239" y="1334"/>
                </a:lnTo>
                <a:cubicBezTo>
                  <a:pt x="1132" y="1155"/>
                  <a:pt x="941" y="1048"/>
                  <a:pt x="727" y="1048"/>
                </a:cubicBezTo>
                <a:lnTo>
                  <a:pt x="274" y="1048"/>
                </a:lnTo>
                <a:cubicBezTo>
                  <a:pt x="120" y="1048"/>
                  <a:pt x="1" y="1167"/>
                  <a:pt x="1" y="1322"/>
                </a:cubicBezTo>
                <a:lnTo>
                  <a:pt x="1" y="3834"/>
                </a:lnTo>
                <a:cubicBezTo>
                  <a:pt x="1" y="4167"/>
                  <a:pt x="274" y="4429"/>
                  <a:pt x="596" y="4429"/>
                </a:cubicBezTo>
                <a:lnTo>
                  <a:pt x="1977" y="4429"/>
                </a:lnTo>
                <a:cubicBezTo>
                  <a:pt x="2072" y="4429"/>
                  <a:pt x="2144" y="4358"/>
                  <a:pt x="2144" y="4263"/>
                </a:cubicBezTo>
                <a:cubicBezTo>
                  <a:pt x="2144" y="4179"/>
                  <a:pt x="2072" y="4096"/>
                  <a:pt x="1977" y="4096"/>
                </a:cubicBezTo>
                <a:lnTo>
                  <a:pt x="596" y="4096"/>
                </a:lnTo>
                <a:cubicBezTo>
                  <a:pt x="453" y="4096"/>
                  <a:pt x="310" y="3977"/>
                  <a:pt x="310" y="3822"/>
                </a:cubicBezTo>
                <a:lnTo>
                  <a:pt x="310" y="1369"/>
                </a:lnTo>
                <a:lnTo>
                  <a:pt x="727" y="1369"/>
                </a:lnTo>
                <a:cubicBezTo>
                  <a:pt x="834" y="1369"/>
                  <a:pt x="905" y="1405"/>
                  <a:pt x="965" y="1500"/>
                </a:cubicBezTo>
                <a:lnTo>
                  <a:pt x="1679" y="2739"/>
                </a:lnTo>
                <a:cubicBezTo>
                  <a:pt x="1786" y="2905"/>
                  <a:pt x="1977" y="3036"/>
                  <a:pt x="2191" y="3036"/>
                </a:cubicBezTo>
                <a:lnTo>
                  <a:pt x="8895" y="3036"/>
                </a:lnTo>
                <a:lnTo>
                  <a:pt x="8895" y="3298"/>
                </a:lnTo>
                <a:cubicBezTo>
                  <a:pt x="8895" y="3572"/>
                  <a:pt x="9109" y="3774"/>
                  <a:pt x="9371" y="3774"/>
                </a:cubicBezTo>
                <a:lnTo>
                  <a:pt x="10323" y="3774"/>
                </a:lnTo>
                <a:lnTo>
                  <a:pt x="10538" y="3977"/>
                </a:lnTo>
                <a:cubicBezTo>
                  <a:pt x="10561" y="4012"/>
                  <a:pt x="10597" y="4060"/>
                  <a:pt x="10597" y="4096"/>
                </a:cubicBezTo>
                <a:lnTo>
                  <a:pt x="6930" y="4096"/>
                </a:lnTo>
                <a:lnTo>
                  <a:pt x="7382" y="3679"/>
                </a:lnTo>
                <a:cubicBezTo>
                  <a:pt x="7430" y="3643"/>
                  <a:pt x="7442" y="3560"/>
                  <a:pt x="7430" y="3501"/>
                </a:cubicBezTo>
                <a:cubicBezTo>
                  <a:pt x="7394" y="3453"/>
                  <a:pt x="7335" y="3405"/>
                  <a:pt x="7275" y="3405"/>
                </a:cubicBezTo>
                <a:lnTo>
                  <a:pt x="5454" y="3405"/>
                </a:lnTo>
                <a:cubicBezTo>
                  <a:pt x="5358" y="3405"/>
                  <a:pt x="5287" y="3453"/>
                  <a:pt x="5239" y="3501"/>
                </a:cubicBezTo>
                <a:lnTo>
                  <a:pt x="4775" y="4096"/>
                </a:lnTo>
                <a:lnTo>
                  <a:pt x="2739" y="4096"/>
                </a:lnTo>
                <a:cubicBezTo>
                  <a:pt x="2656" y="4096"/>
                  <a:pt x="2572" y="4179"/>
                  <a:pt x="2572" y="4263"/>
                </a:cubicBezTo>
                <a:cubicBezTo>
                  <a:pt x="2572" y="4358"/>
                  <a:pt x="2656" y="4429"/>
                  <a:pt x="2739" y="4429"/>
                </a:cubicBezTo>
                <a:lnTo>
                  <a:pt x="4525" y="4429"/>
                </a:lnTo>
                <a:lnTo>
                  <a:pt x="2751" y="6703"/>
                </a:lnTo>
                <a:cubicBezTo>
                  <a:pt x="2691" y="6787"/>
                  <a:pt x="2679" y="6906"/>
                  <a:pt x="2727" y="6989"/>
                </a:cubicBezTo>
                <a:cubicBezTo>
                  <a:pt x="2763" y="7084"/>
                  <a:pt x="2858" y="7144"/>
                  <a:pt x="2965" y="7144"/>
                </a:cubicBezTo>
                <a:lnTo>
                  <a:pt x="3203" y="7144"/>
                </a:lnTo>
                <a:cubicBezTo>
                  <a:pt x="3572" y="7144"/>
                  <a:pt x="3930" y="7001"/>
                  <a:pt x="4203" y="6739"/>
                </a:cubicBezTo>
                <a:lnTo>
                  <a:pt x="6644" y="4429"/>
                </a:lnTo>
                <a:lnTo>
                  <a:pt x="10716" y="4429"/>
                </a:lnTo>
                <a:cubicBezTo>
                  <a:pt x="10847" y="4429"/>
                  <a:pt x="10966" y="4322"/>
                  <a:pt x="10966" y="4179"/>
                </a:cubicBezTo>
                <a:cubicBezTo>
                  <a:pt x="10954" y="4001"/>
                  <a:pt x="10895" y="3846"/>
                  <a:pt x="10788" y="3751"/>
                </a:cubicBezTo>
                <a:lnTo>
                  <a:pt x="10168" y="3120"/>
                </a:lnTo>
                <a:cubicBezTo>
                  <a:pt x="9895" y="2858"/>
                  <a:pt x="9526" y="2703"/>
                  <a:pt x="9156" y="2703"/>
                </a:cubicBezTo>
                <a:lnTo>
                  <a:pt x="6620" y="2703"/>
                </a:lnTo>
                <a:lnTo>
                  <a:pt x="4180" y="393"/>
                </a:lnTo>
                <a:cubicBezTo>
                  <a:pt x="3918" y="143"/>
                  <a:pt x="3561" y="0"/>
                  <a:pt x="31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93" name="Google Shape;1193;p29"/>
          <p:cNvSpPr/>
          <p:nvPr/>
        </p:nvSpPr>
        <p:spPr>
          <a:xfrm>
            <a:off x="6113371" y="2639223"/>
            <a:ext cx="271186" cy="114289"/>
          </a:xfrm>
          <a:custGeom>
            <a:avLst/>
            <a:gdLst/>
            <a:ahLst/>
            <a:cxnLst/>
            <a:rect l="l" t="t" r="r" b="b"/>
            <a:pathLst>
              <a:path w="4608" h="1942" extrusionOk="0">
                <a:moveTo>
                  <a:pt x="2274" y="1"/>
                </a:moveTo>
                <a:cubicBezTo>
                  <a:pt x="1726" y="1"/>
                  <a:pt x="1250" y="382"/>
                  <a:pt x="1095" y="882"/>
                </a:cubicBezTo>
                <a:cubicBezTo>
                  <a:pt x="1036" y="870"/>
                  <a:pt x="976" y="870"/>
                  <a:pt x="905" y="870"/>
                </a:cubicBezTo>
                <a:cubicBezTo>
                  <a:pt x="393" y="870"/>
                  <a:pt x="0" y="1263"/>
                  <a:pt x="0" y="1775"/>
                </a:cubicBezTo>
                <a:cubicBezTo>
                  <a:pt x="12" y="1882"/>
                  <a:pt x="83" y="1941"/>
                  <a:pt x="179" y="1941"/>
                </a:cubicBezTo>
                <a:lnTo>
                  <a:pt x="2929" y="1941"/>
                </a:lnTo>
                <a:cubicBezTo>
                  <a:pt x="3012" y="1941"/>
                  <a:pt x="3096" y="1870"/>
                  <a:pt x="3096" y="1775"/>
                </a:cubicBezTo>
                <a:cubicBezTo>
                  <a:pt x="3096" y="1680"/>
                  <a:pt x="3012" y="1608"/>
                  <a:pt x="2929" y="1608"/>
                </a:cubicBezTo>
                <a:lnTo>
                  <a:pt x="357" y="1608"/>
                </a:lnTo>
                <a:cubicBezTo>
                  <a:pt x="429" y="1358"/>
                  <a:pt x="655" y="1179"/>
                  <a:pt x="917" y="1179"/>
                </a:cubicBezTo>
                <a:cubicBezTo>
                  <a:pt x="1012" y="1179"/>
                  <a:pt x="1084" y="1191"/>
                  <a:pt x="1155" y="1239"/>
                </a:cubicBezTo>
                <a:cubicBezTo>
                  <a:pt x="1179" y="1245"/>
                  <a:pt x="1206" y="1248"/>
                  <a:pt x="1232" y="1248"/>
                </a:cubicBezTo>
                <a:cubicBezTo>
                  <a:pt x="1259" y="1248"/>
                  <a:pt x="1286" y="1245"/>
                  <a:pt x="1310" y="1239"/>
                </a:cubicBezTo>
                <a:cubicBezTo>
                  <a:pt x="1345" y="1203"/>
                  <a:pt x="1381" y="1168"/>
                  <a:pt x="1381" y="1120"/>
                </a:cubicBezTo>
                <a:cubicBezTo>
                  <a:pt x="1441" y="667"/>
                  <a:pt x="1822" y="334"/>
                  <a:pt x="2274" y="334"/>
                </a:cubicBezTo>
                <a:cubicBezTo>
                  <a:pt x="2691" y="334"/>
                  <a:pt x="3048" y="608"/>
                  <a:pt x="3155" y="1001"/>
                </a:cubicBezTo>
                <a:cubicBezTo>
                  <a:pt x="3167" y="1048"/>
                  <a:pt x="3191" y="1072"/>
                  <a:pt x="3227" y="1108"/>
                </a:cubicBezTo>
                <a:cubicBezTo>
                  <a:pt x="3241" y="1122"/>
                  <a:pt x="3267" y="1128"/>
                  <a:pt x="3296" y="1128"/>
                </a:cubicBezTo>
                <a:cubicBezTo>
                  <a:pt x="3316" y="1128"/>
                  <a:pt x="3338" y="1125"/>
                  <a:pt x="3358" y="1120"/>
                </a:cubicBezTo>
                <a:cubicBezTo>
                  <a:pt x="3429" y="1084"/>
                  <a:pt x="3512" y="1072"/>
                  <a:pt x="3584" y="1072"/>
                </a:cubicBezTo>
                <a:cubicBezTo>
                  <a:pt x="3905" y="1072"/>
                  <a:pt x="4191" y="1310"/>
                  <a:pt x="4262" y="1608"/>
                </a:cubicBezTo>
                <a:lnTo>
                  <a:pt x="3667" y="1608"/>
                </a:lnTo>
                <a:cubicBezTo>
                  <a:pt x="3584" y="1608"/>
                  <a:pt x="3512" y="1680"/>
                  <a:pt x="3512" y="1775"/>
                </a:cubicBezTo>
                <a:cubicBezTo>
                  <a:pt x="3512" y="1870"/>
                  <a:pt x="3584" y="1941"/>
                  <a:pt x="3667" y="1941"/>
                </a:cubicBezTo>
                <a:lnTo>
                  <a:pt x="4441" y="1941"/>
                </a:lnTo>
                <a:cubicBezTo>
                  <a:pt x="4536" y="1941"/>
                  <a:pt x="4608" y="1870"/>
                  <a:pt x="4608" y="1775"/>
                </a:cubicBezTo>
                <a:cubicBezTo>
                  <a:pt x="4608" y="1203"/>
                  <a:pt x="4143" y="751"/>
                  <a:pt x="3584" y="751"/>
                </a:cubicBezTo>
                <a:cubicBezTo>
                  <a:pt x="3524" y="751"/>
                  <a:pt x="3465" y="751"/>
                  <a:pt x="3405" y="763"/>
                </a:cubicBezTo>
                <a:cubicBezTo>
                  <a:pt x="3227" y="298"/>
                  <a:pt x="2774" y="1"/>
                  <a:pt x="22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94" name="Google Shape;1194;p29"/>
          <p:cNvSpPr/>
          <p:nvPr/>
        </p:nvSpPr>
        <p:spPr>
          <a:xfrm>
            <a:off x="5994196" y="2841025"/>
            <a:ext cx="24600" cy="24600"/>
          </a:xfrm>
          <a:custGeom>
            <a:avLst/>
            <a:gdLst/>
            <a:ahLst/>
            <a:cxnLst/>
            <a:rect l="l" t="t" r="r" b="b"/>
            <a:pathLst>
              <a:path w="418" h="418" extrusionOk="0">
                <a:moveTo>
                  <a:pt x="203" y="1"/>
                </a:moveTo>
                <a:cubicBezTo>
                  <a:pt x="84" y="1"/>
                  <a:pt x="1" y="84"/>
                  <a:pt x="1" y="203"/>
                </a:cubicBezTo>
                <a:cubicBezTo>
                  <a:pt x="1" y="322"/>
                  <a:pt x="84" y="417"/>
                  <a:pt x="203" y="417"/>
                </a:cubicBezTo>
                <a:cubicBezTo>
                  <a:pt x="311" y="417"/>
                  <a:pt x="418" y="322"/>
                  <a:pt x="418" y="203"/>
                </a:cubicBezTo>
                <a:cubicBezTo>
                  <a:pt x="418" y="84"/>
                  <a:pt x="322" y="1"/>
                  <a:pt x="20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95" name="Google Shape;1195;p29"/>
          <p:cNvSpPr/>
          <p:nvPr/>
        </p:nvSpPr>
        <p:spPr>
          <a:xfrm>
            <a:off x="5943055" y="2841025"/>
            <a:ext cx="24600" cy="24600"/>
          </a:xfrm>
          <a:custGeom>
            <a:avLst/>
            <a:gdLst/>
            <a:ahLst/>
            <a:cxnLst/>
            <a:rect l="l" t="t" r="r" b="b"/>
            <a:pathLst>
              <a:path w="418" h="418" extrusionOk="0">
                <a:moveTo>
                  <a:pt x="215" y="1"/>
                </a:moveTo>
                <a:cubicBezTo>
                  <a:pt x="96" y="1"/>
                  <a:pt x="1" y="84"/>
                  <a:pt x="1" y="203"/>
                </a:cubicBezTo>
                <a:cubicBezTo>
                  <a:pt x="1" y="322"/>
                  <a:pt x="96" y="417"/>
                  <a:pt x="215" y="417"/>
                </a:cubicBezTo>
                <a:cubicBezTo>
                  <a:pt x="334" y="417"/>
                  <a:pt x="418" y="322"/>
                  <a:pt x="418" y="203"/>
                </a:cubicBezTo>
                <a:cubicBezTo>
                  <a:pt x="418" y="84"/>
                  <a:pt x="334" y="1"/>
                  <a:pt x="21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96" name="Google Shape;1196;p29"/>
          <p:cNvSpPr/>
          <p:nvPr/>
        </p:nvSpPr>
        <p:spPr>
          <a:xfrm>
            <a:off x="5892620" y="2841025"/>
            <a:ext cx="25306" cy="24600"/>
          </a:xfrm>
          <a:custGeom>
            <a:avLst/>
            <a:gdLst/>
            <a:ahLst/>
            <a:cxnLst/>
            <a:rect l="l" t="t" r="r" b="b"/>
            <a:pathLst>
              <a:path w="430" h="418" extrusionOk="0">
                <a:moveTo>
                  <a:pt x="215" y="1"/>
                </a:moveTo>
                <a:cubicBezTo>
                  <a:pt x="96" y="1"/>
                  <a:pt x="12" y="84"/>
                  <a:pt x="12" y="203"/>
                </a:cubicBezTo>
                <a:cubicBezTo>
                  <a:pt x="1" y="322"/>
                  <a:pt x="96" y="417"/>
                  <a:pt x="215" y="417"/>
                </a:cubicBezTo>
                <a:cubicBezTo>
                  <a:pt x="334" y="417"/>
                  <a:pt x="429" y="322"/>
                  <a:pt x="429" y="203"/>
                </a:cubicBezTo>
                <a:cubicBezTo>
                  <a:pt x="429" y="84"/>
                  <a:pt x="334" y="1"/>
                  <a:pt x="21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97" name="Google Shape;1197;p29"/>
          <p:cNvSpPr/>
          <p:nvPr/>
        </p:nvSpPr>
        <p:spPr>
          <a:xfrm>
            <a:off x="5842183" y="2841025"/>
            <a:ext cx="24600" cy="24600"/>
          </a:xfrm>
          <a:custGeom>
            <a:avLst/>
            <a:gdLst/>
            <a:ahLst/>
            <a:cxnLst/>
            <a:rect l="l" t="t" r="r" b="b"/>
            <a:pathLst>
              <a:path w="418" h="418" extrusionOk="0">
                <a:moveTo>
                  <a:pt x="215" y="1"/>
                </a:moveTo>
                <a:cubicBezTo>
                  <a:pt x="96" y="1"/>
                  <a:pt x="0" y="84"/>
                  <a:pt x="0" y="203"/>
                </a:cubicBezTo>
                <a:cubicBezTo>
                  <a:pt x="0" y="322"/>
                  <a:pt x="96" y="417"/>
                  <a:pt x="215" y="417"/>
                </a:cubicBezTo>
                <a:cubicBezTo>
                  <a:pt x="334" y="417"/>
                  <a:pt x="417" y="322"/>
                  <a:pt x="417" y="203"/>
                </a:cubicBezTo>
                <a:cubicBezTo>
                  <a:pt x="417" y="84"/>
                  <a:pt x="334" y="1"/>
                  <a:pt x="21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98" name="Google Shape;1198;p29"/>
          <p:cNvSpPr/>
          <p:nvPr/>
        </p:nvSpPr>
        <p:spPr>
          <a:xfrm>
            <a:off x="6207943" y="2841025"/>
            <a:ext cx="24600" cy="24600"/>
          </a:xfrm>
          <a:custGeom>
            <a:avLst/>
            <a:gdLst/>
            <a:ahLst/>
            <a:cxnLst/>
            <a:rect l="l" t="t" r="r" b="b"/>
            <a:pathLst>
              <a:path w="418" h="418" extrusionOk="0">
                <a:moveTo>
                  <a:pt x="203" y="1"/>
                </a:moveTo>
                <a:cubicBezTo>
                  <a:pt x="84" y="1"/>
                  <a:pt x="0" y="84"/>
                  <a:pt x="0" y="203"/>
                </a:cubicBezTo>
                <a:cubicBezTo>
                  <a:pt x="0" y="322"/>
                  <a:pt x="84" y="417"/>
                  <a:pt x="203" y="417"/>
                </a:cubicBezTo>
                <a:cubicBezTo>
                  <a:pt x="322" y="417"/>
                  <a:pt x="417" y="322"/>
                  <a:pt x="417" y="203"/>
                </a:cubicBezTo>
                <a:cubicBezTo>
                  <a:pt x="417" y="84"/>
                  <a:pt x="322" y="1"/>
                  <a:pt x="20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00" name="Google Shape;1200;p29"/>
          <p:cNvSpPr/>
          <p:nvPr/>
        </p:nvSpPr>
        <p:spPr>
          <a:xfrm rot="6239986">
            <a:off x="1435186" y="2218270"/>
            <a:ext cx="1328832" cy="1351762"/>
          </a:xfrm>
          <a:custGeom>
            <a:avLst/>
            <a:gdLst/>
            <a:ahLst/>
            <a:cxnLst/>
            <a:rect l="l" t="t" r="r" b="b"/>
            <a:pathLst>
              <a:path w="49840" h="50700" extrusionOk="0">
                <a:moveTo>
                  <a:pt x="28402" y="0"/>
                </a:moveTo>
                <a:cubicBezTo>
                  <a:pt x="18173" y="0"/>
                  <a:pt x="4965" y="8179"/>
                  <a:pt x="2302" y="20640"/>
                </a:cubicBezTo>
                <a:cubicBezTo>
                  <a:pt x="1" y="31402"/>
                  <a:pt x="2747" y="44057"/>
                  <a:pt x="5307" y="46023"/>
                </a:cubicBezTo>
                <a:cubicBezTo>
                  <a:pt x="7905" y="47953"/>
                  <a:pt x="14659" y="50699"/>
                  <a:pt x="24790" y="50699"/>
                </a:cubicBezTo>
                <a:cubicBezTo>
                  <a:pt x="34922" y="50699"/>
                  <a:pt x="41490" y="46172"/>
                  <a:pt x="45053" y="39900"/>
                </a:cubicBezTo>
                <a:cubicBezTo>
                  <a:pt x="48652" y="33629"/>
                  <a:pt x="49320" y="29955"/>
                  <a:pt x="49580" y="25613"/>
                </a:cubicBezTo>
                <a:cubicBezTo>
                  <a:pt x="49840" y="21234"/>
                  <a:pt x="48096" y="12995"/>
                  <a:pt x="45350" y="9804"/>
                </a:cubicBezTo>
                <a:cubicBezTo>
                  <a:pt x="42603" y="6612"/>
                  <a:pt x="39041" y="2048"/>
                  <a:pt x="32175" y="415"/>
                </a:cubicBezTo>
                <a:cubicBezTo>
                  <a:pt x="30986" y="136"/>
                  <a:pt x="29719" y="0"/>
                  <a:pt x="284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01" name="Google Shape;1201;p29"/>
          <p:cNvSpPr/>
          <p:nvPr/>
        </p:nvSpPr>
        <p:spPr>
          <a:xfrm rot="9442481">
            <a:off x="1218942" y="1955996"/>
            <a:ext cx="1894122" cy="1876363"/>
          </a:xfrm>
          <a:custGeom>
            <a:avLst/>
            <a:gdLst/>
            <a:ahLst/>
            <a:cxnLst/>
            <a:rect l="l" t="t" r="r" b="b"/>
            <a:pathLst>
              <a:path w="78156" h="77228" extrusionOk="0">
                <a:moveTo>
                  <a:pt x="60012" y="0"/>
                </a:moveTo>
                <a:cubicBezTo>
                  <a:pt x="59876" y="0"/>
                  <a:pt x="59741" y="42"/>
                  <a:pt x="59637" y="134"/>
                </a:cubicBezTo>
                <a:cubicBezTo>
                  <a:pt x="58264" y="1545"/>
                  <a:pt x="56780" y="2843"/>
                  <a:pt x="55295" y="4105"/>
                </a:cubicBezTo>
                <a:cubicBezTo>
                  <a:pt x="54108" y="5144"/>
                  <a:pt x="52735" y="6035"/>
                  <a:pt x="51287" y="6703"/>
                </a:cubicBezTo>
                <a:cubicBezTo>
                  <a:pt x="50617" y="6965"/>
                  <a:pt x="49866" y="7062"/>
                  <a:pt x="49098" y="7062"/>
                </a:cubicBezTo>
                <a:cubicBezTo>
                  <a:pt x="47911" y="7062"/>
                  <a:pt x="46683" y="6831"/>
                  <a:pt x="45647" y="6629"/>
                </a:cubicBezTo>
                <a:cubicBezTo>
                  <a:pt x="40922" y="5684"/>
                  <a:pt x="36363" y="4814"/>
                  <a:pt x="31739" y="4814"/>
                </a:cubicBezTo>
                <a:cubicBezTo>
                  <a:pt x="29099" y="4814"/>
                  <a:pt x="26439" y="5097"/>
                  <a:pt x="23714" y="5812"/>
                </a:cubicBezTo>
                <a:cubicBezTo>
                  <a:pt x="16700" y="7631"/>
                  <a:pt x="10429" y="12641"/>
                  <a:pt x="6161" y="18355"/>
                </a:cubicBezTo>
                <a:cubicBezTo>
                  <a:pt x="1448" y="24738"/>
                  <a:pt x="1" y="32717"/>
                  <a:pt x="1040" y="40436"/>
                </a:cubicBezTo>
                <a:cubicBezTo>
                  <a:pt x="1078" y="40775"/>
                  <a:pt x="1372" y="40951"/>
                  <a:pt x="1645" y="40951"/>
                </a:cubicBezTo>
                <a:cubicBezTo>
                  <a:pt x="1909" y="40951"/>
                  <a:pt x="2153" y="40784"/>
                  <a:pt x="2116" y="40436"/>
                </a:cubicBezTo>
                <a:cubicBezTo>
                  <a:pt x="1003" y="32086"/>
                  <a:pt x="2895" y="24033"/>
                  <a:pt x="8239" y="17428"/>
                </a:cubicBezTo>
                <a:cubicBezTo>
                  <a:pt x="13509" y="10933"/>
                  <a:pt x="21339" y="6592"/>
                  <a:pt x="29689" y="5849"/>
                </a:cubicBezTo>
                <a:cubicBezTo>
                  <a:pt x="30601" y="5772"/>
                  <a:pt x="31520" y="5733"/>
                  <a:pt x="32443" y="5733"/>
                </a:cubicBezTo>
                <a:cubicBezTo>
                  <a:pt x="33734" y="5733"/>
                  <a:pt x="35033" y="5809"/>
                  <a:pt x="36332" y="5961"/>
                </a:cubicBezTo>
                <a:cubicBezTo>
                  <a:pt x="38373" y="6146"/>
                  <a:pt x="40859" y="6295"/>
                  <a:pt x="42863" y="6963"/>
                </a:cubicBezTo>
                <a:cubicBezTo>
                  <a:pt x="44941" y="7705"/>
                  <a:pt x="47131" y="8076"/>
                  <a:pt x="49358" y="8076"/>
                </a:cubicBezTo>
                <a:cubicBezTo>
                  <a:pt x="53152" y="8076"/>
                  <a:pt x="56658" y="4703"/>
                  <a:pt x="59368" y="1971"/>
                </a:cubicBezTo>
                <a:lnTo>
                  <a:pt x="59368" y="1971"/>
                </a:lnTo>
                <a:cubicBezTo>
                  <a:pt x="59146" y="5855"/>
                  <a:pt x="59780" y="10023"/>
                  <a:pt x="61530" y="13457"/>
                </a:cubicBezTo>
                <a:cubicBezTo>
                  <a:pt x="62458" y="15312"/>
                  <a:pt x="64202" y="16871"/>
                  <a:pt x="65426" y="18541"/>
                </a:cubicBezTo>
                <a:cubicBezTo>
                  <a:pt x="67096" y="20842"/>
                  <a:pt x="68655" y="23254"/>
                  <a:pt x="70065" y="25740"/>
                </a:cubicBezTo>
                <a:cubicBezTo>
                  <a:pt x="72589" y="30082"/>
                  <a:pt x="75112" y="34795"/>
                  <a:pt x="75780" y="39805"/>
                </a:cubicBezTo>
                <a:cubicBezTo>
                  <a:pt x="76374" y="44481"/>
                  <a:pt x="75446" y="49268"/>
                  <a:pt x="73850" y="53647"/>
                </a:cubicBezTo>
                <a:cubicBezTo>
                  <a:pt x="70288" y="63444"/>
                  <a:pt x="62235" y="72240"/>
                  <a:pt x="52030" y="75023"/>
                </a:cubicBezTo>
                <a:cubicBezTo>
                  <a:pt x="48913" y="75880"/>
                  <a:pt x="45626" y="76273"/>
                  <a:pt x="42295" y="76273"/>
                </a:cubicBezTo>
                <a:cubicBezTo>
                  <a:pt x="34523" y="76273"/>
                  <a:pt x="26517" y="74132"/>
                  <a:pt x="19892" y="70755"/>
                </a:cubicBezTo>
                <a:cubicBezTo>
                  <a:pt x="18779" y="70161"/>
                  <a:pt x="17665" y="69493"/>
                  <a:pt x="16626" y="68788"/>
                </a:cubicBezTo>
                <a:cubicBezTo>
                  <a:pt x="16530" y="68728"/>
                  <a:pt x="16436" y="68702"/>
                  <a:pt x="16349" y="68702"/>
                </a:cubicBezTo>
                <a:cubicBezTo>
                  <a:pt x="15893" y="68702"/>
                  <a:pt x="15603" y="69405"/>
                  <a:pt x="16070" y="69716"/>
                </a:cubicBezTo>
                <a:cubicBezTo>
                  <a:pt x="23702" y="74782"/>
                  <a:pt x="33324" y="77227"/>
                  <a:pt x="42488" y="77227"/>
                </a:cubicBezTo>
                <a:cubicBezTo>
                  <a:pt x="43260" y="77227"/>
                  <a:pt x="44029" y="77210"/>
                  <a:pt x="44793" y="77175"/>
                </a:cubicBezTo>
                <a:cubicBezTo>
                  <a:pt x="54627" y="76767"/>
                  <a:pt x="63088" y="72128"/>
                  <a:pt x="69026" y="64372"/>
                </a:cubicBezTo>
                <a:cubicBezTo>
                  <a:pt x="74407" y="57433"/>
                  <a:pt x="78155" y="48081"/>
                  <a:pt x="76782" y="39174"/>
                </a:cubicBezTo>
                <a:cubicBezTo>
                  <a:pt x="76077" y="34610"/>
                  <a:pt x="73888" y="30379"/>
                  <a:pt x="71661" y="26371"/>
                </a:cubicBezTo>
                <a:cubicBezTo>
                  <a:pt x="69137" y="21807"/>
                  <a:pt x="65983" y="17947"/>
                  <a:pt x="62940" y="13754"/>
                </a:cubicBezTo>
                <a:cubicBezTo>
                  <a:pt x="60417" y="10303"/>
                  <a:pt x="60083" y="4662"/>
                  <a:pt x="60565" y="543"/>
                </a:cubicBezTo>
                <a:cubicBezTo>
                  <a:pt x="60616" y="210"/>
                  <a:pt x="60314" y="0"/>
                  <a:pt x="600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02" name="Google Shape;1202;p29"/>
          <p:cNvSpPr/>
          <p:nvPr/>
        </p:nvSpPr>
        <p:spPr>
          <a:xfrm>
            <a:off x="1891046" y="4328655"/>
            <a:ext cx="334800" cy="334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133" b="1" i="0" u="none" strike="noStrike" kern="0" cap="none" spc="0" normalizeH="0" baseline="0" noProof="0">
              <a:ln>
                <a:noFill/>
              </a:ln>
              <a:solidFill>
                <a:srgbClr val="F9414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05" name="Google Shape;1205;p29"/>
          <p:cNvSpPr/>
          <p:nvPr/>
        </p:nvSpPr>
        <p:spPr>
          <a:xfrm>
            <a:off x="2358291" y="1804454"/>
            <a:ext cx="763600" cy="763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133" b="1" i="0" u="none" strike="noStrike" kern="0" cap="none" spc="0" normalizeH="0" baseline="0" noProof="0">
                <a:ln>
                  <a:noFill/>
                </a:ln>
                <a:solidFill>
                  <a:srgbClr val="F94144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endParaRPr kumimoji="0" sz="2133" b="1" i="0" u="none" strike="noStrike" kern="0" cap="none" spc="0" normalizeH="0" baseline="0" noProof="0">
              <a:ln>
                <a:noFill/>
              </a:ln>
              <a:solidFill>
                <a:srgbClr val="F9414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07" name="Google Shape;1207;p29"/>
          <p:cNvSpPr/>
          <p:nvPr/>
        </p:nvSpPr>
        <p:spPr>
          <a:xfrm>
            <a:off x="1831592" y="2750056"/>
            <a:ext cx="591397" cy="467161"/>
          </a:xfrm>
          <a:custGeom>
            <a:avLst/>
            <a:gdLst/>
            <a:ahLst/>
            <a:cxnLst/>
            <a:rect l="l" t="t" r="r" b="b"/>
            <a:pathLst>
              <a:path w="10049" h="7938" extrusionOk="0">
                <a:moveTo>
                  <a:pt x="9368" y="0"/>
                </a:moveTo>
                <a:cubicBezTo>
                  <a:pt x="9345" y="0"/>
                  <a:pt x="9322" y="6"/>
                  <a:pt x="9299" y="20"/>
                </a:cubicBezTo>
                <a:cubicBezTo>
                  <a:pt x="9227" y="67"/>
                  <a:pt x="9180" y="151"/>
                  <a:pt x="9227" y="234"/>
                </a:cubicBezTo>
                <a:cubicBezTo>
                  <a:pt x="9561" y="925"/>
                  <a:pt x="9716" y="1675"/>
                  <a:pt x="9716" y="2449"/>
                </a:cubicBezTo>
                <a:cubicBezTo>
                  <a:pt x="9716" y="3830"/>
                  <a:pt x="9180" y="5127"/>
                  <a:pt x="8203" y="6104"/>
                </a:cubicBezTo>
                <a:cubicBezTo>
                  <a:pt x="7215" y="7092"/>
                  <a:pt x="5917" y="7628"/>
                  <a:pt x="4536" y="7628"/>
                </a:cubicBezTo>
                <a:cubicBezTo>
                  <a:pt x="3715" y="7628"/>
                  <a:pt x="2929" y="7449"/>
                  <a:pt x="2203" y="7080"/>
                </a:cubicBezTo>
                <a:cubicBezTo>
                  <a:pt x="1596" y="6759"/>
                  <a:pt x="1060" y="6342"/>
                  <a:pt x="607" y="5830"/>
                </a:cubicBezTo>
                <a:lnTo>
                  <a:pt x="607" y="5830"/>
                </a:lnTo>
                <a:lnTo>
                  <a:pt x="1250" y="6032"/>
                </a:lnTo>
                <a:cubicBezTo>
                  <a:pt x="1272" y="6040"/>
                  <a:pt x="1293" y="6044"/>
                  <a:pt x="1312" y="6044"/>
                </a:cubicBezTo>
                <a:cubicBezTo>
                  <a:pt x="1380" y="6044"/>
                  <a:pt x="1434" y="5999"/>
                  <a:pt x="1453" y="5925"/>
                </a:cubicBezTo>
                <a:cubicBezTo>
                  <a:pt x="1488" y="5842"/>
                  <a:pt x="1441" y="5747"/>
                  <a:pt x="1357" y="5723"/>
                </a:cubicBezTo>
                <a:lnTo>
                  <a:pt x="202" y="5330"/>
                </a:lnTo>
                <a:cubicBezTo>
                  <a:pt x="191" y="5327"/>
                  <a:pt x="179" y="5325"/>
                  <a:pt x="167" y="5325"/>
                </a:cubicBezTo>
                <a:cubicBezTo>
                  <a:pt x="131" y="5325"/>
                  <a:pt x="95" y="5339"/>
                  <a:pt x="60" y="5366"/>
                </a:cubicBezTo>
                <a:cubicBezTo>
                  <a:pt x="12" y="5389"/>
                  <a:pt x="0" y="5449"/>
                  <a:pt x="0" y="5508"/>
                </a:cubicBezTo>
                <a:lnTo>
                  <a:pt x="191" y="6854"/>
                </a:lnTo>
                <a:cubicBezTo>
                  <a:pt x="214" y="6925"/>
                  <a:pt x="274" y="6985"/>
                  <a:pt x="357" y="6985"/>
                </a:cubicBezTo>
                <a:lnTo>
                  <a:pt x="393" y="6985"/>
                </a:lnTo>
                <a:cubicBezTo>
                  <a:pt x="476" y="6973"/>
                  <a:pt x="536" y="6890"/>
                  <a:pt x="524" y="6806"/>
                </a:cubicBezTo>
                <a:lnTo>
                  <a:pt x="417" y="6068"/>
                </a:lnTo>
                <a:lnTo>
                  <a:pt x="417" y="6068"/>
                </a:lnTo>
                <a:cubicBezTo>
                  <a:pt x="881" y="6604"/>
                  <a:pt x="1465" y="7044"/>
                  <a:pt x="2084" y="7354"/>
                </a:cubicBezTo>
                <a:cubicBezTo>
                  <a:pt x="2858" y="7747"/>
                  <a:pt x="3691" y="7937"/>
                  <a:pt x="4560" y="7937"/>
                </a:cubicBezTo>
                <a:cubicBezTo>
                  <a:pt x="6025" y="7937"/>
                  <a:pt x="7394" y="7366"/>
                  <a:pt x="8442" y="6330"/>
                </a:cubicBezTo>
                <a:cubicBezTo>
                  <a:pt x="9477" y="5282"/>
                  <a:pt x="10049" y="3913"/>
                  <a:pt x="10049" y="2449"/>
                </a:cubicBezTo>
                <a:cubicBezTo>
                  <a:pt x="10049" y="1627"/>
                  <a:pt x="9870" y="829"/>
                  <a:pt x="9513" y="91"/>
                </a:cubicBezTo>
                <a:cubicBezTo>
                  <a:pt x="9479" y="40"/>
                  <a:pt x="9426" y="0"/>
                  <a:pt x="93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08" name="Google Shape;1208;p29"/>
          <p:cNvSpPr/>
          <p:nvPr/>
        </p:nvSpPr>
        <p:spPr>
          <a:xfrm>
            <a:off x="1776214" y="2571088"/>
            <a:ext cx="590748" cy="466749"/>
          </a:xfrm>
          <a:custGeom>
            <a:avLst/>
            <a:gdLst/>
            <a:ahLst/>
            <a:cxnLst/>
            <a:rect l="l" t="t" r="r" b="b"/>
            <a:pathLst>
              <a:path w="10038" h="7931" extrusionOk="0">
                <a:moveTo>
                  <a:pt x="5501" y="1"/>
                </a:moveTo>
                <a:cubicBezTo>
                  <a:pt x="4025" y="1"/>
                  <a:pt x="2656" y="560"/>
                  <a:pt x="1608" y="1608"/>
                </a:cubicBezTo>
                <a:cubicBezTo>
                  <a:pt x="572" y="2644"/>
                  <a:pt x="0" y="4013"/>
                  <a:pt x="0" y="5490"/>
                </a:cubicBezTo>
                <a:cubicBezTo>
                  <a:pt x="0" y="6311"/>
                  <a:pt x="179" y="7109"/>
                  <a:pt x="536" y="7835"/>
                </a:cubicBezTo>
                <a:cubicBezTo>
                  <a:pt x="572" y="7895"/>
                  <a:pt x="632" y="7930"/>
                  <a:pt x="691" y="7930"/>
                </a:cubicBezTo>
                <a:cubicBezTo>
                  <a:pt x="715" y="7930"/>
                  <a:pt x="739" y="7930"/>
                  <a:pt x="762" y="7918"/>
                </a:cubicBezTo>
                <a:cubicBezTo>
                  <a:pt x="834" y="7871"/>
                  <a:pt x="882" y="7776"/>
                  <a:pt x="834" y="7704"/>
                </a:cubicBezTo>
                <a:cubicBezTo>
                  <a:pt x="512" y="7002"/>
                  <a:pt x="346" y="6263"/>
                  <a:pt x="346" y="5490"/>
                </a:cubicBezTo>
                <a:cubicBezTo>
                  <a:pt x="346" y="4108"/>
                  <a:pt x="882" y="2811"/>
                  <a:pt x="1870" y="1822"/>
                </a:cubicBezTo>
                <a:cubicBezTo>
                  <a:pt x="2846" y="846"/>
                  <a:pt x="4144" y="310"/>
                  <a:pt x="5525" y="310"/>
                </a:cubicBezTo>
                <a:cubicBezTo>
                  <a:pt x="7049" y="310"/>
                  <a:pt x="8454" y="965"/>
                  <a:pt x="9454" y="2108"/>
                </a:cubicBezTo>
                <a:lnTo>
                  <a:pt x="8811" y="1906"/>
                </a:lnTo>
                <a:cubicBezTo>
                  <a:pt x="8792" y="1898"/>
                  <a:pt x="8772" y="1894"/>
                  <a:pt x="8753" y="1894"/>
                </a:cubicBezTo>
                <a:cubicBezTo>
                  <a:pt x="8688" y="1894"/>
                  <a:pt x="8627" y="1937"/>
                  <a:pt x="8609" y="2001"/>
                </a:cubicBezTo>
                <a:cubicBezTo>
                  <a:pt x="8573" y="2096"/>
                  <a:pt x="8621" y="2180"/>
                  <a:pt x="8716" y="2215"/>
                </a:cubicBezTo>
                <a:lnTo>
                  <a:pt x="9859" y="2596"/>
                </a:lnTo>
                <a:cubicBezTo>
                  <a:pt x="9871" y="2596"/>
                  <a:pt x="9883" y="2620"/>
                  <a:pt x="9906" y="2620"/>
                </a:cubicBezTo>
                <a:cubicBezTo>
                  <a:pt x="9930" y="2620"/>
                  <a:pt x="9978" y="2596"/>
                  <a:pt x="10002" y="2572"/>
                </a:cubicBezTo>
                <a:cubicBezTo>
                  <a:pt x="10026" y="2525"/>
                  <a:pt x="10037" y="2465"/>
                  <a:pt x="10037" y="2418"/>
                </a:cubicBezTo>
                <a:lnTo>
                  <a:pt x="9847" y="1084"/>
                </a:lnTo>
                <a:cubicBezTo>
                  <a:pt x="9827" y="1003"/>
                  <a:pt x="9772" y="948"/>
                  <a:pt x="9705" y="948"/>
                </a:cubicBezTo>
                <a:cubicBezTo>
                  <a:pt x="9693" y="948"/>
                  <a:pt x="9681" y="950"/>
                  <a:pt x="9668" y="953"/>
                </a:cubicBezTo>
                <a:cubicBezTo>
                  <a:pt x="9573" y="965"/>
                  <a:pt x="9514" y="1037"/>
                  <a:pt x="9525" y="1132"/>
                </a:cubicBezTo>
                <a:lnTo>
                  <a:pt x="9633" y="1870"/>
                </a:lnTo>
                <a:cubicBezTo>
                  <a:pt x="8597" y="667"/>
                  <a:pt x="7085" y="1"/>
                  <a:pt x="55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09" name="Google Shape;1209;p29"/>
          <p:cNvSpPr/>
          <p:nvPr/>
        </p:nvSpPr>
        <p:spPr>
          <a:xfrm>
            <a:off x="2016562" y="2741345"/>
            <a:ext cx="30896" cy="50554"/>
          </a:xfrm>
          <a:custGeom>
            <a:avLst/>
            <a:gdLst/>
            <a:ahLst/>
            <a:cxnLst/>
            <a:rect l="l" t="t" r="r" b="b"/>
            <a:pathLst>
              <a:path w="525" h="859" extrusionOk="0">
                <a:moveTo>
                  <a:pt x="358" y="1"/>
                </a:moveTo>
                <a:cubicBezTo>
                  <a:pt x="262" y="1"/>
                  <a:pt x="191" y="84"/>
                  <a:pt x="191" y="168"/>
                </a:cubicBezTo>
                <a:lnTo>
                  <a:pt x="191" y="465"/>
                </a:lnTo>
                <a:lnTo>
                  <a:pt x="72" y="584"/>
                </a:lnTo>
                <a:cubicBezTo>
                  <a:pt x="12" y="644"/>
                  <a:pt x="0" y="751"/>
                  <a:pt x="72" y="811"/>
                </a:cubicBezTo>
                <a:cubicBezTo>
                  <a:pt x="96" y="834"/>
                  <a:pt x="143" y="858"/>
                  <a:pt x="191" y="858"/>
                </a:cubicBezTo>
                <a:cubicBezTo>
                  <a:pt x="238" y="858"/>
                  <a:pt x="262" y="834"/>
                  <a:pt x="298" y="811"/>
                </a:cubicBezTo>
                <a:lnTo>
                  <a:pt x="453" y="644"/>
                </a:lnTo>
                <a:cubicBezTo>
                  <a:pt x="488" y="620"/>
                  <a:pt x="500" y="572"/>
                  <a:pt x="500" y="525"/>
                </a:cubicBezTo>
                <a:lnTo>
                  <a:pt x="524" y="168"/>
                </a:lnTo>
                <a:cubicBezTo>
                  <a:pt x="524" y="84"/>
                  <a:pt x="441" y="1"/>
                  <a:pt x="35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10" name="Google Shape;1210;p29"/>
          <p:cNvSpPr/>
          <p:nvPr/>
        </p:nvSpPr>
        <p:spPr>
          <a:xfrm>
            <a:off x="1852603" y="2654422"/>
            <a:ext cx="491231" cy="484286"/>
          </a:xfrm>
          <a:custGeom>
            <a:avLst/>
            <a:gdLst/>
            <a:ahLst/>
            <a:cxnLst/>
            <a:rect l="l" t="t" r="r" b="b"/>
            <a:pathLst>
              <a:path w="8347" h="8229" extrusionOk="0">
                <a:moveTo>
                  <a:pt x="2751" y="3109"/>
                </a:moveTo>
                <a:lnTo>
                  <a:pt x="2977" y="3133"/>
                </a:lnTo>
                <a:lnTo>
                  <a:pt x="3084" y="3133"/>
                </a:lnTo>
                <a:lnTo>
                  <a:pt x="2917" y="3502"/>
                </a:lnTo>
                <a:lnTo>
                  <a:pt x="2643" y="3431"/>
                </a:lnTo>
                <a:lnTo>
                  <a:pt x="2751" y="3109"/>
                </a:lnTo>
                <a:close/>
                <a:moveTo>
                  <a:pt x="3834" y="3026"/>
                </a:moveTo>
                <a:lnTo>
                  <a:pt x="4156" y="3419"/>
                </a:lnTo>
                <a:lnTo>
                  <a:pt x="4120" y="3526"/>
                </a:lnTo>
                <a:cubicBezTo>
                  <a:pt x="4096" y="3609"/>
                  <a:pt x="4144" y="3704"/>
                  <a:pt x="4227" y="3728"/>
                </a:cubicBezTo>
                <a:cubicBezTo>
                  <a:pt x="4239" y="3728"/>
                  <a:pt x="4263" y="3740"/>
                  <a:pt x="4275" y="3740"/>
                </a:cubicBezTo>
                <a:cubicBezTo>
                  <a:pt x="4346" y="3740"/>
                  <a:pt x="4406" y="3704"/>
                  <a:pt x="4417" y="3645"/>
                </a:cubicBezTo>
                <a:lnTo>
                  <a:pt x="4465" y="3526"/>
                </a:lnTo>
                <a:cubicBezTo>
                  <a:pt x="4501" y="3419"/>
                  <a:pt x="4477" y="3312"/>
                  <a:pt x="4417" y="3240"/>
                </a:cubicBezTo>
                <a:lnTo>
                  <a:pt x="4334" y="3133"/>
                </a:lnTo>
                <a:lnTo>
                  <a:pt x="4608" y="3359"/>
                </a:lnTo>
                <a:cubicBezTo>
                  <a:pt x="4638" y="3374"/>
                  <a:pt x="4673" y="3389"/>
                  <a:pt x="4710" y="3389"/>
                </a:cubicBezTo>
                <a:cubicBezTo>
                  <a:pt x="4731" y="3389"/>
                  <a:pt x="4753" y="3384"/>
                  <a:pt x="4775" y="3371"/>
                </a:cubicBezTo>
                <a:lnTo>
                  <a:pt x="4989" y="3288"/>
                </a:lnTo>
                <a:lnTo>
                  <a:pt x="5108" y="3419"/>
                </a:lnTo>
                <a:cubicBezTo>
                  <a:pt x="5132" y="3466"/>
                  <a:pt x="5191" y="3478"/>
                  <a:pt x="5239" y="3478"/>
                </a:cubicBezTo>
                <a:lnTo>
                  <a:pt x="5644" y="3442"/>
                </a:lnTo>
                <a:lnTo>
                  <a:pt x="5656" y="3526"/>
                </a:lnTo>
                <a:cubicBezTo>
                  <a:pt x="5668" y="3562"/>
                  <a:pt x="5644" y="3597"/>
                  <a:pt x="5644" y="3609"/>
                </a:cubicBezTo>
                <a:cubicBezTo>
                  <a:pt x="5620" y="3621"/>
                  <a:pt x="5608" y="3657"/>
                  <a:pt x="5560" y="3657"/>
                </a:cubicBezTo>
                <a:lnTo>
                  <a:pt x="4882" y="3716"/>
                </a:lnTo>
                <a:cubicBezTo>
                  <a:pt x="4787" y="3716"/>
                  <a:pt x="4715" y="3764"/>
                  <a:pt x="4668" y="3835"/>
                </a:cubicBezTo>
                <a:cubicBezTo>
                  <a:pt x="4644" y="3895"/>
                  <a:pt x="4608" y="3954"/>
                  <a:pt x="4632" y="4014"/>
                </a:cubicBezTo>
                <a:lnTo>
                  <a:pt x="4167" y="3859"/>
                </a:lnTo>
                <a:cubicBezTo>
                  <a:pt x="4156" y="3859"/>
                  <a:pt x="4156" y="3847"/>
                  <a:pt x="4156" y="3835"/>
                </a:cubicBezTo>
                <a:cubicBezTo>
                  <a:pt x="4120" y="3657"/>
                  <a:pt x="3977" y="3538"/>
                  <a:pt x="3798" y="3538"/>
                </a:cubicBezTo>
                <a:lnTo>
                  <a:pt x="3775" y="3538"/>
                </a:lnTo>
                <a:lnTo>
                  <a:pt x="3286" y="3550"/>
                </a:lnTo>
                <a:lnTo>
                  <a:pt x="3405" y="3204"/>
                </a:lnTo>
                <a:cubicBezTo>
                  <a:pt x="3429" y="3181"/>
                  <a:pt x="3453" y="3169"/>
                  <a:pt x="3489" y="3145"/>
                </a:cubicBezTo>
                <a:lnTo>
                  <a:pt x="3834" y="3026"/>
                </a:lnTo>
                <a:close/>
                <a:moveTo>
                  <a:pt x="7561" y="3562"/>
                </a:moveTo>
                <a:cubicBezTo>
                  <a:pt x="7573" y="3562"/>
                  <a:pt x="7620" y="3562"/>
                  <a:pt x="7656" y="3597"/>
                </a:cubicBezTo>
                <a:lnTo>
                  <a:pt x="7977" y="3907"/>
                </a:lnTo>
                <a:cubicBezTo>
                  <a:pt x="7989" y="4026"/>
                  <a:pt x="7989" y="4133"/>
                  <a:pt x="7977" y="4216"/>
                </a:cubicBezTo>
                <a:cubicBezTo>
                  <a:pt x="7930" y="5169"/>
                  <a:pt x="7549" y="6086"/>
                  <a:pt x="6858" y="6752"/>
                </a:cubicBezTo>
                <a:cubicBezTo>
                  <a:pt x="6763" y="6860"/>
                  <a:pt x="6656" y="6943"/>
                  <a:pt x="6537" y="7050"/>
                </a:cubicBezTo>
                <a:cubicBezTo>
                  <a:pt x="6596" y="6955"/>
                  <a:pt x="6644" y="6871"/>
                  <a:pt x="6680" y="6776"/>
                </a:cubicBezTo>
                <a:lnTo>
                  <a:pt x="7430" y="5074"/>
                </a:lnTo>
                <a:cubicBezTo>
                  <a:pt x="7454" y="5026"/>
                  <a:pt x="7442" y="4966"/>
                  <a:pt x="7418" y="4907"/>
                </a:cubicBezTo>
                <a:cubicBezTo>
                  <a:pt x="7382" y="4859"/>
                  <a:pt x="7323" y="4836"/>
                  <a:pt x="7263" y="4836"/>
                </a:cubicBezTo>
                <a:lnTo>
                  <a:pt x="7192" y="4836"/>
                </a:lnTo>
                <a:lnTo>
                  <a:pt x="7596" y="4026"/>
                </a:lnTo>
                <a:cubicBezTo>
                  <a:pt x="7656" y="3895"/>
                  <a:pt x="7620" y="3728"/>
                  <a:pt x="7501" y="3657"/>
                </a:cubicBezTo>
                <a:lnTo>
                  <a:pt x="7477" y="3621"/>
                </a:lnTo>
                <a:lnTo>
                  <a:pt x="7489" y="3609"/>
                </a:lnTo>
                <a:cubicBezTo>
                  <a:pt x="7513" y="3562"/>
                  <a:pt x="7549" y="3562"/>
                  <a:pt x="7561" y="3562"/>
                </a:cubicBezTo>
                <a:close/>
                <a:moveTo>
                  <a:pt x="4088" y="0"/>
                </a:moveTo>
                <a:cubicBezTo>
                  <a:pt x="4055" y="0"/>
                  <a:pt x="4022" y="1"/>
                  <a:pt x="3989" y="2"/>
                </a:cubicBezTo>
                <a:cubicBezTo>
                  <a:pt x="2953" y="49"/>
                  <a:pt x="1977" y="478"/>
                  <a:pt x="1250" y="1216"/>
                </a:cubicBezTo>
                <a:cubicBezTo>
                  <a:pt x="524" y="1942"/>
                  <a:pt x="96" y="2919"/>
                  <a:pt x="48" y="3954"/>
                </a:cubicBezTo>
                <a:cubicBezTo>
                  <a:pt x="0" y="4978"/>
                  <a:pt x="346" y="5979"/>
                  <a:pt x="1012" y="6764"/>
                </a:cubicBezTo>
                <a:cubicBezTo>
                  <a:pt x="1048" y="6812"/>
                  <a:pt x="1084" y="6824"/>
                  <a:pt x="1131" y="6824"/>
                </a:cubicBezTo>
                <a:cubicBezTo>
                  <a:pt x="1167" y="6824"/>
                  <a:pt x="1203" y="6812"/>
                  <a:pt x="1239" y="6776"/>
                </a:cubicBezTo>
                <a:cubicBezTo>
                  <a:pt x="1310" y="6717"/>
                  <a:pt x="1310" y="6610"/>
                  <a:pt x="1250" y="6550"/>
                </a:cubicBezTo>
                <a:cubicBezTo>
                  <a:pt x="643" y="5824"/>
                  <a:pt x="334" y="4907"/>
                  <a:pt x="369" y="3966"/>
                </a:cubicBezTo>
                <a:cubicBezTo>
                  <a:pt x="417" y="3014"/>
                  <a:pt x="810" y="2109"/>
                  <a:pt x="1489" y="1430"/>
                </a:cubicBezTo>
                <a:cubicBezTo>
                  <a:pt x="2155" y="764"/>
                  <a:pt x="3072" y="359"/>
                  <a:pt x="4025" y="323"/>
                </a:cubicBezTo>
                <a:cubicBezTo>
                  <a:pt x="4087" y="316"/>
                  <a:pt x="4150" y="313"/>
                  <a:pt x="4213" y="313"/>
                </a:cubicBezTo>
                <a:cubicBezTo>
                  <a:pt x="4363" y="313"/>
                  <a:pt x="4512" y="330"/>
                  <a:pt x="4656" y="347"/>
                </a:cubicBezTo>
                <a:lnTo>
                  <a:pt x="4882" y="621"/>
                </a:lnTo>
                <a:lnTo>
                  <a:pt x="4798" y="823"/>
                </a:lnTo>
                <a:lnTo>
                  <a:pt x="4656" y="585"/>
                </a:lnTo>
                <a:cubicBezTo>
                  <a:pt x="4632" y="537"/>
                  <a:pt x="4572" y="502"/>
                  <a:pt x="4525" y="502"/>
                </a:cubicBezTo>
                <a:lnTo>
                  <a:pt x="4025" y="502"/>
                </a:lnTo>
                <a:cubicBezTo>
                  <a:pt x="3965" y="502"/>
                  <a:pt x="3906" y="525"/>
                  <a:pt x="3870" y="585"/>
                </a:cubicBezTo>
                <a:lnTo>
                  <a:pt x="3513" y="1276"/>
                </a:lnTo>
                <a:cubicBezTo>
                  <a:pt x="3465" y="1359"/>
                  <a:pt x="3465" y="1478"/>
                  <a:pt x="3513" y="1573"/>
                </a:cubicBezTo>
                <a:cubicBezTo>
                  <a:pt x="3560" y="1657"/>
                  <a:pt x="3667" y="1716"/>
                  <a:pt x="3763" y="1728"/>
                </a:cubicBezTo>
                <a:lnTo>
                  <a:pt x="4048" y="1764"/>
                </a:lnTo>
                <a:cubicBezTo>
                  <a:pt x="4108" y="1764"/>
                  <a:pt x="4167" y="1752"/>
                  <a:pt x="4203" y="1692"/>
                </a:cubicBezTo>
                <a:lnTo>
                  <a:pt x="4298" y="1537"/>
                </a:lnTo>
                <a:lnTo>
                  <a:pt x="4358" y="1609"/>
                </a:lnTo>
                <a:lnTo>
                  <a:pt x="4310" y="1895"/>
                </a:lnTo>
                <a:lnTo>
                  <a:pt x="3822" y="1966"/>
                </a:lnTo>
                <a:cubicBezTo>
                  <a:pt x="3798" y="1966"/>
                  <a:pt x="3775" y="1990"/>
                  <a:pt x="3751" y="2002"/>
                </a:cubicBezTo>
                <a:lnTo>
                  <a:pt x="3108" y="2466"/>
                </a:lnTo>
                <a:cubicBezTo>
                  <a:pt x="3084" y="2490"/>
                  <a:pt x="3048" y="2526"/>
                  <a:pt x="3048" y="2550"/>
                </a:cubicBezTo>
                <a:lnTo>
                  <a:pt x="2977" y="2847"/>
                </a:lnTo>
                <a:lnTo>
                  <a:pt x="2751" y="2823"/>
                </a:lnTo>
                <a:cubicBezTo>
                  <a:pt x="2736" y="2821"/>
                  <a:pt x="2721" y="2819"/>
                  <a:pt x="2706" y="2819"/>
                </a:cubicBezTo>
                <a:cubicBezTo>
                  <a:pt x="2591" y="2819"/>
                  <a:pt x="2483" y="2898"/>
                  <a:pt x="2441" y="3014"/>
                </a:cubicBezTo>
                <a:lnTo>
                  <a:pt x="2310" y="3371"/>
                </a:lnTo>
                <a:cubicBezTo>
                  <a:pt x="2274" y="3442"/>
                  <a:pt x="2274" y="3538"/>
                  <a:pt x="2322" y="3609"/>
                </a:cubicBezTo>
                <a:cubicBezTo>
                  <a:pt x="2370" y="3681"/>
                  <a:pt x="2429" y="3740"/>
                  <a:pt x="2501" y="3752"/>
                </a:cubicBezTo>
                <a:cubicBezTo>
                  <a:pt x="2346" y="3812"/>
                  <a:pt x="2251" y="3978"/>
                  <a:pt x="2251" y="4145"/>
                </a:cubicBezTo>
                <a:lnTo>
                  <a:pt x="2251" y="4216"/>
                </a:lnTo>
                <a:lnTo>
                  <a:pt x="1798" y="4740"/>
                </a:lnTo>
                <a:cubicBezTo>
                  <a:pt x="1727" y="4812"/>
                  <a:pt x="1703" y="4919"/>
                  <a:pt x="1703" y="5026"/>
                </a:cubicBezTo>
                <a:lnTo>
                  <a:pt x="1703" y="5621"/>
                </a:lnTo>
                <a:cubicBezTo>
                  <a:pt x="1703" y="5764"/>
                  <a:pt x="1750" y="5919"/>
                  <a:pt x="1881" y="6038"/>
                </a:cubicBezTo>
                <a:lnTo>
                  <a:pt x="2310" y="6455"/>
                </a:lnTo>
                <a:cubicBezTo>
                  <a:pt x="2393" y="6538"/>
                  <a:pt x="2524" y="6598"/>
                  <a:pt x="2643" y="6610"/>
                </a:cubicBezTo>
                <a:lnTo>
                  <a:pt x="3917" y="6717"/>
                </a:lnTo>
                <a:lnTo>
                  <a:pt x="3917" y="6764"/>
                </a:lnTo>
                <a:cubicBezTo>
                  <a:pt x="3894" y="6907"/>
                  <a:pt x="3965" y="7074"/>
                  <a:pt x="4096" y="7169"/>
                </a:cubicBezTo>
                <a:lnTo>
                  <a:pt x="4310" y="7324"/>
                </a:lnTo>
                <a:lnTo>
                  <a:pt x="4298" y="7372"/>
                </a:lnTo>
                <a:cubicBezTo>
                  <a:pt x="4251" y="7538"/>
                  <a:pt x="4298" y="7717"/>
                  <a:pt x="4429" y="7836"/>
                </a:cubicBezTo>
                <a:lnTo>
                  <a:pt x="4489" y="7895"/>
                </a:lnTo>
                <a:cubicBezTo>
                  <a:pt x="4429" y="7895"/>
                  <a:pt x="4394" y="7907"/>
                  <a:pt x="4334" y="7907"/>
                </a:cubicBezTo>
                <a:cubicBezTo>
                  <a:pt x="4272" y="7910"/>
                  <a:pt x="4211" y="7912"/>
                  <a:pt x="4149" y="7912"/>
                </a:cubicBezTo>
                <a:cubicBezTo>
                  <a:pt x="3262" y="7912"/>
                  <a:pt x="2407" y="7593"/>
                  <a:pt x="1739" y="7014"/>
                </a:cubicBezTo>
                <a:cubicBezTo>
                  <a:pt x="1708" y="6989"/>
                  <a:pt x="1672" y="6976"/>
                  <a:pt x="1637" y="6976"/>
                </a:cubicBezTo>
                <a:cubicBezTo>
                  <a:pt x="1591" y="6976"/>
                  <a:pt x="1546" y="6998"/>
                  <a:pt x="1512" y="7038"/>
                </a:cubicBezTo>
                <a:cubicBezTo>
                  <a:pt x="1453" y="7110"/>
                  <a:pt x="1477" y="7193"/>
                  <a:pt x="1536" y="7252"/>
                </a:cubicBezTo>
                <a:cubicBezTo>
                  <a:pt x="2274" y="7883"/>
                  <a:pt x="3215" y="8229"/>
                  <a:pt x="4179" y="8229"/>
                </a:cubicBezTo>
                <a:lnTo>
                  <a:pt x="4346" y="8229"/>
                </a:lnTo>
                <a:cubicBezTo>
                  <a:pt x="5382" y="8181"/>
                  <a:pt x="6358" y="7753"/>
                  <a:pt x="7084" y="7014"/>
                </a:cubicBezTo>
                <a:cubicBezTo>
                  <a:pt x="7811" y="6288"/>
                  <a:pt x="8239" y="5312"/>
                  <a:pt x="8287" y="4276"/>
                </a:cubicBezTo>
                <a:cubicBezTo>
                  <a:pt x="8347" y="3204"/>
                  <a:pt x="8001" y="2216"/>
                  <a:pt x="7335" y="1418"/>
                </a:cubicBezTo>
                <a:cubicBezTo>
                  <a:pt x="7303" y="1381"/>
                  <a:pt x="7259" y="1363"/>
                  <a:pt x="7216" y="1363"/>
                </a:cubicBezTo>
                <a:cubicBezTo>
                  <a:pt x="7176" y="1363"/>
                  <a:pt x="7137" y="1378"/>
                  <a:pt x="7108" y="1407"/>
                </a:cubicBezTo>
                <a:cubicBezTo>
                  <a:pt x="7037" y="1466"/>
                  <a:pt x="7037" y="1573"/>
                  <a:pt x="7096" y="1633"/>
                </a:cubicBezTo>
                <a:cubicBezTo>
                  <a:pt x="7525" y="2157"/>
                  <a:pt x="7823" y="2776"/>
                  <a:pt x="7930" y="3431"/>
                </a:cubicBezTo>
                <a:lnTo>
                  <a:pt x="7894" y="3383"/>
                </a:lnTo>
                <a:cubicBezTo>
                  <a:pt x="7809" y="3308"/>
                  <a:pt x="7694" y="3262"/>
                  <a:pt x="7577" y="3262"/>
                </a:cubicBezTo>
                <a:cubicBezTo>
                  <a:pt x="7564" y="3262"/>
                  <a:pt x="7550" y="3263"/>
                  <a:pt x="7537" y="3264"/>
                </a:cubicBezTo>
                <a:cubicBezTo>
                  <a:pt x="7394" y="3288"/>
                  <a:pt x="7275" y="3359"/>
                  <a:pt x="7215" y="3466"/>
                </a:cubicBezTo>
                <a:lnTo>
                  <a:pt x="7192" y="3502"/>
                </a:lnTo>
                <a:cubicBezTo>
                  <a:pt x="7108" y="3502"/>
                  <a:pt x="7037" y="3538"/>
                  <a:pt x="6977" y="3585"/>
                </a:cubicBezTo>
                <a:lnTo>
                  <a:pt x="6775" y="3323"/>
                </a:lnTo>
                <a:cubicBezTo>
                  <a:pt x="6744" y="3286"/>
                  <a:pt x="6700" y="3268"/>
                  <a:pt x="6656" y="3268"/>
                </a:cubicBezTo>
                <a:cubicBezTo>
                  <a:pt x="6616" y="3268"/>
                  <a:pt x="6577" y="3283"/>
                  <a:pt x="6549" y="3312"/>
                </a:cubicBezTo>
                <a:cubicBezTo>
                  <a:pt x="6477" y="3371"/>
                  <a:pt x="6477" y="3478"/>
                  <a:pt x="6537" y="3538"/>
                </a:cubicBezTo>
                <a:lnTo>
                  <a:pt x="6858" y="3919"/>
                </a:lnTo>
                <a:cubicBezTo>
                  <a:pt x="6894" y="3954"/>
                  <a:pt x="6942" y="3978"/>
                  <a:pt x="6977" y="3978"/>
                </a:cubicBezTo>
                <a:cubicBezTo>
                  <a:pt x="7025" y="3978"/>
                  <a:pt x="7073" y="3966"/>
                  <a:pt x="7096" y="3943"/>
                </a:cubicBezTo>
                <a:lnTo>
                  <a:pt x="7204" y="3835"/>
                </a:lnTo>
                <a:lnTo>
                  <a:pt x="7335" y="3919"/>
                </a:lnTo>
                <a:lnTo>
                  <a:pt x="6858" y="4871"/>
                </a:lnTo>
                <a:lnTo>
                  <a:pt x="6834" y="4871"/>
                </a:lnTo>
                <a:cubicBezTo>
                  <a:pt x="6799" y="4871"/>
                  <a:pt x="6763" y="4859"/>
                  <a:pt x="6739" y="4836"/>
                </a:cubicBezTo>
                <a:lnTo>
                  <a:pt x="6096" y="4062"/>
                </a:lnTo>
                <a:cubicBezTo>
                  <a:pt x="6069" y="4014"/>
                  <a:pt x="6023" y="3994"/>
                  <a:pt x="5977" y="3994"/>
                </a:cubicBezTo>
                <a:cubicBezTo>
                  <a:pt x="5942" y="3994"/>
                  <a:pt x="5908" y="4005"/>
                  <a:pt x="5882" y="4026"/>
                </a:cubicBezTo>
                <a:cubicBezTo>
                  <a:pt x="5799" y="4085"/>
                  <a:pt x="5799" y="4193"/>
                  <a:pt x="5846" y="4252"/>
                </a:cubicBezTo>
                <a:lnTo>
                  <a:pt x="6489" y="5026"/>
                </a:lnTo>
                <a:cubicBezTo>
                  <a:pt x="6584" y="5133"/>
                  <a:pt x="6715" y="5193"/>
                  <a:pt x="6858" y="5193"/>
                </a:cubicBezTo>
                <a:lnTo>
                  <a:pt x="7073" y="5169"/>
                </a:lnTo>
                <a:lnTo>
                  <a:pt x="6430" y="6645"/>
                </a:lnTo>
                <a:cubicBezTo>
                  <a:pt x="6382" y="6752"/>
                  <a:pt x="6322" y="6848"/>
                  <a:pt x="6251" y="6943"/>
                </a:cubicBezTo>
                <a:lnTo>
                  <a:pt x="5751" y="7550"/>
                </a:lnTo>
                <a:cubicBezTo>
                  <a:pt x="5489" y="7657"/>
                  <a:pt x="5227" y="7753"/>
                  <a:pt x="4953" y="7812"/>
                </a:cubicBezTo>
                <a:lnTo>
                  <a:pt x="4679" y="7562"/>
                </a:lnTo>
                <a:cubicBezTo>
                  <a:pt x="4644" y="7538"/>
                  <a:pt x="4632" y="7491"/>
                  <a:pt x="4644" y="7443"/>
                </a:cubicBezTo>
                <a:lnTo>
                  <a:pt x="4691" y="7288"/>
                </a:lnTo>
                <a:cubicBezTo>
                  <a:pt x="4703" y="7229"/>
                  <a:pt x="4691" y="7145"/>
                  <a:pt x="4632" y="7110"/>
                </a:cubicBezTo>
                <a:lnTo>
                  <a:pt x="4322" y="6871"/>
                </a:lnTo>
                <a:cubicBezTo>
                  <a:pt x="4287" y="6836"/>
                  <a:pt x="4275" y="6812"/>
                  <a:pt x="4275" y="6764"/>
                </a:cubicBezTo>
                <a:lnTo>
                  <a:pt x="4298" y="6550"/>
                </a:lnTo>
                <a:cubicBezTo>
                  <a:pt x="4298" y="6514"/>
                  <a:pt x="4298" y="6467"/>
                  <a:pt x="4275" y="6431"/>
                </a:cubicBezTo>
                <a:cubicBezTo>
                  <a:pt x="4239" y="6407"/>
                  <a:pt x="4203" y="6371"/>
                  <a:pt x="4167" y="6371"/>
                </a:cubicBezTo>
                <a:lnTo>
                  <a:pt x="2679" y="6264"/>
                </a:lnTo>
                <a:cubicBezTo>
                  <a:pt x="2620" y="6264"/>
                  <a:pt x="2572" y="6229"/>
                  <a:pt x="2536" y="6181"/>
                </a:cubicBezTo>
                <a:lnTo>
                  <a:pt x="2096" y="5764"/>
                </a:lnTo>
                <a:cubicBezTo>
                  <a:pt x="2060" y="5728"/>
                  <a:pt x="2024" y="5645"/>
                  <a:pt x="2024" y="5586"/>
                </a:cubicBezTo>
                <a:lnTo>
                  <a:pt x="2024" y="4990"/>
                </a:lnTo>
                <a:cubicBezTo>
                  <a:pt x="2024" y="4966"/>
                  <a:pt x="2036" y="4931"/>
                  <a:pt x="2060" y="4919"/>
                </a:cubicBezTo>
                <a:lnTo>
                  <a:pt x="2548" y="4359"/>
                </a:lnTo>
                <a:cubicBezTo>
                  <a:pt x="2572" y="4324"/>
                  <a:pt x="2596" y="4300"/>
                  <a:pt x="2596" y="4252"/>
                </a:cubicBezTo>
                <a:lnTo>
                  <a:pt x="2596" y="4121"/>
                </a:lnTo>
                <a:cubicBezTo>
                  <a:pt x="2596" y="4074"/>
                  <a:pt x="2620" y="4038"/>
                  <a:pt x="2655" y="4014"/>
                </a:cubicBezTo>
                <a:lnTo>
                  <a:pt x="3036" y="3847"/>
                </a:lnTo>
                <a:lnTo>
                  <a:pt x="3751" y="3835"/>
                </a:lnTo>
                <a:cubicBezTo>
                  <a:pt x="3763" y="3835"/>
                  <a:pt x="3786" y="3847"/>
                  <a:pt x="3786" y="3859"/>
                </a:cubicBezTo>
                <a:cubicBezTo>
                  <a:pt x="3798" y="3990"/>
                  <a:pt x="3906" y="4097"/>
                  <a:pt x="4025" y="4145"/>
                </a:cubicBezTo>
                <a:lnTo>
                  <a:pt x="4537" y="4324"/>
                </a:lnTo>
                <a:cubicBezTo>
                  <a:pt x="4569" y="4331"/>
                  <a:pt x="4601" y="4335"/>
                  <a:pt x="4633" y="4335"/>
                </a:cubicBezTo>
                <a:cubicBezTo>
                  <a:pt x="4705" y="4335"/>
                  <a:pt x="4772" y="4314"/>
                  <a:pt x="4822" y="4264"/>
                </a:cubicBezTo>
                <a:cubicBezTo>
                  <a:pt x="4882" y="4204"/>
                  <a:pt x="4918" y="4121"/>
                  <a:pt x="4918" y="4026"/>
                </a:cubicBezTo>
                <a:lnTo>
                  <a:pt x="5549" y="3978"/>
                </a:lnTo>
                <a:cubicBezTo>
                  <a:pt x="5668" y="3966"/>
                  <a:pt x="5787" y="3907"/>
                  <a:pt x="5870" y="3812"/>
                </a:cubicBezTo>
                <a:cubicBezTo>
                  <a:pt x="5941" y="3728"/>
                  <a:pt x="5965" y="3597"/>
                  <a:pt x="5941" y="3478"/>
                </a:cubicBezTo>
                <a:lnTo>
                  <a:pt x="5930" y="3383"/>
                </a:lnTo>
                <a:cubicBezTo>
                  <a:pt x="5896" y="3247"/>
                  <a:pt x="5776" y="3144"/>
                  <a:pt x="5632" y="3144"/>
                </a:cubicBezTo>
                <a:cubicBezTo>
                  <a:pt x="5624" y="3144"/>
                  <a:pt x="5616" y="3144"/>
                  <a:pt x="5608" y="3145"/>
                </a:cubicBezTo>
                <a:lnTo>
                  <a:pt x="5275" y="3181"/>
                </a:lnTo>
                <a:lnTo>
                  <a:pt x="5227" y="3121"/>
                </a:lnTo>
                <a:lnTo>
                  <a:pt x="5668" y="2669"/>
                </a:lnTo>
                <a:cubicBezTo>
                  <a:pt x="5727" y="2609"/>
                  <a:pt x="5727" y="2502"/>
                  <a:pt x="5668" y="2442"/>
                </a:cubicBezTo>
                <a:cubicBezTo>
                  <a:pt x="5638" y="2413"/>
                  <a:pt x="5599" y="2398"/>
                  <a:pt x="5560" y="2398"/>
                </a:cubicBezTo>
                <a:cubicBezTo>
                  <a:pt x="5522" y="2398"/>
                  <a:pt x="5483" y="2413"/>
                  <a:pt x="5453" y="2442"/>
                </a:cubicBezTo>
                <a:lnTo>
                  <a:pt x="4918" y="2978"/>
                </a:lnTo>
                <a:lnTo>
                  <a:pt x="4739" y="3061"/>
                </a:lnTo>
                <a:lnTo>
                  <a:pt x="4227" y="2669"/>
                </a:lnTo>
                <a:cubicBezTo>
                  <a:pt x="4193" y="2652"/>
                  <a:pt x="4166" y="2635"/>
                  <a:pt x="4131" y="2635"/>
                </a:cubicBezTo>
                <a:cubicBezTo>
                  <a:pt x="4117" y="2635"/>
                  <a:pt x="4102" y="2638"/>
                  <a:pt x="4084" y="2645"/>
                </a:cubicBezTo>
                <a:lnTo>
                  <a:pt x="3382" y="2859"/>
                </a:lnTo>
                <a:cubicBezTo>
                  <a:pt x="3370" y="2859"/>
                  <a:pt x="3334" y="2883"/>
                  <a:pt x="3322" y="2895"/>
                </a:cubicBezTo>
                <a:lnTo>
                  <a:pt x="3370" y="2680"/>
                </a:lnTo>
                <a:lnTo>
                  <a:pt x="3917" y="2288"/>
                </a:lnTo>
                <a:lnTo>
                  <a:pt x="4501" y="2192"/>
                </a:lnTo>
                <a:cubicBezTo>
                  <a:pt x="4572" y="2180"/>
                  <a:pt x="4620" y="2133"/>
                  <a:pt x="4632" y="2061"/>
                </a:cubicBezTo>
                <a:lnTo>
                  <a:pt x="4691" y="1597"/>
                </a:lnTo>
                <a:cubicBezTo>
                  <a:pt x="4691" y="1549"/>
                  <a:pt x="4691" y="1514"/>
                  <a:pt x="4656" y="1478"/>
                </a:cubicBezTo>
                <a:lnTo>
                  <a:pt x="4417" y="1180"/>
                </a:lnTo>
                <a:cubicBezTo>
                  <a:pt x="4394" y="1133"/>
                  <a:pt x="4346" y="1121"/>
                  <a:pt x="4287" y="1121"/>
                </a:cubicBezTo>
                <a:cubicBezTo>
                  <a:pt x="4239" y="1121"/>
                  <a:pt x="4179" y="1156"/>
                  <a:pt x="4156" y="1192"/>
                </a:cubicBezTo>
                <a:lnTo>
                  <a:pt x="3977" y="1454"/>
                </a:lnTo>
                <a:lnTo>
                  <a:pt x="3786" y="1430"/>
                </a:lnTo>
                <a:lnTo>
                  <a:pt x="4096" y="835"/>
                </a:lnTo>
                <a:lnTo>
                  <a:pt x="4417" y="835"/>
                </a:lnTo>
                <a:lnTo>
                  <a:pt x="4656" y="1287"/>
                </a:lnTo>
                <a:cubicBezTo>
                  <a:pt x="4691" y="1347"/>
                  <a:pt x="4751" y="1371"/>
                  <a:pt x="4810" y="1371"/>
                </a:cubicBezTo>
                <a:cubicBezTo>
                  <a:pt x="4870" y="1371"/>
                  <a:pt x="4929" y="1335"/>
                  <a:pt x="4941" y="1276"/>
                </a:cubicBezTo>
                <a:lnTo>
                  <a:pt x="5168" y="740"/>
                </a:lnTo>
                <a:cubicBezTo>
                  <a:pt x="5215" y="645"/>
                  <a:pt x="5191" y="525"/>
                  <a:pt x="5132" y="454"/>
                </a:cubicBezTo>
                <a:lnTo>
                  <a:pt x="5132" y="454"/>
                </a:lnTo>
                <a:cubicBezTo>
                  <a:pt x="5668" y="597"/>
                  <a:pt x="6168" y="859"/>
                  <a:pt x="6596" y="1216"/>
                </a:cubicBezTo>
                <a:cubicBezTo>
                  <a:pt x="6625" y="1240"/>
                  <a:pt x="6658" y="1250"/>
                  <a:pt x="6691" y="1250"/>
                </a:cubicBezTo>
                <a:cubicBezTo>
                  <a:pt x="6739" y="1250"/>
                  <a:pt x="6787" y="1228"/>
                  <a:pt x="6823" y="1192"/>
                </a:cubicBezTo>
                <a:cubicBezTo>
                  <a:pt x="6882" y="1121"/>
                  <a:pt x="6858" y="1037"/>
                  <a:pt x="6799" y="978"/>
                </a:cubicBezTo>
                <a:cubicBezTo>
                  <a:pt x="6038" y="344"/>
                  <a:pt x="5077" y="0"/>
                  <a:pt x="40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8B23B73-C73B-485A-A8F4-7B1585846FB2}"/>
              </a:ext>
            </a:extLst>
          </p:cNvPr>
          <p:cNvSpPr txBox="1"/>
          <p:nvPr/>
        </p:nvSpPr>
        <p:spPr>
          <a:xfrm>
            <a:off x="662609" y="4986856"/>
            <a:ext cx="2738491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r>
              <a:rPr lang="en-US" altLang="zh-CN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sound portals </a:t>
            </a:r>
          </a:p>
        </p:txBody>
      </p:sp>
      <p:sp>
        <p:nvSpPr>
          <p:cNvPr id="5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265F798-A058-4F1B-B668-BB7EA2F43C64}"/>
              </a:ext>
            </a:extLst>
          </p:cNvPr>
          <p:cNvSpPr txBox="1"/>
          <p:nvPr/>
        </p:nvSpPr>
        <p:spPr>
          <a:xfrm>
            <a:off x="4677762" y="4907153"/>
            <a:ext cx="2738491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r>
              <a:rPr lang="en-US" altLang="zh-CN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sound portals </a:t>
            </a:r>
          </a:p>
        </p:txBody>
      </p:sp>
      <p:sp>
        <p:nvSpPr>
          <p:cNvPr id="5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3E20A6D-B0BA-407F-B491-0239F00C7961}"/>
              </a:ext>
            </a:extLst>
          </p:cNvPr>
          <p:cNvSpPr txBox="1"/>
          <p:nvPr/>
        </p:nvSpPr>
        <p:spPr>
          <a:xfrm>
            <a:off x="8694406" y="4926255"/>
            <a:ext cx="2738491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r>
              <a:rPr lang="en-US" altLang="zh-CN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sound portals </a:t>
            </a: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9CE439A9-89EA-4C6C-85AA-898929D7196D}"/>
              </a:ext>
            </a:extLst>
          </p:cNvPr>
          <p:cNvGrpSpPr/>
          <p:nvPr/>
        </p:nvGrpSpPr>
        <p:grpSpPr>
          <a:xfrm>
            <a:off x="4930008" y="631062"/>
            <a:ext cx="2292473" cy="578720"/>
            <a:chOff x="4316671" y="374889"/>
            <a:chExt cx="3640628" cy="913465"/>
          </a:xfrm>
        </p:grpSpPr>
        <p:sp>
          <p:nvSpPr>
            <p:cNvPr id="60" name="Google Shape;354;p33">
              <a:extLst>
                <a:ext uri="{FF2B5EF4-FFF2-40B4-BE49-F238E27FC236}">
                  <a16:creationId xmlns:a16="http://schemas.microsoft.com/office/drawing/2014/main" id="{D461F53B-2BA8-48F7-B70D-F07DAAE1CA00}"/>
                </a:ext>
              </a:extLst>
            </p:cNvPr>
            <p:cNvSpPr/>
            <p:nvPr/>
          </p:nvSpPr>
          <p:spPr>
            <a:xfrm>
              <a:off x="4316671" y="374889"/>
              <a:ext cx="3640628" cy="913465"/>
            </a:xfrm>
            <a:custGeom>
              <a:avLst/>
              <a:gdLst/>
              <a:ahLst/>
              <a:cxnLst/>
              <a:rect l="l" t="t" r="r" b="b"/>
              <a:pathLst>
                <a:path w="204410" h="43337" extrusionOk="0">
                  <a:moveTo>
                    <a:pt x="9877" y="0"/>
                  </a:moveTo>
                  <a:cubicBezTo>
                    <a:pt x="4409" y="0"/>
                    <a:pt x="0" y="4204"/>
                    <a:pt x="0" y="9399"/>
                  </a:cubicBezTo>
                  <a:lnTo>
                    <a:pt x="0" y="27991"/>
                  </a:lnTo>
                  <a:cubicBezTo>
                    <a:pt x="0" y="32502"/>
                    <a:pt x="3349" y="36262"/>
                    <a:pt x="7792" y="37184"/>
                  </a:cubicBezTo>
                  <a:lnTo>
                    <a:pt x="5708" y="43336"/>
                  </a:lnTo>
                  <a:lnTo>
                    <a:pt x="5708" y="43336"/>
                  </a:lnTo>
                  <a:lnTo>
                    <a:pt x="15345" y="37424"/>
                  </a:lnTo>
                  <a:lnTo>
                    <a:pt x="194567" y="37424"/>
                  </a:lnTo>
                  <a:cubicBezTo>
                    <a:pt x="200001" y="37424"/>
                    <a:pt x="204410" y="33186"/>
                    <a:pt x="204410" y="28025"/>
                  </a:cubicBezTo>
                  <a:lnTo>
                    <a:pt x="204410" y="9433"/>
                  </a:lnTo>
                  <a:cubicBezTo>
                    <a:pt x="204410" y="4204"/>
                    <a:pt x="200001" y="0"/>
                    <a:pt x="194567" y="0"/>
                  </a:cubicBezTo>
                  <a:close/>
                </a:path>
              </a:pathLst>
            </a:custGeom>
            <a:solidFill>
              <a:srgbClr val="48B5BF"/>
            </a:solidFill>
            <a:ln w="57150" cap="flat" cmpd="sng">
              <a:solidFill>
                <a:schemeClr val="tx1"/>
              </a:solidFill>
              <a:prstDash val="solid"/>
              <a:miter lim="341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5E3594FF-71B8-420C-9841-4A816EC76E28}"/>
                </a:ext>
              </a:extLst>
            </p:cNvPr>
            <p:cNvSpPr txBox="1"/>
            <p:nvPr/>
          </p:nvSpPr>
          <p:spPr>
            <a:xfrm>
              <a:off x="4819538" y="480263"/>
              <a:ext cx="2614513" cy="582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174;p30">
            <a:extLst>
              <a:ext uri="{FF2B5EF4-FFF2-40B4-BE49-F238E27FC236}">
                <a16:creationId xmlns:a16="http://schemas.microsoft.com/office/drawing/2014/main" id="{BC35EE27-C2E0-4024-B826-84F7713BAE84}"/>
              </a:ext>
            </a:extLst>
          </p:cNvPr>
          <p:cNvSpPr/>
          <p:nvPr/>
        </p:nvSpPr>
        <p:spPr>
          <a:xfrm>
            <a:off x="1219525" y="2165485"/>
            <a:ext cx="1564931" cy="2090122"/>
          </a:xfrm>
          <a:custGeom>
            <a:avLst/>
            <a:gdLst/>
            <a:ahLst/>
            <a:cxnLst/>
            <a:rect l="l" t="t" r="r" b="b"/>
            <a:pathLst>
              <a:path w="32357" h="43216" extrusionOk="0">
                <a:moveTo>
                  <a:pt x="25497" y="1"/>
                </a:moveTo>
                <a:cubicBezTo>
                  <a:pt x="25329" y="1"/>
                  <a:pt x="25156" y="28"/>
                  <a:pt x="24985" y="85"/>
                </a:cubicBezTo>
                <a:cubicBezTo>
                  <a:pt x="23751" y="552"/>
                  <a:pt x="23150" y="2820"/>
                  <a:pt x="23184" y="3987"/>
                </a:cubicBezTo>
                <a:cubicBezTo>
                  <a:pt x="23184" y="4087"/>
                  <a:pt x="23417" y="5655"/>
                  <a:pt x="23450" y="5655"/>
                </a:cubicBezTo>
                <a:lnTo>
                  <a:pt x="23484" y="5655"/>
                </a:lnTo>
                <a:cubicBezTo>
                  <a:pt x="23384" y="6022"/>
                  <a:pt x="23284" y="6389"/>
                  <a:pt x="23184" y="6823"/>
                </a:cubicBezTo>
                <a:cubicBezTo>
                  <a:pt x="22983" y="7590"/>
                  <a:pt x="22783" y="8491"/>
                  <a:pt x="22617" y="9458"/>
                </a:cubicBezTo>
                <a:cubicBezTo>
                  <a:pt x="22450" y="10525"/>
                  <a:pt x="22350" y="11593"/>
                  <a:pt x="22283" y="12660"/>
                </a:cubicBezTo>
                <a:cubicBezTo>
                  <a:pt x="22216" y="13861"/>
                  <a:pt x="22250" y="15062"/>
                  <a:pt x="22416" y="16230"/>
                </a:cubicBezTo>
                <a:cubicBezTo>
                  <a:pt x="22416" y="16263"/>
                  <a:pt x="22416" y="16263"/>
                  <a:pt x="22416" y="16296"/>
                </a:cubicBezTo>
                <a:cubicBezTo>
                  <a:pt x="22250" y="15929"/>
                  <a:pt x="21749" y="14995"/>
                  <a:pt x="21716" y="14895"/>
                </a:cubicBezTo>
                <a:cubicBezTo>
                  <a:pt x="21148" y="14028"/>
                  <a:pt x="19614" y="12705"/>
                  <a:pt x="18413" y="12705"/>
                </a:cubicBezTo>
                <a:cubicBezTo>
                  <a:pt x="18275" y="12705"/>
                  <a:pt x="18141" y="12722"/>
                  <a:pt x="18013" y="12760"/>
                </a:cubicBezTo>
                <a:cubicBezTo>
                  <a:pt x="17113" y="13027"/>
                  <a:pt x="16679" y="13995"/>
                  <a:pt x="17046" y="14862"/>
                </a:cubicBezTo>
                <a:cubicBezTo>
                  <a:pt x="17379" y="15729"/>
                  <a:pt x="18380" y="16263"/>
                  <a:pt x="19214" y="16496"/>
                </a:cubicBezTo>
                <a:cubicBezTo>
                  <a:pt x="19481" y="16573"/>
                  <a:pt x="19843" y="16600"/>
                  <a:pt x="20228" y="16600"/>
                </a:cubicBezTo>
                <a:cubicBezTo>
                  <a:pt x="21191" y="16600"/>
                  <a:pt x="22297" y="16430"/>
                  <a:pt x="22416" y="16430"/>
                </a:cubicBezTo>
                <a:cubicBezTo>
                  <a:pt x="22617" y="17631"/>
                  <a:pt x="22850" y="18831"/>
                  <a:pt x="23217" y="19999"/>
                </a:cubicBezTo>
                <a:cubicBezTo>
                  <a:pt x="23384" y="20666"/>
                  <a:pt x="23617" y="21367"/>
                  <a:pt x="23851" y="22034"/>
                </a:cubicBezTo>
                <a:cubicBezTo>
                  <a:pt x="23684" y="21733"/>
                  <a:pt x="23551" y="21467"/>
                  <a:pt x="23517" y="21433"/>
                </a:cubicBezTo>
                <a:cubicBezTo>
                  <a:pt x="22949" y="20566"/>
                  <a:pt x="21442" y="19243"/>
                  <a:pt x="20223" y="19243"/>
                </a:cubicBezTo>
                <a:cubicBezTo>
                  <a:pt x="20082" y="19243"/>
                  <a:pt x="19946" y="19260"/>
                  <a:pt x="19815" y="19298"/>
                </a:cubicBezTo>
                <a:cubicBezTo>
                  <a:pt x="18947" y="19565"/>
                  <a:pt x="18480" y="20533"/>
                  <a:pt x="18847" y="21400"/>
                </a:cubicBezTo>
                <a:cubicBezTo>
                  <a:pt x="19181" y="22234"/>
                  <a:pt x="20181" y="22801"/>
                  <a:pt x="21015" y="23034"/>
                </a:cubicBezTo>
                <a:cubicBezTo>
                  <a:pt x="21281" y="23109"/>
                  <a:pt x="21649" y="23136"/>
                  <a:pt x="22042" y="23136"/>
                </a:cubicBezTo>
                <a:cubicBezTo>
                  <a:pt x="22881" y="23136"/>
                  <a:pt x="23833" y="23013"/>
                  <a:pt x="24151" y="22968"/>
                </a:cubicBezTo>
                <a:cubicBezTo>
                  <a:pt x="24251" y="23235"/>
                  <a:pt x="24318" y="23501"/>
                  <a:pt x="24418" y="23735"/>
                </a:cubicBezTo>
                <a:cubicBezTo>
                  <a:pt x="24851" y="25002"/>
                  <a:pt x="25285" y="26237"/>
                  <a:pt x="25685" y="27471"/>
                </a:cubicBezTo>
                <a:cubicBezTo>
                  <a:pt x="25819" y="27905"/>
                  <a:pt x="25919" y="28338"/>
                  <a:pt x="26052" y="28772"/>
                </a:cubicBezTo>
                <a:cubicBezTo>
                  <a:pt x="25919" y="28505"/>
                  <a:pt x="25785" y="28305"/>
                  <a:pt x="25785" y="28271"/>
                </a:cubicBezTo>
                <a:cubicBezTo>
                  <a:pt x="25218" y="27376"/>
                  <a:pt x="23690" y="26080"/>
                  <a:pt x="22490" y="26080"/>
                </a:cubicBezTo>
                <a:cubicBezTo>
                  <a:pt x="22349" y="26080"/>
                  <a:pt x="22213" y="26098"/>
                  <a:pt x="22083" y="26137"/>
                </a:cubicBezTo>
                <a:cubicBezTo>
                  <a:pt x="21182" y="26403"/>
                  <a:pt x="20749" y="27371"/>
                  <a:pt x="21082" y="28205"/>
                </a:cubicBezTo>
                <a:cubicBezTo>
                  <a:pt x="21416" y="29072"/>
                  <a:pt x="22450" y="29606"/>
                  <a:pt x="23284" y="29839"/>
                </a:cubicBezTo>
                <a:cubicBezTo>
                  <a:pt x="23575" y="29921"/>
                  <a:pt x="23963" y="29949"/>
                  <a:pt x="24369" y="29949"/>
                </a:cubicBezTo>
                <a:cubicBezTo>
                  <a:pt x="25128" y="29949"/>
                  <a:pt x="25950" y="29849"/>
                  <a:pt x="26319" y="29806"/>
                </a:cubicBezTo>
                <a:cubicBezTo>
                  <a:pt x="26419" y="30240"/>
                  <a:pt x="26553" y="30673"/>
                  <a:pt x="26619" y="31140"/>
                </a:cubicBezTo>
                <a:cubicBezTo>
                  <a:pt x="26686" y="31440"/>
                  <a:pt x="26753" y="31707"/>
                  <a:pt x="26786" y="32007"/>
                </a:cubicBezTo>
                <a:lnTo>
                  <a:pt x="26920" y="32908"/>
                </a:lnTo>
                <a:cubicBezTo>
                  <a:pt x="26953" y="33475"/>
                  <a:pt x="27020" y="34076"/>
                  <a:pt x="27086" y="34643"/>
                </a:cubicBezTo>
                <a:cubicBezTo>
                  <a:pt x="27120" y="35010"/>
                  <a:pt x="27153" y="35377"/>
                  <a:pt x="27153" y="35777"/>
                </a:cubicBezTo>
                <a:cubicBezTo>
                  <a:pt x="27020" y="35343"/>
                  <a:pt x="26753" y="34476"/>
                  <a:pt x="26753" y="34409"/>
                </a:cubicBezTo>
                <a:cubicBezTo>
                  <a:pt x="26286" y="33509"/>
                  <a:pt x="25585" y="32708"/>
                  <a:pt x="24751" y="32141"/>
                </a:cubicBezTo>
                <a:cubicBezTo>
                  <a:pt x="24685" y="32041"/>
                  <a:pt x="24651" y="31941"/>
                  <a:pt x="24585" y="31841"/>
                </a:cubicBezTo>
                <a:cubicBezTo>
                  <a:pt x="24285" y="31381"/>
                  <a:pt x="23782" y="31137"/>
                  <a:pt x="23276" y="31137"/>
                </a:cubicBezTo>
                <a:cubicBezTo>
                  <a:pt x="22937" y="31137"/>
                  <a:pt x="22597" y="31246"/>
                  <a:pt x="22316" y="31474"/>
                </a:cubicBezTo>
                <a:cubicBezTo>
                  <a:pt x="21316" y="32341"/>
                  <a:pt x="21549" y="34676"/>
                  <a:pt x="22016" y="35743"/>
                </a:cubicBezTo>
                <a:cubicBezTo>
                  <a:pt x="22049" y="35810"/>
                  <a:pt x="22416" y="36477"/>
                  <a:pt x="22650" y="36878"/>
                </a:cubicBezTo>
                <a:lnTo>
                  <a:pt x="22116" y="36244"/>
                </a:lnTo>
                <a:cubicBezTo>
                  <a:pt x="21749" y="35777"/>
                  <a:pt x="21382" y="35343"/>
                  <a:pt x="20982" y="34876"/>
                </a:cubicBezTo>
                <a:cubicBezTo>
                  <a:pt x="20782" y="34676"/>
                  <a:pt x="20548" y="34443"/>
                  <a:pt x="20348" y="34209"/>
                </a:cubicBezTo>
                <a:cubicBezTo>
                  <a:pt x="20148" y="33976"/>
                  <a:pt x="19915" y="33775"/>
                  <a:pt x="19714" y="33542"/>
                </a:cubicBezTo>
                <a:cubicBezTo>
                  <a:pt x="19181" y="33042"/>
                  <a:pt x="18614" y="32575"/>
                  <a:pt x="18047" y="32074"/>
                </a:cubicBezTo>
                <a:cubicBezTo>
                  <a:pt x="18414" y="31774"/>
                  <a:pt x="19781" y="30606"/>
                  <a:pt x="20181" y="29839"/>
                </a:cubicBezTo>
                <a:cubicBezTo>
                  <a:pt x="20582" y="29039"/>
                  <a:pt x="20849" y="27938"/>
                  <a:pt x="20448" y="27137"/>
                </a:cubicBezTo>
                <a:cubicBezTo>
                  <a:pt x="20175" y="26545"/>
                  <a:pt x="19622" y="26218"/>
                  <a:pt x="19044" y="26218"/>
                </a:cubicBezTo>
                <a:cubicBezTo>
                  <a:pt x="18775" y="26218"/>
                  <a:pt x="18501" y="26289"/>
                  <a:pt x="18247" y="26437"/>
                </a:cubicBezTo>
                <a:cubicBezTo>
                  <a:pt x="17146" y="27137"/>
                  <a:pt x="17046" y="29472"/>
                  <a:pt x="17313" y="30606"/>
                </a:cubicBezTo>
                <a:cubicBezTo>
                  <a:pt x="17313" y="30673"/>
                  <a:pt x="17646" y="31474"/>
                  <a:pt x="17813" y="31907"/>
                </a:cubicBezTo>
                <a:cubicBezTo>
                  <a:pt x="17446" y="31607"/>
                  <a:pt x="17113" y="31307"/>
                  <a:pt x="16746" y="31073"/>
                </a:cubicBezTo>
                <a:cubicBezTo>
                  <a:pt x="15712" y="30273"/>
                  <a:pt x="14678" y="29472"/>
                  <a:pt x="13577" y="28705"/>
                </a:cubicBezTo>
                <a:lnTo>
                  <a:pt x="12609" y="27971"/>
                </a:lnTo>
                <a:cubicBezTo>
                  <a:pt x="12743" y="27871"/>
                  <a:pt x="14411" y="26537"/>
                  <a:pt x="14844" y="25670"/>
                </a:cubicBezTo>
                <a:cubicBezTo>
                  <a:pt x="15245" y="24869"/>
                  <a:pt x="15511" y="23768"/>
                  <a:pt x="15111" y="22968"/>
                </a:cubicBezTo>
                <a:cubicBezTo>
                  <a:pt x="14861" y="22376"/>
                  <a:pt x="14300" y="22048"/>
                  <a:pt x="13714" y="22048"/>
                </a:cubicBezTo>
                <a:cubicBezTo>
                  <a:pt x="13441" y="22048"/>
                  <a:pt x="13164" y="22119"/>
                  <a:pt x="12910" y="22267"/>
                </a:cubicBezTo>
                <a:cubicBezTo>
                  <a:pt x="11809" y="22968"/>
                  <a:pt x="11709" y="25303"/>
                  <a:pt x="11976" y="26437"/>
                </a:cubicBezTo>
                <a:cubicBezTo>
                  <a:pt x="12009" y="26504"/>
                  <a:pt x="12443" y="27638"/>
                  <a:pt x="12576" y="27938"/>
                </a:cubicBezTo>
                <a:cubicBezTo>
                  <a:pt x="11842" y="27404"/>
                  <a:pt x="11142" y="26870"/>
                  <a:pt x="10475" y="26303"/>
                </a:cubicBezTo>
                <a:cubicBezTo>
                  <a:pt x="9574" y="25570"/>
                  <a:pt x="8707" y="24769"/>
                  <a:pt x="7906" y="23902"/>
                </a:cubicBezTo>
                <a:cubicBezTo>
                  <a:pt x="7939" y="23835"/>
                  <a:pt x="9674" y="22467"/>
                  <a:pt x="10141" y="21567"/>
                </a:cubicBezTo>
                <a:cubicBezTo>
                  <a:pt x="10541" y="20799"/>
                  <a:pt x="10808" y="19699"/>
                  <a:pt x="10408" y="18865"/>
                </a:cubicBezTo>
                <a:cubicBezTo>
                  <a:pt x="10131" y="18289"/>
                  <a:pt x="9569" y="17952"/>
                  <a:pt x="8984" y="17952"/>
                </a:cubicBezTo>
                <a:cubicBezTo>
                  <a:pt x="8721" y="17952"/>
                  <a:pt x="8454" y="18020"/>
                  <a:pt x="8206" y="18164"/>
                </a:cubicBezTo>
                <a:cubicBezTo>
                  <a:pt x="7105" y="18865"/>
                  <a:pt x="7005" y="21233"/>
                  <a:pt x="7272" y="22334"/>
                </a:cubicBezTo>
                <a:cubicBezTo>
                  <a:pt x="7306" y="22401"/>
                  <a:pt x="7606" y="23268"/>
                  <a:pt x="7773" y="23668"/>
                </a:cubicBezTo>
                <a:lnTo>
                  <a:pt x="7739" y="23735"/>
                </a:lnTo>
                <a:cubicBezTo>
                  <a:pt x="6939" y="22834"/>
                  <a:pt x="6205" y="21867"/>
                  <a:pt x="5604" y="20866"/>
                </a:cubicBezTo>
                <a:cubicBezTo>
                  <a:pt x="5237" y="20332"/>
                  <a:pt x="4937" y="19765"/>
                  <a:pt x="4670" y="19232"/>
                </a:cubicBezTo>
                <a:cubicBezTo>
                  <a:pt x="5004" y="18998"/>
                  <a:pt x="6605" y="17997"/>
                  <a:pt x="7105" y="17197"/>
                </a:cubicBezTo>
                <a:cubicBezTo>
                  <a:pt x="7572" y="16430"/>
                  <a:pt x="7973" y="15396"/>
                  <a:pt x="7639" y="14528"/>
                </a:cubicBezTo>
                <a:cubicBezTo>
                  <a:pt x="7437" y="13871"/>
                  <a:pt x="6833" y="13463"/>
                  <a:pt x="6190" y="13463"/>
                </a:cubicBezTo>
                <a:cubicBezTo>
                  <a:pt x="5984" y="13463"/>
                  <a:pt x="5773" y="13505"/>
                  <a:pt x="5571" y="13594"/>
                </a:cubicBezTo>
                <a:cubicBezTo>
                  <a:pt x="4404" y="14161"/>
                  <a:pt x="4003" y="16530"/>
                  <a:pt x="4170" y="17664"/>
                </a:cubicBezTo>
                <a:cubicBezTo>
                  <a:pt x="4170" y="17731"/>
                  <a:pt x="4337" y="18364"/>
                  <a:pt x="4470" y="18798"/>
                </a:cubicBezTo>
                <a:cubicBezTo>
                  <a:pt x="4337" y="18565"/>
                  <a:pt x="4203" y="18298"/>
                  <a:pt x="4103" y="18064"/>
                </a:cubicBezTo>
                <a:cubicBezTo>
                  <a:pt x="3670" y="17197"/>
                  <a:pt x="3336" y="16330"/>
                  <a:pt x="3036" y="15596"/>
                </a:cubicBezTo>
                <a:cubicBezTo>
                  <a:pt x="2869" y="15162"/>
                  <a:pt x="2736" y="14762"/>
                  <a:pt x="2636" y="14395"/>
                </a:cubicBezTo>
                <a:cubicBezTo>
                  <a:pt x="2836" y="14028"/>
                  <a:pt x="3736" y="12393"/>
                  <a:pt x="3836" y="11493"/>
                </a:cubicBezTo>
                <a:cubicBezTo>
                  <a:pt x="3903" y="10592"/>
                  <a:pt x="3770" y="9491"/>
                  <a:pt x="3103" y="8858"/>
                </a:cubicBezTo>
                <a:cubicBezTo>
                  <a:pt x="2797" y="8568"/>
                  <a:pt x="2409" y="8424"/>
                  <a:pt x="2022" y="8424"/>
                </a:cubicBezTo>
                <a:cubicBezTo>
                  <a:pt x="1564" y="8424"/>
                  <a:pt x="1109" y="8626"/>
                  <a:pt x="801" y="9024"/>
                </a:cubicBezTo>
                <a:cubicBezTo>
                  <a:pt x="0" y="10058"/>
                  <a:pt x="768" y="12293"/>
                  <a:pt x="1435" y="13261"/>
                </a:cubicBezTo>
                <a:cubicBezTo>
                  <a:pt x="1501" y="13327"/>
                  <a:pt x="2569" y="14495"/>
                  <a:pt x="2569" y="14495"/>
                </a:cubicBezTo>
                <a:lnTo>
                  <a:pt x="2569" y="14462"/>
                </a:lnTo>
                <a:cubicBezTo>
                  <a:pt x="2669" y="14828"/>
                  <a:pt x="2802" y="15195"/>
                  <a:pt x="2969" y="15629"/>
                </a:cubicBezTo>
                <a:cubicBezTo>
                  <a:pt x="3236" y="16363"/>
                  <a:pt x="3570" y="17230"/>
                  <a:pt x="3970" y="18131"/>
                </a:cubicBezTo>
                <a:cubicBezTo>
                  <a:pt x="4404" y="19098"/>
                  <a:pt x="4904" y="20032"/>
                  <a:pt x="5438" y="20966"/>
                </a:cubicBezTo>
                <a:cubicBezTo>
                  <a:pt x="6038" y="22000"/>
                  <a:pt x="6739" y="22968"/>
                  <a:pt x="7539" y="23902"/>
                </a:cubicBezTo>
                <a:cubicBezTo>
                  <a:pt x="7239" y="23702"/>
                  <a:pt x="6305" y="23201"/>
                  <a:pt x="6238" y="23168"/>
                </a:cubicBezTo>
                <a:cubicBezTo>
                  <a:pt x="5681" y="22932"/>
                  <a:pt x="4809" y="22747"/>
                  <a:pt x="3970" y="22747"/>
                </a:cubicBezTo>
                <a:cubicBezTo>
                  <a:pt x="3151" y="22747"/>
                  <a:pt x="2364" y="22923"/>
                  <a:pt x="1935" y="23401"/>
                </a:cubicBezTo>
                <a:cubicBezTo>
                  <a:pt x="1368" y="24135"/>
                  <a:pt x="1535" y="25169"/>
                  <a:pt x="2302" y="25703"/>
                </a:cubicBezTo>
                <a:cubicBezTo>
                  <a:pt x="2677" y="25976"/>
                  <a:pt x="3156" y="26074"/>
                  <a:pt x="3647" y="26074"/>
                </a:cubicBezTo>
                <a:cubicBezTo>
                  <a:pt x="4116" y="26074"/>
                  <a:pt x="4596" y="25984"/>
                  <a:pt x="5004" y="25870"/>
                </a:cubicBezTo>
                <a:cubicBezTo>
                  <a:pt x="5938" y="25570"/>
                  <a:pt x="7506" y="24135"/>
                  <a:pt x="7639" y="24035"/>
                </a:cubicBezTo>
                <a:cubicBezTo>
                  <a:pt x="8473" y="24936"/>
                  <a:pt x="9340" y="25770"/>
                  <a:pt x="10274" y="26570"/>
                </a:cubicBezTo>
                <a:cubicBezTo>
                  <a:pt x="10808" y="27037"/>
                  <a:pt x="11375" y="27471"/>
                  <a:pt x="11942" y="27938"/>
                </a:cubicBezTo>
                <a:cubicBezTo>
                  <a:pt x="11642" y="27771"/>
                  <a:pt x="11409" y="27604"/>
                  <a:pt x="11342" y="27604"/>
                </a:cubicBezTo>
                <a:cubicBezTo>
                  <a:pt x="10808" y="27371"/>
                  <a:pt x="9957" y="27187"/>
                  <a:pt x="9132" y="27187"/>
                </a:cubicBezTo>
                <a:cubicBezTo>
                  <a:pt x="8306" y="27187"/>
                  <a:pt x="7506" y="27371"/>
                  <a:pt x="7072" y="27871"/>
                </a:cubicBezTo>
                <a:cubicBezTo>
                  <a:pt x="6505" y="28572"/>
                  <a:pt x="6638" y="29639"/>
                  <a:pt x="7439" y="30139"/>
                </a:cubicBezTo>
                <a:cubicBezTo>
                  <a:pt x="7821" y="30418"/>
                  <a:pt x="8313" y="30524"/>
                  <a:pt x="8813" y="30524"/>
                </a:cubicBezTo>
                <a:cubicBezTo>
                  <a:pt x="9273" y="30524"/>
                  <a:pt x="9742" y="30434"/>
                  <a:pt x="10141" y="30306"/>
                </a:cubicBezTo>
                <a:cubicBezTo>
                  <a:pt x="10975" y="30073"/>
                  <a:pt x="12343" y="28839"/>
                  <a:pt x="12709" y="28538"/>
                </a:cubicBezTo>
                <a:lnTo>
                  <a:pt x="13377" y="29039"/>
                </a:lnTo>
                <a:cubicBezTo>
                  <a:pt x="14411" y="29839"/>
                  <a:pt x="15445" y="30640"/>
                  <a:pt x="16479" y="31440"/>
                </a:cubicBezTo>
                <a:cubicBezTo>
                  <a:pt x="16846" y="31741"/>
                  <a:pt x="17179" y="32041"/>
                  <a:pt x="17513" y="32341"/>
                </a:cubicBezTo>
                <a:cubicBezTo>
                  <a:pt x="17246" y="32174"/>
                  <a:pt x="17046" y="32074"/>
                  <a:pt x="17013" y="32041"/>
                </a:cubicBezTo>
                <a:cubicBezTo>
                  <a:pt x="16479" y="31807"/>
                  <a:pt x="15620" y="31624"/>
                  <a:pt x="14790" y="31624"/>
                </a:cubicBezTo>
                <a:cubicBezTo>
                  <a:pt x="13960" y="31624"/>
                  <a:pt x="13160" y="31807"/>
                  <a:pt x="12743" y="32308"/>
                </a:cubicBezTo>
                <a:cubicBezTo>
                  <a:pt x="12142" y="33008"/>
                  <a:pt x="12309" y="34076"/>
                  <a:pt x="13076" y="34576"/>
                </a:cubicBezTo>
                <a:cubicBezTo>
                  <a:pt x="13459" y="34854"/>
                  <a:pt x="13950" y="34960"/>
                  <a:pt x="14451" y="34960"/>
                </a:cubicBezTo>
                <a:cubicBezTo>
                  <a:pt x="14911" y="34960"/>
                  <a:pt x="15379" y="34871"/>
                  <a:pt x="15778" y="34743"/>
                </a:cubicBezTo>
                <a:cubicBezTo>
                  <a:pt x="16612" y="34509"/>
                  <a:pt x="17880" y="33408"/>
                  <a:pt x="18280" y="33042"/>
                </a:cubicBezTo>
                <a:cubicBezTo>
                  <a:pt x="18614" y="33342"/>
                  <a:pt x="18981" y="33642"/>
                  <a:pt x="19281" y="33976"/>
                </a:cubicBezTo>
                <a:cubicBezTo>
                  <a:pt x="19481" y="34176"/>
                  <a:pt x="19714" y="34376"/>
                  <a:pt x="19915" y="34609"/>
                </a:cubicBezTo>
                <a:lnTo>
                  <a:pt x="20515" y="35310"/>
                </a:lnTo>
                <a:cubicBezTo>
                  <a:pt x="20882" y="35743"/>
                  <a:pt x="21249" y="36210"/>
                  <a:pt x="21582" y="36644"/>
                </a:cubicBezTo>
                <a:cubicBezTo>
                  <a:pt x="21849" y="36944"/>
                  <a:pt x="22049" y="37245"/>
                  <a:pt x="22283" y="37545"/>
                </a:cubicBezTo>
                <a:cubicBezTo>
                  <a:pt x="21949" y="37245"/>
                  <a:pt x="21249" y="36711"/>
                  <a:pt x="21182" y="36677"/>
                </a:cubicBezTo>
                <a:cubicBezTo>
                  <a:pt x="20532" y="36266"/>
                  <a:pt x="19349" y="35869"/>
                  <a:pt x="18324" y="35869"/>
                </a:cubicBezTo>
                <a:cubicBezTo>
                  <a:pt x="17771" y="35869"/>
                  <a:pt x="17263" y="35985"/>
                  <a:pt x="16912" y="36277"/>
                </a:cubicBezTo>
                <a:cubicBezTo>
                  <a:pt x="16212" y="36878"/>
                  <a:pt x="16212" y="37945"/>
                  <a:pt x="16912" y="38579"/>
                </a:cubicBezTo>
                <a:cubicBezTo>
                  <a:pt x="17401" y="39043"/>
                  <a:pt x="18140" y="39203"/>
                  <a:pt x="18841" y="39203"/>
                </a:cubicBezTo>
                <a:cubicBezTo>
                  <a:pt x="19098" y="39203"/>
                  <a:pt x="19349" y="39182"/>
                  <a:pt x="19581" y="39146"/>
                </a:cubicBezTo>
                <a:cubicBezTo>
                  <a:pt x="20515" y="39012"/>
                  <a:pt x="22250" y="37912"/>
                  <a:pt x="22450" y="37745"/>
                </a:cubicBezTo>
                <a:cubicBezTo>
                  <a:pt x="22817" y="38245"/>
                  <a:pt x="23184" y="38712"/>
                  <a:pt x="23517" y="39179"/>
                </a:cubicBezTo>
                <a:cubicBezTo>
                  <a:pt x="24685" y="40780"/>
                  <a:pt x="25585" y="42148"/>
                  <a:pt x="26186" y="43115"/>
                </a:cubicBezTo>
                <a:lnTo>
                  <a:pt x="26252" y="43215"/>
                </a:lnTo>
                <a:lnTo>
                  <a:pt x="27053" y="42815"/>
                </a:lnTo>
                <a:lnTo>
                  <a:pt x="26920" y="42648"/>
                </a:lnTo>
                <a:cubicBezTo>
                  <a:pt x="26286" y="41681"/>
                  <a:pt x="25352" y="40313"/>
                  <a:pt x="24151" y="38712"/>
                </a:cubicBezTo>
                <a:cubicBezTo>
                  <a:pt x="23751" y="38212"/>
                  <a:pt x="23350" y="37678"/>
                  <a:pt x="22917" y="37144"/>
                </a:cubicBezTo>
                <a:cubicBezTo>
                  <a:pt x="23350" y="36677"/>
                  <a:pt x="23784" y="36144"/>
                  <a:pt x="24184" y="35610"/>
                </a:cubicBezTo>
                <a:cubicBezTo>
                  <a:pt x="25085" y="35977"/>
                  <a:pt x="26986" y="35977"/>
                  <a:pt x="27253" y="35977"/>
                </a:cubicBezTo>
                <a:cubicBezTo>
                  <a:pt x="27287" y="36611"/>
                  <a:pt x="27320" y="37211"/>
                  <a:pt x="27353" y="37778"/>
                </a:cubicBezTo>
                <a:cubicBezTo>
                  <a:pt x="27420" y="39746"/>
                  <a:pt x="27420" y="41381"/>
                  <a:pt x="27387" y="42548"/>
                </a:cubicBezTo>
                <a:lnTo>
                  <a:pt x="27387" y="42682"/>
                </a:lnTo>
                <a:lnTo>
                  <a:pt x="28287" y="42248"/>
                </a:lnTo>
                <a:cubicBezTo>
                  <a:pt x="28287" y="41114"/>
                  <a:pt x="28221" y="39580"/>
                  <a:pt x="28120" y="37745"/>
                </a:cubicBezTo>
                <a:cubicBezTo>
                  <a:pt x="28087" y="37111"/>
                  <a:pt x="28020" y="36444"/>
                  <a:pt x="27954" y="35743"/>
                </a:cubicBezTo>
                <a:cubicBezTo>
                  <a:pt x="28221" y="35710"/>
                  <a:pt x="30189" y="35176"/>
                  <a:pt x="30956" y="34576"/>
                </a:cubicBezTo>
                <a:cubicBezTo>
                  <a:pt x="31623" y="34042"/>
                  <a:pt x="32357" y="33175"/>
                  <a:pt x="32323" y="32241"/>
                </a:cubicBezTo>
                <a:cubicBezTo>
                  <a:pt x="32323" y="31348"/>
                  <a:pt x="31592" y="30669"/>
                  <a:pt x="30741" y="30669"/>
                </a:cubicBezTo>
                <a:cubicBezTo>
                  <a:pt x="30702" y="30669"/>
                  <a:pt x="30662" y="30670"/>
                  <a:pt x="30622" y="30673"/>
                </a:cubicBezTo>
                <a:cubicBezTo>
                  <a:pt x="29321" y="30840"/>
                  <a:pt x="28254" y="32941"/>
                  <a:pt x="28020" y="34109"/>
                </a:cubicBezTo>
                <a:cubicBezTo>
                  <a:pt x="28020" y="34176"/>
                  <a:pt x="27954" y="34943"/>
                  <a:pt x="27920" y="35377"/>
                </a:cubicBezTo>
                <a:cubicBezTo>
                  <a:pt x="27920" y="35110"/>
                  <a:pt x="27887" y="34843"/>
                  <a:pt x="27854" y="34543"/>
                </a:cubicBezTo>
                <a:cubicBezTo>
                  <a:pt x="27787" y="33976"/>
                  <a:pt x="27720" y="33408"/>
                  <a:pt x="27653" y="32808"/>
                </a:cubicBezTo>
                <a:cubicBezTo>
                  <a:pt x="27587" y="32508"/>
                  <a:pt x="27553" y="32208"/>
                  <a:pt x="27487" y="31907"/>
                </a:cubicBezTo>
                <a:cubicBezTo>
                  <a:pt x="27453" y="31607"/>
                  <a:pt x="27387" y="31307"/>
                  <a:pt x="27320" y="31007"/>
                </a:cubicBezTo>
                <a:cubicBezTo>
                  <a:pt x="27153" y="30273"/>
                  <a:pt x="26953" y="29572"/>
                  <a:pt x="26753" y="28839"/>
                </a:cubicBezTo>
                <a:cubicBezTo>
                  <a:pt x="27253" y="28805"/>
                  <a:pt x="29021" y="28605"/>
                  <a:pt x="29788" y="28171"/>
                </a:cubicBezTo>
                <a:cubicBezTo>
                  <a:pt x="30556" y="27704"/>
                  <a:pt x="31389" y="26971"/>
                  <a:pt x="31490" y="26037"/>
                </a:cubicBezTo>
                <a:cubicBezTo>
                  <a:pt x="31623" y="25136"/>
                  <a:pt x="30956" y="24302"/>
                  <a:pt x="30055" y="24269"/>
                </a:cubicBezTo>
                <a:cubicBezTo>
                  <a:pt x="30044" y="24268"/>
                  <a:pt x="30033" y="24268"/>
                  <a:pt x="30021" y="24268"/>
                </a:cubicBezTo>
                <a:cubicBezTo>
                  <a:pt x="28730" y="24268"/>
                  <a:pt x="27350" y="26146"/>
                  <a:pt x="26953" y="27237"/>
                </a:cubicBezTo>
                <a:cubicBezTo>
                  <a:pt x="26953" y="27304"/>
                  <a:pt x="26753" y="28105"/>
                  <a:pt x="26653" y="28572"/>
                </a:cubicBezTo>
                <a:cubicBezTo>
                  <a:pt x="26519" y="28138"/>
                  <a:pt x="26386" y="27704"/>
                  <a:pt x="26252" y="27271"/>
                </a:cubicBezTo>
                <a:cubicBezTo>
                  <a:pt x="25819" y="26037"/>
                  <a:pt x="25352" y="24802"/>
                  <a:pt x="24885" y="23568"/>
                </a:cubicBezTo>
                <a:lnTo>
                  <a:pt x="24485" y="22434"/>
                </a:lnTo>
                <a:cubicBezTo>
                  <a:pt x="24651" y="22434"/>
                  <a:pt x="26786" y="22234"/>
                  <a:pt x="27620" y="21733"/>
                </a:cubicBezTo>
                <a:cubicBezTo>
                  <a:pt x="28387" y="21300"/>
                  <a:pt x="29221" y="20533"/>
                  <a:pt x="29321" y="19599"/>
                </a:cubicBezTo>
                <a:cubicBezTo>
                  <a:pt x="29488" y="18698"/>
                  <a:pt x="28821" y="17864"/>
                  <a:pt x="27887" y="17831"/>
                </a:cubicBezTo>
                <a:cubicBezTo>
                  <a:pt x="27876" y="17830"/>
                  <a:pt x="27864" y="17830"/>
                  <a:pt x="27853" y="17830"/>
                </a:cubicBezTo>
                <a:cubicBezTo>
                  <a:pt x="26562" y="17830"/>
                  <a:pt x="25182" y="19708"/>
                  <a:pt x="24818" y="20799"/>
                </a:cubicBezTo>
                <a:cubicBezTo>
                  <a:pt x="24785" y="20866"/>
                  <a:pt x="24518" y="22034"/>
                  <a:pt x="24451" y="22367"/>
                </a:cubicBezTo>
                <a:cubicBezTo>
                  <a:pt x="24151" y="21533"/>
                  <a:pt x="23851" y="20699"/>
                  <a:pt x="23617" y="19865"/>
                </a:cubicBezTo>
                <a:cubicBezTo>
                  <a:pt x="23284" y="18731"/>
                  <a:pt x="22983" y="17597"/>
                  <a:pt x="22783" y="16430"/>
                </a:cubicBezTo>
                <a:cubicBezTo>
                  <a:pt x="22883" y="16430"/>
                  <a:pt x="25085" y="16230"/>
                  <a:pt x="25952" y="15729"/>
                </a:cubicBezTo>
                <a:cubicBezTo>
                  <a:pt x="26719" y="15295"/>
                  <a:pt x="27553" y="14528"/>
                  <a:pt x="27653" y="13594"/>
                </a:cubicBezTo>
                <a:cubicBezTo>
                  <a:pt x="27820" y="12694"/>
                  <a:pt x="27120" y="11860"/>
                  <a:pt x="26219" y="11826"/>
                </a:cubicBezTo>
                <a:cubicBezTo>
                  <a:pt x="26208" y="11826"/>
                  <a:pt x="26197" y="11826"/>
                  <a:pt x="26185" y="11826"/>
                </a:cubicBezTo>
                <a:cubicBezTo>
                  <a:pt x="24894" y="11826"/>
                  <a:pt x="23514" y="13704"/>
                  <a:pt x="23117" y="14795"/>
                </a:cubicBezTo>
                <a:cubicBezTo>
                  <a:pt x="23117" y="14862"/>
                  <a:pt x="22917" y="15762"/>
                  <a:pt x="22817" y="16196"/>
                </a:cubicBezTo>
                <a:lnTo>
                  <a:pt x="22750" y="16196"/>
                </a:lnTo>
                <a:cubicBezTo>
                  <a:pt x="22550" y="15029"/>
                  <a:pt x="22483" y="13828"/>
                  <a:pt x="22550" y="12660"/>
                </a:cubicBezTo>
                <a:cubicBezTo>
                  <a:pt x="22550" y="11993"/>
                  <a:pt x="22617" y="11359"/>
                  <a:pt x="22650" y="10759"/>
                </a:cubicBezTo>
                <a:cubicBezTo>
                  <a:pt x="23084" y="10759"/>
                  <a:pt x="24985" y="10759"/>
                  <a:pt x="25819" y="10392"/>
                </a:cubicBezTo>
                <a:cubicBezTo>
                  <a:pt x="26653" y="10058"/>
                  <a:pt x="27520" y="9391"/>
                  <a:pt x="27754" y="8491"/>
                </a:cubicBezTo>
                <a:cubicBezTo>
                  <a:pt x="27987" y="7590"/>
                  <a:pt x="27420" y="6689"/>
                  <a:pt x="26486" y="6556"/>
                </a:cubicBezTo>
                <a:cubicBezTo>
                  <a:pt x="26427" y="6548"/>
                  <a:pt x="26368" y="6545"/>
                  <a:pt x="26308" y="6545"/>
                </a:cubicBezTo>
                <a:cubicBezTo>
                  <a:pt x="25045" y="6545"/>
                  <a:pt x="23595" y="8171"/>
                  <a:pt x="23117" y="9158"/>
                </a:cubicBezTo>
                <a:cubicBezTo>
                  <a:pt x="23084" y="9224"/>
                  <a:pt x="22850" y="9825"/>
                  <a:pt x="22717" y="10292"/>
                </a:cubicBezTo>
                <a:cubicBezTo>
                  <a:pt x="22750" y="10025"/>
                  <a:pt x="22783" y="9725"/>
                  <a:pt x="22817" y="9458"/>
                </a:cubicBezTo>
                <a:cubicBezTo>
                  <a:pt x="22950" y="8491"/>
                  <a:pt x="23117" y="7590"/>
                  <a:pt x="23284" y="6789"/>
                </a:cubicBezTo>
                <a:cubicBezTo>
                  <a:pt x="23384" y="6356"/>
                  <a:pt x="23484" y="5955"/>
                  <a:pt x="23584" y="5589"/>
                </a:cubicBezTo>
                <a:cubicBezTo>
                  <a:pt x="23984" y="5355"/>
                  <a:pt x="25619" y="4521"/>
                  <a:pt x="26186" y="3821"/>
                </a:cubicBezTo>
                <a:cubicBezTo>
                  <a:pt x="26753" y="3120"/>
                  <a:pt x="27253" y="2119"/>
                  <a:pt x="27020" y="1219"/>
                </a:cubicBezTo>
                <a:cubicBezTo>
                  <a:pt x="26858" y="489"/>
                  <a:pt x="26214" y="1"/>
                  <a:pt x="25497" y="1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5" name="Google Shape;175;p30">
            <a:extLst>
              <a:ext uri="{FF2B5EF4-FFF2-40B4-BE49-F238E27FC236}">
                <a16:creationId xmlns:a16="http://schemas.microsoft.com/office/drawing/2014/main" id="{E6EB8D83-3AF6-46BE-90EE-54657520264E}"/>
              </a:ext>
            </a:extLst>
          </p:cNvPr>
          <p:cNvSpPr/>
          <p:nvPr/>
        </p:nvSpPr>
        <p:spPr>
          <a:xfrm>
            <a:off x="1130776" y="2978878"/>
            <a:ext cx="303342" cy="166955"/>
          </a:xfrm>
          <a:custGeom>
            <a:avLst/>
            <a:gdLst/>
            <a:ahLst/>
            <a:cxnLst/>
            <a:rect l="l" t="t" r="r" b="b"/>
            <a:pathLst>
              <a:path w="6272" h="3452" extrusionOk="0">
                <a:moveTo>
                  <a:pt x="1958" y="0"/>
                </a:moveTo>
                <a:cubicBezTo>
                  <a:pt x="1555" y="0"/>
                  <a:pt x="1188" y="82"/>
                  <a:pt x="901" y="279"/>
                </a:cubicBezTo>
                <a:cubicBezTo>
                  <a:pt x="134" y="813"/>
                  <a:pt x="1" y="1847"/>
                  <a:pt x="635" y="2547"/>
                </a:cubicBezTo>
                <a:cubicBezTo>
                  <a:pt x="1163" y="3231"/>
                  <a:pt x="2183" y="3451"/>
                  <a:pt x="3022" y="3451"/>
                </a:cubicBezTo>
                <a:cubicBezTo>
                  <a:pt x="3083" y="3451"/>
                  <a:pt x="3144" y="3450"/>
                  <a:pt x="3203" y="3448"/>
                </a:cubicBezTo>
                <a:cubicBezTo>
                  <a:pt x="4204" y="3381"/>
                  <a:pt x="6272" y="2347"/>
                  <a:pt x="6272" y="2347"/>
                </a:cubicBezTo>
                <a:cubicBezTo>
                  <a:pt x="6272" y="2347"/>
                  <a:pt x="5171" y="1213"/>
                  <a:pt x="5071" y="1146"/>
                </a:cubicBezTo>
                <a:cubicBezTo>
                  <a:pt x="4412" y="609"/>
                  <a:pt x="3056" y="0"/>
                  <a:pt x="1958" y="0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6" name="Google Shape;176;p30">
            <a:extLst>
              <a:ext uri="{FF2B5EF4-FFF2-40B4-BE49-F238E27FC236}">
                <a16:creationId xmlns:a16="http://schemas.microsoft.com/office/drawing/2014/main" id="{A13EB131-EFFE-44E0-83DB-A16116532CFE}"/>
              </a:ext>
            </a:extLst>
          </p:cNvPr>
          <p:cNvSpPr/>
          <p:nvPr/>
        </p:nvSpPr>
        <p:spPr>
          <a:xfrm>
            <a:off x="1130776" y="2978878"/>
            <a:ext cx="303342" cy="166955"/>
          </a:xfrm>
          <a:custGeom>
            <a:avLst/>
            <a:gdLst/>
            <a:ahLst/>
            <a:cxnLst/>
            <a:rect l="l" t="t" r="r" b="b"/>
            <a:pathLst>
              <a:path w="6272" h="3452" extrusionOk="0">
                <a:moveTo>
                  <a:pt x="1958" y="0"/>
                </a:moveTo>
                <a:cubicBezTo>
                  <a:pt x="1555" y="0"/>
                  <a:pt x="1188" y="82"/>
                  <a:pt x="901" y="279"/>
                </a:cubicBezTo>
                <a:cubicBezTo>
                  <a:pt x="134" y="813"/>
                  <a:pt x="1" y="1847"/>
                  <a:pt x="635" y="2547"/>
                </a:cubicBezTo>
                <a:cubicBezTo>
                  <a:pt x="1163" y="3231"/>
                  <a:pt x="2183" y="3451"/>
                  <a:pt x="3022" y="3451"/>
                </a:cubicBezTo>
                <a:cubicBezTo>
                  <a:pt x="3083" y="3451"/>
                  <a:pt x="3144" y="3450"/>
                  <a:pt x="3203" y="3448"/>
                </a:cubicBezTo>
                <a:cubicBezTo>
                  <a:pt x="4204" y="3381"/>
                  <a:pt x="6272" y="2347"/>
                  <a:pt x="6272" y="2347"/>
                </a:cubicBezTo>
                <a:cubicBezTo>
                  <a:pt x="6272" y="2347"/>
                  <a:pt x="5171" y="1213"/>
                  <a:pt x="5071" y="1146"/>
                </a:cubicBezTo>
                <a:cubicBezTo>
                  <a:pt x="4412" y="609"/>
                  <a:pt x="3056" y="0"/>
                  <a:pt x="1958" y="0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7" name="Google Shape;177;p30">
            <a:extLst>
              <a:ext uri="{FF2B5EF4-FFF2-40B4-BE49-F238E27FC236}">
                <a16:creationId xmlns:a16="http://schemas.microsoft.com/office/drawing/2014/main" id="{76FD7E87-54F3-48D2-A596-4919D45EBABB}"/>
              </a:ext>
            </a:extLst>
          </p:cNvPr>
          <p:cNvSpPr/>
          <p:nvPr/>
        </p:nvSpPr>
        <p:spPr>
          <a:xfrm>
            <a:off x="903317" y="3689836"/>
            <a:ext cx="2997538" cy="2169392"/>
          </a:xfrm>
          <a:custGeom>
            <a:avLst/>
            <a:gdLst/>
            <a:ahLst/>
            <a:cxnLst/>
            <a:rect l="l" t="t" r="r" b="b"/>
            <a:pathLst>
              <a:path w="61978" h="44855" extrusionOk="0">
                <a:moveTo>
                  <a:pt x="29257" y="1"/>
                </a:moveTo>
                <a:cubicBezTo>
                  <a:pt x="25751" y="1"/>
                  <a:pt x="19815" y="14299"/>
                  <a:pt x="19815" y="14299"/>
                </a:cubicBezTo>
                <a:cubicBezTo>
                  <a:pt x="19815" y="14299"/>
                  <a:pt x="14415" y="990"/>
                  <a:pt x="11874" y="990"/>
                </a:cubicBezTo>
                <a:cubicBezTo>
                  <a:pt x="11590" y="990"/>
                  <a:pt x="11343" y="1155"/>
                  <a:pt x="11142" y="1524"/>
                </a:cubicBezTo>
                <a:cubicBezTo>
                  <a:pt x="9140" y="5226"/>
                  <a:pt x="19081" y="26241"/>
                  <a:pt x="19081" y="26241"/>
                </a:cubicBezTo>
                <a:cubicBezTo>
                  <a:pt x="19081" y="26241"/>
                  <a:pt x="10318" y="14349"/>
                  <a:pt x="6004" y="14349"/>
                </a:cubicBezTo>
                <a:cubicBezTo>
                  <a:pt x="5240" y="14349"/>
                  <a:pt x="4615" y="14722"/>
                  <a:pt x="4203" y="15600"/>
                </a:cubicBezTo>
                <a:cubicBezTo>
                  <a:pt x="1468" y="21471"/>
                  <a:pt x="15612" y="37049"/>
                  <a:pt x="15612" y="37049"/>
                </a:cubicBezTo>
                <a:cubicBezTo>
                  <a:pt x="15612" y="37049"/>
                  <a:pt x="10218" y="33059"/>
                  <a:pt x="6204" y="33059"/>
                </a:cubicBezTo>
                <a:cubicBezTo>
                  <a:pt x="5266" y="33059"/>
                  <a:pt x="4404" y="33277"/>
                  <a:pt x="3703" y="33813"/>
                </a:cubicBezTo>
                <a:cubicBezTo>
                  <a:pt x="0" y="36615"/>
                  <a:pt x="13877" y="43554"/>
                  <a:pt x="13877" y="43554"/>
                </a:cubicBezTo>
                <a:lnTo>
                  <a:pt x="501" y="44855"/>
                </a:lnTo>
                <a:lnTo>
                  <a:pt x="60010" y="44855"/>
                </a:lnTo>
                <a:lnTo>
                  <a:pt x="42898" y="43987"/>
                </a:lnTo>
                <a:cubicBezTo>
                  <a:pt x="42898" y="43987"/>
                  <a:pt x="47601" y="43353"/>
                  <a:pt x="49336" y="39651"/>
                </a:cubicBezTo>
                <a:cubicBezTo>
                  <a:pt x="49817" y="38632"/>
                  <a:pt x="48999" y="38264"/>
                  <a:pt x="47567" y="38264"/>
                </a:cubicBezTo>
                <a:cubicBezTo>
                  <a:pt x="43841" y="38264"/>
                  <a:pt x="35959" y="40752"/>
                  <a:pt x="35959" y="40752"/>
                </a:cubicBezTo>
                <a:cubicBezTo>
                  <a:pt x="35959" y="40752"/>
                  <a:pt x="61978" y="24507"/>
                  <a:pt x="53305" y="21038"/>
                </a:cubicBezTo>
                <a:cubicBezTo>
                  <a:pt x="52457" y="20698"/>
                  <a:pt x="51550" y="20545"/>
                  <a:pt x="50604" y="20545"/>
                </a:cubicBezTo>
                <a:cubicBezTo>
                  <a:pt x="44732" y="20545"/>
                  <a:pt x="37336" y="26432"/>
                  <a:pt x="33117" y="30294"/>
                </a:cubicBezTo>
                <a:lnTo>
                  <a:pt x="33117" y="30294"/>
                </a:lnTo>
                <a:cubicBezTo>
                  <a:pt x="41335" y="20913"/>
                  <a:pt x="48450" y="3258"/>
                  <a:pt x="41897" y="3258"/>
                </a:cubicBezTo>
                <a:cubicBezTo>
                  <a:pt x="34458" y="3258"/>
                  <a:pt x="23551" y="23840"/>
                  <a:pt x="23551" y="23840"/>
                </a:cubicBezTo>
                <a:cubicBezTo>
                  <a:pt x="23551" y="23840"/>
                  <a:pt x="32957" y="656"/>
                  <a:pt x="29488" y="22"/>
                </a:cubicBezTo>
                <a:cubicBezTo>
                  <a:pt x="29412" y="8"/>
                  <a:pt x="29335" y="1"/>
                  <a:pt x="29257" y="1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8" name="Google Shape;178;p30">
            <a:extLst>
              <a:ext uri="{FF2B5EF4-FFF2-40B4-BE49-F238E27FC236}">
                <a16:creationId xmlns:a16="http://schemas.microsoft.com/office/drawing/2014/main" id="{4A3E8F98-AF21-4659-8F91-88A568ADE86B}"/>
              </a:ext>
            </a:extLst>
          </p:cNvPr>
          <p:cNvSpPr/>
          <p:nvPr/>
        </p:nvSpPr>
        <p:spPr>
          <a:xfrm>
            <a:off x="1395379" y="4420092"/>
            <a:ext cx="635704" cy="1343954"/>
          </a:xfrm>
          <a:custGeom>
            <a:avLst/>
            <a:gdLst/>
            <a:ahLst/>
            <a:cxnLst/>
            <a:rect l="l" t="t" r="r" b="b"/>
            <a:pathLst>
              <a:path w="13144" h="27788" fill="none" extrusionOk="0">
                <a:moveTo>
                  <a:pt x="7672" y="1"/>
                </a:moveTo>
                <a:cubicBezTo>
                  <a:pt x="13143" y="16112"/>
                  <a:pt x="13143" y="27521"/>
                  <a:pt x="13143" y="27521"/>
                </a:cubicBezTo>
                <a:cubicBezTo>
                  <a:pt x="13143" y="27521"/>
                  <a:pt x="6672" y="27787"/>
                  <a:pt x="0" y="22817"/>
                </a:cubicBezTo>
              </a:path>
            </a:pathLst>
          </a:custGeom>
          <a:solidFill>
            <a:srgbClr val="FFD9AB"/>
          </a:solidFill>
          <a:ln w="10850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9" name="Google Shape;179;p30">
            <a:extLst>
              <a:ext uri="{FF2B5EF4-FFF2-40B4-BE49-F238E27FC236}">
                <a16:creationId xmlns:a16="http://schemas.microsoft.com/office/drawing/2014/main" id="{CD61FE8A-81FB-4911-B7C8-CC1375C447F1}"/>
              </a:ext>
            </a:extLst>
          </p:cNvPr>
          <p:cNvSpPr/>
          <p:nvPr/>
        </p:nvSpPr>
        <p:spPr>
          <a:xfrm>
            <a:off x="1898709" y="4157134"/>
            <a:ext cx="216238" cy="682472"/>
          </a:xfrm>
          <a:custGeom>
            <a:avLst/>
            <a:gdLst/>
            <a:ahLst/>
            <a:cxnLst/>
            <a:rect l="l" t="t" r="r" b="b"/>
            <a:pathLst>
              <a:path w="4471" h="14111" fill="none" extrusionOk="0">
                <a:moveTo>
                  <a:pt x="1" y="14111"/>
                </a:moveTo>
                <a:cubicBezTo>
                  <a:pt x="1102" y="9307"/>
                  <a:pt x="2603" y="4571"/>
                  <a:pt x="4471" y="1"/>
                </a:cubicBezTo>
              </a:path>
            </a:pathLst>
          </a:custGeom>
          <a:solidFill>
            <a:srgbClr val="FFD9AB"/>
          </a:solidFill>
          <a:ln w="10850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0" name="Google Shape;180;p30">
            <a:extLst>
              <a:ext uri="{FF2B5EF4-FFF2-40B4-BE49-F238E27FC236}">
                <a16:creationId xmlns:a16="http://schemas.microsoft.com/office/drawing/2014/main" id="{32F73141-DF90-4280-9D22-976EE80D6A62}"/>
              </a:ext>
            </a:extLst>
          </p:cNvPr>
          <p:cNvSpPr/>
          <p:nvPr/>
        </p:nvSpPr>
        <p:spPr>
          <a:xfrm>
            <a:off x="1395379" y="4384640"/>
            <a:ext cx="1282628" cy="995439"/>
          </a:xfrm>
          <a:custGeom>
            <a:avLst/>
            <a:gdLst/>
            <a:ahLst/>
            <a:cxnLst/>
            <a:rect l="l" t="t" r="r" b="b"/>
            <a:pathLst>
              <a:path w="26520" h="20582" fill="none" extrusionOk="0">
                <a:moveTo>
                  <a:pt x="26519" y="0"/>
                </a:moveTo>
                <a:lnTo>
                  <a:pt x="12643" y="20581"/>
                </a:lnTo>
                <a:cubicBezTo>
                  <a:pt x="12643" y="20581"/>
                  <a:pt x="3203" y="12642"/>
                  <a:pt x="0" y="8173"/>
                </a:cubicBezTo>
              </a:path>
            </a:pathLst>
          </a:custGeom>
          <a:solidFill>
            <a:srgbClr val="FFD9AB"/>
          </a:solidFill>
          <a:ln w="10850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1" name="Google Shape;181;p30">
            <a:extLst>
              <a:ext uri="{FF2B5EF4-FFF2-40B4-BE49-F238E27FC236}">
                <a16:creationId xmlns:a16="http://schemas.microsoft.com/office/drawing/2014/main" id="{4003C2C1-8E5D-4F3E-AB4C-6C9AEA42257C}"/>
              </a:ext>
            </a:extLst>
          </p:cNvPr>
          <p:cNvSpPr/>
          <p:nvPr/>
        </p:nvSpPr>
        <p:spPr>
          <a:xfrm>
            <a:off x="2018121" y="5091245"/>
            <a:ext cx="995439" cy="527608"/>
          </a:xfrm>
          <a:custGeom>
            <a:avLst/>
            <a:gdLst/>
            <a:ahLst/>
            <a:cxnLst/>
            <a:rect l="l" t="t" r="r" b="b"/>
            <a:pathLst>
              <a:path w="20582" h="10909" fill="none" extrusionOk="0">
                <a:moveTo>
                  <a:pt x="0" y="10908"/>
                </a:moveTo>
                <a:cubicBezTo>
                  <a:pt x="0" y="10908"/>
                  <a:pt x="14644" y="3970"/>
                  <a:pt x="20582" y="1"/>
                </a:cubicBezTo>
              </a:path>
            </a:pathLst>
          </a:custGeom>
          <a:solidFill>
            <a:srgbClr val="FFD9AB"/>
          </a:solidFill>
          <a:ln w="10850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0" name="Google Shape;182;p30">
            <a:extLst>
              <a:ext uri="{FF2B5EF4-FFF2-40B4-BE49-F238E27FC236}">
                <a16:creationId xmlns:a16="http://schemas.microsoft.com/office/drawing/2014/main" id="{2F762FBD-9E71-441E-8EF4-960FAD1B100B}"/>
              </a:ext>
            </a:extLst>
          </p:cNvPr>
          <p:cNvSpPr/>
          <p:nvPr/>
        </p:nvSpPr>
        <p:spPr>
          <a:xfrm>
            <a:off x="2506699" y="731136"/>
            <a:ext cx="7756025" cy="5127261"/>
          </a:xfrm>
          <a:custGeom>
            <a:avLst/>
            <a:gdLst/>
            <a:ahLst/>
            <a:cxnLst/>
            <a:rect l="l" t="t" r="r" b="b"/>
            <a:pathLst>
              <a:path w="123523" h="97838" extrusionOk="0">
                <a:moveTo>
                  <a:pt x="1" y="1"/>
                </a:moveTo>
                <a:lnTo>
                  <a:pt x="1" y="5438"/>
                </a:lnTo>
                <a:lnTo>
                  <a:pt x="1" y="7406"/>
                </a:lnTo>
                <a:lnTo>
                  <a:pt x="1" y="97837"/>
                </a:lnTo>
                <a:lnTo>
                  <a:pt x="123522" y="97837"/>
                </a:lnTo>
                <a:lnTo>
                  <a:pt x="123522" y="5438"/>
                </a:lnTo>
                <a:lnTo>
                  <a:pt x="33425" y="5438"/>
                </a:lnTo>
                <a:lnTo>
                  <a:pt x="30022" y="1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1" name="Google Shape;183;p30">
            <a:extLst>
              <a:ext uri="{FF2B5EF4-FFF2-40B4-BE49-F238E27FC236}">
                <a16:creationId xmlns:a16="http://schemas.microsoft.com/office/drawing/2014/main" id="{EFB906D3-147C-4DA6-8859-102C5120C77D}"/>
              </a:ext>
            </a:extLst>
          </p:cNvPr>
          <p:cNvSpPr/>
          <p:nvPr/>
        </p:nvSpPr>
        <p:spPr>
          <a:xfrm>
            <a:off x="2546665" y="1314341"/>
            <a:ext cx="7676326" cy="4498980"/>
          </a:xfrm>
          <a:custGeom>
            <a:avLst/>
            <a:gdLst/>
            <a:ahLst/>
            <a:cxnLst/>
            <a:rect l="l" t="t" r="r" b="b"/>
            <a:pathLst>
              <a:path w="121755" h="87931" extrusionOk="0">
                <a:moveTo>
                  <a:pt x="1" y="1"/>
                </a:moveTo>
                <a:lnTo>
                  <a:pt x="1" y="87930"/>
                </a:lnTo>
                <a:lnTo>
                  <a:pt x="121754" y="87930"/>
                </a:lnTo>
                <a:lnTo>
                  <a:pt x="12175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2" name="Google Shape;184;p30">
            <a:extLst>
              <a:ext uri="{FF2B5EF4-FFF2-40B4-BE49-F238E27FC236}">
                <a16:creationId xmlns:a16="http://schemas.microsoft.com/office/drawing/2014/main" id="{DD16F1D1-0883-47FE-BC88-329637BF0F9D}"/>
              </a:ext>
            </a:extLst>
          </p:cNvPr>
          <p:cNvSpPr/>
          <p:nvPr/>
        </p:nvSpPr>
        <p:spPr>
          <a:xfrm>
            <a:off x="10073706" y="1314339"/>
            <a:ext cx="149283" cy="4498434"/>
          </a:xfrm>
          <a:custGeom>
            <a:avLst/>
            <a:gdLst/>
            <a:ahLst/>
            <a:cxnLst/>
            <a:rect l="l" t="t" r="r" b="b"/>
            <a:pathLst>
              <a:path w="2836" h="89365" extrusionOk="0">
                <a:moveTo>
                  <a:pt x="0" y="0"/>
                </a:moveTo>
                <a:lnTo>
                  <a:pt x="0" y="89364"/>
                </a:lnTo>
                <a:lnTo>
                  <a:pt x="2836" y="89364"/>
                </a:lnTo>
                <a:lnTo>
                  <a:pt x="2836" y="0"/>
                </a:lnTo>
                <a:close/>
              </a:path>
            </a:pathLst>
          </a:custGeom>
          <a:solidFill>
            <a:srgbClr val="D3DC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4" name="Google Shape;186;p30">
            <a:extLst>
              <a:ext uri="{FF2B5EF4-FFF2-40B4-BE49-F238E27FC236}">
                <a16:creationId xmlns:a16="http://schemas.microsoft.com/office/drawing/2014/main" id="{6340F58E-9FB5-4396-9452-DEFAD049B446}"/>
              </a:ext>
            </a:extLst>
          </p:cNvPr>
          <p:cNvSpPr/>
          <p:nvPr/>
        </p:nvSpPr>
        <p:spPr>
          <a:xfrm>
            <a:off x="2546665" y="1052325"/>
            <a:ext cx="7676682" cy="227460"/>
          </a:xfrm>
          <a:custGeom>
            <a:avLst/>
            <a:gdLst/>
            <a:ahLst/>
            <a:cxnLst/>
            <a:rect l="l" t="t" r="r" b="b"/>
            <a:pathLst>
              <a:path w="122422" h="4771" extrusionOk="0">
                <a:moveTo>
                  <a:pt x="0" y="1"/>
                </a:moveTo>
                <a:lnTo>
                  <a:pt x="0" y="4771"/>
                </a:lnTo>
                <a:lnTo>
                  <a:pt x="122421" y="4771"/>
                </a:lnTo>
                <a:lnTo>
                  <a:pt x="122421" y="1"/>
                </a:lnTo>
                <a:close/>
              </a:path>
            </a:pathLst>
          </a:custGeom>
          <a:solidFill>
            <a:srgbClr val="FF7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783B076B-53E2-4247-824C-92DCC9A35CCC}"/>
              </a:ext>
            </a:extLst>
          </p:cNvPr>
          <p:cNvGrpSpPr/>
          <p:nvPr/>
        </p:nvGrpSpPr>
        <p:grpSpPr>
          <a:xfrm>
            <a:off x="7003302" y="2072513"/>
            <a:ext cx="910662" cy="923330"/>
            <a:chOff x="6791007" y="1590662"/>
            <a:chExt cx="1113376" cy="1128864"/>
          </a:xfrm>
        </p:grpSpPr>
        <p:sp>
          <p:nvSpPr>
            <p:cNvPr id="16" name="Google Shape;367;p33">
              <a:extLst>
                <a:ext uri="{FF2B5EF4-FFF2-40B4-BE49-F238E27FC236}">
                  <a16:creationId xmlns:a16="http://schemas.microsoft.com/office/drawing/2014/main" id="{336A6DBE-B6CA-4542-BBBB-F5821FDB266A}"/>
                </a:ext>
              </a:extLst>
            </p:cNvPr>
            <p:cNvSpPr/>
            <p:nvPr/>
          </p:nvSpPr>
          <p:spPr>
            <a:xfrm rot="5400000">
              <a:off x="6783263" y="1598406"/>
              <a:ext cx="1128864" cy="1113376"/>
            </a:xfrm>
            <a:prstGeom prst="ellipse">
              <a:avLst/>
            </a:prstGeom>
            <a:solidFill>
              <a:srgbClr val="FFFFFF"/>
            </a:solidFill>
            <a:ln w="571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7" name="Google Shape;369;p33">
              <a:extLst>
                <a:ext uri="{FF2B5EF4-FFF2-40B4-BE49-F238E27FC236}">
                  <a16:creationId xmlns:a16="http://schemas.microsoft.com/office/drawing/2014/main" id="{F321581D-A5ED-4618-833A-6D29DB077CC7}"/>
                </a:ext>
              </a:extLst>
            </p:cNvPr>
            <p:cNvSpPr/>
            <p:nvPr/>
          </p:nvSpPr>
          <p:spPr>
            <a:xfrm>
              <a:off x="7227749" y="1953107"/>
              <a:ext cx="216055" cy="42475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altLang="zh-CN" sz="2400" b="0" i="0" dirty="0"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cs typeface="+mn-ea"/>
                  <a:sym typeface="+mn-lt"/>
                </a:rPr>
                <a:t>5</a:t>
              </a:r>
              <a:endParaRPr sz="2400" b="0" i="0" dirty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cs typeface="+mn-ea"/>
                <a:sym typeface="+mn-lt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2506095A-8565-4768-A53D-32C96EF60CC4}"/>
              </a:ext>
            </a:extLst>
          </p:cNvPr>
          <p:cNvSpPr txBox="1"/>
          <p:nvPr/>
        </p:nvSpPr>
        <p:spPr>
          <a:xfrm>
            <a:off x="5649666" y="3035515"/>
            <a:ext cx="3473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cs typeface="+mn-ea"/>
                <a:sym typeface="+mn-lt"/>
              </a:rPr>
              <a:t>Part five</a:t>
            </a:r>
            <a:endParaRPr lang="en-US" altLang="zh-CN" sz="3200" dirty="0">
              <a:cs typeface="+mn-ea"/>
              <a:sym typeface="+mn-lt"/>
            </a:endParaRPr>
          </a:p>
        </p:txBody>
      </p:sp>
      <p:sp>
        <p:nvSpPr>
          <p:cNvPr id="1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47450F6-4A27-4523-960B-6377170D8370}"/>
              </a:ext>
            </a:extLst>
          </p:cNvPr>
          <p:cNvSpPr txBox="1"/>
          <p:nvPr/>
        </p:nvSpPr>
        <p:spPr>
          <a:xfrm>
            <a:off x="5504237" y="4017327"/>
            <a:ext cx="3908792" cy="479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rgbClr val="623427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100" kern="0" dirty="0">
              <a:solidFill>
                <a:srgbClr val="623427"/>
              </a:solidFill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B65C010-5B92-44DA-8A0C-ADBE256F30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360" y="892876"/>
            <a:ext cx="5208608" cy="520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2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36" name="Google Shape;1736;p37"/>
          <p:cNvCxnSpPr/>
          <p:nvPr/>
        </p:nvCxnSpPr>
        <p:spPr>
          <a:xfrm>
            <a:off x="6096000" y="1623100"/>
            <a:ext cx="0" cy="4758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1739" name="Google Shape;1739;p37"/>
          <p:cNvGrpSpPr/>
          <p:nvPr/>
        </p:nvGrpSpPr>
        <p:grpSpPr>
          <a:xfrm>
            <a:off x="2860950" y="1731153"/>
            <a:ext cx="4122873" cy="1828800"/>
            <a:chOff x="1705261" y="2537550"/>
            <a:chExt cx="3092155" cy="1371600"/>
          </a:xfrm>
        </p:grpSpPr>
        <p:sp>
          <p:nvSpPr>
            <p:cNvPr id="1740" name="Google Shape;1740;p37"/>
            <p:cNvSpPr/>
            <p:nvPr/>
          </p:nvSpPr>
          <p:spPr>
            <a:xfrm rot="2700000">
              <a:off x="1906127" y="2738416"/>
              <a:ext cx="969868" cy="969868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41" name="Google Shape;1741;p37"/>
            <p:cNvSpPr/>
            <p:nvPr/>
          </p:nvSpPr>
          <p:spPr>
            <a:xfrm>
              <a:off x="3455216" y="3024000"/>
              <a:ext cx="1342200" cy="398700"/>
            </a:xfrm>
            <a:prstGeom prst="roundRect">
              <a:avLst>
                <a:gd name="adj" fmla="val 50000"/>
              </a:avLst>
            </a:prstGeom>
            <a:solidFill>
              <a:srgbClr val="000000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42" name="Google Shape;1742;p37"/>
            <p:cNvSpPr/>
            <p:nvPr/>
          </p:nvSpPr>
          <p:spPr>
            <a:xfrm>
              <a:off x="3215488" y="3172800"/>
              <a:ext cx="101100" cy="101100"/>
            </a:xfrm>
            <a:prstGeom prst="ellipse">
              <a:avLst/>
            </a:prstGeom>
            <a:solidFill>
              <a:srgbClr val="000000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43" name="Google Shape;1743;p37"/>
          <p:cNvSpPr/>
          <p:nvPr/>
        </p:nvSpPr>
        <p:spPr>
          <a:xfrm rot="2700000">
            <a:off x="3135737" y="1892649"/>
            <a:ext cx="1293157" cy="1293157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44" name="Google Shape;1744;p37"/>
          <p:cNvSpPr/>
          <p:nvPr/>
        </p:nvSpPr>
        <p:spPr>
          <a:xfrm>
            <a:off x="5201189" y="2273428"/>
            <a:ext cx="1789600" cy="531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1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2016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46" name="Google Shape;1746;p37"/>
          <p:cNvSpPr/>
          <p:nvPr/>
        </p:nvSpPr>
        <p:spPr>
          <a:xfrm>
            <a:off x="4881552" y="2471828"/>
            <a:ext cx="134800" cy="1348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747" name="Google Shape;1747;p37"/>
          <p:cNvGrpSpPr/>
          <p:nvPr/>
        </p:nvGrpSpPr>
        <p:grpSpPr>
          <a:xfrm>
            <a:off x="3512768" y="2270040"/>
            <a:ext cx="539065" cy="538395"/>
            <a:chOff x="2656907" y="2439293"/>
            <a:chExt cx="332757" cy="332343"/>
          </a:xfrm>
        </p:grpSpPr>
        <p:sp>
          <p:nvSpPr>
            <p:cNvPr id="1748" name="Google Shape;1748;p37"/>
            <p:cNvSpPr/>
            <p:nvPr/>
          </p:nvSpPr>
          <p:spPr>
            <a:xfrm>
              <a:off x="2868751" y="2547666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20" y="334"/>
                    <a:pt x="1346" y="548"/>
                    <a:pt x="1346" y="834"/>
                  </a:cubicBezTo>
                  <a:cubicBezTo>
                    <a:pt x="1346" y="1120"/>
                    <a:pt x="1120" y="1334"/>
                    <a:pt x="834" y="1334"/>
                  </a:cubicBezTo>
                  <a:cubicBezTo>
                    <a:pt x="560" y="1334"/>
                    <a:pt x="334" y="1120"/>
                    <a:pt x="334" y="834"/>
                  </a:cubicBezTo>
                  <a:cubicBezTo>
                    <a:pt x="334" y="548"/>
                    <a:pt x="572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81" y="0"/>
                    <a:pt x="0" y="370"/>
                    <a:pt x="0" y="834"/>
                  </a:cubicBezTo>
                  <a:cubicBezTo>
                    <a:pt x="0" y="1298"/>
                    <a:pt x="381" y="1667"/>
                    <a:pt x="834" y="1667"/>
                  </a:cubicBezTo>
                  <a:cubicBezTo>
                    <a:pt x="1298" y="1667"/>
                    <a:pt x="1667" y="1298"/>
                    <a:pt x="1667" y="834"/>
                  </a:cubicBezTo>
                  <a:cubicBezTo>
                    <a:pt x="1667" y="370"/>
                    <a:pt x="1298" y="0"/>
                    <a:pt x="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49" name="Google Shape;1749;p37"/>
            <p:cNvSpPr/>
            <p:nvPr/>
          </p:nvSpPr>
          <p:spPr>
            <a:xfrm>
              <a:off x="2870661" y="2611703"/>
              <a:ext cx="68970" cy="49301"/>
            </a:xfrm>
            <a:custGeom>
              <a:avLst/>
              <a:gdLst/>
              <a:ahLst/>
              <a:cxnLst/>
              <a:rect l="l" t="t" r="r" b="b"/>
              <a:pathLst>
                <a:path w="2167" h="1549" extrusionOk="0">
                  <a:moveTo>
                    <a:pt x="774" y="1"/>
                  </a:moveTo>
                  <a:cubicBezTo>
                    <a:pt x="560" y="1"/>
                    <a:pt x="333" y="60"/>
                    <a:pt x="119" y="167"/>
                  </a:cubicBezTo>
                  <a:cubicBezTo>
                    <a:pt x="48" y="203"/>
                    <a:pt x="0" y="310"/>
                    <a:pt x="48" y="382"/>
                  </a:cubicBezTo>
                  <a:cubicBezTo>
                    <a:pt x="83" y="443"/>
                    <a:pt x="150" y="479"/>
                    <a:pt x="212" y="479"/>
                  </a:cubicBezTo>
                  <a:cubicBezTo>
                    <a:pt x="234" y="479"/>
                    <a:pt x="255" y="474"/>
                    <a:pt x="274" y="465"/>
                  </a:cubicBezTo>
                  <a:cubicBezTo>
                    <a:pt x="417" y="382"/>
                    <a:pt x="595" y="346"/>
                    <a:pt x="762" y="346"/>
                  </a:cubicBezTo>
                  <a:cubicBezTo>
                    <a:pt x="1286" y="346"/>
                    <a:pt x="1715" y="727"/>
                    <a:pt x="1786" y="1215"/>
                  </a:cubicBezTo>
                  <a:lnTo>
                    <a:pt x="762" y="1215"/>
                  </a:lnTo>
                  <a:cubicBezTo>
                    <a:pt x="679" y="1215"/>
                    <a:pt x="595" y="1298"/>
                    <a:pt x="595" y="1382"/>
                  </a:cubicBezTo>
                  <a:cubicBezTo>
                    <a:pt x="595" y="1477"/>
                    <a:pt x="679" y="1548"/>
                    <a:pt x="762" y="1548"/>
                  </a:cubicBezTo>
                  <a:lnTo>
                    <a:pt x="1988" y="1548"/>
                  </a:lnTo>
                  <a:cubicBezTo>
                    <a:pt x="2072" y="1548"/>
                    <a:pt x="2143" y="1477"/>
                    <a:pt x="2143" y="1382"/>
                  </a:cubicBezTo>
                  <a:cubicBezTo>
                    <a:pt x="2167" y="608"/>
                    <a:pt x="1536" y="1"/>
                    <a:pt x="7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50" name="Google Shape;1750;p37"/>
            <p:cNvSpPr/>
            <p:nvPr/>
          </p:nvSpPr>
          <p:spPr>
            <a:xfrm>
              <a:off x="2705794" y="2611321"/>
              <a:ext cx="68620" cy="49301"/>
            </a:xfrm>
            <a:custGeom>
              <a:avLst/>
              <a:gdLst/>
              <a:ahLst/>
              <a:cxnLst/>
              <a:rect l="l" t="t" r="r" b="b"/>
              <a:pathLst>
                <a:path w="2156" h="1549" extrusionOk="0">
                  <a:moveTo>
                    <a:pt x="1394" y="1"/>
                  </a:moveTo>
                  <a:cubicBezTo>
                    <a:pt x="632" y="1"/>
                    <a:pt x="1" y="620"/>
                    <a:pt x="1" y="1382"/>
                  </a:cubicBezTo>
                  <a:cubicBezTo>
                    <a:pt x="1" y="1465"/>
                    <a:pt x="84" y="1548"/>
                    <a:pt x="167" y="1548"/>
                  </a:cubicBezTo>
                  <a:lnTo>
                    <a:pt x="1406" y="1548"/>
                  </a:lnTo>
                  <a:cubicBezTo>
                    <a:pt x="1489" y="1548"/>
                    <a:pt x="1572" y="1465"/>
                    <a:pt x="1572" y="1382"/>
                  </a:cubicBezTo>
                  <a:cubicBezTo>
                    <a:pt x="1572" y="1287"/>
                    <a:pt x="1501" y="1215"/>
                    <a:pt x="1418" y="1215"/>
                  </a:cubicBezTo>
                  <a:lnTo>
                    <a:pt x="382" y="1215"/>
                  </a:lnTo>
                  <a:cubicBezTo>
                    <a:pt x="453" y="727"/>
                    <a:pt x="882" y="334"/>
                    <a:pt x="1406" y="334"/>
                  </a:cubicBezTo>
                  <a:cubicBezTo>
                    <a:pt x="1584" y="334"/>
                    <a:pt x="1751" y="382"/>
                    <a:pt x="1894" y="453"/>
                  </a:cubicBezTo>
                  <a:cubicBezTo>
                    <a:pt x="1918" y="469"/>
                    <a:pt x="1945" y="477"/>
                    <a:pt x="1974" y="477"/>
                  </a:cubicBezTo>
                  <a:cubicBezTo>
                    <a:pt x="2030" y="477"/>
                    <a:pt x="2088" y="445"/>
                    <a:pt x="2120" y="382"/>
                  </a:cubicBezTo>
                  <a:cubicBezTo>
                    <a:pt x="2156" y="310"/>
                    <a:pt x="2132" y="203"/>
                    <a:pt x="2049" y="155"/>
                  </a:cubicBezTo>
                  <a:cubicBezTo>
                    <a:pt x="1846" y="60"/>
                    <a:pt x="1632" y="1"/>
                    <a:pt x="13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51" name="Google Shape;1751;p37"/>
            <p:cNvSpPr/>
            <p:nvPr/>
          </p:nvSpPr>
          <p:spPr>
            <a:xfrm>
              <a:off x="2724000" y="2547666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19" y="334"/>
                    <a:pt x="1334" y="548"/>
                    <a:pt x="1334" y="834"/>
                  </a:cubicBezTo>
                  <a:cubicBezTo>
                    <a:pt x="1334" y="1120"/>
                    <a:pt x="1119" y="1334"/>
                    <a:pt x="834" y="1334"/>
                  </a:cubicBezTo>
                  <a:cubicBezTo>
                    <a:pt x="548" y="1334"/>
                    <a:pt x="322" y="1120"/>
                    <a:pt x="322" y="834"/>
                  </a:cubicBezTo>
                  <a:cubicBezTo>
                    <a:pt x="322" y="548"/>
                    <a:pt x="548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69" y="0"/>
                    <a:pt x="0" y="370"/>
                    <a:pt x="0" y="834"/>
                  </a:cubicBezTo>
                  <a:cubicBezTo>
                    <a:pt x="0" y="1298"/>
                    <a:pt x="369" y="1667"/>
                    <a:pt x="834" y="1667"/>
                  </a:cubicBezTo>
                  <a:cubicBezTo>
                    <a:pt x="1298" y="1667"/>
                    <a:pt x="1667" y="1298"/>
                    <a:pt x="1667" y="834"/>
                  </a:cubicBezTo>
                  <a:cubicBezTo>
                    <a:pt x="1667" y="370"/>
                    <a:pt x="1298" y="0"/>
                    <a:pt x="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52" name="Google Shape;1752;p37"/>
            <p:cNvSpPr/>
            <p:nvPr/>
          </p:nvSpPr>
          <p:spPr>
            <a:xfrm>
              <a:off x="2788800" y="2534394"/>
              <a:ext cx="68238" cy="68238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34"/>
                  </a:moveTo>
                  <a:cubicBezTo>
                    <a:pt x="1489" y="334"/>
                    <a:pt x="1822" y="656"/>
                    <a:pt x="1822" y="1072"/>
                  </a:cubicBezTo>
                  <a:cubicBezTo>
                    <a:pt x="1822" y="1489"/>
                    <a:pt x="1489" y="1822"/>
                    <a:pt x="1072" y="1822"/>
                  </a:cubicBezTo>
                  <a:cubicBezTo>
                    <a:pt x="655" y="1822"/>
                    <a:pt x="334" y="1489"/>
                    <a:pt x="334" y="1072"/>
                  </a:cubicBezTo>
                  <a:cubicBezTo>
                    <a:pt x="334" y="656"/>
                    <a:pt x="667" y="334"/>
                    <a:pt x="1072" y="334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3" y="1668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53" name="Google Shape;1753;p37"/>
            <p:cNvSpPr/>
            <p:nvPr/>
          </p:nvSpPr>
          <p:spPr>
            <a:xfrm>
              <a:off x="2764930" y="2613613"/>
              <a:ext cx="115979" cy="62923"/>
            </a:xfrm>
            <a:custGeom>
              <a:avLst/>
              <a:gdLst/>
              <a:ahLst/>
              <a:cxnLst/>
              <a:rect l="l" t="t" r="r" b="b"/>
              <a:pathLst>
                <a:path w="3644" h="1977" extrusionOk="0">
                  <a:moveTo>
                    <a:pt x="1822" y="345"/>
                  </a:moveTo>
                  <a:cubicBezTo>
                    <a:pt x="2584" y="345"/>
                    <a:pt x="3203" y="917"/>
                    <a:pt x="3298" y="1655"/>
                  </a:cubicBezTo>
                  <a:lnTo>
                    <a:pt x="345" y="1655"/>
                  </a:lnTo>
                  <a:cubicBezTo>
                    <a:pt x="441" y="905"/>
                    <a:pt x="1060" y="345"/>
                    <a:pt x="1822" y="345"/>
                  </a:cubicBezTo>
                  <a:close/>
                  <a:moveTo>
                    <a:pt x="1822" y="0"/>
                  </a:moveTo>
                  <a:cubicBezTo>
                    <a:pt x="822" y="0"/>
                    <a:pt x="0" y="822"/>
                    <a:pt x="0" y="1810"/>
                  </a:cubicBezTo>
                  <a:cubicBezTo>
                    <a:pt x="0" y="1905"/>
                    <a:pt x="84" y="1977"/>
                    <a:pt x="167" y="1977"/>
                  </a:cubicBezTo>
                  <a:lnTo>
                    <a:pt x="3477" y="1977"/>
                  </a:lnTo>
                  <a:cubicBezTo>
                    <a:pt x="3560" y="1977"/>
                    <a:pt x="3643" y="1905"/>
                    <a:pt x="3643" y="1810"/>
                  </a:cubicBezTo>
                  <a:cubicBezTo>
                    <a:pt x="3643" y="798"/>
                    <a:pt x="2822" y="0"/>
                    <a:pt x="18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54" name="Google Shape;1754;p37"/>
            <p:cNvSpPr/>
            <p:nvPr/>
          </p:nvSpPr>
          <p:spPr>
            <a:xfrm>
              <a:off x="2656907" y="2439293"/>
              <a:ext cx="332757" cy="332343"/>
            </a:xfrm>
            <a:custGeom>
              <a:avLst/>
              <a:gdLst/>
              <a:ahLst/>
              <a:cxnLst/>
              <a:rect l="l" t="t" r="r" b="b"/>
              <a:pathLst>
                <a:path w="10455" h="10442" extrusionOk="0">
                  <a:moveTo>
                    <a:pt x="5383" y="893"/>
                  </a:moveTo>
                  <a:cubicBezTo>
                    <a:pt x="7645" y="977"/>
                    <a:pt x="9454" y="2798"/>
                    <a:pt x="9550" y="5060"/>
                  </a:cubicBezTo>
                  <a:lnTo>
                    <a:pt x="9145" y="5060"/>
                  </a:lnTo>
                  <a:cubicBezTo>
                    <a:pt x="9050" y="5060"/>
                    <a:pt x="8978" y="5132"/>
                    <a:pt x="8978" y="5227"/>
                  </a:cubicBezTo>
                  <a:cubicBezTo>
                    <a:pt x="8978" y="5310"/>
                    <a:pt x="9050" y="5382"/>
                    <a:pt x="9145" y="5382"/>
                  </a:cubicBezTo>
                  <a:lnTo>
                    <a:pt x="9550" y="5382"/>
                  </a:lnTo>
                  <a:cubicBezTo>
                    <a:pt x="9454" y="7644"/>
                    <a:pt x="7645" y="9466"/>
                    <a:pt x="5383" y="9549"/>
                  </a:cubicBezTo>
                  <a:lnTo>
                    <a:pt x="5383" y="9156"/>
                  </a:lnTo>
                  <a:cubicBezTo>
                    <a:pt x="5383" y="9061"/>
                    <a:pt x="5311" y="8989"/>
                    <a:pt x="5216" y="8989"/>
                  </a:cubicBezTo>
                  <a:cubicBezTo>
                    <a:pt x="5121" y="8989"/>
                    <a:pt x="5049" y="9061"/>
                    <a:pt x="5049" y="9156"/>
                  </a:cubicBezTo>
                  <a:lnTo>
                    <a:pt x="5049" y="9549"/>
                  </a:lnTo>
                  <a:cubicBezTo>
                    <a:pt x="2787" y="9466"/>
                    <a:pt x="977" y="7644"/>
                    <a:pt x="882" y="5382"/>
                  </a:cubicBezTo>
                  <a:lnTo>
                    <a:pt x="1287" y="5382"/>
                  </a:lnTo>
                  <a:cubicBezTo>
                    <a:pt x="1382" y="5382"/>
                    <a:pt x="1453" y="5310"/>
                    <a:pt x="1453" y="5227"/>
                  </a:cubicBezTo>
                  <a:cubicBezTo>
                    <a:pt x="1453" y="5132"/>
                    <a:pt x="1382" y="5060"/>
                    <a:pt x="1287" y="5060"/>
                  </a:cubicBezTo>
                  <a:lnTo>
                    <a:pt x="882" y="5060"/>
                  </a:lnTo>
                  <a:cubicBezTo>
                    <a:pt x="977" y="2798"/>
                    <a:pt x="2787" y="977"/>
                    <a:pt x="5049" y="893"/>
                  </a:cubicBezTo>
                  <a:lnTo>
                    <a:pt x="5049" y="1286"/>
                  </a:lnTo>
                  <a:cubicBezTo>
                    <a:pt x="5049" y="1381"/>
                    <a:pt x="5121" y="1453"/>
                    <a:pt x="5216" y="1453"/>
                  </a:cubicBezTo>
                  <a:cubicBezTo>
                    <a:pt x="5311" y="1453"/>
                    <a:pt x="5383" y="1381"/>
                    <a:pt x="5383" y="1286"/>
                  </a:cubicBezTo>
                  <a:lnTo>
                    <a:pt x="5383" y="893"/>
                  </a:lnTo>
                  <a:close/>
                  <a:moveTo>
                    <a:pt x="5228" y="0"/>
                  </a:moveTo>
                  <a:cubicBezTo>
                    <a:pt x="5144" y="0"/>
                    <a:pt x="5061" y="72"/>
                    <a:pt x="5061" y="167"/>
                  </a:cubicBezTo>
                  <a:lnTo>
                    <a:pt x="5061" y="560"/>
                  </a:lnTo>
                  <a:cubicBezTo>
                    <a:pt x="2620" y="655"/>
                    <a:pt x="656" y="2620"/>
                    <a:pt x="572" y="5060"/>
                  </a:cubicBezTo>
                  <a:lnTo>
                    <a:pt x="168" y="5060"/>
                  </a:lnTo>
                  <a:cubicBezTo>
                    <a:pt x="84" y="5060"/>
                    <a:pt x="1" y="5132"/>
                    <a:pt x="1" y="5227"/>
                  </a:cubicBezTo>
                  <a:cubicBezTo>
                    <a:pt x="1" y="5310"/>
                    <a:pt x="84" y="5382"/>
                    <a:pt x="168" y="5382"/>
                  </a:cubicBezTo>
                  <a:lnTo>
                    <a:pt x="572" y="5382"/>
                  </a:lnTo>
                  <a:cubicBezTo>
                    <a:pt x="656" y="7823"/>
                    <a:pt x="2620" y="9787"/>
                    <a:pt x="5061" y="9882"/>
                  </a:cubicBezTo>
                  <a:lnTo>
                    <a:pt x="5061" y="10287"/>
                  </a:lnTo>
                  <a:cubicBezTo>
                    <a:pt x="5061" y="10371"/>
                    <a:pt x="5144" y="10442"/>
                    <a:pt x="5228" y="10442"/>
                  </a:cubicBezTo>
                  <a:cubicBezTo>
                    <a:pt x="5323" y="10442"/>
                    <a:pt x="5394" y="10371"/>
                    <a:pt x="5394" y="10287"/>
                  </a:cubicBezTo>
                  <a:lnTo>
                    <a:pt x="5394" y="9882"/>
                  </a:lnTo>
                  <a:cubicBezTo>
                    <a:pt x="7835" y="9787"/>
                    <a:pt x="9800" y="7823"/>
                    <a:pt x="9883" y="5382"/>
                  </a:cubicBezTo>
                  <a:lnTo>
                    <a:pt x="10288" y="5382"/>
                  </a:lnTo>
                  <a:cubicBezTo>
                    <a:pt x="10383" y="5382"/>
                    <a:pt x="10455" y="5310"/>
                    <a:pt x="10455" y="5227"/>
                  </a:cubicBezTo>
                  <a:cubicBezTo>
                    <a:pt x="10455" y="5132"/>
                    <a:pt x="10383" y="5060"/>
                    <a:pt x="10288" y="5060"/>
                  </a:cubicBezTo>
                  <a:lnTo>
                    <a:pt x="9883" y="5060"/>
                  </a:lnTo>
                  <a:cubicBezTo>
                    <a:pt x="9800" y="2620"/>
                    <a:pt x="7835" y="655"/>
                    <a:pt x="5394" y="560"/>
                  </a:cubicBezTo>
                  <a:lnTo>
                    <a:pt x="5394" y="167"/>
                  </a:lnTo>
                  <a:cubicBezTo>
                    <a:pt x="5394" y="72"/>
                    <a:pt x="5323" y="0"/>
                    <a:pt x="52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56" name="Google Shape;1756;p37"/>
          <p:cNvGrpSpPr/>
          <p:nvPr/>
        </p:nvGrpSpPr>
        <p:grpSpPr>
          <a:xfrm flipH="1">
            <a:off x="5201216" y="2696787"/>
            <a:ext cx="4122873" cy="1828800"/>
            <a:chOff x="1705261" y="2537550"/>
            <a:chExt cx="3092155" cy="1371600"/>
          </a:xfrm>
        </p:grpSpPr>
        <p:sp>
          <p:nvSpPr>
            <p:cNvPr id="1757" name="Google Shape;1757;p37"/>
            <p:cNvSpPr/>
            <p:nvPr/>
          </p:nvSpPr>
          <p:spPr>
            <a:xfrm rot="2700000">
              <a:off x="1906127" y="2738416"/>
              <a:ext cx="969868" cy="969868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58" name="Google Shape;1758;p37"/>
            <p:cNvSpPr/>
            <p:nvPr/>
          </p:nvSpPr>
          <p:spPr>
            <a:xfrm>
              <a:off x="3455216" y="3024000"/>
              <a:ext cx="1342200" cy="398700"/>
            </a:xfrm>
            <a:prstGeom prst="roundRect">
              <a:avLst>
                <a:gd name="adj" fmla="val 50000"/>
              </a:avLst>
            </a:prstGeom>
            <a:solidFill>
              <a:srgbClr val="000000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59" name="Google Shape;1759;p37"/>
            <p:cNvSpPr/>
            <p:nvPr/>
          </p:nvSpPr>
          <p:spPr>
            <a:xfrm>
              <a:off x="3215488" y="3172800"/>
              <a:ext cx="101100" cy="101100"/>
            </a:xfrm>
            <a:prstGeom prst="ellipse">
              <a:avLst/>
            </a:prstGeom>
            <a:solidFill>
              <a:srgbClr val="000000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60" name="Google Shape;1760;p37"/>
          <p:cNvSpPr/>
          <p:nvPr/>
        </p:nvSpPr>
        <p:spPr>
          <a:xfrm rot="18900000" flipH="1">
            <a:off x="7763096" y="2863031"/>
            <a:ext cx="1293157" cy="1293157"/>
          </a:xfrm>
          <a:prstGeom prst="teardrop">
            <a:avLst>
              <a:gd name="adj" fmla="val 1000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61" name="Google Shape;1761;p37"/>
          <p:cNvSpPr/>
          <p:nvPr/>
        </p:nvSpPr>
        <p:spPr>
          <a:xfrm flipH="1">
            <a:off x="5201200" y="3243810"/>
            <a:ext cx="1789600" cy="5316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1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2018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63" name="Google Shape;1763;p37"/>
          <p:cNvSpPr/>
          <p:nvPr/>
        </p:nvSpPr>
        <p:spPr>
          <a:xfrm flipH="1">
            <a:off x="7175637" y="3442210"/>
            <a:ext cx="134800" cy="1348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764" name="Google Shape;1764;p37"/>
          <p:cNvGrpSpPr/>
          <p:nvPr/>
        </p:nvGrpSpPr>
        <p:grpSpPr>
          <a:xfrm>
            <a:off x="8118664" y="3237629"/>
            <a:ext cx="582016" cy="543964"/>
            <a:chOff x="1748582" y="3372635"/>
            <a:chExt cx="359269" cy="335780"/>
          </a:xfrm>
        </p:grpSpPr>
        <p:sp>
          <p:nvSpPr>
            <p:cNvPr id="1765" name="Google Shape;1765;p37"/>
            <p:cNvSpPr/>
            <p:nvPr/>
          </p:nvSpPr>
          <p:spPr>
            <a:xfrm>
              <a:off x="2080161" y="3535210"/>
              <a:ext cx="27690" cy="10630"/>
            </a:xfrm>
            <a:custGeom>
              <a:avLst/>
              <a:gdLst/>
              <a:ahLst/>
              <a:cxnLst/>
              <a:rect l="l" t="t" r="r" b="b"/>
              <a:pathLst>
                <a:path w="870" h="334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703" y="333"/>
                  </a:lnTo>
                  <a:cubicBezTo>
                    <a:pt x="786" y="333"/>
                    <a:pt x="870" y="262"/>
                    <a:pt x="870" y="167"/>
                  </a:cubicBezTo>
                  <a:cubicBezTo>
                    <a:pt x="870" y="83"/>
                    <a:pt x="786" y="0"/>
                    <a:pt x="7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766" name="Google Shape;1766;p37"/>
            <p:cNvGrpSpPr/>
            <p:nvPr/>
          </p:nvGrpSpPr>
          <p:grpSpPr>
            <a:xfrm>
              <a:off x="1748582" y="3372635"/>
              <a:ext cx="333520" cy="335780"/>
              <a:chOff x="1748582" y="3372635"/>
              <a:chExt cx="333520" cy="335780"/>
            </a:xfrm>
          </p:grpSpPr>
          <p:sp>
            <p:nvSpPr>
              <p:cNvPr id="1767" name="Google Shape;1767;p37"/>
              <p:cNvSpPr/>
              <p:nvPr/>
            </p:nvSpPr>
            <p:spPr>
              <a:xfrm>
                <a:off x="1748582" y="3372635"/>
                <a:ext cx="308504" cy="335780"/>
              </a:xfrm>
              <a:custGeom>
                <a:avLst/>
                <a:gdLst/>
                <a:ahLst/>
                <a:cxnLst/>
                <a:rect l="l" t="t" r="r" b="b"/>
                <a:pathLst>
                  <a:path w="9693" h="10550" extrusionOk="0">
                    <a:moveTo>
                      <a:pt x="8454" y="4215"/>
                    </a:moveTo>
                    <a:cubicBezTo>
                      <a:pt x="8978" y="4298"/>
                      <a:pt x="9359" y="4739"/>
                      <a:pt x="9359" y="5275"/>
                    </a:cubicBezTo>
                    <a:cubicBezTo>
                      <a:pt x="9359" y="5811"/>
                      <a:pt x="8978" y="6263"/>
                      <a:pt x="8454" y="6334"/>
                    </a:cubicBezTo>
                    <a:lnTo>
                      <a:pt x="8454" y="4215"/>
                    </a:lnTo>
                    <a:close/>
                    <a:moveTo>
                      <a:pt x="1251" y="4036"/>
                    </a:moveTo>
                    <a:lnTo>
                      <a:pt x="1251" y="6525"/>
                    </a:lnTo>
                    <a:lnTo>
                      <a:pt x="894" y="6525"/>
                    </a:lnTo>
                    <a:cubicBezTo>
                      <a:pt x="596" y="6525"/>
                      <a:pt x="358" y="6287"/>
                      <a:pt x="358" y="5989"/>
                    </a:cubicBezTo>
                    <a:lnTo>
                      <a:pt x="358" y="4572"/>
                    </a:lnTo>
                    <a:cubicBezTo>
                      <a:pt x="358" y="4275"/>
                      <a:pt x="596" y="4036"/>
                      <a:pt x="894" y="4036"/>
                    </a:cubicBezTo>
                    <a:close/>
                    <a:moveTo>
                      <a:pt x="2668" y="4025"/>
                    </a:moveTo>
                    <a:lnTo>
                      <a:pt x="2668" y="6525"/>
                    </a:lnTo>
                    <a:lnTo>
                      <a:pt x="1584" y="6525"/>
                    </a:lnTo>
                    <a:lnTo>
                      <a:pt x="1584" y="4025"/>
                    </a:lnTo>
                    <a:close/>
                    <a:moveTo>
                      <a:pt x="2846" y="7727"/>
                    </a:moveTo>
                    <a:lnTo>
                      <a:pt x="2846" y="8466"/>
                    </a:lnTo>
                    <a:lnTo>
                      <a:pt x="2537" y="8466"/>
                    </a:lnTo>
                    <a:lnTo>
                      <a:pt x="2727" y="7727"/>
                    </a:lnTo>
                    <a:close/>
                    <a:moveTo>
                      <a:pt x="2608" y="6834"/>
                    </a:moveTo>
                    <a:lnTo>
                      <a:pt x="2001" y="9156"/>
                    </a:lnTo>
                    <a:lnTo>
                      <a:pt x="1584" y="9156"/>
                    </a:lnTo>
                    <a:lnTo>
                      <a:pt x="1584" y="6834"/>
                    </a:lnTo>
                    <a:close/>
                    <a:moveTo>
                      <a:pt x="8133" y="357"/>
                    </a:moveTo>
                    <a:lnTo>
                      <a:pt x="8133" y="10228"/>
                    </a:lnTo>
                    <a:lnTo>
                      <a:pt x="7394" y="10228"/>
                    </a:lnTo>
                    <a:lnTo>
                      <a:pt x="7394" y="3251"/>
                    </a:lnTo>
                    <a:cubicBezTo>
                      <a:pt x="7394" y="3167"/>
                      <a:pt x="7323" y="3084"/>
                      <a:pt x="7240" y="3084"/>
                    </a:cubicBezTo>
                    <a:cubicBezTo>
                      <a:pt x="7144" y="3084"/>
                      <a:pt x="7073" y="3167"/>
                      <a:pt x="7073" y="3251"/>
                    </a:cubicBezTo>
                    <a:lnTo>
                      <a:pt x="7073" y="9144"/>
                    </a:lnTo>
                    <a:cubicBezTo>
                      <a:pt x="6859" y="8859"/>
                      <a:pt x="6549" y="8466"/>
                      <a:pt x="6132" y="8073"/>
                    </a:cubicBezTo>
                    <a:cubicBezTo>
                      <a:pt x="5668" y="7632"/>
                      <a:pt x="5192" y="7275"/>
                      <a:pt x="4704" y="7013"/>
                    </a:cubicBezTo>
                    <a:cubicBezTo>
                      <a:pt x="4132" y="6715"/>
                      <a:pt x="3561" y="6561"/>
                      <a:pt x="2989" y="6537"/>
                    </a:cubicBezTo>
                    <a:lnTo>
                      <a:pt x="2989" y="4036"/>
                    </a:lnTo>
                    <a:cubicBezTo>
                      <a:pt x="3572" y="4013"/>
                      <a:pt x="4132" y="3846"/>
                      <a:pt x="4704" y="3560"/>
                    </a:cubicBezTo>
                    <a:cubicBezTo>
                      <a:pt x="5192" y="3310"/>
                      <a:pt x="5668" y="2953"/>
                      <a:pt x="6132" y="2501"/>
                    </a:cubicBezTo>
                    <a:cubicBezTo>
                      <a:pt x="6537" y="2108"/>
                      <a:pt x="6847" y="1715"/>
                      <a:pt x="7073" y="1429"/>
                    </a:cubicBezTo>
                    <a:lnTo>
                      <a:pt x="7073" y="2489"/>
                    </a:lnTo>
                    <a:cubicBezTo>
                      <a:pt x="7073" y="2584"/>
                      <a:pt x="7144" y="2655"/>
                      <a:pt x="7240" y="2655"/>
                    </a:cubicBezTo>
                    <a:cubicBezTo>
                      <a:pt x="7323" y="2655"/>
                      <a:pt x="7394" y="2584"/>
                      <a:pt x="7394" y="2489"/>
                    </a:cubicBezTo>
                    <a:lnTo>
                      <a:pt x="7394" y="357"/>
                    </a:lnTo>
                    <a:close/>
                    <a:moveTo>
                      <a:pt x="7228" y="0"/>
                    </a:moveTo>
                    <a:cubicBezTo>
                      <a:pt x="7144" y="0"/>
                      <a:pt x="7073" y="84"/>
                      <a:pt x="7073" y="167"/>
                    </a:cubicBezTo>
                    <a:lnTo>
                      <a:pt x="7073" y="822"/>
                    </a:lnTo>
                    <a:cubicBezTo>
                      <a:pt x="6966" y="988"/>
                      <a:pt x="6549" y="1631"/>
                      <a:pt x="5906" y="2251"/>
                    </a:cubicBezTo>
                    <a:cubicBezTo>
                      <a:pt x="5227" y="2905"/>
                      <a:pt x="4132" y="3703"/>
                      <a:pt x="2822" y="3703"/>
                    </a:cubicBezTo>
                    <a:lnTo>
                      <a:pt x="882" y="3703"/>
                    </a:lnTo>
                    <a:cubicBezTo>
                      <a:pt x="405" y="3703"/>
                      <a:pt x="1" y="4084"/>
                      <a:pt x="1" y="4572"/>
                    </a:cubicBezTo>
                    <a:lnTo>
                      <a:pt x="1" y="5989"/>
                    </a:lnTo>
                    <a:cubicBezTo>
                      <a:pt x="1" y="6465"/>
                      <a:pt x="382" y="6870"/>
                      <a:pt x="882" y="6870"/>
                    </a:cubicBezTo>
                    <a:lnTo>
                      <a:pt x="1239" y="6870"/>
                    </a:lnTo>
                    <a:lnTo>
                      <a:pt x="1239" y="9359"/>
                    </a:lnTo>
                    <a:cubicBezTo>
                      <a:pt x="1239" y="9442"/>
                      <a:pt x="1310" y="9513"/>
                      <a:pt x="1394" y="9513"/>
                    </a:cubicBezTo>
                    <a:lnTo>
                      <a:pt x="2096" y="9513"/>
                    </a:lnTo>
                    <a:cubicBezTo>
                      <a:pt x="2168" y="9513"/>
                      <a:pt x="2227" y="9478"/>
                      <a:pt x="2263" y="9394"/>
                    </a:cubicBezTo>
                    <a:lnTo>
                      <a:pt x="2406" y="8823"/>
                    </a:lnTo>
                    <a:lnTo>
                      <a:pt x="2977" y="8823"/>
                    </a:lnTo>
                    <a:cubicBezTo>
                      <a:pt x="3061" y="8823"/>
                      <a:pt x="3144" y="8739"/>
                      <a:pt x="3144" y="8656"/>
                    </a:cubicBezTo>
                    <a:lnTo>
                      <a:pt x="3144" y="7573"/>
                    </a:lnTo>
                    <a:cubicBezTo>
                      <a:pt x="3144" y="7477"/>
                      <a:pt x="3061" y="7406"/>
                      <a:pt x="2977" y="7406"/>
                    </a:cubicBezTo>
                    <a:lnTo>
                      <a:pt x="2787" y="7406"/>
                    </a:lnTo>
                    <a:lnTo>
                      <a:pt x="2930" y="6858"/>
                    </a:lnTo>
                    <a:cubicBezTo>
                      <a:pt x="4180" y="6894"/>
                      <a:pt x="5227" y="7656"/>
                      <a:pt x="5882" y="8299"/>
                    </a:cubicBezTo>
                    <a:cubicBezTo>
                      <a:pt x="6537" y="8942"/>
                      <a:pt x="6954" y="9573"/>
                      <a:pt x="7037" y="9728"/>
                    </a:cubicBezTo>
                    <a:lnTo>
                      <a:pt x="7037" y="10383"/>
                    </a:lnTo>
                    <a:cubicBezTo>
                      <a:pt x="7037" y="10466"/>
                      <a:pt x="7109" y="10549"/>
                      <a:pt x="7204" y="10549"/>
                    </a:cubicBezTo>
                    <a:lnTo>
                      <a:pt x="8264" y="10549"/>
                    </a:lnTo>
                    <a:cubicBezTo>
                      <a:pt x="8347" y="10549"/>
                      <a:pt x="8430" y="10466"/>
                      <a:pt x="8430" y="10383"/>
                    </a:cubicBezTo>
                    <a:lnTo>
                      <a:pt x="8430" y="6656"/>
                    </a:lnTo>
                    <a:cubicBezTo>
                      <a:pt x="9121" y="6573"/>
                      <a:pt x="9657" y="5989"/>
                      <a:pt x="9657" y="5275"/>
                    </a:cubicBezTo>
                    <a:cubicBezTo>
                      <a:pt x="9692" y="4560"/>
                      <a:pt x="9168" y="3965"/>
                      <a:pt x="8454" y="3894"/>
                    </a:cubicBezTo>
                    <a:lnTo>
                      <a:pt x="8454" y="167"/>
                    </a:lnTo>
                    <a:cubicBezTo>
                      <a:pt x="8454" y="84"/>
                      <a:pt x="8383" y="0"/>
                      <a:pt x="82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68" name="Google Shape;1768;p37"/>
              <p:cNvSpPr/>
              <p:nvPr/>
            </p:nvSpPr>
            <p:spPr>
              <a:xfrm>
                <a:off x="2057054" y="3472000"/>
                <a:ext cx="25048" cy="22311"/>
              </a:xfrm>
              <a:custGeom>
                <a:avLst/>
                <a:gdLst/>
                <a:ahLst/>
                <a:cxnLst/>
                <a:rect l="l" t="t" r="r" b="b"/>
                <a:pathLst>
                  <a:path w="787" h="701" extrusionOk="0">
                    <a:moveTo>
                      <a:pt x="600" y="1"/>
                    </a:moveTo>
                    <a:cubicBezTo>
                      <a:pt x="557" y="1"/>
                      <a:pt x="512" y="16"/>
                      <a:pt x="477" y="45"/>
                    </a:cubicBezTo>
                    <a:lnTo>
                      <a:pt x="107" y="414"/>
                    </a:lnTo>
                    <a:cubicBezTo>
                      <a:pt x="0" y="522"/>
                      <a:pt x="72" y="700"/>
                      <a:pt x="227" y="700"/>
                    </a:cubicBezTo>
                    <a:cubicBezTo>
                      <a:pt x="262" y="700"/>
                      <a:pt x="310" y="676"/>
                      <a:pt x="346" y="653"/>
                    </a:cubicBezTo>
                    <a:lnTo>
                      <a:pt x="715" y="283"/>
                    </a:lnTo>
                    <a:cubicBezTo>
                      <a:pt x="786" y="200"/>
                      <a:pt x="786" y="105"/>
                      <a:pt x="715" y="45"/>
                    </a:cubicBezTo>
                    <a:cubicBezTo>
                      <a:pt x="685" y="16"/>
                      <a:pt x="643" y="1"/>
                      <a:pt x="6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69" name="Google Shape;1769;p37"/>
              <p:cNvSpPr/>
              <p:nvPr/>
            </p:nvSpPr>
            <p:spPr>
              <a:xfrm>
                <a:off x="2058550" y="3586834"/>
                <a:ext cx="23552" cy="22629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1" extrusionOk="0">
                    <a:moveTo>
                      <a:pt x="184" y="0"/>
                    </a:moveTo>
                    <a:cubicBezTo>
                      <a:pt x="141" y="0"/>
                      <a:pt x="96" y="15"/>
                      <a:pt x="60" y="45"/>
                    </a:cubicBezTo>
                    <a:cubicBezTo>
                      <a:pt x="1" y="104"/>
                      <a:pt x="1" y="212"/>
                      <a:pt x="60" y="283"/>
                    </a:cubicBezTo>
                    <a:lnTo>
                      <a:pt x="430" y="664"/>
                    </a:lnTo>
                    <a:cubicBezTo>
                      <a:pt x="461" y="696"/>
                      <a:pt x="500" y="711"/>
                      <a:pt x="538" y="711"/>
                    </a:cubicBezTo>
                    <a:cubicBezTo>
                      <a:pt x="586" y="711"/>
                      <a:pt x="634" y="687"/>
                      <a:pt x="668" y="640"/>
                    </a:cubicBezTo>
                    <a:cubicBezTo>
                      <a:pt x="739" y="581"/>
                      <a:pt x="727" y="485"/>
                      <a:pt x="668" y="426"/>
                    </a:cubicBezTo>
                    <a:lnTo>
                      <a:pt x="299" y="45"/>
                    </a:lnTo>
                    <a:cubicBezTo>
                      <a:pt x="269" y="15"/>
                      <a:pt x="227" y="0"/>
                      <a:pt x="1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71" name="Google Shape;1771;p37"/>
          <p:cNvGrpSpPr/>
          <p:nvPr/>
        </p:nvGrpSpPr>
        <p:grpSpPr>
          <a:xfrm>
            <a:off x="2860950" y="3667187"/>
            <a:ext cx="4122873" cy="1828800"/>
            <a:chOff x="1705261" y="2537550"/>
            <a:chExt cx="3092155" cy="1371600"/>
          </a:xfrm>
        </p:grpSpPr>
        <p:sp>
          <p:nvSpPr>
            <p:cNvPr id="1772" name="Google Shape;1772;p37"/>
            <p:cNvSpPr/>
            <p:nvPr/>
          </p:nvSpPr>
          <p:spPr>
            <a:xfrm rot="2700000">
              <a:off x="1906127" y="2738416"/>
              <a:ext cx="969868" cy="969868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73" name="Google Shape;1773;p37"/>
            <p:cNvSpPr/>
            <p:nvPr/>
          </p:nvSpPr>
          <p:spPr>
            <a:xfrm>
              <a:off x="3455216" y="3024000"/>
              <a:ext cx="1342200" cy="398700"/>
            </a:xfrm>
            <a:prstGeom prst="roundRect">
              <a:avLst>
                <a:gd name="adj" fmla="val 50000"/>
              </a:avLst>
            </a:prstGeom>
            <a:solidFill>
              <a:srgbClr val="000000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74" name="Google Shape;1774;p37"/>
            <p:cNvSpPr/>
            <p:nvPr/>
          </p:nvSpPr>
          <p:spPr>
            <a:xfrm>
              <a:off x="3215488" y="3172800"/>
              <a:ext cx="101100" cy="101100"/>
            </a:xfrm>
            <a:prstGeom prst="ellipse">
              <a:avLst/>
            </a:prstGeom>
            <a:solidFill>
              <a:srgbClr val="000000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75" name="Google Shape;1775;p37"/>
          <p:cNvSpPr/>
          <p:nvPr/>
        </p:nvSpPr>
        <p:spPr>
          <a:xfrm rot="2700000">
            <a:off x="3135737" y="3833412"/>
            <a:ext cx="1293157" cy="1293157"/>
          </a:xfrm>
          <a:prstGeom prst="teardrop">
            <a:avLst>
              <a:gd name="adj" fmla="val 100000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76" name="Google Shape;1776;p37"/>
          <p:cNvSpPr/>
          <p:nvPr/>
        </p:nvSpPr>
        <p:spPr>
          <a:xfrm>
            <a:off x="5201189" y="4214191"/>
            <a:ext cx="1789600" cy="5316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1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2019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78" name="Google Shape;1778;p37"/>
          <p:cNvSpPr/>
          <p:nvPr/>
        </p:nvSpPr>
        <p:spPr>
          <a:xfrm>
            <a:off x="4881552" y="4412591"/>
            <a:ext cx="134800" cy="1348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779" name="Google Shape;1779;p37"/>
          <p:cNvGrpSpPr/>
          <p:nvPr/>
        </p:nvGrpSpPr>
        <p:grpSpPr>
          <a:xfrm>
            <a:off x="3568014" y="4193891"/>
            <a:ext cx="428571" cy="572219"/>
            <a:chOff x="903530" y="3806125"/>
            <a:chExt cx="264550" cy="353222"/>
          </a:xfrm>
        </p:grpSpPr>
        <p:sp>
          <p:nvSpPr>
            <p:cNvPr id="1780" name="Google Shape;1780;p37"/>
            <p:cNvSpPr/>
            <p:nvPr/>
          </p:nvSpPr>
          <p:spPr>
            <a:xfrm>
              <a:off x="926637" y="3839321"/>
              <a:ext cx="173237" cy="162002"/>
            </a:xfrm>
            <a:custGeom>
              <a:avLst/>
              <a:gdLst/>
              <a:ahLst/>
              <a:cxnLst/>
              <a:rect l="l" t="t" r="r" b="b"/>
              <a:pathLst>
                <a:path w="5443" h="5090" extrusionOk="0">
                  <a:moveTo>
                    <a:pt x="3418" y="1"/>
                  </a:moveTo>
                  <a:cubicBezTo>
                    <a:pt x="2623" y="1"/>
                    <a:pt x="1831" y="307"/>
                    <a:pt x="1227" y="911"/>
                  </a:cubicBezTo>
                  <a:cubicBezTo>
                    <a:pt x="108" y="2030"/>
                    <a:pt x="1" y="3804"/>
                    <a:pt x="989" y="5030"/>
                  </a:cubicBezTo>
                  <a:cubicBezTo>
                    <a:pt x="1013" y="5078"/>
                    <a:pt x="1061" y="5090"/>
                    <a:pt x="1120" y="5090"/>
                  </a:cubicBezTo>
                  <a:cubicBezTo>
                    <a:pt x="1156" y="5090"/>
                    <a:pt x="1192" y="5078"/>
                    <a:pt x="1227" y="5066"/>
                  </a:cubicBezTo>
                  <a:cubicBezTo>
                    <a:pt x="1299" y="5006"/>
                    <a:pt x="1311" y="4899"/>
                    <a:pt x="1251" y="4840"/>
                  </a:cubicBezTo>
                  <a:cubicBezTo>
                    <a:pt x="382" y="3744"/>
                    <a:pt x="477" y="2149"/>
                    <a:pt x="1477" y="1149"/>
                  </a:cubicBezTo>
                  <a:cubicBezTo>
                    <a:pt x="2019" y="607"/>
                    <a:pt x="2735" y="334"/>
                    <a:pt x="3452" y="334"/>
                  </a:cubicBezTo>
                  <a:cubicBezTo>
                    <a:pt x="4059" y="334"/>
                    <a:pt x="4666" y="530"/>
                    <a:pt x="5168" y="923"/>
                  </a:cubicBezTo>
                  <a:cubicBezTo>
                    <a:pt x="5199" y="948"/>
                    <a:pt x="5237" y="961"/>
                    <a:pt x="5273" y="961"/>
                  </a:cubicBezTo>
                  <a:cubicBezTo>
                    <a:pt x="5321" y="961"/>
                    <a:pt x="5367" y="939"/>
                    <a:pt x="5394" y="899"/>
                  </a:cubicBezTo>
                  <a:cubicBezTo>
                    <a:pt x="5442" y="827"/>
                    <a:pt x="5418" y="720"/>
                    <a:pt x="5347" y="672"/>
                  </a:cubicBezTo>
                  <a:cubicBezTo>
                    <a:pt x="4777" y="223"/>
                    <a:pt x="4096" y="1"/>
                    <a:pt x="3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81" name="Google Shape;1781;p37"/>
            <p:cNvSpPr/>
            <p:nvPr/>
          </p:nvSpPr>
          <p:spPr>
            <a:xfrm>
              <a:off x="903530" y="3806125"/>
              <a:ext cx="264550" cy="353222"/>
            </a:xfrm>
            <a:custGeom>
              <a:avLst/>
              <a:gdLst/>
              <a:ahLst/>
              <a:cxnLst/>
              <a:rect l="l" t="t" r="r" b="b"/>
              <a:pathLst>
                <a:path w="8312" h="11098" extrusionOk="0">
                  <a:moveTo>
                    <a:pt x="4144" y="322"/>
                  </a:moveTo>
                  <a:cubicBezTo>
                    <a:pt x="6251" y="322"/>
                    <a:pt x="7966" y="2025"/>
                    <a:pt x="7966" y="4144"/>
                  </a:cubicBezTo>
                  <a:cubicBezTo>
                    <a:pt x="7978" y="5085"/>
                    <a:pt x="7775" y="6002"/>
                    <a:pt x="7371" y="6895"/>
                  </a:cubicBezTo>
                  <a:cubicBezTo>
                    <a:pt x="7037" y="7609"/>
                    <a:pt x="6597" y="8323"/>
                    <a:pt x="6025" y="8978"/>
                  </a:cubicBezTo>
                  <a:cubicBezTo>
                    <a:pt x="5228" y="9919"/>
                    <a:pt x="4418" y="10526"/>
                    <a:pt x="4156" y="10717"/>
                  </a:cubicBezTo>
                  <a:cubicBezTo>
                    <a:pt x="3882" y="10538"/>
                    <a:pt x="3084" y="9931"/>
                    <a:pt x="2275" y="8990"/>
                  </a:cubicBezTo>
                  <a:cubicBezTo>
                    <a:pt x="1715" y="8323"/>
                    <a:pt x="1251" y="7621"/>
                    <a:pt x="929" y="6895"/>
                  </a:cubicBezTo>
                  <a:cubicBezTo>
                    <a:pt x="525" y="6002"/>
                    <a:pt x="310" y="5085"/>
                    <a:pt x="310" y="4144"/>
                  </a:cubicBezTo>
                  <a:cubicBezTo>
                    <a:pt x="310" y="2025"/>
                    <a:pt x="2025" y="322"/>
                    <a:pt x="4144" y="322"/>
                  </a:cubicBezTo>
                  <a:close/>
                  <a:moveTo>
                    <a:pt x="4156" y="1"/>
                  </a:moveTo>
                  <a:cubicBezTo>
                    <a:pt x="1858" y="1"/>
                    <a:pt x="1" y="1870"/>
                    <a:pt x="1" y="4156"/>
                  </a:cubicBezTo>
                  <a:cubicBezTo>
                    <a:pt x="1" y="5121"/>
                    <a:pt x="215" y="6097"/>
                    <a:pt x="644" y="7049"/>
                  </a:cubicBezTo>
                  <a:cubicBezTo>
                    <a:pt x="989" y="7788"/>
                    <a:pt x="1441" y="8514"/>
                    <a:pt x="2037" y="9216"/>
                  </a:cubicBezTo>
                  <a:cubicBezTo>
                    <a:pt x="3037" y="10395"/>
                    <a:pt x="4037" y="11050"/>
                    <a:pt x="4061" y="11062"/>
                  </a:cubicBezTo>
                  <a:cubicBezTo>
                    <a:pt x="4096" y="11074"/>
                    <a:pt x="4120" y="11098"/>
                    <a:pt x="4156" y="11098"/>
                  </a:cubicBezTo>
                  <a:cubicBezTo>
                    <a:pt x="4180" y="11098"/>
                    <a:pt x="4215" y="11074"/>
                    <a:pt x="4239" y="11062"/>
                  </a:cubicBezTo>
                  <a:cubicBezTo>
                    <a:pt x="4287" y="11038"/>
                    <a:pt x="5275" y="10395"/>
                    <a:pt x="6263" y="9216"/>
                  </a:cubicBezTo>
                  <a:cubicBezTo>
                    <a:pt x="6859" y="8538"/>
                    <a:pt x="7323" y="7800"/>
                    <a:pt x="7668" y="7049"/>
                  </a:cubicBezTo>
                  <a:cubicBezTo>
                    <a:pt x="8085" y="6109"/>
                    <a:pt x="8311" y="5144"/>
                    <a:pt x="8311" y="4156"/>
                  </a:cubicBezTo>
                  <a:cubicBezTo>
                    <a:pt x="8311" y="1870"/>
                    <a:pt x="6442" y="1"/>
                    <a:pt x="41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82" name="Google Shape;1782;p37"/>
            <p:cNvSpPr/>
            <p:nvPr/>
          </p:nvSpPr>
          <p:spPr>
            <a:xfrm>
              <a:off x="1008879" y="3904059"/>
              <a:ext cx="54966" cy="18460"/>
            </a:xfrm>
            <a:custGeom>
              <a:avLst/>
              <a:gdLst/>
              <a:ahLst/>
              <a:cxnLst/>
              <a:rect l="l" t="t" r="r" b="b"/>
              <a:pathLst>
                <a:path w="1727" h="580" extrusionOk="0">
                  <a:moveTo>
                    <a:pt x="648" y="1"/>
                  </a:moveTo>
                  <a:cubicBezTo>
                    <a:pt x="492" y="1"/>
                    <a:pt x="319" y="16"/>
                    <a:pt x="132" y="55"/>
                  </a:cubicBezTo>
                  <a:cubicBezTo>
                    <a:pt x="60" y="67"/>
                    <a:pt x="1" y="127"/>
                    <a:pt x="1" y="222"/>
                  </a:cubicBezTo>
                  <a:lnTo>
                    <a:pt x="1" y="401"/>
                  </a:lnTo>
                  <a:cubicBezTo>
                    <a:pt x="1" y="484"/>
                    <a:pt x="72" y="555"/>
                    <a:pt x="155" y="555"/>
                  </a:cubicBezTo>
                  <a:cubicBezTo>
                    <a:pt x="251" y="555"/>
                    <a:pt x="322" y="484"/>
                    <a:pt x="322" y="401"/>
                  </a:cubicBezTo>
                  <a:lnTo>
                    <a:pt x="322" y="365"/>
                  </a:lnTo>
                  <a:cubicBezTo>
                    <a:pt x="434" y="350"/>
                    <a:pt x="539" y="343"/>
                    <a:pt x="636" y="343"/>
                  </a:cubicBezTo>
                  <a:cubicBezTo>
                    <a:pt x="841" y="343"/>
                    <a:pt x="1011" y="372"/>
                    <a:pt x="1132" y="413"/>
                  </a:cubicBezTo>
                  <a:cubicBezTo>
                    <a:pt x="1334" y="472"/>
                    <a:pt x="1453" y="543"/>
                    <a:pt x="1465" y="543"/>
                  </a:cubicBezTo>
                  <a:cubicBezTo>
                    <a:pt x="1501" y="555"/>
                    <a:pt x="1525" y="579"/>
                    <a:pt x="1560" y="579"/>
                  </a:cubicBezTo>
                  <a:cubicBezTo>
                    <a:pt x="1620" y="579"/>
                    <a:pt x="1667" y="543"/>
                    <a:pt x="1691" y="496"/>
                  </a:cubicBezTo>
                  <a:cubicBezTo>
                    <a:pt x="1727" y="401"/>
                    <a:pt x="1703" y="305"/>
                    <a:pt x="1632" y="246"/>
                  </a:cubicBezTo>
                  <a:cubicBezTo>
                    <a:pt x="1613" y="236"/>
                    <a:pt x="1255" y="1"/>
                    <a:pt x="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83" name="Google Shape;1783;p37"/>
            <p:cNvSpPr/>
            <p:nvPr/>
          </p:nvSpPr>
          <p:spPr>
            <a:xfrm>
              <a:off x="972118" y="3872072"/>
              <a:ext cx="172473" cy="164866"/>
            </a:xfrm>
            <a:custGeom>
              <a:avLst/>
              <a:gdLst/>
              <a:ahLst/>
              <a:cxnLst/>
              <a:rect l="l" t="t" r="r" b="b"/>
              <a:pathLst>
                <a:path w="5419" h="5180" extrusionOk="0">
                  <a:moveTo>
                    <a:pt x="3239" y="346"/>
                  </a:moveTo>
                  <a:lnTo>
                    <a:pt x="3239" y="1144"/>
                  </a:lnTo>
                  <a:cubicBezTo>
                    <a:pt x="3239" y="1287"/>
                    <a:pt x="3203" y="1418"/>
                    <a:pt x="3144" y="1537"/>
                  </a:cubicBezTo>
                  <a:lnTo>
                    <a:pt x="3084" y="1668"/>
                  </a:lnTo>
                  <a:cubicBezTo>
                    <a:pt x="3073" y="1703"/>
                    <a:pt x="3073" y="1715"/>
                    <a:pt x="3073" y="1739"/>
                  </a:cubicBezTo>
                  <a:lnTo>
                    <a:pt x="3073" y="2084"/>
                  </a:lnTo>
                  <a:cubicBezTo>
                    <a:pt x="3073" y="2370"/>
                    <a:pt x="2953" y="2632"/>
                    <a:pt x="2763" y="2846"/>
                  </a:cubicBezTo>
                  <a:cubicBezTo>
                    <a:pt x="2558" y="3028"/>
                    <a:pt x="2311" y="3145"/>
                    <a:pt x="2040" y="3145"/>
                  </a:cubicBezTo>
                  <a:cubicBezTo>
                    <a:pt x="2027" y="3145"/>
                    <a:pt x="2014" y="3144"/>
                    <a:pt x="2001" y="3144"/>
                  </a:cubicBezTo>
                  <a:cubicBezTo>
                    <a:pt x="1406" y="3108"/>
                    <a:pt x="941" y="2620"/>
                    <a:pt x="941" y="2037"/>
                  </a:cubicBezTo>
                  <a:lnTo>
                    <a:pt x="941" y="1739"/>
                  </a:lnTo>
                  <a:cubicBezTo>
                    <a:pt x="941" y="1715"/>
                    <a:pt x="941" y="1703"/>
                    <a:pt x="929" y="1668"/>
                  </a:cubicBezTo>
                  <a:lnTo>
                    <a:pt x="870" y="1537"/>
                  </a:lnTo>
                  <a:cubicBezTo>
                    <a:pt x="810" y="1418"/>
                    <a:pt x="775" y="1287"/>
                    <a:pt x="775" y="1144"/>
                  </a:cubicBezTo>
                  <a:cubicBezTo>
                    <a:pt x="775" y="703"/>
                    <a:pt x="1132" y="346"/>
                    <a:pt x="1584" y="346"/>
                  </a:cubicBezTo>
                  <a:close/>
                  <a:moveTo>
                    <a:pt x="1465" y="3346"/>
                  </a:moveTo>
                  <a:cubicBezTo>
                    <a:pt x="1608" y="3406"/>
                    <a:pt x="1775" y="3453"/>
                    <a:pt x="1953" y="3465"/>
                  </a:cubicBezTo>
                  <a:lnTo>
                    <a:pt x="2001" y="3465"/>
                  </a:lnTo>
                  <a:cubicBezTo>
                    <a:pt x="2180" y="3465"/>
                    <a:pt x="2370" y="3442"/>
                    <a:pt x="2537" y="3370"/>
                  </a:cubicBezTo>
                  <a:lnTo>
                    <a:pt x="2537" y="3584"/>
                  </a:lnTo>
                  <a:cubicBezTo>
                    <a:pt x="2537" y="3632"/>
                    <a:pt x="2549" y="3692"/>
                    <a:pt x="2549" y="3739"/>
                  </a:cubicBezTo>
                  <a:lnTo>
                    <a:pt x="2001" y="4156"/>
                  </a:lnTo>
                  <a:lnTo>
                    <a:pt x="1453" y="3727"/>
                  </a:lnTo>
                  <a:cubicBezTo>
                    <a:pt x="1465" y="3680"/>
                    <a:pt x="1465" y="3632"/>
                    <a:pt x="1465" y="3573"/>
                  </a:cubicBezTo>
                  <a:lnTo>
                    <a:pt x="1465" y="3346"/>
                  </a:lnTo>
                  <a:close/>
                  <a:moveTo>
                    <a:pt x="1251" y="3977"/>
                  </a:moveTo>
                  <a:lnTo>
                    <a:pt x="1834" y="4406"/>
                  </a:lnTo>
                  <a:lnTo>
                    <a:pt x="1834" y="4870"/>
                  </a:lnTo>
                  <a:cubicBezTo>
                    <a:pt x="1334" y="4835"/>
                    <a:pt x="822" y="4680"/>
                    <a:pt x="394" y="4358"/>
                  </a:cubicBezTo>
                  <a:cubicBezTo>
                    <a:pt x="417" y="4335"/>
                    <a:pt x="465" y="4299"/>
                    <a:pt x="501" y="4287"/>
                  </a:cubicBezTo>
                  <a:lnTo>
                    <a:pt x="1132" y="4049"/>
                  </a:lnTo>
                  <a:cubicBezTo>
                    <a:pt x="1179" y="4037"/>
                    <a:pt x="1227" y="4001"/>
                    <a:pt x="1251" y="3977"/>
                  </a:cubicBezTo>
                  <a:close/>
                  <a:moveTo>
                    <a:pt x="2739" y="3989"/>
                  </a:moveTo>
                  <a:cubicBezTo>
                    <a:pt x="2787" y="4025"/>
                    <a:pt x="2822" y="4037"/>
                    <a:pt x="2858" y="4061"/>
                  </a:cubicBezTo>
                  <a:lnTo>
                    <a:pt x="3632" y="4346"/>
                  </a:lnTo>
                  <a:cubicBezTo>
                    <a:pt x="3192" y="4656"/>
                    <a:pt x="2680" y="4835"/>
                    <a:pt x="2168" y="4870"/>
                  </a:cubicBezTo>
                  <a:lnTo>
                    <a:pt x="2168" y="4418"/>
                  </a:lnTo>
                  <a:lnTo>
                    <a:pt x="2739" y="3989"/>
                  </a:lnTo>
                  <a:close/>
                  <a:moveTo>
                    <a:pt x="1596" y="1"/>
                  </a:moveTo>
                  <a:cubicBezTo>
                    <a:pt x="977" y="1"/>
                    <a:pt x="465" y="501"/>
                    <a:pt x="465" y="1132"/>
                  </a:cubicBezTo>
                  <a:cubicBezTo>
                    <a:pt x="465" y="1310"/>
                    <a:pt x="513" y="1501"/>
                    <a:pt x="596" y="1668"/>
                  </a:cubicBezTo>
                  <a:lnTo>
                    <a:pt x="644" y="1751"/>
                  </a:lnTo>
                  <a:lnTo>
                    <a:pt x="644" y="2013"/>
                  </a:lnTo>
                  <a:cubicBezTo>
                    <a:pt x="644" y="2453"/>
                    <a:pt x="858" y="2858"/>
                    <a:pt x="1168" y="3120"/>
                  </a:cubicBezTo>
                  <a:lnTo>
                    <a:pt x="1168" y="3561"/>
                  </a:lnTo>
                  <a:cubicBezTo>
                    <a:pt x="1168" y="3632"/>
                    <a:pt x="1120" y="3704"/>
                    <a:pt x="1048" y="3739"/>
                  </a:cubicBezTo>
                  <a:lnTo>
                    <a:pt x="406" y="3977"/>
                  </a:lnTo>
                  <a:cubicBezTo>
                    <a:pt x="239" y="4037"/>
                    <a:pt x="108" y="4168"/>
                    <a:pt x="36" y="4311"/>
                  </a:cubicBezTo>
                  <a:cubicBezTo>
                    <a:pt x="1" y="4394"/>
                    <a:pt x="25" y="4466"/>
                    <a:pt x="84" y="4513"/>
                  </a:cubicBezTo>
                  <a:cubicBezTo>
                    <a:pt x="644" y="4954"/>
                    <a:pt x="1334" y="5180"/>
                    <a:pt x="2001" y="5180"/>
                  </a:cubicBezTo>
                  <a:cubicBezTo>
                    <a:pt x="2799" y="5180"/>
                    <a:pt x="3596" y="4870"/>
                    <a:pt x="4204" y="4275"/>
                  </a:cubicBezTo>
                  <a:cubicBezTo>
                    <a:pt x="5323" y="3168"/>
                    <a:pt x="5418" y="1406"/>
                    <a:pt x="4442" y="167"/>
                  </a:cubicBezTo>
                  <a:cubicBezTo>
                    <a:pt x="4405" y="124"/>
                    <a:pt x="4351" y="98"/>
                    <a:pt x="4301" y="98"/>
                  </a:cubicBezTo>
                  <a:cubicBezTo>
                    <a:pt x="4269" y="98"/>
                    <a:pt x="4239" y="108"/>
                    <a:pt x="4216" y="132"/>
                  </a:cubicBezTo>
                  <a:cubicBezTo>
                    <a:pt x="4144" y="191"/>
                    <a:pt x="4132" y="298"/>
                    <a:pt x="4192" y="358"/>
                  </a:cubicBezTo>
                  <a:cubicBezTo>
                    <a:pt x="5061" y="1465"/>
                    <a:pt x="4966" y="3049"/>
                    <a:pt x="3965" y="4049"/>
                  </a:cubicBezTo>
                  <a:lnTo>
                    <a:pt x="3906" y="4108"/>
                  </a:lnTo>
                  <a:cubicBezTo>
                    <a:pt x="3870" y="4096"/>
                    <a:pt x="3835" y="4061"/>
                    <a:pt x="3799" y="4049"/>
                  </a:cubicBezTo>
                  <a:lnTo>
                    <a:pt x="2977" y="3739"/>
                  </a:lnTo>
                  <a:cubicBezTo>
                    <a:pt x="2906" y="3704"/>
                    <a:pt x="2858" y="3644"/>
                    <a:pt x="2858" y="3561"/>
                  </a:cubicBezTo>
                  <a:lnTo>
                    <a:pt x="2858" y="3144"/>
                  </a:lnTo>
                  <a:cubicBezTo>
                    <a:pt x="2894" y="3108"/>
                    <a:pt x="2942" y="3084"/>
                    <a:pt x="2965" y="3049"/>
                  </a:cubicBezTo>
                  <a:cubicBezTo>
                    <a:pt x="3239" y="2787"/>
                    <a:pt x="3382" y="2441"/>
                    <a:pt x="3382" y="2072"/>
                  </a:cubicBezTo>
                  <a:lnTo>
                    <a:pt x="3382" y="1751"/>
                  </a:lnTo>
                  <a:lnTo>
                    <a:pt x="3430" y="1668"/>
                  </a:lnTo>
                  <a:cubicBezTo>
                    <a:pt x="3513" y="1501"/>
                    <a:pt x="3561" y="1310"/>
                    <a:pt x="3561" y="1132"/>
                  </a:cubicBezTo>
                  <a:lnTo>
                    <a:pt x="3561" y="167"/>
                  </a:lnTo>
                  <a:cubicBezTo>
                    <a:pt x="3561" y="72"/>
                    <a:pt x="3489" y="1"/>
                    <a:pt x="33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85" name="Google Shape;1785;p37"/>
          <p:cNvGrpSpPr/>
          <p:nvPr/>
        </p:nvGrpSpPr>
        <p:grpSpPr>
          <a:xfrm flipH="1">
            <a:off x="5201216" y="4637553"/>
            <a:ext cx="4122873" cy="1828800"/>
            <a:chOff x="1705261" y="2537550"/>
            <a:chExt cx="3092155" cy="1371600"/>
          </a:xfrm>
        </p:grpSpPr>
        <p:sp>
          <p:nvSpPr>
            <p:cNvPr id="1786" name="Google Shape;1786;p37"/>
            <p:cNvSpPr/>
            <p:nvPr/>
          </p:nvSpPr>
          <p:spPr>
            <a:xfrm rot="2700000">
              <a:off x="1906127" y="2738416"/>
              <a:ext cx="969868" cy="969868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87" name="Google Shape;1787;p37"/>
            <p:cNvSpPr/>
            <p:nvPr/>
          </p:nvSpPr>
          <p:spPr>
            <a:xfrm>
              <a:off x="3455216" y="3024000"/>
              <a:ext cx="1342200" cy="398700"/>
            </a:xfrm>
            <a:prstGeom prst="roundRect">
              <a:avLst>
                <a:gd name="adj" fmla="val 50000"/>
              </a:avLst>
            </a:prstGeom>
            <a:solidFill>
              <a:srgbClr val="000000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88" name="Google Shape;1788;p37"/>
            <p:cNvSpPr/>
            <p:nvPr/>
          </p:nvSpPr>
          <p:spPr>
            <a:xfrm>
              <a:off x="3215488" y="3172800"/>
              <a:ext cx="101100" cy="101100"/>
            </a:xfrm>
            <a:prstGeom prst="ellipse">
              <a:avLst/>
            </a:prstGeom>
            <a:solidFill>
              <a:srgbClr val="000000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89" name="Google Shape;1789;p37"/>
          <p:cNvSpPr/>
          <p:nvPr/>
        </p:nvSpPr>
        <p:spPr>
          <a:xfrm rot="18900000" flipH="1">
            <a:off x="7763096" y="4803793"/>
            <a:ext cx="1293157" cy="1293157"/>
          </a:xfrm>
          <a:prstGeom prst="teardrop">
            <a:avLst>
              <a:gd name="adj" fmla="val 1000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90" name="Google Shape;1790;p37"/>
          <p:cNvSpPr/>
          <p:nvPr/>
        </p:nvSpPr>
        <p:spPr>
          <a:xfrm flipH="1">
            <a:off x="5201200" y="5184572"/>
            <a:ext cx="1789600" cy="5316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1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20XX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92" name="Google Shape;1792;p37"/>
          <p:cNvSpPr/>
          <p:nvPr/>
        </p:nvSpPr>
        <p:spPr>
          <a:xfrm flipH="1">
            <a:off x="7175637" y="5382972"/>
            <a:ext cx="134800" cy="1348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793" name="Google Shape;1793;p37"/>
          <p:cNvGrpSpPr/>
          <p:nvPr/>
        </p:nvGrpSpPr>
        <p:grpSpPr>
          <a:xfrm>
            <a:off x="8123851" y="5163039"/>
            <a:ext cx="571600" cy="574643"/>
            <a:chOff x="3095745" y="3805393"/>
            <a:chExt cx="352840" cy="354717"/>
          </a:xfrm>
        </p:grpSpPr>
        <p:sp>
          <p:nvSpPr>
            <p:cNvPr id="1794" name="Google Shape;1794;p37"/>
            <p:cNvSpPr/>
            <p:nvPr/>
          </p:nvSpPr>
          <p:spPr>
            <a:xfrm>
              <a:off x="3095745" y="3805393"/>
              <a:ext cx="272093" cy="271711"/>
            </a:xfrm>
            <a:custGeom>
              <a:avLst/>
              <a:gdLst/>
              <a:ahLst/>
              <a:cxnLst/>
              <a:rect l="l" t="t" r="r" b="b"/>
              <a:pathLst>
                <a:path w="8549" h="8537" extrusionOk="0">
                  <a:moveTo>
                    <a:pt x="4025" y="0"/>
                  </a:moveTo>
                  <a:cubicBezTo>
                    <a:pt x="3763" y="0"/>
                    <a:pt x="3525" y="179"/>
                    <a:pt x="3489" y="441"/>
                  </a:cubicBezTo>
                  <a:lnTo>
                    <a:pt x="3322" y="1262"/>
                  </a:lnTo>
                  <a:cubicBezTo>
                    <a:pt x="3155" y="1322"/>
                    <a:pt x="2977" y="1381"/>
                    <a:pt x="2834" y="1465"/>
                  </a:cubicBezTo>
                  <a:lnTo>
                    <a:pt x="2132" y="1012"/>
                  </a:lnTo>
                  <a:cubicBezTo>
                    <a:pt x="2036" y="947"/>
                    <a:pt x="1929" y="915"/>
                    <a:pt x="1825" y="915"/>
                  </a:cubicBezTo>
                  <a:cubicBezTo>
                    <a:pt x="1683" y="915"/>
                    <a:pt x="1544" y="974"/>
                    <a:pt x="1441" y="1084"/>
                  </a:cubicBezTo>
                  <a:lnTo>
                    <a:pt x="1084" y="1441"/>
                  </a:lnTo>
                  <a:cubicBezTo>
                    <a:pt x="905" y="1619"/>
                    <a:pt x="881" y="1917"/>
                    <a:pt x="1012" y="2119"/>
                  </a:cubicBezTo>
                  <a:lnTo>
                    <a:pt x="1477" y="2822"/>
                  </a:lnTo>
                  <a:cubicBezTo>
                    <a:pt x="1381" y="2989"/>
                    <a:pt x="1322" y="3155"/>
                    <a:pt x="1262" y="3310"/>
                  </a:cubicBezTo>
                  <a:lnTo>
                    <a:pt x="453" y="3477"/>
                  </a:lnTo>
                  <a:cubicBezTo>
                    <a:pt x="191" y="3524"/>
                    <a:pt x="0" y="3763"/>
                    <a:pt x="0" y="4013"/>
                  </a:cubicBezTo>
                  <a:lnTo>
                    <a:pt x="0" y="4525"/>
                  </a:lnTo>
                  <a:cubicBezTo>
                    <a:pt x="0" y="4775"/>
                    <a:pt x="179" y="5013"/>
                    <a:pt x="453" y="5060"/>
                  </a:cubicBezTo>
                  <a:lnTo>
                    <a:pt x="1262" y="5215"/>
                  </a:lnTo>
                  <a:cubicBezTo>
                    <a:pt x="1322" y="5382"/>
                    <a:pt x="1381" y="5560"/>
                    <a:pt x="1477" y="5715"/>
                  </a:cubicBezTo>
                  <a:lnTo>
                    <a:pt x="1012" y="6406"/>
                  </a:lnTo>
                  <a:cubicBezTo>
                    <a:pt x="869" y="6632"/>
                    <a:pt x="893" y="6918"/>
                    <a:pt x="1084" y="7096"/>
                  </a:cubicBezTo>
                  <a:lnTo>
                    <a:pt x="1441" y="7453"/>
                  </a:lnTo>
                  <a:cubicBezTo>
                    <a:pt x="1544" y="7557"/>
                    <a:pt x="1687" y="7608"/>
                    <a:pt x="1830" y="7608"/>
                  </a:cubicBezTo>
                  <a:cubicBezTo>
                    <a:pt x="1935" y="7608"/>
                    <a:pt x="2041" y="7580"/>
                    <a:pt x="2132" y="7525"/>
                  </a:cubicBezTo>
                  <a:lnTo>
                    <a:pt x="2834" y="7061"/>
                  </a:lnTo>
                  <a:cubicBezTo>
                    <a:pt x="2989" y="7156"/>
                    <a:pt x="3155" y="7215"/>
                    <a:pt x="3322" y="7275"/>
                  </a:cubicBezTo>
                  <a:lnTo>
                    <a:pt x="3489" y="8096"/>
                  </a:lnTo>
                  <a:cubicBezTo>
                    <a:pt x="3525" y="8346"/>
                    <a:pt x="3763" y="8537"/>
                    <a:pt x="4025" y="8537"/>
                  </a:cubicBezTo>
                  <a:lnTo>
                    <a:pt x="4525" y="8537"/>
                  </a:lnTo>
                  <a:cubicBezTo>
                    <a:pt x="4775" y="8537"/>
                    <a:pt x="5013" y="8358"/>
                    <a:pt x="5060" y="8096"/>
                  </a:cubicBezTo>
                  <a:lnTo>
                    <a:pt x="5227" y="7275"/>
                  </a:lnTo>
                  <a:cubicBezTo>
                    <a:pt x="5358" y="7227"/>
                    <a:pt x="5489" y="7180"/>
                    <a:pt x="5632" y="7120"/>
                  </a:cubicBezTo>
                  <a:cubicBezTo>
                    <a:pt x="5692" y="7084"/>
                    <a:pt x="5727" y="6977"/>
                    <a:pt x="5692" y="6894"/>
                  </a:cubicBezTo>
                  <a:cubicBezTo>
                    <a:pt x="5655" y="6821"/>
                    <a:pt x="5584" y="6790"/>
                    <a:pt x="5515" y="6790"/>
                  </a:cubicBezTo>
                  <a:cubicBezTo>
                    <a:pt x="5494" y="6790"/>
                    <a:pt x="5473" y="6793"/>
                    <a:pt x="5453" y="6799"/>
                  </a:cubicBezTo>
                  <a:cubicBezTo>
                    <a:pt x="5299" y="6870"/>
                    <a:pt x="5156" y="6918"/>
                    <a:pt x="5001" y="6965"/>
                  </a:cubicBezTo>
                  <a:cubicBezTo>
                    <a:pt x="4941" y="6977"/>
                    <a:pt x="4882" y="7037"/>
                    <a:pt x="4882" y="7096"/>
                  </a:cubicBezTo>
                  <a:lnTo>
                    <a:pt x="4703" y="8025"/>
                  </a:lnTo>
                  <a:cubicBezTo>
                    <a:pt x="4691" y="8108"/>
                    <a:pt x="4596" y="8180"/>
                    <a:pt x="4513" y="8180"/>
                  </a:cubicBezTo>
                  <a:lnTo>
                    <a:pt x="4001" y="8180"/>
                  </a:lnTo>
                  <a:cubicBezTo>
                    <a:pt x="3917" y="8180"/>
                    <a:pt x="3822" y="8120"/>
                    <a:pt x="3810" y="8025"/>
                  </a:cubicBezTo>
                  <a:lnTo>
                    <a:pt x="3632" y="7096"/>
                  </a:lnTo>
                  <a:cubicBezTo>
                    <a:pt x="3620" y="7037"/>
                    <a:pt x="3572" y="6977"/>
                    <a:pt x="3513" y="6965"/>
                  </a:cubicBezTo>
                  <a:cubicBezTo>
                    <a:pt x="3310" y="6906"/>
                    <a:pt x="3096" y="6811"/>
                    <a:pt x="2905" y="6703"/>
                  </a:cubicBezTo>
                  <a:cubicBezTo>
                    <a:pt x="2876" y="6691"/>
                    <a:pt x="2843" y="6686"/>
                    <a:pt x="2812" y="6686"/>
                  </a:cubicBezTo>
                  <a:cubicBezTo>
                    <a:pt x="2780" y="6686"/>
                    <a:pt x="2751" y="6691"/>
                    <a:pt x="2727" y="6703"/>
                  </a:cubicBezTo>
                  <a:lnTo>
                    <a:pt x="1941" y="7227"/>
                  </a:lnTo>
                  <a:cubicBezTo>
                    <a:pt x="1904" y="7249"/>
                    <a:pt x="1864" y="7260"/>
                    <a:pt x="1824" y="7260"/>
                  </a:cubicBezTo>
                  <a:cubicBezTo>
                    <a:pt x="1774" y="7260"/>
                    <a:pt x="1725" y="7243"/>
                    <a:pt x="1679" y="7203"/>
                  </a:cubicBezTo>
                  <a:lnTo>
                    <a:pt x="1322" y="6846"/>
                  </a:lnTo>
                  <a:cubicBezTo>
                    <a:pt x="1262" y="6787"/>
                    <a:pt x="1250" y="6680"/>
                    <a:pt x="1298" y="6584"/>
                  </a:cubicBezTo>
                  <a:lnTo>
                    <a:pt x="1822" y="5799"/>
                  </a:lnTo>
                  <a:cubicBezTo>
                    <a:pt x="1846" y="5739"/>
                    <a:pt x="1858" y="5679"/>
                    <a:pt x="1822" y="5620"/>
                  </a:cubicBezTo>
                  <a:cubicBezTo>
                    <a:pt x="1715" y="5429"/>
                    <a:pt x="1620" y="5215"/>
                    <a:pt x="1560" y="5013"/>
                  </a:cubicBezTo>
                  <a:cubicBezTo>
                    <a:pt x="1548" y="4953"/>
                    <a:pt x="1489" y="4894"/>
                    <a:pt x="1429" y="4894"/>
                  </a:cubicBezTo>
                  <a:lnTo>
                    <a:pt x="512" y="4715"/>
                  </a:lnTo>
                  <a:cubicBezTo>
                    <a:pt x="417" y="4703"/>
                    <a:pt x="346" y="4608"/>
                    <a:pt x="346" y="4525"/>
                  </a:cubicBezTo>
                  <a:lnTo>
                    <a:pt x="346" y="4013"/>
                  </a:lnTo>
                  <a:cubicBezTo>
                    <a:pt x="346" y="3929"/>
                    <a:pt x="405" y="3834"/>
                    <a:pt x="512" y="3822"/>
                  </a:cubicBezTo>
                  <a:lnTo>
                    <a:pt x="1429" y="3643"/>
                  </a:lnTo>
                  <a:cubicBezTo>
                    <a:pt x="1489" y="3632"/>
                    <a:pt x="1548" y="3584"/>
                    <a:pt x="1560" y="3524"/>
                  </a:cubicBezTo>
                  <a:cubicBezTo>
                    <a:pt x="1620" y="3322"/>
                    <a:pt x="1715" y="3108"/>
                    <a:pt x="1822" y="2917"/>
                  </a:cubicBezTo>
                  <a:cubicBezTo>
                    <a:pt x="1846" y="2858"/>
                    <a:pt x="1846" y="2786"/>
                    <a:pt x="1822" y="2739"/>
                  </a:cubicBezTo>
                  <a:lnTo>
                    <a:pt x="1298" y="1941"/>
                  </a:lnTo>
                  <a:cubicBezTo>
                    <a:pt x="1250" y="1869"/>
                    <a:pt x="1250" y="1762"/>
                    <a:pt x="1322" y="1691"/>
                  </a:cubicBezTo>
                  <a:lnTo>
                    <a:pt x="1679" y="1334"/>
                  </a:lnTo>
                  <a:cubicBezTo>
                    <a:pt x="1714" y="1299"/>
                    <a:pt x="1765" y="1280"/>
                    <a:pt x="1820" y="1280"/>
                  </a:cubicBezTo>
                  <a:cubicBezTo>
                    <a:pt x="1859" y="1280"/>
                    <a:pt x="1901" y="1290"/>
                    <a:pt x="1941" y="1310"/>
                  </a:cubicBezTo>
                  <a:lnTo>
                    <a:pt x="2727" y="1822"/>
                  </a:lnTo>
                  <a:cubicBezTo>
                    <a:pt x="2759" y="1841"/>
                    <a:pt x="2791" y="1853"/>
                    <a:pt x="2822" y="1853"/>
                  </a:cubicBezTo>
                  <a:cubicBezTo>
                    <a:pt x="2850" y="1853"/>
                    <a:pt x="2878" y="1844"/>
                    <a:pt x="2905" y="1822"/>
                  </a:cubicBezTo>
                  <a:cubicBezTo>
                    <a:pt x="3096" y="1727"/>
                    <a:pt x="3310" y="1631"/>
                    <a:pt x="3513" y="1572"/>
                  </a:cubicBezTo>
                  <a:cubicBezTo>
                    <a:pt x="3572" y="1560"/>
                    <a:pt x="3632" y="1500"/>
                    <a:pt x="3632" y="1441"/>
                  </a:cubicBezTo>
                  <a:lnTo>
                    <a:pt x="3810" y="512"/>
                  </a:lnTo>
                  <a:cubicBezTo>
                    <a:pt x="3822" y="429"/>
                    <a:pt x="3917" y="357"/>
                    <a:pt x="4001" y="357"/>
                  </a:cubicBezTo>
                  <a:lnTo>
                    <a:pt x="4513" y="357"/>
                  </a:lnTo>
                  <a:cubicBezTo>
                    <a:pt x="4596" y="357"/>
                    <a:pt x="4691" y="417"/>
                    <a:pt x="4703" y="512"/>
                  </a:cubicBezTo>
                  <a:lnTo>
                    <a:pt x="4882" y="1441"/>
                  </a:lnTo>
                  <a:cubicBezTo>
                    <a:pt x="4894" y="1500"/>
                    <a:pt x="4941" y="1560"/>
                    <a:pt x="5001" y="1572"/>
                  </a:cubicBezTo>
                  <a:cubicBezTo>
                    <a:pt x="5215" y="1631"/>
                    <a:pt x="5418" y="1727"/>
                    <a:pt x="5608" y="1822"/>
                  </a:cubicBezTo>
                  <a:cubicBezTo>
                    <a:pt x="5638" y="1840"/>
                    <a:pt x="5674" y="1849"/>
                    <a:pt x="5706" y="1849"/>
                  </a:cubicBezTo>
                  <a:cubicBezTo>
                    <a:pt x="5739" y="1849"/>
                    <a:pt x="5769" y="1840"/>
                    <a:pt x="5787" y="1822"/>
                  </a:cubicBezTo>
                  <a:lnTo>
                    <a:pt x="6584" y="1310"/>
                  </a:lnTo>
                  <a:cubicBezTo>
                    <a:pt x="6617" y="1288"/>
                    <a:pt x="6656" y="1277"/>
                    <a:pt x="6696" y="1277"/>
                  </a:cubicBezTo>
                  <a:cubicBezTo>
                    <a:pt x="6745" y="1277"/>
                    <a:pt x="6795" y="1294"/>
                    <a:pt x="6835" y="1334"/>
                  </a:cubicBezTo>
                  <a:lnTo>
                    <a:pt x="7192" y="1691"/>
                  </a:lnTo>
                  <a:cubicBezTo>
                    <a:pt x="7251" y="1750"/>
                    <a:pt x="7263" y="1858"/>
                    <a:pt x="7216" y="1941"/>
                  </a:cubicBezTo>
                  <a:lnTo>
                    <a:pt x="6704" y="2739"/>
                  </a:lnTo>
                  <a:cubicBezTo>
                    <a:pt x="6668" y="2798"/>
                    <a:pt x="6656" y="2858"/>
                    <a:pt x="6704" y="2917"/>
                  </a:cubicBezTo>
                  <a:cubicBezTo>
                    <a:pt x="6799" y="3108"/>
                    <a:pt x="6894" y="3322"/>
                    <a:pt x="6954" y="3524"/>
                  </a:cubicBezTo>
                  <a:cubicBezTo>
                    <a:pt x="6965" y="3584"/>
                    <a:pt x="7025" y="3643"/>
                    <a:pt x="7085" y="3643"/>
                  </a:cubicBezTo>
                  <a:lnTo>
                    <a:pt x="8013" y="3822"/>
                  </a:lnTo>
                  <a:cubicBezTo>
                    <a:pt x="8097" y="3834"/>
                    <a:pt x="8168" y="3929"/>
                    <a:pt x="8168" y="4013"/>
                  </a:cubicBezTo>
                  <a:lnTo>
                    <a:pt x="8168" y="4525"/>
                  </a:lnTo>
                  <a:cubicBezTo>
                    <a:pt x="8168" y="4608"/>
                    <a:pt x="8108" y="4703"/>
                    <a:pt x="8013" y="4715"/>
                  </a:cubicBezTo>
                  <a:lnTo>
                    <a:pt x="7085" y="4894"/>
                  </a:lnTo>
                  <a:cubicBezTo>
                    <a:pt x="7025" y="4906"/>
                    <a:pt x="6965" y="4953"/>
                    <a:pt x="6954" y="5013"/>
                  </a:cubicBezTo>
                  <a:cubicBezTo>
                    <a:pt x="6906" y="5156"/>
                    <a:pt x="6846" y="5322"/>
                    <a:pt x="6787" y="5477"/>
                  </a:cubicBezTo>
                  <a:cubicBezTo>
                    <a:pt x="6739" y="5560"/>
                    <a:pt x="6787" y="5668"/>
                    <a:pt x="6882" y="5715"/>
                  </a:cubicBezTo>
                  <a:cubicBezTo>
                    <a:pt x="6903" y="5724"/>
                    <a:pt x="6926" y="5729"/>
                    <a:pt x="6949" y="5729"/>
                  </a:cubicBezTo>
                  <a:cubicBezTo>
                    <a:pt x="7016" y="5729"/>
                    <a:pt x="7085" y="5691"/>
                    <a:pt x="7120" y="5620"/>
                  </a:cubicBezTo>
                  <a:cubicBezTo>
                    <a:pt x="7180" y="5489"/>
                    <a:pt x="7239" y="5358"/>
                    <a:pt x="7275" y="5215"/>
                  </a:cubicBezTo>
                  <a:lnTo>
                    <a:pt x="8097" y="5060"/>
                  </a:lnTo>
                  <a:cubicBezTo>
                    <a:pt x="8347" y="5013"/>
                    <a:pt x="8549" y="4775"/>
                    <a:pt x="8549" y="4525"/>
                  </a:cubicBezTo>
                  <a:lnTo>
                    <a:pt x="8549" y="4013"/>
                  </a:lnTo>
                  <a:cubicBezTo>
                    <a:pt x="8549" y="3763"/>
                    <a:pt x="8370" y="3524"/>
                    <a:pt x="8097" y="3477"/>
                  </a:cubicBezTo>
                  <a:lnTo>
                    <a:pt x="7275" y="3310"/>
                  </a:lnTo>
                  <a:cubicBezTo>
                    <a:pt x="7216" y="3155"/>
                    <a:pt x="7156" y="2977"/>
                    <a:pt x="7073" y="2822"/>
                  </a:cubicBezTo>
                  <a:lnTo>
                    <a:pt x="7537" y="2119"/>
                  </a:lnTo>
                  <a:cubicBezTo>
                    <a:pt x="7680" y="1905"/>
                    <a:pt x="7656" y="1619"/>
                    <a:pt x="7454" y="1441"/>
                  </a:cubicBezTo>
                  <a:lnTo>
                    <a:pt x="7096" y="1084"/>
                  </a:lnTo>
                  <a:cubicBezTo>
                    <a:pt x="6992" y="980"/>
                    <a:pt x="6848" y="924"/>
                    <a:pt x="6705" y="924"/>
                  </a:cubicBezTo>
                  <a:cubicBezTo>
                    <a:pt x="6603" y="924"/>
                    <a:pt x="6502" y="953"/>
                    <a:pt x="6418" y="1012"/>
                  </a:cubicBezTo>
                  <a:lnTo>
                    <a:pt x="5715" y="1465"/>
                  </a:lnTo>
                  <a:cubicBezTo>
                    <a:pt x="5549" y="1381"/>
                    <a:pt x="5394" y="1322"/>
                    <a:pt x="5227" y="1262"/>
                  </a:cubicBezTo>
                  <a:lnTo>
                    <a:pt x="5060" y="441"/>
                  </a:lnTo>
                  <a:cubicBezTo>
                    <a:pt x="5013" y="191"/>
                    <a:pt x="4775" y="0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95" name="Google Shape;1795;p37"/>
            <p:cNvSpPr/>
            <p:nvPr/>
          </p:nvSpPr>
          <p:spPr>
            <a:xfrm>
              <a:off x="3184798" y="3878883"/>
              <a:ext cx="109550" cy="94018"/>
            </a:xfrm>
            <a:custGeom>
              <a:avLst/>
              <a:gdLst/>
              <a:ahLst/>
              <a:cxnLst/>
              <a:rect l="l" t="t" r="r" b="b"/>
              <a:pathLst>
                <a:path w="3442" h="2954" extrusionOk="0">
                  <a:moveTo>
                    <a:pt x="1465" y="1"/>
                  </a:moveTo>
                  <a:cubicBezTo>
                    <a:pt x="941" y="1"/>
                    <a:pt x="453" y="191"/>
                    <a:pt x="72" y="561"/>
                  </a:cubicBezTo>
                  <a:cubicBezTo>
                    <a:pt x="0" y="632"/>
                    <a:pt x="0" y="739"/>
                    <a:pt x="72" y="811"/>
                  </a:cubicBezTo>
                  <a:cubicBezTo>
                    <a:pt x="113" y="852"/>
                    <a:pt x="158" y="873"/>
                    <a:pt x="203" y="873"/>
                  </a:cubicBezTo>
                  <a:cubicBezTo>
                    <a:pt x="247" y="873"/>
                    <a:pt x="292" y="852"/>
                    <a:pt x="334" y="811"/>
                  </a:cubicBezTo>
                  <a:cubicBezTo>
                    <a:pt x="631" y="513"/>
                    <a:pt x="1024" y="358"/>
                    <a:pt x="1465" y="358"/>
                  </a:cubicBezTo>
                  <a:cubicBezTo>
                    <a:pt x="2358" y="358"/>
                    <a:pt x="3084" y="1084"/>
                    <a:pt x="3084" y="1977"/>
                  </a:cubicBezTo>
                  <a:cubicBezTo>
                    <a:pt x="3084" y="2227"/>
                    <a:pt x="3024" y="2477"/>
                    <a:pt x="2905" y="2716"/>
                  </a:cubicBezTo>
                  <a:cubicBezTo>
                    <a:pt x="2846" y="2799"/>
                    <a:pt x="2894" y="2894"/>
                    <a:pt x="2977" y="2942"/>
                  </a:cubicBezTo>
                  <a:cubicBezTo>
                    <a:pt x="3013" y="2954"/>
                    <a:pt x="3036" y="2954"/>
                    <a:pt x="3048" y="2954"/>
                  </a:cubicBezTo>
                  <a:cubicBezTo>
                    <a:pt x="3108" y="2954"/>
                    <a:pt x="3167" y="2930"/>
                    <a:pt x="3215" y="2870"/>
                  </a:cubicBezTo>
                  <a:cubicBezTo>
                    <a:pt x="3370" y="2585"/>
                    <a:pt x="3441" y="2287"/>
                    <a:pt x="3441" y="1977"/>
                  </a:cubicBezTo>
                  <a:cubicBezTo>
                    <a:pt x="3441" y="894"/>
                    <a:pt x="2560" y="1"/>
                    <a:pt x="14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96" name="Google Shape;1796;p37"/>
            <p:cNvSpPr/>
            <p:nvPr/>
          </p:nvSpPr>
          <p:spPr>
            <a:xfrm>
              <a:off x="3168120" y="3917331"/>
              <a:ext cx="102707" cy="87016"/>
            </a:xfrm>
            <a:custGeom>
              <a:avLst/>
              <a:gdLst/>
              <a:ahLst/>
              <a:cxnLst/>
              <a:rect l="l" t="t" r="r" b="b"/>
              <a:pathLst>
                <a:path w="3227" h="2734" extrusionOk="0">
                  <a:moveTo>
                    <a:pt x="277" y="0"/>
                  </a:moveTo>
                  <a:cubicBezTo>
                    <a:pt x="203" y="0"/>
                    <a:pt x="136" y="38"/>
                    <a:pt x="108" y="115"/>
                  </a:cubicBezTo>
                  <a:cubicBezTo>
                    <a:pt x="36" y="317"/>
                    <a:pt x="0" y="531"/>
                    <a:pt x="0" y="758"/>
                  </a:cubicBezTo>
                  <a:cubicBezTo>
                    <a:pt x="0" y="1841"/>
                    <a:pt x="881" y="2734"/>
                    <a:pt x="1977" y="2734"/>
                  </a:cubicBezTo>
                  <a:cubicBezTo>
                    <a:pt x="2394" y="2734"/>
                    <a:pt x="2798" y="2603"/>
                    <a:pt x="3144" y="2365"/>
                  </a:cubicBezTo>
                  <a:cubicBezTo>
                    <a:pt x="3215" y="2305"/>
                    <a:pt x="3227" y="2198"/>
                    <a:pt x="3191" y="2127"/>
                  </a:cubicBezTo>
                  <a:cubicBezTo>
                    <a:pt x="3162" y="2075"/>
                    <a:pt x="3106" y="2051"/>
                    <a:pt x="3050" y="2051"/>
                  </a:cubicBezTo>
                  <a:cubicBezTo>
                    <a:pt x="3015" y="2051"/>
                    <a:pt x="2981" y="2061"/>
                    <a:pt x="2953" y="2079"/>
                  </a:cubicBezTo>
                  <a:cubicBezTo>
                    <a:pt x="2667" y="2282"/>
                    <a:pt x="2334" y="2389"/>
                    <a:pt x="2001" y="2389"/>
                  </a:cubicBezTo>
                  <a:cubicBezTo>
                    <a:pt x="1108" y="2389"/>
                    <a:pt x="370" y="1662"/>
                    <a:pt x="370" y="769"/>
                  </a:cubicBezTo>
                  <a:cubicBezTo>
                    <a:pt x="370" y="591"/>
                    <a:pt x="405" y="412"/>
                    <a:pt x="465" y="246"/>
                  </a:cubicBezTo>
                  <a:cubicBezTo>
                    <a:pt x="465" y="138"/>
                    <a:pt x="417" y="43"/>
                    <a:pt x="334" y="7"/>
                  </a:cubicBezTo>
                  <a:cubicBezTo>
                    <a:pt x="315" y="3"/>
                    <a:pt x="296" y="0"/>
                    <a:pt x="2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97" name="Google Shape;1797;p37"/>
            <p:cNvSpPr/>
            <p:nvPr/>
          </p:nvSpPr>
          <p:spPr>
            <a:xfrm>
              <a:off x="3264749" y="3976275"/>
              <a:ext cx="183836" cy="183836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739" y="1"/>
                  </a:moveTo>
                  <a:cubicBezTo>
                    <a:pt x="2548" y="1"/>
                    <a:pt x="2370" y="156"/>
                    <a:pt x="2322" y="346"/>
                  </a:cubicBezTo>
                  <a:lnTo>
                    <a:pt x="2215" y="846"/>
                  </a:lnTo>
                  <a:cubicBezTo>
                    <a:pt x="2132" y="882"/>
                    <a:pt x="2036" y="930"/>
                    <a:pt x="1953" y="953"/>
                  </a:cubicBezTo>
                  <a:lnTo>
                    <a:pt x="1525" y="668"/>
                  </a:lnTo>
                  <a:cubicBezTo>
                    <a:pt x="1454" y="627"/>
                    <a:pt x="1372" y="606"/>
                    <a:pt x="1291" y="606"/>
                  </a:cubicBezTo>
                  <a:cubicBezTo>
                    <a:pt x="1181" y="606"/>
                    <a:pt x="1071" y="645"/>
                    <a:pt x="989" y="727"/>
                  </a:cubicBezTo>
                  <a:lnTo>
                    <a:pt x="751" y="965"/>
                  </a:lnTo>
                  <a:cubicBezTo>
                    <a:pt x="620" y="1108"/>
                    <a:pt x="584" y="1322"/>
                    <a:pt x="691" y="1501"/>
                  </a:cubicBezTo>
                  <a:lnTo>
                    <a:pt x="977" y="1942"/>
                  </a:lnTo>
                  <a:cubicBezTo>
                    <a:pt x="917" y="2061"/>
                    <a:pt x="870" y="2180"/>
                    <a:pt x="822" y="2311"/>
                  </a:cubicBezTo>
                  <a:cubicBezTo>
                    <a:pt x="786" y="2394"/>
                    <a:pt x="858" y="2501"/>
                    <a:pt x="941" y="2537"/>
                  </a:cubicBezTo>
                  <a:cubicBezTo>
                    <a:pt x="954" y="2541"/>
                    <a:pt x="967" y="2542"/>
                    <a:pt x="980" y="2542"/>
                  </a:cubicBezTo>
                  <a:cubicBezTo>
                    <a:pt x="1055" y="2542"/>
                    <a:pt x="1137" y="2489"/>
                    <a:pt x="1167" y="2418"/>
                  </a:cubicBezTo>
                  <a:cubicBezTo>
                    <a:pt x="1203" y="2275"/>
                    <a:pt x="1251" y="2144"/>
                    <a:pt x="1322" y="2025"/>
                  </a:cubicBezTo>
                  <a:cubicBezTo>
                    <a:pt x="1358" y="1965"/>
                    <a:pt x="1358" y="1894"/>
                    <a:pt x="1322" y="1846"/>
                  </a:cubicBezTo>
                  <a:lnTo>
                    <a:pt x="989" y="1322"/>
                  </a:lnTo>
                  <a:cubicBezTo>
                    <a:pt x="977" y="1299"/>
                    <a:pt x="977" y="1263"/>
                    <a:pt x="1001" y="1239"/>
                  </a:cubicBezTo>
                  <a:lnTo>
                    <a:pt x="1239" y="1001"/>
                  </a:lnTo>
                  <a:cubicBezTo>
                    <a:pt x="1258" y="981"/>
                    <a:pt x="1274" y="973"/>
                    <a:pt x="1291" y="973"/>
                  </a:cubicBezTo>
                  <a:cubicBezTo>
                    <a:pt x="1304" y="973"/>
                    <a:pt x="1318" y="978"/>
                    <a:pt x="1334" y="989"/>
                  </a:cubicBezTo>
                  <a:lnTo>
                    <a:pt x="1846" y="1322"/>
                  </a:lnTo>
                  <a:cubicBezTo>
                    <a:pt x="1878" y="1342"/>
                    <a:pt x="1910" y="1354"/>
                    <a:pt x="1942" y="1354"/>
                  </a:cubicBezTo>
                  <a:cubicBezTo>
                    <a:pt x="1969" y="1354"/>
                    <a:pt x="1997" y="1345"/>
                    <a:pt x="2025" y="1322"/>
                  </a:cubicBezTo>
                  <a:cubicBezTo>
                    <a:pt x="2144" y="1251"/>
                    <a:pt x="2287" y="1203"/>
                    <a:pt x="2417" y="1156"/>
                  </a:cubicBezTo>
                  <a:cubicBezTo>
                    <a:pt x="2477" y="1144"/>
                    <a:pt x="2537" y="1084"/>
                    <a:pt x="2537" y="1025"/>
                  </a:cubicBezTo>
                  <a:lnTo>
                    <a:pt x="2656" y="418"/>
                  </a:lnTo>
                  <a:cubicBezTo>
                    <a:pt x="2656" y="382"/>
                    <a:pt x="2679" y="358"/>
                    <a:pt x="2727" y="358"/>
                  </a:cubicBezTo>
                  <a:lnTo>
                    <a:pt x="3060" y="358"/>
                  </a:lnTo>
                  <a:cubicBezTo>
                    <a:pt x="3084" y="358"/>
                    <a:pt x="3120" y="394"/>
                    <a:pt x="3132" y="418"/>
                  </a:cubicBezTo>
                  <a:lnTo>
                    <a:pt x="3251" y="1025"/>
                  </a:lnTo>
                  <a:cubicBezTo>
                    <a:pt x="3263" y="1084"/>
                    <a:pt x="3310" y="1144"/>
                    <a:pt x="3370" y="1156"/>
                  </a:cubicBezTo>
                  <a:cubicBezTo>
                    <a:pt x="3501" y="1203"/>
                    <a:pt x="3632" y="1251"/>
                    <a:pt x="3751" y="1322"/>
                  </a:cubicBezTo>
                  <a:cubicBezTo>
                    <a:pt x="3781" y="1340"/>
                    <a:pt x="3816" y="1349"/>
                    <a:pt x="3849" y="1349"/>
                  </a:cubicBezTo>
                  <a:cubicBezTo>
                    <a:pt x="3882" y="1349"/>
                    <a:pt x="3912" y="1340"/>
                    <a:pt x="3930" y="1322"/>
                  </a:cubicBezTo>
                  <a:lnTo>
                    <a:pt x="4453" y="989"/>
                  </a:lnTo>
                  <a:cubicBezTo>
                    <a:pt x="4469" y="978"/>
                    <a:pt x="4483" y="973"/>
                    <a:pt x="4497" y="973"/>
                  </a:cubicBezTo>
                  <a:cubicBezTo>
                    <a:pt x="4513" y="973"/>
                    <a:pt x="4529" y="981"/>
                    <a:pt x="4549" y="1001"/>
                  </a:cubicBezTo>
                  <a:lnTo>
                    <a:pt x="4787" y="1239"/>
                  </a:lnTo>
                  <a:cubicBezTo>
                    <a:pt x="4811" y="1263"/>
                    <a:pt x="4811" y="1299"/>
                    <a:pt x="4799" y="1322"/>
                  </a:cubicBezTo>
                  <a:lnTo>
                    <a:pt x="4453" y="1846"/>
                  </a:lnTo>
                  <a:cubicBezTo>
                    <a:pt x="4430" y="1906"/>
                    <a:pt x="4406" y="1965"/>
                    <a:pt x="4453" y="2025"/>
                  </a:cubicBezTo>
                  <a:cubicBezTo>
                    <a:pt x="4525" y="2144"/>
                    <a:pt x="4573" y="2275"/>
                    <a:pt x="4620" y="2418"/>
                  </a:cubicBezTo>
                  <a:cubicBezTo>
                    <a:pt x="4632" y="2477"/>
                    <a:pt x="4692" y="2537"/>
                    <a:pt x="4751" y="2537"/>
                  </a:cubicBezTo>
                  <a:lnTo>
                    <a:pt x="5358" y="2656"/>
                  </a:lnTo>
                  <a:cubicBezTo>
                    <a:pt x="5394" y="2656"/>
                    <a:pt x="5418" y="2680"/>
                    <a:pt x="5418" y="2727"/>
                  </a:cubicBezTo>
                  <a:lnTo>
                    <a:pt x="5418" y="3049"/>
                  </a:lnTo>
                  <a:cubicBezTo>
                    <a:pt x="5418" y="3085"/>
                    <a:pt x="5394" y="3108"/>
                    <a:pt x="5358" y="3132"/>
                  </a:cubicBezTo>
                  <a:lnTo>
                    <a:pt x="4751" y="3251"/>
                  </a:lnTo>
                  <a:cubicBezTo>
                    <a:pt x="4692" y="3263"/>
                    <a:pt x="4632" y="3311"/>
                    <a:pt x="4620" y="3370"/>
                  </a:cubicBezTo>
                  <a:cubicBezTo>
                    <a:pt x="4573" y="3501"/>
                    <a:pt x="4525" y="3632"/>
                    <a:pt x="4453" y="3751"/>
                  </a:cubicBezTo>
                  <a:cubicBezTo>
                    <a:pt x="4430" y="3811"/>
                    <a:pt x="4430" y="3882"/>
                    <a:pt x="4453" y="3930"/>
                  </a:cubicBezTo>
                  <a:lnTo>
                    <a:pt x="4799" y="4454"/>
                  </a:lnTo>
                  <a:cubicBezTo>
                    <a:pt x="4811" y="4478"/>
                    <a:pt x="4811" y="4513"/>
                    <a:pt x="4787" y="4537"/>
                  </a:cubicBezTo>
                  <a:lnTo>
                    <a:pt x="4549" y="4775"/>
                  </a:lnTo>
                  <a:cubicBezTo>
                    <a:pt x="4526" y="4798"/>
                    <a:pt x="4508" y="4806"/>
                    <a:pt x="4489" y="4806"/>
                  </a:cubicBezTo>
                  <a:cubicBezTo>
                    <a:pt x="4478" y="4806"/>
                    <a:pt x="4467" y="4803"/>
                    <a:pt x="4453" y="4799"/>
                  </a:cubicBezTo>
                  <a:lnTo>
                    <a:pt x="3930" y="4454"/>
                  </a:lnTo>
                  <a:cubicBezTo>
                    <a:pt x="3898" y="4435"/>
                    <a:pt x="3866" y="4422"/>
                    <a:pt x="3834" y="4422"/>
                  </a:cubicBezTo>
                  <a:cubicBezTo>
                    <a:pt x="3806" y="4422"/>
                    <a:pt x="3779" y="4432"/>
                    <a:pt x="3751" y="4454"/>
                  </a:cubicBezTo>
                  <a:cubicBezTo>
                    <a:pt x="3632" y="4525"/>
                    <a:pt x="3501" y="4573"/>
                    <a:pt x="3370" y="4621"/>
                  </a:cubicBezTo>
                  <a:cubicBezTo>
                    <a:pt x="3310" y="4632"/>
                    <a:pt x="3251" y="4692"/>
                    <a:pt x="3251" y="4751"/>
                  </a:cubicBezTo>
                  <a:lnTo>
                    <a:pt x="3132" y="5359"/>
                  </a:lnTo>
                  <a:cubicBezTo>
                    <a:pt x="3132" y="5394"/>
                    <a:pt x="3096" y="5418"/>
                    <a:pt x="3060" y="5418"/>
                  </a:cubicBezTo>
                  <a:lnTo>
                    <a:pt x="2727" y="5418"/>
                  </a:lnTo>
                  <a:cubicBezTo>
                    <a:pt x="2703" y="5418"/>
                    <a:pt x="2668" y="5394"/>
                    <a:pt x="2656" y="5359"/>
                  </a:cubicBezTo>
                  <a:lnTo>
                    <a:pt x="2537" y="4751"/>
                  </a:lnTo>
                  <a:cubicBezTo>
                    <a:pt x="2525" y="4692"/>
                    <a:pt x="2477" y="4632"/>
                    <a:pt x="2417" y="4621"/>
                  </a:cubicBezTo>
                  <a:cubicBezTo>
                    <a:pt x="2287" y="4573"/>
                    <a:pt x="2144" y="4525"/>
                    <a:pt x="2025" y="4454"/>
                  </a:cubicBezTo>
                  <a:cubicBezTo>
                    <a:pt x="1995" y="4436"/>
                    <a:pt x="1962" y="4427"/>
                    <a:pt x="1931" y="4427"/>
                  </a:cubicBezTo>
                  <a:cubicBezTo>
                    <a:pt x="1900" y="4427"/>
                    <a:pt x="1870" y="4436"/>
                    <a:pt x="1846" y="4454"/>
                  </a:cubicBezTo>
                  <a:lnTo>
                    <a:pt x="1334" y="4799"/>
                  </a:lnTo>
                  <a:cubicBezTo>
                    <a:pt x="1321" y="4803"/>
                    <a:pt x="1309" y="4806"/>
                    <a:pt x="1298" y="4806"/>
                  </a:cubicBezTo>
                  <a:cubicBezTo>
                    <a:pt x="1279" y="4806"/>
                    <a:pt x="1261" y="4798"/>
                    <a:pt x="1239" y="4775"/>
                  </a:cubicBezTo>
                  <a:lnTo>
                    <a:pt x="1001" y="4537"/>
                  </a:lnTo>
                  <a:cubicBezTo>
                    <a:pt x="977" y="4513"/>
                    <a:pt x="977" y="4478"/>
                    <a:pt x="989" y="4454"/>
                  </a:cubicBezTo>
                  <a:lnTo>
                    <a:pt x="1322" y="3930"/>
                  </a:lnTo>
                  <a:cubicBezTo>
                    <a:pt x="1358" y="3870"/>
                    <a:pt x="1370" y="3811"/>
                    <a:pt x="1322" y="3751"/>
                  </a:cubicBezTo>
                  <a:cubicBezTo>
                    <a:pt x="1251" y="3632"/>
                    <a:pt x="1215" y="3501"/>
                    <a:pt x="1167" y="3370"/>
                  </a:cubicBezTo>
                  <a:cubicBezTo>
                    <a:pt x="1144" y="3311"/>
                    <a:pt x="1084" y="3251"/>
                    <a:pt x="1024" y="3251"/>
                  </a:cubicBezTo>
                  <a:lnTo>
                    <a:pt x="417" y="3132"/>
                  </a:lnTo>
                  <a:cubicBezTo>
                    <a:pt x="393" y="3132"/>
                    <a:pt x="358" y="3097"/>
                    <a:pt x="358" y="3049"/>
                  </a:cubicBezTo>
                  <a:lnTo>
                    <a:pt x="358" y="2727"/>
                  </a:lnTo>
                  <a:cubicBezTo>
                    <a:pt x="358" y="2692"/>
                    <a:pt x="393" y="2668"/>
                    <a:pt x="417" y="2656"/>
                  </a:cubicBezTo>
                  <a:lnTo>
                    <a:pt x="465" y="2632"/>
                  </a:lnTo>
                  <a:cubicBezTo>
                    <a:pt x="548" y="2620"/>
                    <a:pt x="632" y="2525"/>
                    <a:pt x="596" y="2430"/>
                  </a:cubicBezTo>
                  <a:cubicBezTo>
                    <a:pt x="586" y="2352"/>
                    <a:pt x="520" y="2289"/>
                    <a:pt x="444" y="2289"/>
                  </a:cubicBezTo>
                  <a:cubicBezTo>
                    <a:pt x="428" y="2289"/>
                    <a:pt x="410" y="2292"/>
                    <a:pt x="393" y="2299"/>
                  </a:cubicBezTo>
                  <a:lnTo>
                    <a:pt x="346" y="2311"/>
                  </a:lnTo>
                  <a:cubicBezTo>
                    <a:pt x="155" y="2358"/>
                    <a:pt x="1" y="2513"/>
                    <a:pt x="1" y="2727"/>
                  </a:cubicBezTo>
                  <a:lnTo>
                    <a:pt x="1" y="3049"/>
                  </a:lnTo>
                  <a:cubicBezTo>
                    <a:pt x="1" y="3251"/>
                    <a:pt x="155" y="3430"/>
                    <a:pt x="346" y="3466"/>
                  </a:cubicBezTo>
                  <a:lnTo>
                    <a:pt x="846" y="3573"/>
                  </a:lnTo>
                  <a:cubicBezTo>
                    <a:pt x="882" y="3668"/>
                    <a:pt x="929" y="3751"/>
                    <a:pt x="953" y="3847"/>
                  </a:cubicBezTo>
                  <a:lnTo>
                    <a:pt x="679" y="4275"/>
                  </a:lnTo>
                  <a:cubicBezTo>
                    <a:pt x="572" y="4442"/>
                    <a:pt x="584" y="4656"/>
                    <a:pt x="727" y="4811"/>
                  </a:cubicBezTo>
                  <a:lnTo>
                    <a:pt x="977" y="5049"/>
                  </a:lnTo>
                  <a:cubicBezTo>
                    <a:pt x="1055" y="5127"/>
                    <a:pt x="1163" y="5172"/>
                    <a:pt x="1278" y="5172"/>
                  </a:cubicBezTo>
                  <a:cubicBezTo>
                    <a:pt x="1356" y="5172"/>
                    <a:pt x="1436" y="5152"/>
                    <a:pt x="1513" y="5109"/>
                  </a:cubicBezTo>
                  <a:lnTo>
                    <a:pt x="1941" y="4823"/>
                  </a:lnTo>
                  <a:cubicBezTo>
                    <a:pt x="2025" y="4871"/>
                    <a:pt x="2120" y="4894"/>
                    <a:pt x="2203" y="4930"/>
                  </a:cubicBezTo>
                  <a:lnTo>
                    <a:pt x="2310" y="5430"/>
                  </a:lnTo>
                  <a:cubicBezTo>
                    <a:pt x="2358" y="5633"/>
                    <a:pt x="2513" y="5775"/>
                    <a:pt x="2727" y="5775"/>
                  </a:cubicBezTo>
                  <a:lnTo>
                    <a:pt x="3060" y="5775"/>
                  </a:lnTo>
                  <a:cubicBezTo>
                    <a:pt x="3251" y="5775"/>
                    <a:pt x="3430" y="5633"/>
                    <a:pt x="3465" y="5430"/>
                  </a:cubicBezTo>
                  <a:lnTo>
                    <a:pt x="3572" y="4930"/>
                  </a:lnTo>
                  <a:cubicBezTo>
                    <a:pt x="3668" y="4894"/>
                    <a:pt x="3751" y="4859"/>
                    <a:pt x="3846" y="4823"/>
                  </a:cubicBezTo>
                  <a:lnTo>
                    <a:pt x="4275" y="5109"/>
                  </a:lnTo>
                  <a:cubicBezTo>
                    <a:pt x="4344" y="5153"/>
                    <a:pt x="4422" y="5175"/>
                    <a:pt x="4500" y="5175"/>
                  </a:cubicBezTo>
                  <a:cubicBezTo>
                    <a:pt x="4610" y="5175"/>
                    <a:pt x="4720" y="5132"/>
                    <a:pt x="4811" y="5049"/>
                  </a:cubicBezTo>
                  <a:lnTo>
                    <a:pt x="5049" y="4811"/>
                  </a:lnTo>
                  <a:cubicBezTo>
                    <a:pt x="5180" y="4680"/>
                    <a:pt x="5215" y="4454"/>
                    <a:pt x="5108" y="4275"/>
                  </a:cubicBezTo>
                  <a:lnTo>
                    <a:pt x="4823" y="3847"/>
                  </a:lnTo>
                  <a:cubicBezTo>
                    <a:pt x="4870" y="3751"/>
                    <a:pt x="4894" y="3668"/>
                    <a:pt x="4930" y="3573"/>
                  </a:cubicBezTo>
                  <a:lnTo>
                    <a:pt x="5442" y="3466"/>
                  </a:lnTo>
                  <a:cubicBezTo>
                    <a:pt x="5632" y="3430"/>
                    <a:pt x="5775" y="3263"/>
                    <a:pt x="5775" y="3049"/>
                  </a:cubicBezTo>
                  <a:lnTo>
                    <a:pt x="5775" y="2727"/>
                  </a:lnTo>
                  <a:cubicBezTo>
                    <a:pt x="5775" y="2513"/>
                    <a:pt x="5644" y="2358"/>
                    <a:pt x="5454" y="2311"/>
                  </a:cubicBezTo>
                  <a:lnTo>
                    <a:pt x="4942" y="2204"/>
                  </a:lnTo>
                  <a:cubicBezTo>
                    <a:pt x="4918" y="2120"/>
                    <a:pt x="4870" y="2025"/>
                    <a:pt x="4846" y="1942"/>
                  </a:cubicBezTo>
                  <a:lnTo>
                    <a:pt x="5120" y="1501"/>
                  </a:lnTo>
                  <a:cubicBezTo>
                    <a:pt x="5227" y="1346"/>
                    <a:pt x="5215" y="1120"/>
                    <a:pt x="5061" y="965"/>
                  </a:cubicBezTo>
                  <a:lnTo>
                    <a:pt x="4823" y="727"/>
                  </a:lnTo>
                  <a:cubicBezTo>
                    <a:pt x="4745" y="650"/>
                    <a:pt x="4634" y="610"/>
                    <a:pt x="4520" y="610"/>
                  </a:cubicBezTo>
                  <a:cubicBezTo>
                    <a:pt x="4441" y="610"/>
                    <a:pt x="4360" y="629"/>
                    <a:pt x="4287" y="668"/>
                  </a:cubicBezTo>
                  <a:lnTo>
                    <a:pt x="3858" y="953"/>
                  </a:lnTo>
                  <a:cubicBezTo>
                    <a:pt x="3763" y="906"/>
                    <a:pt x="3680" y="882"/>
                    <a:pt x="3596" y="846"/>
                  </a:cubicBezTo>
                  <a:lnTo>
                    <a:pt x="3489" y="346"/>
                  </a:lnTo>
                  <a:cubicBezTo>
                    <a:pt x="3441" y="156"/>
                    <a:pt x="3275" y="1"/>
                    <a:pt x="30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98" name="Google Shape;1798;p37"/>
            <p:cNvSpPr/>
            <p:nvPr/>
          </p:nvSpPr>
          <p:spPr>
            <a:xfrm>
              <a:off x="3326526" y="4036907"/>
              <a:ext cx="62541" cy="62573"/>
            </a:xfrm>
            <a:custGeom>
              <a:avLst/>
              <a:gdLst/>
              <a:ahLst/>
              <a:cxnLst/>
              <a:rect l="l" t="t" r="r" b="b"/>
              <a:pathLst>
                <a:path w="1965" h="1966" extrusionOk="0">
                  <a:moveTo>
                    <a:pt x="977" y="1"/>
                  </a:moveTo>
                  <a:cubicBezTo>
                    <a:pt x="441" y="1"/>
                    <a:pt x="0" y="453"/>
                    <a:pt x="0" y="989"/>
                  </a:cubicBezTo>
                  <a:cubicBezTo>
                    <a:pt x="0" y="1525"/>
                    <a:pt x="441" y="1965"/>
                    <a:pt x="977" y="1965"/>
                  </a:cubicBezTo>
                  <a:cubicBezTo>
                    <a:pt x="1203" y="1965"/>
                    <a:pt x="1417" y="1894"/>
                    <a:pt x="1572" y="1763"/>
                  </a:cubicBezTo>
                  <a:cubicBezTo>
                    <a:pt x="1655" y="1703"/>
                    <a:pt x="1667" y="1596"/>
                    <a:pt x="1608" y="1501"/>
                  </a:cubicBezTo>
                  <a:cubicBezTo>
                    <a:pt x="1574" y="1461"/>
                    <a:pt x="1525" y="1439"/>
                    <a:pt x="1473" y="1439"/>
                  </a:cubicBezTo>
                  <a:cubicBezTo>
                    <a:pt x="1434" y="1439"/>
                    <a:pt x="1394" y="1452"/>
                    <a:pt x="1358" y="1477"/>
                  </a:cubicBezTo>
                  <a:cubicBezTo>
                    <a:pt x="1250" y="1561"/>
                    <a:pt x="1119" y="1608"/>
                    <a:pt x="965" y="1608"/>
                  </a:cubicBezTo>
                  <a:cubicBezTo>
                    <a:pt x="619" y="1608"/>
                    <a:pt x="346" y="1322"/>
                    <a:pt x="346" y="977"/>
                  </a:cubicBezTo>
                  <a:cubicBezTo>
                    <a:pt x="346" y="644"/>
                    <a:pt x="619" y="358"/>
                    <a:pt x="977" y="358"/>
                  </a:cubicBezTo>
                  <a:cubicBezTo>
                    <a:pt x="1322" y="358"/>
                    <a:pt x="1608" y="644"/>
                    <a:pt x="1608" y="989"/>
                  </a:cubicBezTo>
                  <a:cubicBezTo>
                    <a:pt x="1608" y="1084"/>
                    <a:pt x="1679" y="1168"/>
                    <a:pt x="1786" y="1168"/>
                  </a:cubicBezTo>
                  <a:cubicBezTo>
                    <a:pt x="1893" y="1168"/>
                    <a:pt x="1965" y="1084"/>
                    <a:pt x="1965" y="989"/>
                  </a:cubicBezTo>
                  <a:cubicBezTo>
                    <a:pt x="1965" y="453"/>
                    <a:pt x="1512" y="1"/>
                    <a:pt x="9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99" name="Google Shape;1799;p37"/>
            <p:cNvSpPr/>
            <p:nvPr/>
          </p:nvSpPr>
          <p:spPr>
            <a:xfrm>
              <a:off x="3196542" y="3907687"/>
              <a:ext cx="68238" cy="68238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58"/>
                  </a:moveTo>
                  <a:cubicBezTo>
                    <a:pt x="1477" y="358"/>
                    <a:pt x="1786" y="680"/>
                    <a:pt x="1786" y="1072"/>
                  </a:cubicBezTo>
                  <a:cubicBezTo>
                    <a:pt x="1786" y="1477"/>
                    <a:pt x="1465" y="1787"/>
                    <a:pt x="1072" y="1787"/>
                  </a:cubicBezTo>
                  <a:cubicBezTo>
                    <a:pt x="691" y="1787"/>
                    <a:pt x="358" y="1453"/>
                    <a:pt x="358" y="1072"/>
                  </a:cubicBezTo>
                  <a:cubicBezTo>
                    <a:pt x="358" y="668"/>
                    <a:pt x="691" y="358"/>
                    <a:pt x="1072" y="358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56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97E3462-0A43-4F11-B68A-DA9F838DBB72}"/>
              </a:ext>
            </a:extLst>
          </p:cNvPr>
          <p:cNvSpPr txBox="1"/>
          <p:nvPr/>
        </p:nvSpPr>
        <p:spPr>
          <a:xfrm>
            <a:off x="291549" y="2116863"/>
            <a:ext cx="2384080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66E862F-02AA-4405-AECD-B00E92B764B2}"/>
              </a:ext>
            </a:extLst>
          </p:cNvPr>
          <p:cNvSpPr txBox="1"/>
          <p:nvPr/>
        </p:nvSpPr>
        <p:spPr>
          <a:xfrm>
            <a:off x="291549" y="4165756"/>
            <a:ext cx="2384080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54D41B7-E2DB-4885-B7EC-25226DE805B4}"/>
              </a:ext>
            </a:extLst>
          </p:cNvPr>
          <p:cNvSpPr txBox="1"/>
          <p:nvPr/>
        </p:nvSpPr>
        <p:spPr>
          <a:xfrm>
            <a:off x="9423327" y="2963864"/>
            <a:ext cx="2371108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32A5398-053A-4116-B11D-828F5F67FAC0}"/>
              </a:ext>
            </a:extLst>
          </p:cNvPr>
          <p:cNvSpPr txBox="1"/>
          <p:nvPr/>
        </p:nvSpPr>
        <p:spPr>
          <a:xfrm>
            <a:off x="9423327" y="5012757"/>
            <a:ext cx="2371108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7A152BE0-81FE-4850-90D5-AA5920670190}"/>
              </a:ext>
            </a:extLst>
          </p:cNvPr>
          <p:cNvGrpSpPr/>
          <p:nvPr/>
        </p:nvGrpSpPr>
        <p:grpSpPr>
          <a:xfrm>
            <a:off x="4930008" y="631062"/>
            <a:ext cx="2292473" cy="578720"/>
            <a:chOff x="4316671" y="374889"/>
            <a:chExt cx="3640628" cy="913465"/>
          </a:xfrm>
        </p:grpSpPr>
        <p:sp>
          <p:nvSpPr>
            <p:cNvPr id="73" name="Google Shape;354;p33">
              <a:extLst>
                <a:ext uri="{FF2B5EF4-FFF2-40B4-BE49-F238E27FC236}">
                  <a16:creationId xmlns:a16="http://schemas.microsoft.com/office/drawing/2014/main" id="{92C9A017-D6DE-43F9-8B07-4D4B06AE903D}"/>
                </a:ext>
              </a:extLst>
            </p:cNvPr>
            <p:cNvSpPr/>
            <p:nvPr/>
          </p:nvSpPr>
          <p:spPr>
            <a:xfrm>
              <a:off x="4316671" y="374889"/>
              <a:ext cx="3640628" cy="913465"/>
            </a:xfrm>
            <a:custGeom>
              <a:avLst/>
              <a:gdLst/>
              <a:ahLst/>
              <a:cxnLst/>
              <a:rect l="l" t="t" r="r" b="b"/>
              <a:pathLst>
                <a:path w="204410" h="43337" extrusionOk="0">
                  <a:moveTo>
                    <a:pt x="9877" y="0"/>
                  </a:moveTo>
                  <a:cubicBezTo>
                    <a:pt x="4409" y="0"/>
                    <a:pt x="0" y="4204"/>
                    <a:pt x="0" y="9399"/>
                  </a:cubicBezTo>
                  <a:lnTo>
                    <a:pt x="0" y="27991"/>
                  </a:lnTo>
                  <a:cubicBezTo>
                    <a:pt x="0" y="32502"/>
                    <a:pt x="3349" y="36262"/>
                    <a:pt x="7792" y="37184"/>
                  </a:cubicBezTo>
                  <a:lnTo>
                    <a:pt x="5708" y="43336"/>
                  </a:lnTo>
                  <a:lnTo>
                    <a:pt x="5708" y="43336"/>
                  </a:lnTo>
                  <a:lnTo>
                    <a:pt x="15345" y="37424"/>
                  </a:lnTo>
                  <a:lnTo>
                    <a:pt x="194567" y="37424"/>
                  </a:lnTo>
                  <a:cubicBezTo>
                    <a:pt x="200001" y="37424"/>
                    <a:pt x="204410" y="33186"/>
                    <a:pt x="204410" y="28025"/>
                  </a:cubicBezTo>
                  <a:lnTo>
                    <a:pt x="204410" y="9433"/>
                  </a:lnTo>
                  <a:cubicBezTo>
                    <a:pt x="204410" y="4204"/>
                    <a:pt x="200001" y="0"/>
                    <a:pt x="194567" y="0"/>
                  </a:cubicBezTo>
                  <a:close/>
                </a:path>
              </a:pathLst>
            </a:custGeom>
            <a:solidFill>
              <a:srgbClr val="48B5BF"/>
            </a:solidFill>
            <a:ln w="57150" cap="flat" cmpd="sng">
              <a:solidFill>
                <a:schemeClr val="tx1"/>
              </a:solidFill>
              <a:prstDash val="solid"/>
              <a:miter lim="341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0E20F21D-E4F6-412A-85EA-8EF76D8436BC}"/>
                </a:ext>
              </a:extLst>
            </p:cNvPr>
            <p:cNvSpPr txBox="1"/>
            <p:nvPr/>
          </p:nvSpPr>
          <p:spPr>
            <a:xfrm>
              <a:off x="4819538" y="480263"/>
              <a:ext cx="2614513" cy="582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33" name="Google Shape;1933;p41"/>
          <p:cNvCxnSpPr>
            <a:endCxn id="1934" idx="1"/>
          </p:cNvCxnSpPr>
          <p:nvPr/>
        </p:nvCxnSpPr>
        <p:spPr>
          <a:xfrm>
            <a:off x="2937300" y="2207305"/>
            <a:ext cx="2201200" cy="25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34" name="Google Shape;1934;p41"/>
          <p:cNvSpPr/>
          <p:nvPr/>
        </p:nvSpPr>
        <p:spPr>
          <a:xfrm>
            <a:off x="5138500" y="1857705"/>
            <a:ext cx="3905600" cy="7496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487667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36" name="Google Shape;1936;p41"/>
          <p:cNvSpPr/>
          <p:nvPr/>
        </p:nvSpPr>
        <p:spPr>
          <a:xfrm flipH="1">
            <a:off x="8640697" y="2057125"/>
            <a:ext cx="403404" cy="550180"/>
          </a:xfrm>
          <a:custGeom>
            <a:avLst/>
            <a:gdLst/>
            <a:ahLst/>
            <a:cxnLst/>
            <a:rect l="l" t="t" r="r" b="b"/>
            <a:pathLst>
              <a:path w="19228" h="26224" extrusionOk="0">
                <a:moveTo>
                  <a:pt x="2526" y="0"/>
                </a:moveTo>
                <a:cubicBezTo>
                  <a:pt x="1571" y="0"/>
                  <a:pt x="591" y="609"/>
                  <a:pt x="541" y="1825"/>
                </a:cubicBezTo>
                <a:cubicBezTo>
                  <a:pt x="372" y="5745"/>
                  <a:pt x="372" y="9699"/>
                  <a:pt x="642" y="13619"/>
                </a:cubicBezTo>
                <a:cubicBezTo>
                  <a:pt x="439" y="15241"/>
                  <a:pt x="372" y="16863"/>
                  <a:pt x="372" y="18519"/>
                </a:cubicBezTo>
                <a:cubicBezTo>
                  <a:pt x="372" y="20343"/>
                  <a:pt x="0" y="23114"/>
                  <a:pt x="1183" y="24669"/>
                </a:cubicBezTo>
                <a:cubicBezTo>
                  <a:pt x="2332" y="26223"/>
                  <a:pt x="4562" y="26054"/>
                  <a:pt x="6285" y="26122"/>
                </a:cubicBezTo>
                <a:cubicBezTo>
                  <a:pt x="7091" y="26153"/>
                  <a:pt x="7897" y="26168"/>
                  <a:pt x="8702" y="26168"/>
                </a:cubicBezTo>
                <a:cubicBezTo>
                  <a:pt x="10499" y="26168"/>
                  <a:pt x="12295" y="26093"/>
                  <a:pt x="14092" y="25953"/>
                </a:cubicBezTo>
                <a:cubicBezTo>
                  <a:pt x="14565" y="25919"/>
                  <a:pt x="15038" y="25716"/>
                  <a:pt x="15376" y="25378"/>
                </a:cubicBezTo>
                <a:cubicBezTo>
                  <a:pt x="15984" y="25277"/>
                  <a:pt x="16558" y="25108"/>
                  <a:pt x="17133" y="24905"/>
                </a:cubicBezTo>
                <a:cubicBezTo>
                  <a:pt x="19227" y="24177"/>
                  <a:pt x="18622" y="21131"/>
                  <a:pt x="16812" y="21131"/>
                </a:cubicBezTo>
                <a:cubicBezTo>
                  <a:pt x="16607" y="21131"/>
                  <a:pt x="16387" y="21170"/>
                  <a:pt x="16153" y="21256"/>
                </a:cubicBezTo>
                <a:cubicBezTo>
                  <a:pt x="15326" y="21551"/>
                  <a:pt x="14548" y="21685"/>
                  <a:pt x="13816" y="21685"/>
                </a:cubicBezTo>
                <a:cubicBezTo>
                  <a:pt x="10687" y="21685"/>
                  <a:pt x="8395" y="19231"/>
                  <a:pt x="6725" y="16356"/>
                </a:cubicBezTo>
                <a:lnTo>
                  <a:pt x="6285" y="3886"/>
                </a:lnTo>
                <a:cubicBezTo>
                  <a:pt x="6285" y="2846"/>
                  <a:pt x="5472" y="2024"/>
                  <a:pt x="4477" y="2024"/>
                </a:cubicBezTo>
                <a:cubicBezTo>
                  <a:pt x="4438" y="2024"/>
                  <a:pt x="4399" y="2025"/>
                  <a:pt x="4359" y="2028"/>
                </a:cubicBezTo>
                <a:lnTo>
                  <a:pt x="4359" y="1825"/>
                </a:lnTo>
                <a:cubicBezTo>
                  <a:pt x="4410" y="609"/>
                  <a:pt x="3481" y="0"/>
                  <a:pt x="25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38" name="Google Shape;1938;p41"/>
          <p:cNvSpPr/>
          <p:nvPr/>
        </p:nvSpPr>
        <p:spPr>
          <a:xfrm flipH="1">
            <a:off x="594687" y="1633819"/>
            <a:ext cx="2049552" cy="556464"/>
          </a:xfrm>
          <a:custGeom>
            <a:avLst/>
            <a:gdLst/>
            <a:ahLst/>
            <a:cxnLst/>
            <a:rect l="l" t="t" r="r" b="b"/>
            <a:pathLst>
              <a:path w="54947" h="16191" extrusionOk="0">
                <a:moveTo>
                  <a:pt x="14342" y="1"/>
                </a:moveTo>
                <a:cubicBezTo>
                  <a:pt x="13527" y="1"/>
                  <a:pt x="12683" y="228"/>
                  <a:pt x="11963" y="646"/>
                </a:cubicBezTo>
                <a:cubicBezTo>
                  <a:pt x="7434" y="3248"/>
                  <a:pt x="3650" y="7979"/>
                  <a:pt x="980" y="12372"/>
                </a:cubicBezTo>
                <a:cubicBezTo>
                  <a:pt x="0" y="14062"/>
                  <a:pt x="1217" y="16191"/>
                  <a:pt x="3177" y="16191"/>
                </a:cubicBezTo>
                <a:lnTo>
                  <a:pt x="52345" y="14907"/>
                </a:lnTo>
                <a:cubicBezTo>
                  <a:pt x="53663" y="14873"/>
                  <a:pt x="54947" y="13791"/>
                  <a:pt x="54879" y="12372"/>
                </a:cubicBezTo>
                <a:lnTo>
                  <a:pt x="54507" y="4093"/>
                </a:lnTo>
                <a:cubicBezTo>
                  <a:pt x="54474" y="2708"/>
                  <a:pt x="53359" y="1592"/>
                  <a:pt x="51973" y="1559"/>
                </a:cubicBezTo>
                <a:cubicBezTo>
                  <a:pt x="45549" y="1090"/>
                  <a:pt x="39105" y="851"/>
                  <a:pt x="32656" y="851"/>
                </a:cubicBezTo>
                <a:cubicBezTo>
                  <a:pt x="27470" y="851"/>
                  <a:pt x="22281" y="1006"/>
                  <a:pt x="17099" y="1322"/>
                </a:cubicBezTo>
                <a:cubicBezTo>
                  <a:pt x="16479" y="411"/>
                  <a:pt x="15437" y="1"/>
                  <a:pt x="1434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39" name="Google Shape;1939;p41"/>
          <p:cNvSpPr/>
          <p:nvPr/>
        </p:nvSpPr>
        <p:spPr>
          <a:xfrm flipH="1">
            <a:off x="669064" y="1623164"/>
            <a:ext cx="2034446" cy="1218681"/>
          </a:xfrm>
          <a:custGeom>
            <a:avLst/>
            <a:gdLst/>
            <a:ahLst/>
            <a:cxnLst/>
            <a:rect l="l" t="t" r="r" b="b"/>
            <a:pathLst>
              <a:path w="54542" h="35459" extrusionOk="0">
                <a:moveTo>
                  <a:pt x="29415" y="1263"/>
                </a:moveTo>
                <a:cubicBezTo>
                  <a:pt x="37114" y="1263"/>
                  <a:pt x="44809" y="1582"/>
                  <a:pt x="52481" y="2240"/>
                </a:cubicBezTo>
                <a:cubicBezTo>
                  <a:pt x="52852" y="6600"/>
                  <a:pt x="53089" y="10959"/>
                  <a:pt x="53190" y="15318"/>
                </a:cubicBezTo>
                <a:cubicBezTo>
                  <a:pt x="42672" y="14790"/>
                  <a:pt x="32154" y="14526"/>
                  <a:pt x="21636" y="14526"/>
                </a:cubicBezTo>
                <a:cubicBezTo>
                  <a:pt x="15326" y="14526"/>
                  <a:pt x="9015" y="14621"/>
                  <a:pt x="2704" y="14811"/>
                </a:cubicBezTo>
                <a:lnTo>
                  <a:pt x="11930" y="6194"/>
                </a:lnTo>
                <a:cubicBezTo>
                  <a:pt x="13754" y="4471"/>
                  <a:pt x="15681" y="1970"/>
                  <a:pt x="18283" y="1497"/>
                </a:cubicBezTo>
                <a:cubicBezTo>
                  <a:pt x="19398" y="1311"/>
                  <a:pt x="20580" y="1269"/>
                  <a:pt x="21763" y="1269"/>
                </a:cubicBezTo>
                <a:cubicBezTo>
                  <a:pt x="22749" y="1269"/>
                  <a:pt x="23734" y="1298"/>
                  <a:pt x="24681" y="1298"/>
                </a:cubicBezTo>
                <a:cubicBezTo>
                  <a:pt x="24870" y="1298"/>
                  <a:pt x="25058" y="1297"/>
                  <a:pt x="25244" y="1294"/>
                </a:cubicBezTo>
                <a:cubicBezTo>
                  <a:pt x="26634" y="1273"/>
                  <a:pt x="28024" y="1263"/>
                  <a:pt x="29415" y="1263"/>
                </a:cubicBezTo>
                <a:close/>
                <a:moveTo>
                  <a:pt x="29333" y="0"/>
                </a:moveTo>
                <a:cubicBezTo>
                  <a:pt x="27135" y="0"/>
                  <a:pt x="24939" y="26"/>
                  <a:pt x="22743" y="78"/>
                </a:cubicBezTo>
                <a:cubicBezTo>
                  <a:pt x="22617" y="80"/>
                  <a:pt x="22489" y="81"/>
                  <a:pt x="22359" y="81"/>
                </a:cubicBezTo>
                <a:cubicBezTo>
                  <a:pt x="21695" y="81"/>
                  <a:pt x="20998" y="57"/>
                  <a:pt x="20298" y="57"/>
                </a:cubicBezTo>
                <a:cubicBezTo>
                  <a:pt x="19028" y="57"/>
                  <a:pt x="17748" y="136"/>
                  <a:pt x="16627" y="585"/>
                </a:cubicBezTo>
                <a:cubicBezTo>
                  <a:pt x="14903" y="1227"/>
                  <a:pt x="13518" y="2950"/>
                  <a:pt x="12200" y="4200"/>
                </a:cubicBezTo>
                <a:lnTo>
                  <a:pt x="1116" y="14541"/>
                </a:lnTo>
                <a:cubicBezTo>
                  <a:pt x="981" y="14676"/>
                  <a:pt x="913" y="14879"/>
                  <a:pt x="947" y="15081"/>
                </a:cubicBezTo>
                <a:cubicBezTo>
                  <a:pt x="846" y="15183"/>
                  <a:pt x="778" y="15318"/>
                  <a:pt x="778" y="15487"/>
                </a:cubicBezTo>
                <a:cubicBezTo>
                  <a:pt x="136" y="21570"/>
                  <a:pt x="1" y="27652"/>
                  <a:pt x="440" y="33769"/>
                </a:cubicBezTo>
                <a:cubicBezTo>
                  <a:pt x="474" y="34174"/>
                  <a:pt x="803" y="34377"/>
                  <a:pt x="1116" y="34377"/>
                </a:cubicBezTo>
                <a:cubicBezTo>
                  <a:pt x="1429" y="34377"/>
                  <a:pt x="1724" y="34174"/>
                  <a:pt x="1690" y="33769"/>
                </a:cubicBezTo>
                <a:cubicBezTo>
                  <a:pt x="1285" y="27889"/>
                  <a:pt x="1386" y="21975"/>
                  <a:pt x="1961" y="16095"/>
                </a:cubicBezTo>
                <a:cubicBezTo>
                  <a:pt x="8335" y="15905"/>
                  <a:pt x="14709" y="15810"/>
                  <a:pt x="21083" y="15810"/>
                </a:cubicBezTo>
                <a:cubicBezTo>
                  <a:pt x="31707" y="15810"/>
                  <a:pt x="42330" y="16074"/>
                  <a:pt x="52954" y="16602"/>
                </a:cubicBezTo>
                <a:cubicBezTo>
                  <a:pt x="53292" y="22685"/>
                  <a:pt x="53224" y="28767"/>
                  <a:pt x="52683" y="34850"/>
                </a:cubicBezTo>
                <a:cubicBezTo>
                  <a:pt x="52650" y="35256"/>
                  <a:pt x="52954" y="35458"/>
                  <a:pt x="53275" y="35458"/>
                </a:cubicBezTo>
                <a:cubicBezTo>
                  <a:pt x="53596" y="35458"/>
                  <a:pt x="53934" y="35256"/>
                  <a:pt x="53968" y="34850"/>
                </a:cubicBezTo>
                <a:cubicBezTo>
                  <a:pt x="54407" y="29477"/>
                  <a:pt x="54542" y="24070"/>
                  <a:pt x="54305" y="18697"/>
                </a:cubicBezTo>
                <a:cubicBezTo>
                  <a:pt x="54441" y="18562"/>
                  <a:pt x="54508" y="18393"/>
                  <a:pt x="54508" y="18190"/>
                </a:cubicBezTo>
                <a:cubicBezTo>
                  <a:pt x="54441" y="12682"/>
                  <a:pt x="54170" y="7174"/>
                  <a:pt x="53697" y="1666"/>
                </a:cubicBezTo>
                <a:cubicBezTo>
                  <a:pt x="53697" y="1294"/>
                  <a:pt x="53393" y="1024"/>
                  <a:pt x="53055" y="1024"/>
                </a:cubicBezTo>
                <a:cubicBezTo>
                  <a:pt x="45173" y="336"/>
                  <a:pt x="37249" y="0"/>
                  <a:pt x="293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41" name="Google Shape;1941;p41"/>
          <p:cNvSpPr/>
          <p:nvPr/>
        </p:nvSpPr>
        <p:spPr>
          <a:xfrm rot="413174">
            <a:off x="3472106" y="2089620"/>
            <a:ext cx="897812" cy="285771"/>
          </a:xfrm>
          <a:custGeom>
            <a:avLst/>
            <a:gdLst/>
            <a:ahLst/>
            <a:cxnLst/>
            <a:rect l="l" t="t" r="r" b="b"/>
            <a:pathLst>
              <a:path w="26934" h="8573" extrusionOk="0">
                <a:moveTo>
                  <a:pt x="23987" y="1"/>
                </a:moveTo>
                <a:cubicBezTo>
                  <a:pt x="23911" y="1"/>
                  <a:pt x="23834" y="5"/>
                  <a:pt x="23757" y="12"/>
                </a:cubicBezTo>
                <a:lnTo>
                  <a:pt x="3177" y="2209"/>
                </a:lnTo>
                <a:cubicBezTo>
                  <a:pt x="1487" y="2378"/>
                  <a:pt x="1" y="3527"/>
                  <a:pt x="1" y="5385"/>
                </a:cubicBezTo>
                <a:cubicBezTo>
                  <a:pt x="1" y="6871"/>
                  <a:pt x="1328" y="8573"/>
                  <a:pt x="2950" y="8573"/>
                </a:cubicBezTo>
                <a:cubicBezTo>
                  <a:pt x="3025" y="8573"/>
                  <a:pt x="3101" y="8569"/>
                  <a:pt x="3177" y="8562"/>
                </a:cubicBezTo>
                <a:lnTo>
                  <a:pt x="23757" y="6365"/>
                </a:lnTo>
                <a:cubicBezTo>
                  <a:pt x="25446" y="6162"/>
                  <a:pt x="26933" y="5013"/>
                  <a:pt x="26933" y="3189"/>
                </a:cubicBezTo>
                <a:cubicBezTo>
                  <a:pt x="26933" y="1672"/>
                  <a:pt x="25608" y="1"/>
                  <a:pt x="23987" y="1"/>
                </a:cubicBezTo>
                <a:close/>
              </a:path>
            </a:pathLst>
          </a:custGeom>
          <a:solidFill>
            <a:srgbClr val="FFB15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42" name="Google Shape;1942;p41"/>
          <p:cNvSpPr txBox="1"/>
          <p:nvPr/>
        </p:nvSpPr>
        <p:spPr>
          <a:xfrm>
            <a:off x="3386606" y="2036906"/>
            <a:ext cx="10688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2018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944" name="Google Shape;1944;p41"/>
          <p:cNvCxnSpPr/>
          <p:nvPr/>
        </p:nvCxnSpPr>
        <p:spPr>
          <a:xfrm>
            <a:off x="3678967" y="3402920"/>
            <a:ext cx="2201200" cy="25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6" name="Google Shape;1946;p41"/>
          <p:cNvSpPr/>
          <p:nvPr/>
        </p:nvSpPr>
        <p:spPr>
          <a:xfrm>
            <a:off x="5880166" y="3040634"/>
            <a:ext cx="3905600" cy="7496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487667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47" name="Google Shape;1947;p41"/>
          <p:cNvSpPr/>
          <p:nvPr/>
        </p:nvSpPr>
        <p:spPr>
          <a:xfrm flipH="1">
            <a:off x="9333500" y="3040634"/>
            <a:ext cx="465009" cy="459431"/>
          </a:xfrm>
          <a:custGeom>
            <a:avLst/>
            <a:gdLst/>
            <a:ahLst/>
            <a:cxnLst/>
            <a:rect l="l" t="t" r="r" b="b"/>
            <a:pathLst>
              <a:path w="17336" h="17128" extrusionOk="0">
                <a:moveTo>
                  <a:pt x="10293" y="1"/>
                </a:moveTo>
                <a:cubicBezTo>
                  <a:pt x="9796" y="1"/>
                  <a:pt x="9334" y="205"/>
                  <a:pt x="8989" y="613"/>
                </a:cubicBezTo>
                <a:cubicBezTo>
                  <a:pt x="2535" y="1863"/>
                  <a:pt x="102" y="9162"/>
                  <a:pt x="0" y="15279"/>
                </a:cubicBezTo>
                <a:cubicBezTo>
                  <a:pt x="0" y="16487"/>
                  <a:pt x="938" y="17128"/>
                  <a:pt x="1938" y="17128"/>
                </a:cubicBezTo>
                <a:cubicBezTo>
                  <a:pt x="2253" y="17128"/>
                  <a:pt x="2573" y="17064"/>
                  <a:pt x="2873" y="16935"/>
                </a:cubicBezTo>
                <a:cubicBezTo>
                  <a:pt x="5610" y="15718"/>
                  <a:pt x="6455" y="12711"/>
                  <a:pt x="7975" y="10379"/>
                </a:cubicBezTo>
                <a:cubicBezTo>
                  <a:pt x="9902" y="7506"/>
                  <a:pt x="12504" y="5209"/>
                  <a:pt x="15579" y="3688"/>
                </a:cubicBezTo>
                <a:cubicBezTo>
                  <a:pt x="17336" y="2776"/>
                  <a:pt x="16424" y="174"/>
                  <a:pt x="14633" y="140"/>
                </a:cubicBezTo>
                <a:lnTo>
                  <a:pt x="10409" y="5"/>
                </a:lnTo>
                <a:cubicBezTo>
                  <a:pt x="10370" y="2"/>
                  <a:pt x="10331" y="1"/>
                  <a:pt x="1029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49" name="Google Shape;1949;p41"/>
          <p:cNvSpPr/>
          <p:nvPr/>
        </p:nvSpPr>
        <p:spPr>
          <a:xfrm flipH="1">
            <a:off x="548024" y="2824015"/>
            <a:ext cx="2854983" cy="519427"/>
          </a:xfrm>
          <a:custGeom>
            <a:avLst/>
            <a:gdLst/>
            <a:ahLst/>
            <a:cxnLst/>
            <a:rect l="l" t="t" r="r" b="b"/>
            <a:pathLst>
              <a:path w="76540" h="14549" extrusionOk="0">
                <a:moveTo>
                  <a:pt x="23076" y="0"/>
                </a:moveTo>
                <a:cubicBezTo>
                  <a:pt x="20331" y="0"/>
                  <a:pt x="17595" y="555"/>
                  <a:pt x="15037" y="1665"/>
                </a:cubicBezTo>
                <a:cubicBezTo>
                  <a:pt x="12840" y="2645"/>
                  <a:pt x="10813" y="3963"/>
                  <a:pt x="9022" y="5585"/>
                </a:cubicBezTo>
                <a:cubicBezTo>
                  <a:pt x="7062" y="7241"/>
                  <a:pt x="5271" y="8998"/>
                  <a:pt x="2702" y="9539"/>
                </a:cubicBezTo>
                <a:cubicBezTo>
                  <a:pt x="0" y="10132"/>
                  <a:pt x="479" y="14549"/>
                  <a:pt x="3168" y="14549"/>
                </a:cubicBezTo>
                <a:cubicBezTo>
                  <a:pt x="3237" y="14549"/>
                  <a:pt x="3307" y="14546"/>
                  <a:pt x="3378" y="14540"/>
                </a:cubicBezTo>
                <a:cubicBezTo>
                  <a:pt x="21897" y="12952"/>
                  <a:pt x="40482" y="12039"/>
                  <a:pt x="59136" y="11837"/>
                </a:cubicBezTo>
                <a:cubicBezTo>
                  <a:pt x="61332" y="11803"/>
                  <a:pt x="63563" y="11803"/>
                  <a:pt x="65793" y="11803"/>
                </a:cubicBezTo>
                <a:cubicBezTo>
                  <a:pt x="66344" y="11803"/>
                  <a:pt x="66903" y="11815"/>
                  <a:pt x="67465" y="11815"/>
                </a:cubicBezTo>
                <a:cubicBezTo>
                  <a:pt x="68798" y="11815"/>
                  <a:pt x="70142" y="11748"/>
                  <a:pt x="71403" y="11296"/>
                </a:cubicBezTo>
                <a:cubicBezTo>
                  <a:pt x="74512" y="10181"/>
                  <a:pt x="76539" y="6227"/>
                  <a:pt x="74174" y="3388"/>
                </a:cubicBezTo>
                <a:cubicBezTo>
                  <a:pt x="73281" y="2335"/>
                  <a:pt x="71938" y="2182"/>
                  <a:pt x="70598" y="2182"/>
                </a:cubicBezTo>
                <a:cubicBezTo>
                  <a:pt x="70046" y="2182"/>
                  <a:pt x="69494" y="2208"/>
                  <a:pt x="68975" y="2208"/>
                </a:cubicBezTo>
                <a:cubicBezTo>
                  <a:pt x="68893" y="2208"/>
                  <a:pt x="68813" y="2207"/>
                  <a:pt x="68733" y="2206"/>
                </a:cubicBezTo>
                <a:cubicBezTo>
                  <a:pt x="66368" y="2172"/>
                  <a:pt x="64002" y="2138"/>
                  <a:pt x="61670" y="2104"/>
                </a:cubicBezTo>
                <a:cubicBezTo>
                  <a:pt x="60552" y="2094"/>
                  <a:pt x="59436" y="2090"/>
                  <a:pt x="58322" y="2090"/>
                </a:cubicBezTo>
                <a:cubicBezTo>
                  <a:pt x="55632" y="2090"/>
                  <a:pt x="52949" y="2114"/>
                  <a:pt x="50248" y="2138"/>
                </a:cubicBezTo>
                <a:cubicBezTo>
                  <a:pt x="49809" y="1665"/>
                  <a:pt x="49235" y="1361"/>
                  <a:pt x="48559" y="1293"/>
                </a:cubicBezTo>
                <a:cubicBezTo>
                  <a:pt x="44693" y="857"/>
                  <a:pt x="40814" y="446"/>
                  <a:pt x="36938" y="446"/>
                </a:cubicBezTo>
                <a:cubicBezTo>
                  <a:pt x="34512" y="446"/>
                  <a:pt x="32088" y="607"/>
                  <a:pt x="29669" y="1023"/>
                </a:cubicBezTo>
                <a:lnTo>
                  <a:pt x="29567" y="1057"/>
                </a:lnTo>
                <a:cubicBezTo>
                  <a:pt x="27455" y="353"/>
                  <a:pt x="25262" y="0"/>
                  <a:pt x="23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50" name="Google Shape;1950;p41"/>
          <p:cNvSpPr/>
          <p:nvPr/>
        </p:nvSpPr>
        <p:spPr>
          <a:xfrm flipH="1">
            <a:off x="675331" y="2806093"/>
            <a:ext cx="2628159" cy="1218683"/>
          </a:xfrm>
          <a:custGeom>
            <a:avLst/>
            <a:gdLst/>
            <a:ahLst/>
            <a:cxnLst/>
            <a:rect l="l" t="t" r="r" b="b"/>
            <a:pathLst>
              <a:path w="70459" h="34135" extrusionOk="0">
                <a:moveTo>
                  <a:pt x="20299" y="1240"/>
                </a:moveTo>
                <a:cubicBezTo>
                  <a:pt x="21395" y="1240"/>
                  <a:pt x="22505" y="1319"/>
                  <a:pt x="23588" y="1356"/>
                </a:cubicBezTo>
                <a:lnTo>
                  <a:pt x="32881" y="1626"/>
                </a:lnTo>
                <a:lnTo>
                  <a:pt x="68904" y="2640"/>
                </a:lnTo>
                <a:cubicBezTo>
                  <a:pt x="68971" y="6256"/>
                  <a:pt x="68904" y="9838"/>
                  <a:pt x="68735" y="13454"/>
                </a:cubicBezTo>
                <a:cubicBezTo>
                  <a:pt x="57677" y="12376"/>
                  <a:pt x="46585" y="11836"/>
                  <a:pt x="35494" y="11836"/>
                </a:cubicBezTo>
                <a:cubicBezTo>
                  <a:pt x="24316" y="11836"/>
                  <a:pt x="13138" y="12385"/>
                  <a:pt x="1994" y="13487"/>
                </a:cubicBezTo>
                <a:cubicBezTo>
                  <a:pt x="3954" y="11764"/>
                  <a:pt x="5948" y="10041"/>
                  <a:pt x="7942" y="8317"/>
                </a:cubicBezTo>
                <a:cubicBezTo>
                  <a:pt x="10240" y="6391"/>
                  <a:pt x="12504" y="4195"/>
                  <a:pt x="15004" y="2539"/>
                </a:cubicBezTo>
                <a:cubicBezTo>
                  <a:pt x="16584" y="1471"/>
                  <a:pt x="18420" y="1240"/>
                  <a:pt x="20299" y="1240"/>
                </a:cubicBezTo>
                <a:close/>
                <a:moveTo>
                  <a:pt x="20159" y="1"/>
                </a:moveTo>
                <a:cubicBezTo>
                  <a:pt x="17926" y="1"/>
                  <a:pt x="16024" y="265"/>
                  <a:pt x="14092" y="1626"/>
                </a:cubicBezTo>
                <a:cubicBezTo>
                  <a:pt x="9226" y="5073"/>
                  <a:pt x="4765" y="9331"/>
                  <a:pt x="305" y="13285"/>
                </a:cubicBezTo>
                <a:cubicBezTo>
                  <a:pt x="136" y="13420"/>
                  <a:pt x="68" y="13690"/>
                  <a:pt x="170" y="13927"/>
                </a:cubicBezTo>
                <a:cubicBezTo>
                  <a:pt x="102" y="14028"/>
                  <a:pt x="34" y="14130"/>
                  <a:pt x="68" y="14265"/>
                </a:cubicBezTo>
                <a:lnTo>
                  <a:pt x="1" y="32513"/>
                </a:lnTo>
                <a:cubicBezTo>
                  <a:pt x="1" y="32935"/>
                  <a:pt x="322" y="33146"/>
                  <a:pt x="643" y="33146"/>
                </a:cubicBezTo>
                <a:cubicBezTo>
                  <a:pt x="964" y="33146"/>
                  <a:pt x="1285" y="32935"/>
                  <a:pt x="1285" y="32513"/>
                </a:cubicBezTo>
                <a:cubicBezTo>
                  <a:pt x="1285" y="26633"/>
                  <a:pt x="1285" y="20719"/>
                  <a:pt x="1318" y="14839"/>
                </a:cubicBezTo>
                <a:cubicBezTo>
                  <a:pt x="12700" y="13686"/>
                  <a:pt x="24117" y="13111"/>
                  <a:pt x="35537" y="13111"/>
                </a:cubicBezTo>
                <a:cubicBezTo>
                  <a:pt x="46530" y="13111"/>
                  <a:pt x="57526" y="13643"/>
                  <a:pt x="68498" y="14704"/>
                </a:cubicBezTo>
                <a:cubicBezTo>
                  <a:pt x="69005" y="20956"/>
                  <a:pt x="69174" y="27241"/>
                  <a:pt x="68971" y="33526"/>
                </a:cubicBezTo>
                <a:cubicBezTo>
                  <a:pt x="68971" y="33932"/>
                  <a:pt x="69284" y="34135"/>
                  <a:pt x="69601" y="34135"/>
                </a:cubicBezTo>
                <a:cubicBezTo>
                  <a:pt x="69917" y="34135"/>
                  <a:pt x="70238" y="33932"/>
                  <a:pt x="70255" y="33526"/>
                </a:cubicBezTo>
                <a:cubicBezTo>
                  <a:pt x="70458" y="27241"/>
                  <a:pt x="70289" y="20956"/>
                  <a:pt x="69748" y="14670"/>
                </a:cubicBezTo>
                <a:cubicBezTo>
                  <a:pt x="69884" y="14569"/>
                  <a:pt x="69951" y="14400"/>
                  <a:pt x="69951" y="14265"/>
                </a:cubicBezTo>
                <a:cubicBezTo>
                  <a:pt x="70188" y="10176"/>
                  <a:pt x="70222" y="6121"/>
                  <a:pt x="70154" y="2032"/>
                </a:cubicBezTo>
                <a:cubicBezTo>
                  <a:pt x="70120" y="1694"/>
                  <a:pt x="69850" y="1424"/>
                  <a:pt x="69512" y="1424"/>
                </a:cubicBezTo>
                <a:lnTo>
                  <a:pt x="30312" y="275"/>
                </a:lnTo>
                <a:cubicBezTo>
                  <a:pt x="27102" y="207"/>
                  <a:pt x="23858" y="72"/>
                  <a:pt x="20614" y="4"/>
                </a:cubicBezTo>
                <a:cubicBezTo>
                  <a:pt x="20461" y="2"/>
                  <a:pt x="20309" y="1"/>
                  <a:pt x="201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52" name="Google Shape;1952;p41"/>
          <p:cNvSpPr/>
          <p:nvPr/>
        </p:nvSpPr>
        <p:spPr>
          <a:xfrm rot="413174">
            <a:off x="4192687" y="3272549"/>
            <a:ext cx="897812" cy="285771"/>
          </a:xfrm>
          <a:custGeom>
            <a:avLst/>
            <a:gdLst/>
            <a:ahLst/>
            <a:cxnLst/>
            <a:rect l="l" t="t" r="r" b="b"/>
            <a:pathLst>
              <a:path w="26934" h="8573" extrusionOk="0">
                <a:moveTo>
                  <a:pt x="23987" y="1"/>
                </a:moveTo>
                <a:cubicBezTo>
                  <a:pt x="23911" y="1"/>
                  <a:pt x="23834" y="5"/>
                  <a:pt x="23757" y="12"/>
                </a:cubicBezTo>
                <a:lnTo>
                  <a:pt x="3177" y="2209"/>
                </a:lnTo>
                <a:cubicBezTo>
                  <a:pt x="1487" y="2378"/>
                  <a:pt x="1" y="3527"/>
                  <a:pt x="1" y="5385"/>
                </a:cubicBezTo>
                <a:cubicBezTo>
                  <a:pt x="1" y="6871"/>
                  <a:pt x="1328" y="8573"/>
                  <a:pt x="2950" y="8573"/>
                </a:cubicBezTo>
                <a:cubicBezTo>
                  <a:pt x="3025" y="8573"/>
                  <a:pt x="3101" y="8569"/>
                  <a:pt x="3177" y="8562"/>
                </a:cubicBezTo>
                <a:lnTo>
                  <a:pt x="23757" y="6365"/>
                </a:lnTo>
                <a:cubicBezTo>
                  <a:pt x="25446" y="6162"/>
                  <a:pt x="26933" y="5013"/>
                  <a:pt x="26933" y="3189"/>
                </a:cubicBezTo>
                <a:cubicBezTo>
                  <a:pt x="26933" y="1672"/>
                  <a:pt x="25608" y="1"/>
                  <a:pt x="23987" y="1"/>
                </a:cubicBezTo>
                <a:close/>
              </a:path>
            </a:pathLst>
          </a:custGeom>
          <a:solidFill>
            <a:srgbClr val="FFD9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53" name="Google Shape;1953;p41"/>
          <p:cNvSpPr txBox="1"/>
          <p:nvPr/>
        </p:nvSpPr>
        <p:spPr>
          <a:xfrm>
            <a:off x="4107187" y="3219834"/>
            <a:ext cx="10688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2016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955" name="Google Shape;1955;p41"/>
          <p:cNvCxnSpPr/>
          <p:nvPr/>
        </p:nvCxnSpPr>
        <p:spPr>
          <a:xfrm>
            <a:off x="4455400" y="4586854"/>
            <a:ext cx="2201200" cy="25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57" name="Google Shape;1957;p41"/>
          <p:cNvSpPr/>
          <p:nvPr/>
        </p:nvSpPr>
        <p:spPr>
          <a:xfrm>
            <a:off x="6641434" y="4223761"/>
            <a:ext cx="3905600" cy="7496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487667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58" name="Google Shape;1958;p41"/>
          <p:cNvSpPr/>
          <p:nvPr/>
        </p:nvSpPr>
        <p:spPr>
          <a:xfrm rot="5400000" flipH="1">
            <a:off x="10032579" y="4458906"/>
            <a:ext cx="389771" cy="639139"/>
          </a:xfrm>
          <a:custGeom>
            <a:avLst/>
            <a:gdLst/>
            <a:ahLst/>
            <a:cxnLst/>
            <a:rect l="l" t="t" r="r" b="b"/>
            <a:pathLst>
              <a:path w="20074" h="32917" extrusionOk="0">
                <a:moveTo>
                  <a:pt x="14705" y="1"/>
                </a:moveTo>
                <a:cubicBezTo>
                  <a:pt x="12999" y="1"/>
                  <a:pt x="11342" y="342"/>
                  <a:pt x="9868" y="1403"/>
                </a:cubicBezTo>
                <a:cubicBezTo>
                  <a:pt x="6353" y="2012"/>
                  <a:pt x="3177" y="3431"/>
                  <a:pt x="1893" y="6844"/>
                </a:cubicBezTo>
                <a:cubicBezTo>
                  <a:pt x="710" y="10020"/>
                  <a:pt x="507" y="13839"/>
                  <a:pt x="271" y="17218"/>
                </a:cubicBezTo>
                <a:cubicBezTo>
                  <a:pt x="0" y="21037"/>
                  <a:pt x="34" y="24855"/>
                  <a:pt x="372" y="28674"/>
                </a:cubicBezTo>
                <a:cubicBezTo>
                  <a:pt x="440" y="29688"/>
                  <a:pt x="1251" y="30499"/>
                  <a:pt x="2264" y="30532"/>
                </a:cubicBezTo>
                <a:cubicBezTo>
                  <a:pt x="2061" y="31975"/>
                  <a:pt x="3300" y="32917"/>
                  <a:pt x="4400" y="32917"/>
                </a:cubicBezTo>
                <a:cubicBezTo>
                  <a:pt x="5130" y="32917"/>
                  <a:pt x="5800" y="32503"/>
                  <a:pt x="5948" y="31546"/>
                </a:cubicBezTo>
                <a:cubicBezTo>
                  <a:pt x="6421" y="28505"/>
                  <a:pt x="6860" y="25464"/>
                  <a:pt x="7333" y="22388"/>
                </a:cubicBezTo>
                <a:cubicBezTo>
                  <a:pt x="7502" y="22219"/>
                  <a:pt x="7637" y="21983"/>
                  <a:pt x="7705" y="21746"/>
                </a:cubicBezTo>
                <a:cubicBezTo>
                  <a:pt x="10104" y="14954"/>
                  <a:pt x="14126" y="8905"/>
                  <a:pt x="19397" y="4005"/>
                </a:cubicBezTo>
                <a:cubicBezTo>
                  <a:pt x="19938" y="3465"/>
                  <a:pt x="20073" y="2654"/>
                  <a:pt x="19769" y="1944"/>
                </a:cubicBezTo>
                <a:cubicBezTo>
                  <a:pt x="19735" y="1201"/>
                  <a:pt x="19161" y="525"/>
                  <a:pt x="18417" y="390"/>
                </a:cubicBezTo>
                <a:cubicBezTo>
                  <a:pt x="17187" y="177"/>
                  <a:pt x="15933" y="1"/>
                  <a:pt x="147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60" name="Google Shape;1960;p41"/>
          <p:cNvSpPr/>
          <p:nvPr/>
        </p:nvSpPr>
        <p:spPr>
          <a:xfrm flipH="1">
            <a:off x="585847" y="4015689"/>
            <a:ext cx="3612594" cy="530018"/>
          </a:xfrm>
          <a:custGeom>
            <a:avLst/>
            <a:gdLst/>
            <a:ahLst/>
            <a:cxnLst/>
            <a:rect l="l" t="t" r="r" b="b"/>
            <a:pathLst>
              <a:path w="96851" h="13307" extrusionOk="0">
                <a:moveTo>
                  <a:pt x="72095" y="1"/>
                </a:moveTo>
                <a:cubicBezTo>
                  <a:pt x="62763" y="1"/>
                  <a:pt x="53430" y="402"/>
                  <a:pt x="44134" y="1183"/>
                </a:cubicBezTo>
                <a:cubicBezTo>
                  <a:pt x="40164" y="610"/>
                  <a:pt x="36143" y="401"/>
                  <a:pt x="32115" y="401"/>
                </a:cubicBezTo>
                <a:cubicBezTo>
                  <a:pt x="26886" y="401"/>
                  <a:pt x="21646" y="753"/>
                  <a:pt x="16492" y="1116"/>
                </a:cubicBezTo>
                <a:cubicBezTo>
                  <a:pt x="15072" y="1251"/>
                  <a:pt x="13991" y="2467"/>
                  <a:pt x="13991" y="3887"/>
                </a:cubicBezTo>
                <a:cubicBezTo>
                  <a:pt x="13079" y="4360"/>
                  <a:pt x="12132" y="4833"/>
                  <a:pt x="11254" y="5374"/>
                </a:cubicBezTo>
                <a:cubicBezTo>
                  <a:pt x="9260" y="6489"/>
                  <a:pt x="7300" y="7739"/>
                  <a:pt x="5103" y="8111"/>
                </a:cubicBezTo>
                <a:lnTo>
                  <a:pt x="3279" y="8212"/>
                </a:lnTo>
                <a:cubicBezTo>
                  <a:pt x="35" y="8415"/>
                  <a:pt x="1" y="13112"/>
                  <a:pt x="3279" y="13281"/>
                </a:cubicBezTo>
                <a:cubicBezTo>
                  <a:pt x="3506" y="13298"/>
                  <a:pt x="3733" y="13307"/>
                  <a:pt x="3959" y="13307"/>
                </a:cubicBezTo>
                <a:cubicBezTo>
                  <a:pt x="4609" y="13307"/>
                  <a:pt x="5254" y="13237"/>
                  <a:pt x="5881" y="13112"/>
                </a:cubicBezTo>
                <a:lnTo>
                  <a:pt x="56739" y="10003"/>
                </a:lnTo>
                <a:lnTo>
                  <a:pt x="56806" y="10037"/>
                </a:lnTo>
                <a:cubicBezTo>
                  <a:pt x="59159" y="11009"/>
                  <a:pt x="61492" y="11187"/>
                  <a:pt x="63923" y="11187"/>
                </a:cubicBezTo>
                <a:cubicBezTo>
                  <a:pt x="64704" y="11187"/>
                  <a:pt x="65496" y="11169"/>
                  <a:pt x="66302" y="11152"/>
                </a:cubicBezTo>
                <a:lnTo>
                  <a:pt x="77690" y="10916"/>
                </a:lnTo>
                <a:cubicBezTo>
                  <a:pt x="83806" y="10814"/>
                  <a:pt x="90328" y="11186"/>
                  <a:pt x="95262" y="7029"/>
                </a:cubicBezTo>
                <a:cubicBezTo>
                  <a:pt x="96850" y="5678"/>
                  <a:pt x="95701" y="2805"/>
                  <a:pt x="93708" y="2704"/>
                </a:cubicBezTo>
                <a:cubicBezTo>
                  <a:pt x="93539" y="1521"/>
                  <a:pt x="92525" y="609"/>
                  <a:pt x="91308" y="575"/>
                </a:cubicBezTo>
                <a:cubicBezTo>
                  <a:pt x="84911" y="190"/>
                  <a:pt x="78503" y="1"/>
                  <a:pt x="7209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61" name="Google Shape;1961;p41"/>
          <p:cNvSpPr/>
          <p:nvPr/>
        </p:nvSpPr>
        <p:spPr>
          <a:xfrm flipH="1">
            <a:off x="658955" y="3989202"/>
            <a:ext cx="3582344" cy="1218717"/>
          </a:xfrm>
          <a:custGeom>
            <a:avLst/>
            <a:gdLst/>
            <a:ahLst/>
            <a:cxnLst/>
            <a:rect l="l" t="t" r="r" b="b"/>
            <a:pathLst>
              <a:path w="96040" h="30598" extrusionOk="0">
                <a:moveTo>
                  <a:pt x="29442" y="1215"/>
                </a:moveTo>
                <a:cubicBezTo>
                  <a:pt x="31280" y="1215"/>
                  <a:pt x="33125" y="1326"/>
                  <a:pt x="34909" y="1341"/>
                </a:cubicBezTo>
                <a:lnTo>
                  <a:pt x="46804" y="1477"/>
                </a:lnTo>
                <a:cubicBezTo>
                  <a:pt x="62652" y="1679"/>
                  <a:pt x="78467" y="1916"/>
                  <a:pt x="94316" y="2186"/>
                </a:cubicBezTo>
                <a:cubicBezTo>
                  <a:pt x="94451" y="5092"/>
                  <a:pt x="94519" y="7999"/>
                  <a:pt x="94485" y="10938"/>
                </a:cubicBezTo>
                <a:cubicBezTo>
                  <a:pt x="84870" y="10463"/>
                  <a:pt x="75248" y="10278"/>
                  <a:pt x="65623" y="10278"/>
                </a:cubicBezTo>
                <a:cubicBezTo>
                  <a:pt x="45143" y="10278"/>
                  <a:pt x="24651" y="11117"/>
                  <a:pt x="4191" y="11783"/>
                </a:cubicBezTo>
                <a:lnTo>
                  <a:pt x="12369" y="7390"/>
                </a:lnTo>
                <a:cubicBezTo>
                  <a:pt x="15782" y="5566"/>
                  <a:pt x="19229" y="3301"/>
                  <a:pt x="22878" y="2085"/>
                </a:cubicBezTo>
                <a:cubicBezTo>
                  <a:pt x="24975" y="1380"/>
                  <a:pt x="27204" y="1215"/>
                  <a:pt x="29442" y="1215"/>
                </a:cubicBezTo>
                <a:close/>
                <a:moveTo>
                  <a:pt x="29090" y="1"/>
                </a:moveTo>
                <a:cubicBezTo>
                  <a:pt x="26740" y="1"/>
                  <a:pt x="24412" y="156"/>
                  <a:pt x="22169" y="970"/>
                </a:cubicBezTo>
                <a:cubicBezTo>
                  <a:pt x="18654" y="2254"/>
                  <a:pt x="15376" y="4349"/>
                  <a:pt x="12099" y="6106"/>
                </a:cubicBezTo>
                <a:lnTo>
                  <a:pt x="1353" y="11851"/>
                </a:lnTo>
                <a:lnTo>
                  <a:pt x="879" y="11851"/>
                </a:lnTo>
                <a:cubicBezTo>
                  <a:pt x="542" y="11851"/>
                  <a:pt x="237" y="12155"/>
                  <a:pt x="237" y="12493"/>
                </a:cubicBezTo>
                <a:cubicBezTo>
                  <a:pt x="170" y="18305"/>
                  <a:pt x="68" y="24151"/>
                  <a:pt x="1" y="29964"/>
                </a:cubicBezTo>
                <a:cubicBezTo>
                  <a:pt x="1" y="30386"/>
                  <a:pt x="313" y="30597"/>
                  <a:pt x="626" y="30597"/>
                </a:cubicBezTo>
                <a:cubicBezTo>
                  <a:pt x="939" y="30597"/>
                  <a:pt x="1251" y="30386"/>
                  <a:pt x="1251" y="29964"/>
                </a:cubicBezTo>
                <a:cubicBezTo>
                  <a:pt x="1353" y="24354"/>
                  <a:pt x="1420" y="18778"/>
                  <a:pt x="1488" y="13203"/>
                </a:cubicBezTo>
                <a:cubicBezTo>
                  <a:pt x="1555" y="13203"/>
                  <a:pt x="1589" y="13169"/>
                  <a:pt x="1623" y="13135"/>
                </a:cubicBezTo>
                <a:lnTo>
                  <a:pt x="1690" y="13101"/>
                </a:lnTo>
                <a:cubicBezTo>
                  <a:pt x="23027" y="12448"/>
                  <a:pt x="44395" y="11536"/>
                  <a:pt x="65751" y="11536"/>
                </a:cubicBezTo>
                <a:cubicBezTo>
                  <a:pt x="75310" y="11536"/>
                  <a:pt x="84867" y="11719"/>
                  <a:pt x="94417" y="12189"/>
                </a:cubicBezTo>
                <a:lnTo>
                  <a:pt x="94417" y="12797"/>
                </a:lnTo>
                <a:cubicBezTo>
                  <a:pt x="94417" y="12932"/>
                  <a:pt x="94451" y="13101"/>
                  <a:pt x="94552" y="13203"/>
                </a:cubicBezTo>
                <a:cubicBezTo>
                  <a:pt x="94688" y="18677"/>
                  <a:pt x="94316" y="24185"/>
                  <a:pt x="94552" y="29660"/>
                </a:cubicBezTo>
                <a:cubicBezTo>
                  <a:pt x="94570" y="30069"/>
                  <a:pt x="94906" y="30281"/>
                  <a:pt x="95230" y="30281"/>
                </a:cubicBezTo>
                <a:cubicBezTo>
                  <a:pt x="95547" y="30281"/>
                  <a:pt x="95853" y="30078"/>
                  <a:pt x="95837" y="29660"/>
                </a:cubicBezTo>
                <a:cubicBezTo>
                  <a:pt x="95566" y="23644"/>
                  <a:pt x="96039" y="17629"/>
                  <a:pt x="95769" y="11614"/>
                </a:cubicBezTo>
                <a:cubicBezTo>
                  <a:pt x="95769" y="11513"/>
                  <a:pt x="95735" y="11445"/>
                  <a:pt x="95701" y="11344"/>
                </a:cubicBezTo>
                <a:cubicBezTo>
                  <a:pt x="95769" y="8100"/>
                  <a:pt x="95701" y="4822"/>
                  <a:pt x="95532" y="1578"/>
                </a:cubicBezTo>
                <a:cubicBezTo>
                  <a:pt x="95532" y="1240"/>
                  <a:pt x="95262" y="936"/>
                  <a:pt x="94924" y="936"/>
                </a:cubicBezTo>
                <a:cubicBezTo>
                  <a:pt x="78332" y="666"/>
                  <a:pt x="61740" y="429"/>
                  <a:pt x="45148" y="226"/>
                </a:cubicBezTo>
                <a:lnTo>
                  <a:pt x="32881" y="57"/>
                </a:lnTo>
                <a:cubicBezTo>
                  <a:pt x="31618" y="46"/>
                  <a:pt x="30351" y="1"/>
                  <a:pt x="2909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63" name="Google Shape;1963;p41"/>
          <p:cNvSpPr/>
          <p:nvPr/>
        </p:nvSpPr>
        <p:spPr>
          <a:xfrm rot="413174">
            <a:off x="4992466" y="4455675"/>
            <a:ext cx="897812" cy="285771"/>
          </a:xfrm>
          <a:custGeom>
            <a:avLst/>
            <a:gdLst/>
            <a:ahLst/>
            <a:cxnLst/>
            <a:rect l="l" t="t" r="r" b="b"/>
            <a:pathLst>
              <a:path w="26934" h="8573" extrusionOk="0">
                <a:moveTo>
                  <a:pt x="23987" y="1"/>
                </a:moveTo>
                <a:cubicBezTo>
                  <a:pt x="23911" y="1"/>
                  <a:pt x="23834" y="5"/>
                  <a:pt x="23757" y="12"/>
                </a:cubicBezTo>
                <a:lnTo>
                  <a:pt x="3177" y="2209"/>
                </a:lnTo>
                <a:cubicBezTo>
                  <a:pt x="1487" y="2378"/>
                  <a:pt x="1" y="3527"/>
                  <a:pt x="1" y="5385"/>
                </a:cubicBezTo>
                <a:cubicBezTo>
                  <a:pt x="1" y="6871"/>
                  <a:pt x="1328" y="8573"/>
                  <a:pt x="2950" y="8573"/>
                </a:cubicBezTo>
                <a:cubicBezTo>
                  <a:pt x="3025" y="8573"/>
                  <a:pt x="3101" y="8569"/>
                  <a:pt x="3177" y="8562"/>
                </a:cubicBezTo>
                <a:lnTo>
                  <a:pt x="23757" y="6365"/>
                </a:lnTo>
                <a:cubicBezTo>
                  <a:pt x="25446" y="6162"/>
                  <a:pt x="26933" y="5013"/>
                  <a:pt x="26933" y="3189"/>
                </a:cubicBezTo>
                <a:cubicBezTo>
                  <a:pt x="26933" y="1672"/>
                  <a:pt x="25608" y="1"/>
                  <a:pt x="23987" y="1"/>
                </a:cubicBezTo>
                <a:close/>
              </a:path>
            </a:pathLst>
          </a:custGeom>
          <a:solidFill>
            <a:srgbClr val="B4DB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64" name="Google Shape;1964;p41"/>
          <p:cNvSpPr txBox="1"/>
          <p:nvPr/>
        </p:nvSpPr>
        <p:spPr>
          <a:xfrm>
            <a:off x="4906966" y="4402960"/>
            <a:ext cx="10688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2014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966" name="Google Shape;1966;p41"/>
          <p:cNvCxnSpPr/>
          <p:nvPr/>
        </p:nvCxnSpPr>
        <p:spPr>
          <a:xfrm>
            <a:off x="5715200" y="5794167"/>
            <a:ext cx="1961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68" name="Google Shape;1968;p41"/>
          <p:cNvSpPr/>
          <p:nvPr/>
        </p:nvSpPr>
        <p:spPr>
          <a:xfrm>
            <a:off x="7676734" y="5408679"/>
            <a:ext cx="3905600" cy="7496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487667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69" name="Google Shape;1969;p41"/>
          <p:cNvSpPr/>
          <p:nvPr/>
        </p:nvSpPr>
        <p:spPr>
          <a:xfrm rot="21141075" flipH="1">
            <a:off x="11121453" y="5437107"/>
            <a:ext cx="459487" cy="483627"/>
          </a:xfrm>
          <a:custGeom>
            <a:avLst/>
            <a:gdLst/>
            <a:ahLst/>
            <a:cxnLst/>
            <a:rect l="l" t="t" r="r" b="b"/>
            <a:pathLst>
              <a:path w="17131" h="18031" extrusionOk="0">
                <a:moveTo>
                  <a:pt x="14574" y="1"/>
                </a:moveTo>
                <a:cubicBezTo>
                  <a:pt x="14562" y="1"/>
                  <a:pt x="14550" y="1"/>
                  <a:pt x="14538" y="1"/>
                </a:cubicBezTo>
                <a:cubicBezTo>
                  <a:pt x="10550" y="35"/>
                  <a:pt x="6157" y="406"/>
                  <a:pt x="3285" y="3549"/>
                </a:cubicBezTo>
                <a:cubicBezTo>
                  <a:pt x="413" y="6692"/>
                  <a:pt x="784" y="11659"/>
                  <a:pt x="548" y="15647"/>
                </a:cubicBezTo>
                <a:cubicBezTo>
                  <a:pt x="1" y="16969"/>
                  <a:pt x="1130" y="18030"/>
                  <a:pt x="2349" y="18030"/>
                </a:cubicBezTo>
                <a:cubicBezTo>
                  <a:pt x="2936" y="18030"/>
                  <a:pt x="3544" y="17784"/>
                  <a:pt x="3995" y="17201"/>
                </a:cubicBezTo>
                <a:lnTo>
                  <a:pt x="9570" y="10003"/>
                </a:lnTo>
                <a:cubicBezTo>
                  <a:pt x="9739" y="9767"/>
                  <a:pt x="9875" y="9463"/>
                  <a:pt x="9942" y="9159"/>
                </a:cubicBezTo>
                <a:cubicBezTo>
                  <a:pt x="11024" y="7942"/>
                  <a:pt x="12139" y="6726"/>
                  <a:pt x="13321" y="5577"/>
                </a:cubicBezTo>
                <a:cubicBezTo>
                  <a:pt x="13693" y="5442"/>
                  <a:pt x="13964" y="5137"/>
                  <a:pt x="14132" y="4799"/>
                </a:cubicBezTo>
                <a:cubicBezTo>
                  <a:pt x="14707" y="4259"/>
                  <a:pt x="15281" y="3752"/>
                  <a:pt x="15890" y="3245"/>
                </a:cubicBezTo>
                <a:cubicBezTo>
                  <a:pt x="17130" y="2138"/>
                  <a:pt x="16109" y="1"/>
                  <a:pt x="1457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71" name="Google Shape;1971;p41"/>
          <p:cNvSpPr/>
          <p:nvPr/>
        </p:nvSpPr>
        <p:spPr>
          <a:xfrm flipH="1">
            <a:off x="676601" y="5173167"/>
            <a:ext cx="4614635" cy="519345"/>
          </a:xfrm>
          <a:custGeom>
            <a:avLst/>
            <a:gdLst/>
            <a:ahLst/>
            <a:cxnLst/>
            <a:rect l="l" t="t" r="r" b="b"/>
            <a:pathLst>
              <a:path w="123715" h="12397" extrusionOk="0">
                <a:moveTo>
                  <a:pt x="26993" y="1"/>
                </a:moveTo>
                <a:cubicBezTo>
                  <a:pt x="26575" y="1"/>
                  <a:pt x="26130" y="132"/>
                  <a:pt x="25682" y="433"/>
                </a:cubicBezTo>
                <a:cubicBezTo>
                  <a:pt x="24499" y="1211"/>
                  <a:pt x="23249" y="1954"/>
                  <a:pt x="21999" y="2630"/>
                </a:cubicBezTo>
                <a:cubicBezTo>
                  <a:pt x="21627" y="2698"/>
                  <a:pt x="21221" y="2765"/>
                  <a:pt x="20850" y="2833"/>
                </a:cubicBezTo>
                <a:cubicBezTo>
                  <a:pt x="20241" y="2968"/>
                  <a:pt x="19735" y="3340"/>
                  <a:pt x="19430" y="3847"/>
                </a:cubicBezTo>
                <a:cubicBezTo>
                  <a:pt x="15713" y="5502"/>
                  <a:pt x="11759" y="6584"/>
                  <a:pt x="7704" y="7057"/>
                </a:cubicBezTo>
                <a:lnTo>
                  <a:pt x="3278" y="7327"/>
                </a:lnTo>
                <a:cubicBezTo>
                  <a:pt x="78" y="7529"/>
                  <a:pt x="0" y="12396"/>
                  <a:pt x="3244" y="12396"/>
                </a:cubicBezTo>
                <a:cubicBezTo>
                  <a:pt x="3255" y="12396"/>
                  <a:pt x="3266" y="12396"/>
                  <a:pt x="3278" y="12396"/>
                </a:cubicBezTo>
                <a:cubicBezTo>
                  <a:pt x="4900" y="12396"/>
                  <a:pt x="6522" y="12295"/>
                  <a:pt x="8144" y="12126"/>
                </a:cubicBezTo>
                <a:cubicBezTo>
                  <a:pt x="37070" y="10335"/>
                  <a:pt x="65997" y="9287"/>
                  <a:pt x="94957" y="8882"/>
                </a:cubicBezTo>
                <a:cubicBezTo>
                  <a:pt x="102131" y="8798"/>
                  <a:pt x="109282" y="8738"/>
                  <a:pt x="116448" y="8738"/>
                </a:cubicBezTo>
                <a:cubicBezTo>
                  <a:pt x="117991" y="8738"/>
                  <a:pt x="119534" y="8740"/>
                  <a:pt x="121078" y="8746"/>
                </a:cubicBezTo>
                <a:cubicBezTo>
                  <a:pt x="122363" y="8746"/>
                  <a:pt x="123714" y="7564"/>
                  <a:pt x="123613" y="6212"/>
                </a:cubicBezTo>
                <a:cubicBezTo>
                  <a:pt x="123512" y="5333"/>
                  <a:pt x="123444" y="4455"/>
                  <a:pt x="123376" y="3576"/>
                </a:cubicBezTo>
                <a:cubicBezTo>
                  <a:pt x="123241" y="2224"/>
                  <a:pt x="122295" y="1042"/>
                  <a:pt x="120842" y="1042"/>
                </a:cubicBezTo>
                <a:lnTo>
                  <a:pt x="70390" y="1447"/>
                </a:lnTo>
                <a:lnTo>
                  <a:pt x="45147" y="1684"/>
                </a:lnTo>
                <a:cubicBezTo>
                  <a:pt x="44783" y="1686"/>
                  <a:pt x="44419" y="1687"/>
                  <a:pt x="44054" y="1687"/>
                </a:cubicBezTo>
                <a:cubicBezTo>
                  <a:pt x="41297" y="1687"/>
                  <a:pt x="38490" y="1628"/>
                  <a:pt x="35676" y="1628"/>
                </a:cubicBezTo>
                <a:cubicBezTo>
                  <a:pt x="33524" y="1628"/>
                  <a:pt x="31369" y="1663"/>
                  <a:pt x="29230" y="1785"/>
                </a:cubicBezTo>
                <a:cubicBezTo>
                  <a:pt x="28893" y="799"/>
                  <a:pt x="28026" y="1"/>
                  <a:pt x="269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72" name="Google Shape;1972;p41"/>
          <p:cNvSpPr/>
          <p:nvPr/>
        </p:nvSpPr>
        <p:spPr>
          <a:xfrm flipH="1">
            <a:off x="613599" y="6298363"/>
            <a:ext cx="4792371" cy="86424"/>
          </a:xfrm>
          <a:custGeom>
            <a:avLst/>
            <a:gdLst/>
            <a:ahLst/>
            <a:cxnLst/>
            <a:rect l="l" t="t" r="r" b="b"/>
            <a:pathLst>
              <a:path w="128480" h="2063" extrusionOk="0">
                <a:moveTo>
                  <a:pt x="127669" y="0"/>
                </a:moveTo>
                <a:cubicBezTo>
                  <a:pt x="96589" y="511"/>
                  <a:pt x="65540" y="780"/>
                  <a:pt x="34463" y="780"/>
                </a:cubicBezTo>
                <a:cubicBezTo>
                  <a:pt x="32629" y="780"/>
                  <a:pt x="30795" y="779"/>
                  <a:pt x="28961" y="777"/>
                </a:cubicBezTo>
                <a:cubicBezTo>
                  <a:pt x="19600" y="777"/>
                  <a:pt x="10206" y="744"/>
                  <a:pt x="845" y="676"/>
                </a:cubicBezTo>
                <a:cubicBezTo>
                  <a:pt x="1" y="676"/>
                  <a:pt x="1" y="1926"/>
                  <a:pt x="845" y="1926"/>
                </a:cubicBezTo>
                <a:lnTo>
                  <a:pt x="845" y="1960"/>
                </a:lnTo>
                <a:cubicBezTo>
                  <a:pt x="12016" y="2029"/>
                  <a:pt x="23191" y="2063"/>
                  <a:pt x="34367" y="2063"/>
                </a:cubicBezTo>
                <a:cubicBezTo>
                  <a:pt x="56086" y="2063"/>
                  <a:pt x="77810" y="1935"/>
                  <a:pt x="99520" y="1690"/>
                </a:cubicBezTo>
                <a:cubicBezTo>
                  <a:pt x="108914" y="1555"/>
                  <a:pt x="118275" y="1419"/>
                  <a:pt x="127669" y="1250"/>
                </a:cubicBezTo>
                <a:cubicBezTo>
                  <a:pt x="128480" y="1250"/>
                  <a:pt x="128480" y="0"/>
                  <a:pt x="127669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73" name="Google Shape;1973;p41"/>
          <p:cNvSpPr/>
          <p:nvPr/>
        </p:nvSpPr>
        <p:spPr>
          <a:xfrm flipH="1">
            <a:off x="628706" y="5171491"/>
            <a:ext cx="4826427" cy="1223979"/>
          </a:xfrm>
          <a:custGeom>
            <a:avLst/>
            <a:gdLst/>
            <a:ahLst/>
            <a:cxnLst/>
            <a:rect l="l" t="t" r="r" b="b"/>
            <a:pathLst>
              <a:path w="129393" h="29217" extrusionOk="0">
                <a:moveTo>
                  <a:pt x="127196" y="1284"/>
                </a:moveTo>
                <a:cubicBezTo>
                  <a:pt x="127263" y="3887"/>
                  <a:pt x="127365" y="6489"/>
                  <a:pt x="127432" y="9124"/>
                </a:cubicBezTo>
                <a:lnTo>
                  <a:pt x="29637" y="10037"/>
                </a:lnTo>
                <a:lnTo>
                  <a:pt x="6455" y="10273"/>
                </a:lnTo>
                <a:cubicBezTo>
                  <a:pt x="12605" y="8178"/>
                  <a:pt x="18688" y="5880"/>
                  <a:pt x="24872" y="3853"/>
                </a:cubicBezTo>
                <a:cubicBezTo>
                  <a:pt x="28792" y="2535"/>
                  <a:pt x="32441" y="1453"/>
                  <a:pt x="36598" y="1420"/>
                </a:cubicBezTo>
                <a:cubicBezTo>
                  <a:pt x="37983" y="1408"/>
                  <a:pt x="39369" y="1405"/>
                  <a:pt x="40754" y="1405"/>
                </a:cubicBezTo>
                <a:cubicBezTo>
                  <a:pt x="43525" y="1405"/>
                  <a:pt x="46296" y="1420"/>
                  <a:pt x="49067" y="1420"/>
                </a:cubicBezTo>
                <a:lnTo>
                  <a:pt x="99317" y="1352"/>
                </a:lnTo>
                <a:lnTo>
                  <a:pt x="127196" y="1284"/>
                </a:lnTo>
                <a:close/>
                <a:moveTo>
                  <a:pt x="127804" y="0"/>
                </a:moveTo>
                <a:lnTo>
                  <a:pt x="76710" y="102"/>
                </a:lnTo>
                <a:lnTo>
                  <a:pt x="51568" y="136"/>
                </a:lnTo>
                <a:lnTo>
                  <a:pt x="38592" y="169"/>
                </a:lnTo>
                <a:cubicBezTo>
                  <a:pt x="34875" y="169"/>
                  <a:pt x="31529" y="406"/>
                  <a:pt x="27981" y="1521"/>
                </a:cubicBezTo>
                <a:cubicBezTo>
                  <a:pt x="19330" y="4191"/>
                  <a:pt x="10916" y="7570"/>
                  <a:pt x="2265" y="10307"/>
                </a:cubicBezTo>
                <a:lnTo>
                  <a:pt x="1859" y="10307"/>
                </a:lnTo>
                <a:cubicBezTo>
                  <a:pt x="1555" y="10307"/>
                  <a:pt x="1319" y="10510"/>
                  <a:pt x="1217" y="10780"/>
                </a:cubicBezTo>
                <a:cubicBezTo>
                  <a:pt x="271" y="16660"/>
                  <a:pt x="1" y="22641"/>
                  <a:pt x="508" y="28589"/>
                </a:cubicBezTo>
                <a:cubicBezTo>
                  <a:pt x="508" y="28941"/>
                  <a:pt x="813" y="29217"/>
                  <a:pt x="1137" y="29217"/>
                </a:cubicBezTo>
                <a:cubicBezTo>
                  <a:pt x="1186" y="29217"/>
                  <a:pt x="1236" y="29210"/>
                  <a:pt x="1285" y="29197"/>
                </a:cubicBezTo>
                <a:lnTo>
                  <a:pt x="2569" y="28927"/>
                </a:lnTo>
                <a:cubicBezTo>
                  <a:pt x="3329" y="28800"/>
                  <a:pt x="3080" y="27694"/>
                  <a:pt x="2379" y="27694"/>
                </a:cubicBezTo>
                <a:cubicBezTo>
                  <a:pt x="2331" y="27694"/>
                  <a:pt x="2282" y="27700"/>
                  <a:pt x="2231" y="27710"/>
                </a:cubicBezTo>
                <a:lnTo>
                  <a:pt x="1724" y="27812"/>
                </a:lnTo>
                <a:cubicBezTo>
                  <a:pt x="1319" y="22405"/>
                  <a:pt x="1555" y="16930"/>
                  <a:pt x="2400" y="11557"/>
                </a:cubicBezTo>
                <a:lnTo>
                  <a:pt x="2434" y="11557"/>
                </a:lnTo>
                <a:lnTo>
                  <a:pt x="100398" y="10611"/>
                </a:lnTo>
                <a:lnTo>
                  <a:pt x="127466" y="10375"/>
                </a:lnTo>
                <a:cubicBezTo>
                  <a:pt x="127500" y="10442"/>
                  <a:pt x="127534" y="10510"/>
                  <a:pt x="127601" y="10577"/>
                </a:cubicBezTo>
                <a:cubicBezTo>
                  <a:pt x="127973" y="16187"/>
                  <a:pt x="128108" y="21830"/>
                  <a:pt x="128074" y="27440"/>
                </a:cubicBezTo>
                <a:cubicBezTo>
                  <a:pt x="128074" y="27862"/>
                  <a:pt x="128387" y="28073"/>
                  <a:pt x="128700" y="28073"/>
                </a:cubicBezTo>
                <a:cubicBezTo>
                  <a:pt x="129012" y="28073"/>
                  <a:pt x="129325" y="27862"/>
                  <a:pt x="129325" y="27440"/>
                </a:cubicBezTo>
                <a:cubicBezTo>
                  <a:pt x="129392" y="21526"/>
                  <a:pt x="129223" y="15612"/>
                  <a:pt x="128852" y="9733"/>
                </a:cubicBezTo>
                <a:cubicBezTo>
                  <a:pt x="128818" y="9564"/>
                  <a:pt x="128784" y="9462"/>
                  <a:pt x="128683" y="9327"/>
                </a:cubicBezTo>
                <a:cubicBezTo>
                  <a:pt x="128615" y="6421"/>
                  <a:pt x="128548" y="3515"/>
                  <a:pt x="128446" y="642"/>
                </a:cubicBezTo>
                <a:cubicBezTo>
                  <a:pt x="128446" y="271"/>
                  <a:pt x="128176" y="0"/>
                  <a:pt x="12780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75" name="Google Shape;1975;p41"/>
          <p:cNvSpPr/>
          <p:nvPr/>
        </p:nvSpPr>
        <p:spPr>
          <a:xfrm rot="413174">
            <a:off x="6117034" y="5640594"/>
            <a:ext cx="897812" cy="285771"/>
          </a:xfrm>
          <a:custGeom>
            <a:avLst/>
            <a:gdLst/>
            <a:ahLst/>
            <a:cxnLst/>
            <a:rect l="l" t="t" r="r" b="b"/>
            <a:pathLst>
              <a:path w="26934" h="8573" extrusionOk="0">
                <a:moveTo>
                  <a:pt x="23987" y="1"/>
                </a:moveTo>
                <a:cubicBezTo>
                  <a:pt x="23911" y="1"/>
                  <a:pt x="23834" y="5"/>
                  <a:pt x="23757" y="12"/>
                </a:cubicBezTo>
                <a:lnTo>
                  <a:pt x="3177" y="2209"/>
                </a:lnTo>
                <a:cubicBezTo>
                  <a:pt x="1487" y="2378"/>
                  <a:pt x="1" y="3527"/>
                  <a:pt x="1" y="5385"/>
                </a:cubicBezTo>
                <a:cubicBezTo>
                  <a:pt x="1" y="6871"/>
                  <a:pt x="1328" y="8573"/>
                  <a:pt x="2950" y="8573"/>
                </a:cubicBezTo>
                <a:cubicBezTo>
                  <a:pt x="3025" y="8573"/>
                  <a:pt x="3101" y="8569"/>
                  <a:pt x="3177" y="8562"/>
                </a:cubicBezTo>
                <a:lnTo>
                  <a:pt x="23757" y="6365"/>
                </a:lnTo>
                <a:cubicBezTo>
                  <a:pt x="25446" y="6162"/>
                  <a:pt x="26933" y="5013"/>
                  <a:pt x="26933" y="3189"/>
                </a:cubicBezTo>
                <a:cubicBezTo>
                  <a:pt x="26933" y="1672"/>
                  <a:pt x="25608" y="1"/>
                  <a:pt x="23987" y="1"/>
                </a:cubicBezTo>
                <a:close/>
              </a:path>
            </a:pathLst>
          </a:custGeom>
          <a:solidFill>
            <a:srgbClr val="CAD3D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76" name="Google Shape;1976;p41"/>
          <p:cNvSpPr txBox="1"/>
          <p:nvPr/>
        </p:nvSpPr>
        <p:spPr>
          <a:xfrm>
            <a:off x="6031534" y="5587879"/>
            <a:ext cx="10688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2012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4480EBE-C11B-47E0-8815-AE2E9C2A8821}"/>
              </a:ext>
            </a:extLst>
          </p:cNvPr>
          <p:cNvSpPr txBox="1"/>
          <p:nvPr/>
        </p:nvSpPr>
        <p:spPr>
          <a:xfrm>
            <a:off x="5423233" y="1911071"/>
            <a:ext cx="3185563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5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F815859-D2D6-4DB9-8AEF-45E5612AAD63}"/>
              </a:ext>
            </a:extLst>
          </p:cNvPr>
          <p:cNvSpPr txBox="1"/>
          <p:nvPr/>
        </p:nvSpPr>
        <p:spPr>
          <a:xfrm>
            <a:off x="6131806" y="3091822"/>
            <a:ext cx="3185563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5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414DAF6-1AE9-4C5A-8CC8-53505CF83033}"/>
              </a:ext>
            </a:extLst>
          </p:cNvPr>
          <p:cNvSpPr txBox="1"/>
          <p:nvPr/>
        </p:nvSpPr>
        <p:spPr>
          <a:xfrm>
            <a:off x="6824344" y="4280659"/>
            <a:ext cx="3185563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5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58AEE14-4845-4F94-86B1-47055135672F}"/>
              </a:ext>
            </a:extLst>
          </p:cNvPr>
          <p:cNvSpPr txBox="1"/>
          <p:nvPr/>
        </p:nvSpPr>
        <p:spPr>
          <a:xfrm>
            <a:off x="8038477" y="5473372"/>
            <a:ext cx="3185563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B0A862F1-0E54-4BC6-914E-604D76E7CAD7}"/>
              </a:ext>
            </a:extLst>
          </p:cNvPr>
          <p:cNvGrpSpPr/>
          <p:nvPr/>
        </p:nvGrpSpPr>
        <p:grpSpPr>
          <a:xfrm>
            <a:off x="4930008" y="631062"/>
            <a:ext cx="2292473" cy="578720"/>
            <a:chOff x="4316671" y="374889"/>
            <a:chExt cx="3640628" cy="913465"/>
          </a:xfrm>
        </p:grpSpPr>
        <p:sp>
          <p:nvSpPr>
            <p:cNvPr id="55" name="Google Shape;354;p33">
              <a:extLst>
                <a:ext uri="{FF2B5EF4-FFF2-40B4-BE49-F238E27FC236}">
                  <a16:creationId xmlns:a16="http://schemas.microsoft.com/office/drawing/2014/main" id="{2A3ACC13-09F2-40B5-83FD-6256530BA072}"/>
                </a:ext>
              </a:extLst>
            </p:cNvPr>
            <p:cNvSpPr/>
            <p:nvPr/>
          </p:nvSpPr>
          <p:spPr>
            <a:xfrm>
              <a:off x="4316671" y="374889"/>
              <a:ext cx="3640628" cy="913465"/>
            </a:xfrm>
            <a:custGeom>
              <a:avLst/>
              <a:gdLst/>
              <a:ahLst/>
              <a:cxnLst/>
              <a:rect l="l" t="t" r="r" b="b"/>
              <a:pathLst>
                <a:path w="204410" h="43337" extrusionOk="0">
                  <a:moveTo>
                    <a:pt x="9877" y="0"/>
                  </a:moveTo>
                  <a:cubicBezTo>
                    <a:pt x="4409" y="0"/>
                    <a:pt x="0" y="4204"/>
                    <a:pt x="0" y="9399"/>
                  </a:cubicBezTo>
                  <a:lnTo>
                    <a:pt x="0" y="27991"/>
                  </a:lnTo>
                  <a:cubicBezTo>
                    <a:pt x="0" y="32502"/>
                    <a:pt x="3349" y="36262"/>
                    <a:pt x="7792" y="37184"/>
                  </a:cubicBezTo>
                  <a:lnTo>
                    <a:pt x="5708" y="43336"/>
                  </a:lnTo>
                  <a:lnTo>
                    <a:pt x="5708" y="43336"/>
                  </a:lnTo>
                  <a:lnTo>
                    <a:pt x="15345" y="37424"/>
                  </a:lnTo>
                  <a:lnTo>
                    <a:pt x="194567" y="37424"/>
                  </a:lnTo>
                  <a:cubicBezTo>
                    <a:pt x="200001" y="37424"/>
                    <a:pt x="204410" y="33186"/>
                    <a:pt x="204410" y="28025"/>
                  </a:cubicBezTo>
                  <a:lnTo>
                    <a:pt x="204410" y="9433"/>
                  </a:lnTo>
                  <a:cubicBezTo>
                    <a:pt x="204410" y="4204"/>
                    <a:pt x="200001" y="0"/>
                    <a:pt x="194567" y="0"/>
                  </a:cubicBezTo>
                  <a:close/>
                </a:path>
              </a:pathLst>
            </a:custGeom>
            <a:solidFill>
              <a:srgbClr val="48B5BF"/>
            </a:solidFill>
            <a:ln w="57150" cap="flat" cmpd="sng">
              <a:solidFill>
                <a:schemeClr val="tx1"/>
              </a:solidFill>
              <a:prstDash val="solid"/>
              <a:miter lim="341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EF057354-70C2-470B-B730-58E62017B5BC}"/>
                </a:ext>
              </a:extLst>
            </p:cNvPr>
            <p:cNvSpPr txBox="1"/>
            <p:nvPr/>
          </p:nvSpPr>
          <p:spPr>
            <a:xfrm>
              <a:off x="4819538" y="480263"/>
              <a:ext cx="2614513" cy="582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354;p33">
            <a:extLst>
              <a:ext uri="{FF2B5EF4-FFF2-40B4-BE49-F238E27FC236}">
                <a16:creationId xmlns:a16="http://schemas.microsoft.com/office/drawing/2014/main" id="{08045A61-83AB-4951-A5B2-DA8613900B77}"/>
              </a:ext>
            </a:extLst>
          </p:cNvPr>
          <p:cNvSpPr/>
          <p:nvPr/>
        </p:nvSpPr>
        <p:spPr>
          <a:xfrm>
            <a:off x="2357499" y="1943892"/>
            <a:ext cx="7477002" cy="2280867"/>
          </a:xfrm>
          <a:custGeom>
            <a:avLst/>
            <a:gdLst/>
            <a:ahLst/>
            <a:cxnLst/>
            <a:rect l="l" t="t" r="r" b="b"/>
            <a:pathLst>
              <a:path w="204410" h="43337" extrusionOk="0">
                <a:moveTo>
                  <a:pt x="9877" y="0"/>
                </a:moveTo>
                <a:cubicBezTo>
                  <a:pt x="4409" y="0"/>
                  <a:pt x="0" y="4204"/>
                  <a:pt x="0" y="9399"/>
                </a:cubicBezTo>
                <a:lnTo>
                  <a:pt x="0" y="27991"/>
                </a:lnTo>
                <a:cubicBezTo>
                  <a:pt x="0" y="32502"/>
                  <a:pt x="3349" y="36262"/>
                  <a:pt x="7792" y="37184"/>
                </a:cubicBezTo>
                <a:lnTo>
                  <a:pt x="5708" y="43336"/>
                </a:lnTo>
                <a:lnTo>
                  <a:pt x="5708" y="43336"/>
                </a:lnTo>
                <a:lnTo>
                  <a:pt x="15345" y="37424"/>
                </a:lnTo>
                <a:lnTo>
                  <a:pt x="194567" y="37424"/>
                </a:lnTo>
                <a:cubicBezTo>
                  <a:pt x="200001" y="37424"/>
                  <a:pt x="204410" y="33186"/>
                  <a:pt x="204410" y="28025"/>
                </a:cubicBezTo>
                <a:lnTo>
                  <a:pt x="204410" y="9433"/>
                </a:lnTo>
                <a:cubicBezTo>
                  <a:pt x="204410" y="4204"/>
                  <a:pt x="200001" y="0"/>
                  <a:pt x="194567" y="0"/>
                </a:cubicBezTo>
                <a:close/>
              </a:path>
            </a:pathLst>
          </a:custGeom>
          <a:solidFill>
            <a:srgbClr val="48B5BF"/>
          </a:solidFill>
          <a:ln w="57150" cap="flat" cmpd="sng">
            <a:solidFill>
              <a:schemeClr val="tx1"/>
            </a:solidFill>
            <a:prstDash val="solid"/>
            <a:miter lim="3417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8" name="Google Shape;45;p7">
            <a:extLst>
              <a:ext uri="{FF2B5EF4-FFF2-40B4-BE49-F238E27FC236}">
                <a16:creationId xmlns:a16="http://schemas.microsoft.com/office/drawing/2014/main" id="{64B8E3C8-E8DD-4A04-8B6F-0F2B7A44DF4D}"/>
              </a:ext>
            </a:extLst>
          </p:cNvPr>
          <p:cNvSpPr/>
          <p:nvPr/>
        </p:nvSpPr>
        <p:spPr>
          <a:xfrm>
            <a:off x="-2988734" y="1208461"/>
            <a:ext cx="4328661" cy="4343090"/>
          </a:xfrm>
          <a:custGeom>
            <a:avLst/>
            <a:gdLst/>
            <a:ahLst/>
            <a:cxnLst/>
            <a:rect l="l" t="t" r="r" b="b"/>
            <a:pathLst>
              <a:path w="4868333" h="4868333" extrusionOk="0">
                <a:moveTo>
                  <a:pt x="4868333" y="2434166"/>
                </a:moveTo>
                <a:cubicBezTo>
                  <a:pt x="4868333" y="3778514"/>
                  <a:pt x="3778514" y="4868333"/>
                  <a:pt x="2434166" y="4868333"/>
                </a:cubicBezTo>
                <a:cubicBezTo>
                  <a:pt x="1089818" y="4868333"/>
                  <a:pt x="0" y="3778514"/>
                  <a:pt x="0" y="2434166"/>
                </a:cubicBezTo>
                <a:cubicBezTo>
                  <a:pt x="0" y="1089818"/>
                  <a:pt x="1089818" y="0"/>
                  <a:pt x="2434166" y="0"/>
                </a:cubicBezTo>
                <a:cubicBezTo>
                  <a:pt x="3778514" y="0"/>
                  <a:pt x="4868333" y="1089818"/>
                  <a:pt x="4868333" y="2434166"/>
                </a:cubicBezTo>
                <a:close/>
              </a:path>
            </a:pathLst>
          </a:custGeom>
          <a:solidFill>
            <a:srgbClr val="FF763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Google Shape;46;p7">
            <a:extLst>
              <a:ext uri="{FF2B5EF4-FFF2-40B4-BE49-F238E27FC236}">
                <a16:creationId xmlns:a16="http://schemas.microsoft.com/office/drawing/2014/main" id="{86E66DEB-FD78-4E89-B816-77610098B817}"/>
              </a:ext>
            </a:extLst>
          </p:cNvPr>
          <p:cNvSpPr/>
          <p:nvPr/>
        </p:nvSpPr>
        <p:spPr>
          <a:xfrm>
            <a:off x="10433079" y="5323576"/>
            <a:ext cx="417389" cy="418623"/>
          </a:xfrm>
          <a:custGeom>
            <a:avLst/>
            <a:gdLst/>
            <a:ahLst/>
            <a:cxnLst/>
            <a:rect l="l" t="t" r="r" b="b"/>
            <a:pathLst>
              <a:path w="472577" h="473974" extrusionOk="0">
                <a:moveTo>
                  <a:pt x="447177" y="190912"/>
                </a:moveTo>
                <a:lnTo>
                  <a:pt x="280881" y="24627"/>
                </a:lnTo>
                <a:cubicBezTo>
                  <a:pt x="256254" y="0"/>
                  <a:pt x="216323" y="0"/>
                  <a:pt x="191685" y="24627"/>
                </a:cubicBezTo>
                <a:lnTo>
                  <a:pt x="25389" y="190912"/>
                </a:lnTo>
                <a:cubicBezTo>
                  <a:pt x="0" y="216312"/>
                  <a:pt x="0" y="257693"/>
                  <a:pt x="25389" y="283411"/>
                </a:cubicBezTo>
                <a:lnTo>
                  <a:pt x="191685" y="449368"/>
                </a:lnTo>
                <a:cubicBezTo>
                  <a:pt x="216333" y="473974"/>
                  <a:pt x="256243" y="473974"/>
                  <a:pt x="280881" y="449368"/>
                </a:cubicBezTo>
                <a:lnTo>
                  <a:pt x="447177" y="283411"/>
                </a:lnTo>
                <a:cubicBezTo>
                  <a:pt x="472577" y="257693"/>
                  <a:pt x="472577" y="216312"/>
                  <a:pt x="447177" y="190912"/>
                </a:cubicBezTo>
                <a:close/>
              </a:path>
            </a:pathLst>
          </a:custGeom>
          <a:solidFill>
            <a:srgbClr val="48B5BF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" name="Google Shape;47;p7">
            <a:extLst>
              <a:ext uri="{FF2B5EF4-FFF2-40B4-BE49-F238E27FC236}">
                <a16:creationId xmlns:a16="http://schemas.microsoft.com/office/drawing/2014/main" id="{FF5C4EB4-434B-46E7-B3A2-BA260BC76680}"/>
              </a:ext>
            </a:extLst>
          </p:cNvPr>
          <p:cNvSpPr/>
          <p:nvPr/>
        </p:nvSpPr>
        <p:spPr>
          <a:xfrm>
            <a:off x="1339916" y="5367902"/>
            <a:ext cx="374232" cy="374232"/>
          </a:xfrm>
          <a:custGeom>
            <a:avLst/>
            <a:gdLst/>
            <a:ahLst/>
            <a:cxnLst/>
            <a:rect l="l" t="t" r="r" b="b"/>
            <a:pathLst>
              <a:path w="423714" h="423714" extrusionOk="0">
                <a:moveTo>
                  <a:pt x="271494" y="32935"/>
                </a:moveTo>
                <a:lnTo>
                  <a:pt x="211857" y="92582"/>
                </a:lnTo>
                <a:lnTo>
                  <a:pt x="152209" y="32935"/>
                </a:lnTo>
                <a:cubicBezTo>
                  <a:pt x="119274" y="10"/>
                  <a:pt x="65870" y="0"/>
                  <a:pt x="32935" y="32935"/>
                </a:cubicBezTo>
                <a:cubicBezTo>
                  <a:pt x="0" y="65870"/>
                  <a:pt x="0" y="119284"/>
                  <a:pt x="32935" y="152220"/>
                </a:cubicBezTo>
                <a:lnTo>
                  <a:pt x="92572" y="211857"/>
                </a:lnTo>
                <a:lnTo>
                  <a:pt x="32935" y="271494"/>
                </a:lnTo>
                <a:cubicBezTo>
                  <a:pt x="0" y="304429"/>
                  <a:pt x="0" y="357843"/>
                  <a:pt x="32935" y="390778"/>
                </a:cubicBezTo>
                <a:lnTo>
                  <a:pt x="32935" y="390789"/>
                </a:lnTo>
                <a:cubicBezTo>
                  <a:pt x="65870" y="423714"/>
                  <a:pt x="119274" y="423714"/>
                  <a:pt x="152209" y="390778"/>
                </a:cubicBezTo>
                <a:lnTo>
                  <a:pt x="211857" y="331141"/>
                </a:lnTo>
                <a:lnTo>
                  <a:pt x="271494" y="390789"/>
                </a:lnTo>
                <a:cubicBezTo>
                  <a:pt x="304429" y="423714"/>
                  <a:pt x="357833" y="423714"/>
                  <a:pt x="390778" y="390778"/>
                </a:cubicBezTo>
                <a:cubicBezTo>
                  <a:pt x="423714" y="357833"/>
                  <a:pt x="423714" y="304429"/>
                  <a:pt x="390778" y="271504"/>
                </a:cubicBezTo>
                <a:lnTo>
                  <a:pt x="331131" y="211857"/>
                </a:lnTo>
                <a:lnTo>
                  <a:pt x="390778" y="152220"/>
                </a:lnTo>
                <a:cubicBezTo>
                  <a:pt x="423714" y="119274"/>
                  <a:pt x="423714" y="65870"/>
                  <a:pt x="390778" y="32945"/>
                </a:cubicBezTo>
                <a:lnTo>
                  <a:pt x="390778" y="32935"/>
                </a:lnTo>
                <a:cubicBezTo>
                  <a:pt x="357833" y="10"/>
                  <a:pt x="304429" y="0"/>
                  <a:pt x="271494" y="32935"/>
                </a:cubicBezTo>
                <a:close/>
              </a:path>
            </a:pathLst>
          </a:custGeom>
          <a:solidFill>
            <a:srgbClr val="48B5BF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" name="Google Shape;48;p7">
            <a:extLst>
              <a:ext uri="{FF2B5EF4-FFF2-40B4-BE49-F238E27FC236}">
                <a16:creationId xmlns:a16="http://schemas.microsoft.com/office/drawing/2014/main" id="{4F378AFC-CB10-480F-9CC5-EC493A65DE46}"/>
              </a:ext>
            </a:extLst>
          </p:cNvPr>
          <p:cNvSpPr/>
          <p:nvPr/>
        </p:nvSpPr>
        <p:spPr>
          <a:xfrm>
            <a:off x="1341580" y="1115807"/>
            <a:ext cx="417389" cy="418623"/>
          </a:xfrm>
          <a:custGeom>
            <a:avLst/>
            <a:gdLst/>
            <a:ahLst/>
            <a:cxnLst/>
            <a:rect l="l" t="t" r="r" b="b"/>
            <a:pathLst>
              <a:path w="472577" h="473974" extrusionOk="0">
                <a:moveTo>
                  <a:pt x="25399" y="283061"/>
                </a:moveTo>
                <a:lnTo>
                  <a:pt x="191685" y="449347"/>
                </a:lnTo>
                <a:cubicBezTo>
                  <a:pt x="216323" y="473974"/>
                  <a:pt x="256254" y="473974"/>
                  <a:pt x="280881" y="449347"/>
                </a:cubicBezTo>
                <a:lnTo>
                  <a:pt x="447177" y="283061"/>
                </a:lnTo>
                <a:cubicBezTo>
                  <a:pt x="472577" y="257661"/>
                  <a:pt x="472577" y="216280"/>
                  <a:pt x="447177" y="190563"/>
                </a:cubicBezTo>
                <a:lnTo>
                  <a:pt x="280892" y="24606"/>
                </a:lnTo>
                <a:cubicBezTo>
                  <a:pt x="256243" y="0"/>
                  <a:pt x="216333" y="0"/>
                  <a:pt x="191685" y="24606"/>
                </a:cubicBezTo>
                <a:lnTo>
                  <a:pt x="25399" y="190563"/>
                </a:lnTo>
                <a:cubicBezTo>
                  <a:pt x="0" y="216280"/>
                  <a:pt x="0" y="257661"/>
                  <a:pt x="25399" y="283061"/>
                </a:cubicBezTo>
                <a:close/>
              </a:path>
            </a:pathLst>
          </a:custGeom>
          <a:solidFill>
            <a:srgbClr val="48B5BF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" name="Google Shape;49;p7">
            <a:extLst>
              <a:ext uri="{FF2B5EF4-FFF2-40B4-BE49-F238E27FC236}">
                <a16:creationId xmlns:a16="http://schemas.microsoft.com/office/drawing/2014/main" id="{881D9E3D-0E68-4339-A46B-B5D166908960}"/>
              </a:ext>
            </a:extLst>
          </p:cNvPr>
          <p:cNvSpPr/>
          <p:nvPr/>
        </p:nvSpPr>
        <p:spPr>
          <a:xfrm>
            <a:off x="10477825" y="1115800"/>
            <a:ext cx="374232" cy="374232"/>
          </a:xfrm>
          <a:custGeom>
            <a:avLst/>
            <a:gdLst/>
            <a:ahLst/>
            <a:cxnLst/>
            <a:rect l="l" t="t" r="r" b="b"/>
            <a:pathLst>
              <a:path w="423714" h="423714" extrusionOk="0">
                <a:moveTo>
                  <a:pt x="152220" y="390778"/>
                </a:moveTo>
                <a:lnTo>
                  <a:pt x="211867" y="331131"/>
                </a:lnTo>
                <a:lnTo>
                  <a:pt x="271504" y="390778"/>
                </a:lnTo>
                <a:cubicBezTo>
                  <a:pt x="304440" y="423703"/>
                  <a:pt x="357843" y="423714"/>
                  <a:pt x="390778" y="390778"/>
                </a:cubicBezTo>
                <a:cubicBezTo>
                  <a:pt x="423714" y="357843"/>
                  <a:pt x="423714" y="304429"/>
                  <a:pt x="390778" y="271494"/>
                </a:cubicBezTo>
                <a:lnTo>
                  <a:pt x="331141" y="211857"/>
                </a:lnTo>
                <a:lnTo>
                  <a:pt x="390778" y="152220"/>
                </a:lnTo>
                <a:cubicBezTo>
                  <a:pt x="423714" y="119284"/>
                  <a:pt x="423714" y="65870"/>
                  <a:pt x="390778" y="32935"/>
                </a:cubicBezTo>
                <a:lnTo>
                  <a:pt x="390778" y="32924"/>
                </a:lnTo>
                <a:cubicBezTo>
                  <a:pt x="357843" y="0"/>
                  <a:pt x="304440" y="0"/>
                  <a:pt x="271504" y="32935"/>
                </a:cubicBezTo>
                <a:lnTo>
                  <a:pt x="211867" y="92572"/>
                </a:lnTo>
                <a:lnTo>
                  <a:pt x="152220" y="32924"/>
                </a:lnTo>
                <a:cubicBezTo>
                  <a:pt x="119284" y="0"/>
                  <a:pt x="65881" y="0"/>
                  <a:pt x="32935" y="32935"/>
                </a:cubicBezTo>
                <a:cubicBezTo>
                  <a:pt x="0" y="65881"/>
                  <a:pt x="0" y="119284"/>
                  <a:pt x="32935" y="152209"/>
                </a:cubicBezTo>
                <a:lnTo>
                  <a:pt x="92582" y="211857"/>
                </a:lnTo>
                <a:lnTo>
                  <a:pt x="32935" y="271494"/>
                </a:lnTo>
                <a:cubicBezTo>
                  <a:pt x="0" y="304440"/>
                  <a:pt x="0" y="357843"/>
                  <a:pt x="32935" y="390768"/>
                </a:cubicBezTo>
                <a:lnTo>
                  <a:pt x="32935" y="390778"/>
                </a:lnTo>
                <a:cubicBezTo>
                  <a:pt x="65881" y="423703"/>
                  <a:pt x="119284" y="423714"/>
                  <a:pt x="152220" y="390778"/>
                </a:cubicBezTo>
                <a:close/>
              </a:path>
            </a:pathLst>
          </a:custGeom>
          <a:solidFill>
            <a:srgbClr val="48B5BF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" name="Google Shape;50;p7">
            <a:extLst>
              <a:ext uri="{FF2B5EF4-FFF2-40B4-BE49-F238E27FC236}">
                <a16:creationId xmlns:a16="http://schemas.microsoft.com/office/drawing/2014/main" id="{06036932-6F1A-41FA-A8F8-BF029D8C3976}"/>
              </a:ext>
            </a:extLst>
          </p:cNvPr>
          <p:cNvSpPr/>
          <p:nvPr/>
        </p:nvSpPr>
        <p:spPr>
          <a:xfrm>
            <a:off x="10852073" y="1208461"/>
            <a:ext cx="4328661" cy="4343090"/>
          </a:xfrm>
          <a:custGeom>
            <a:avLst/>
            <a:gdLst/>
            <a:ahLst/>
            <a:cxnLst/>
            <a:rect l="l" t="t" r="r" b="b"/>
            <a:pathLst>
              <a:path w="4868333" h="4868333" extrusionOk="0">
                <a:moveTo>
                  <a:pt x="4868333" y="2434166"/>
                </a:moveTo>
                <a:cubicBezTo>
                  <a:pt x="4868333" y="3778514"/>
                  <a:pt x="3778514" y="4868333"/>
                  <a:pt x="2434166" y="4868333"/>
                </a:cubicBezTo>
                <a:cubicBezTo>
                  <a:pt x="1089818" y="4868333"/>
                  <a:pt x="0" y="3778514"/>
                  <a:pt x="0" y="2434166"/>
                </a:cubicBezTo>
                <a:cubicBezTo>
                  <a:pt x="0" y="1089818"/>
                  <a:pt x="1089818" y="0"/>
                  <a:pt x="2434166" y="0"/>
                </a:cubicBezTo>
                <a:cubicBezTo>
                  <a:pt x="3778514" y="0"/>
                  <a:pt x="4868333" y="1089818"/>
                  <a:pt x="4868333" y="2434166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2A5AA25-D7D9-46AF-BE94-90048B5EE97F}"/>
              </a:ext>
            </a:extLst>
          </p:cNvPr>
          <p:cNvSpPr txBox="1"/>
          <p:nvPr/>
        </p:nvSpPr>
        <p:spPr>
          <a:xfrm>
            <a:off x="2743198" y="2295717"/>
            <a:ext cx="6738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THANK YOU</a:t>
            </a:r>
            <a:endParaRPr lang="en-US" altLang="zh-CN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172A0EB-6C6D-4DE0-9E45-BB0C93956A96}"/>
              </a:ext>
            </a:extLst>
          </p:cNvPr>
          <p:cNvSpPr txBox="1"/>
          <p:nvPr/>
        </p:nvSpPr>
        <p:spPr>
          <a:xfrm>
            <a:off x="2883448" y="4222349"/>
            <a:ext cx="6844147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rgbClr val="623427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400" kern="0" dirty="0">
              <a:solidFill>
                <a:srgbClr val="623427"/>
              </a:solidFill>
              <a:cs typeface="+mn-ea"/>
              <a:sym typeface="+mn-lt"/>
            </a:endParaRP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02186B3E-2B60-4E51-B642-2108D01B03CD}"/>
              </a:ext>
            </a:extLst>
          </p:cNvPr>
          <p:cNvSpPr/>
          <p:nvPr/>
        </p:nvSpPr>
        <p:spPr>
          <a:xfrm>
            <a:off x="9821603" y="21401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FFD9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3">
            <a:hlinkClick r:id="rId2"/>
            <a:extLst>
              <a:ext uri="{FF2B5EF4-FFF2-40B4-BE49-F238E27FC236}">
                <a16:creationId xmlns:a16="http://schemas.microsoft.com/office/drawing/2014/main" id="{25A4815C-B1C2-43D1-B689-632CDB057507}"/>
              </a:ext>
            </a:extLst>
          </p:cNvPr>
          <p:cNvSpPr txBox="1"/>
          <p:nvPr/>
        </p:nvSpPr>
        <p:spPr>
          <a:xfrm>
            <a:off x="1758969" y="541796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46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1" grpId="0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174;p30">
            <a:extLst>
              <a:ext uri="{FF2B5EF4-FFF2-40B4-BE49-F238E27FC236}">
                <a16:creationId xmlns:a16="http://schemas.microsoft.com/office/drawing/2014/main" id="{BC35EE27-C2E0-4024-B826-84F7713BAE84}"/>
              </a:ext>
            </a:extLst>
          </p:cNvPr>
          <p:cNvSpPr/>
          <p:nvPr/>
        </p:nvSpPr>
        <p:spPr>
          <a:xfrm>
            <a:off x="1219525" y="2165485"/>
            <a:ext cx="1564931" cy="2090122"/>
          </a:xfrm>
          <a:custGeom>
            <a:avLst/>
            <a:gdLst/>
            <a:ahLst/>
            <a:cxnLst/>
            <a:rect l="l" t="t" r="r" b="b"/>
            <a:pathLst>
              <a:path w="32357" h="43216" extrusionOk="0">
                <a:moveTo>
                  <a:pt x="25497" y="1"/>
                </a:moveTo>
                <a:cubicBezTo>
                  <a:pt x="25329" y="1"/>
                  <a:pt x="25156" y="28"/>
                  <a:pt x="24985" y="85"/>
                </a:cubicBezTo>
                <a:cubicBezTo>
                  <a:pt x="23751" y="552"/>
                  <a:pt x="23150" y="2820"/>
                  <a:pt x="23184" y="3987"/>
                </a:cubicBezTo>
                <a:cubicBezTo>
                  <a:pt x="23184" y="4087"/>
                  <a:pt x="23417" y="5655"/>
                  <a:pt x="23450" y="5655"/>
                </a:cubicBezTo>
                <a:lnTo>
                  <a:pt x="23484" y="5655"/>
                </a:lnTo>
                <a:cubicBezTo>
                  <a:pt x="23384" y="6022"/>
                  <a:pt x="23284" y="6389"/>
                  <a:pt x="23184" y="6823"/>
                </a:cubicBezTo>
                <a:cubicBezTo>
                  <a:pt x="22983" y="7590"/>
                  <a:pt x="22783" y="8491"/>
                  <a:pt x="22617" y="9458"/>
                </a:cubicBezTo>
                <a:cubicBezTo>
                  <a:pt x="22450" y="10525"/>
                  <a:pt x="22350" y="11593"/>
                  <a:pt x="22283" y="12660"/>
                </a:cubicBezTo>
                <a:cubicBezTo>
                  <a:pt x="22216" y="13861"/>
                  <a:pt x="22250" y="15062"/>
                  <a:pt x="22416" y="16230"/>
                </a:cubicBezTo>
                <a:cubicBezTo>
                  <a:pt x="22416" y="16263"/>
                  <a:pt x="22416" y="16263"/>
                  <a:pt x="22416" y="16296"/>
                </a:cubicBezTo>
                <a:cubicBezTo>
                  <a:pt x="22250" y="15929"/>
                  <a:pt x="21749" y="14995"/>
                  <a:pt x="21716" y="14895"/>
                </a:cubicBezTo>
                <a:cubicBezTo>
                  <a:pt x="21148" y="14028"/>
                  <a:pt x="19614" y="12705"/>
                  <a:pt x="18413" y="12705"/>
                </a:cubicBezTo>
                <a:cubicBezTo>
                  <a:pt x="18275" y="12705"/>
                  <a:pt x="18141" y="12722"/>
                  <a:pt x="18013" y="12760"/>
                </a:cubicBezTo>
                <a:cubicBezTo>
                  <a:pt x="17113" y="13027"/>
                  <a:pt x="16679" y="13995"/>
                  <a:pt x="17046" y="14862"/>
                </a:cubicBezTo>
                <a:cubicBezTo>
                  <a:pt x="17379" y="15729"/>
                  <a:pt x="18380" y="16263"/>
                  <a:pt x="19214" y="16496"/>
                </a:cubicBezTo>
                <a:cubicBezTo>
                  <a:pt x="19481" y="16573"/>
                  <a:pt x="19843" y="16600"/>
                  <a:pt x="20228" y="16600"/>
                </a:cubicBezTo>
                <a:cubicBezTo>
                  <a:pt x="21191" y="16600"/>
                  <a:pt x="22297" y="16430"/>
                  <a:pt x="22416" y="16430"/>
                </a:cubicBezTo>
                <a:cubicBezTo>
                  <a:pt x="22617" y="17631"/>
                  <a:pt x="22850" y="18831"/>
                  <a:pt x="23217" y="19999"/>
                </a:cubicBezTo>
                <a:cubicBezTo>
                  <a:pt x="23384" y="20666"/>
                  <a:pt x="23617" y="21367"/>
                  <a:pt x="23851" y="22034"/>
                </a:cubicBezTo>
                <a:cubicBezTo>
                  <a:pt x="23684" y="21733"/>
                  <a:pt x="23551" y="21467"/>
                  <a:pt x="23517" y="21433"/>
                </a:cubicBezTo>
                <a:cubicBezTo>
                  <a:pt x="22949" y="20566"/>
                  <a:pt x="21442" y="19243"/>
                  <a:pt x="20223" y="19243"/>
                </a:cubicBezTo>
                <a:cubicBezTo>
                  <a:pt x="20082" y="19243"/>
                  <a:pt x="19946" y="19260"/>
                  <a:pt x="19815" y="19298"/>
                </a:cubicBezTo>
                <a:cubicBezTo>
                  <a:pt x="18947" y="19565"/>
                  <a:pt x="18480" y="20533"/>
                  <a:pt x="18847" y="21400"/>
                </a:cubicBezTo>
                <a:cubicBezTo>
                  <a:pt x="19181" y="22234"/>
                  <a:pt x="20181" y="22801"/>
                  <a:pt x="21015" y="23034"/>
                </a:cubicBezTo>
                <a:cubicBezTo>
                  <a:pt x="21281" y="23109"/>
                  <a:pt x="21649" y="23136"/>
                  <a:pt x="22042" y="23136"/>
                </a:cubicBezTo>
                <a:cubicBezTo>
                  <a:pt x="22881" y="23136"/>
                  <a:pt x="23833" y="23013"/>
                  <a:pt x="24151" y="22968"/>
                </a:cubicBezTo>
                <a:cubicBezTo>
                  <a:pt x="24251" y="23235"/>
                  <a:pt x="24318" y="23501"/>
                  <a:pt x="24418" y="23735"/>
                </a:cubicBezTo>
                <a:cubicBezTo>
                  <a:pt x="24851" y="25002"/>
                  <a:pt x="25285" y="26237"/>
                  <a:pt x="25685" y="27471"/>
                </a:cubicBezTo>
                <a:cubicBezTo>
                  <a:pt x="25819" y="27905"/>
                  <a:pt x="25919" y="28338"/>
                  <a:pt x="26052" y="28772"/>
                </a:cubicBezTo>
                <a:cubicBezTo>
                  <a:pt x="25919" y="28505"/>
                  <a:pt x="25785" y="28305"/>
                  <a:pt x="25785" y="28271"/>
                </a:cubicBezTo>
                <a:cubicBezTo>
                  <a:pt x="25218" y="27376"/>
                  <a:pt x="23690" y="26080"/>
                  <a:pt x="22490" y="26080"/>
                </a:cubicBezTo>
                <a:cubicBezTo>
                  <a:pt x="22349" y="26080"/>
                  <a:pt x="22213" y="26098"/>
                  <a:pt x="22083" y="26137"/>
                </a:cubicBezTo>
                <a:cubicBezTo>
                  <a:pt x="21182" y="26403"/>
                  <a:pt x="20749" y="27371"/>
                  <a:pt x="21082" y="28205"/>
                </a:cubicBezTo>
                <a:cubicBezTo>
                  <a:pt x="21416" y="29072"/>
                  <a:pt x="22450" y="29606"/>
                  <a:pt x="23284" y="29839"/>
                </a:cubicBezTo>
                <a:cubicBezTo>
                  <a:pt x="23575" y="29921"/>
                  <a:pt x="23963" y="29949"/>
                  <a:pt x="24369" y="29949"/>
                </a:cubicBezTo>
                <a:cubicBezTo>
                  <a:pt x="25128" y="29949"/>
                  <a:pt x="25950" y="29849"/>
                  <a:pt x="26319" y="29806"/>
                </a:cubicBezTo>
                <a:cubicBezTo>
                  <a:pt x="26419" y="30240"/>
                  <a:pt x="26553" y="30673"/>
                  <a:pt x="26619" y="31140"/>
                </a:cubicBezTo>
                <a:cubicBezTo>
                  <a:pt x="26686" y="31440"/>
                  <a:pt x="26753" y="31707"/>
                  <a:pt x="26786" y="32007"/>
                </a:cubicBezTo>
                <a:lnTo>
                  <a:pt x="26920" y="32908"/>
                </a:lnTo>
                <a:cubicBezTo>
                  <a:pt x="26953" y="33475"/>
                  <a:pt x="27020" y="34076"/>
                  <a:pt x="27086" y="34643"/>
                </a:cubicBezTo>
                <a:cubicBezTo>
                  <a:pt x="27120" y="35010"/>
                  <a:pt x="27153" y="35377"/>
                  <a:pt x="27153" y="35777"/>
                </a:cubicBezTo>
                <a:cubicBezTo>
                  <a:pt x="27020" y="35343"/>
                  <a:pt x="26753" y="34476"/>
                  <a:pt x="26753" y="34409"/>
                </a:cubicBezTo>
                <a:cubicBezTo>
                  <a:pt x="26286" y="33509"/>
                  <a:pt x="25585" y="32708"/>
                  <a:pt x="24751" y="32141"/>
                </a:cubicBezTo>
                <a:cubicBezTo>
                  <a:pt x="24685" y="32041"/>
                  <a:pt x="24651" y="31941"/>
                  <a:pt x="24585" y="31841"/>
                </a:cubicBezTo>
                <a:cubicBezTo>
                  <a:pt x="24285" y="31381"/>
                  <a:pt x="23782" y="31137"/>
                  <a:pt x="23276" y="31137"/>
                </a:cubicBezTo>
                <a:cubicBezTo>
                  <a:pt x="22937" y="31137"/>
                  <a:pt x="22597" y="31246"/>
                  <a:pt x="22316" y="31474"/>
                </a:cubicBezTo>
                <a:cubicBezTo>
                  <a:pt x="21316" y="32341"/>
                  <a:pt x="21549" y="34676"/>
                  <a:pt x="22016" y="35743"/>
                </a:cubicBezTo>
                <a:cubicBezTo>
                  <a:pt x="22049" y="35810"/>
                  <a:pt x="22416" y="36477"/>
                  <a:pt x="22650" y="36878"/>
                </a:cubicBezTo>
                <a:lnTo>
                  <a:pt x="22116" y="36244"/>
                </a:lnTo>
                <a:cubicBezTo>
                  <a:pt x="21749" y="35777"/>
                  <a:pt x="21382" y="35343"/>
                  <a:pt x="20982" y="34876"/>
                </a:cubicBezTo>
                <a:cubicBezTo>
                  <a:pt x="20782" y="34676"/>
                  <a:pt x="20548" y="34443"/>
                  <a:pt x="20348" y="34209"/>
                </a:cubicBezTo>
                <a:cubicBezTo>
                  <a:pt x="20148" y="33976"/>
                  <a:pt x="19915" y="33775"/>
                  <a:pt x="19714" y="33542"/>
                </a:cubicBezTo>
                <a:cubicBezTo>
                  <a:pt x="19181" y="33042"/>
                  <a:pt x="18614" y="32575"/>
                  <a:pt x="18047" y="32074"/>
                </a:cubicBezTo>
                <a:cubicBezTo>
                  <a:pt x="18414" y="31774"/>
                  <a:pt x="19781" y="30606"/>
                  <a:pt x="20181" y="29839"/>
                </a:cubicBezTo>
                <a:cubicBezTo>
                  <a:pt x="20582" y="29039"/>
                  <a:pt x="20849" y="27938"/>
                  <a:pt x="20448" y="27137"/>
                </a:cubicBezTo>
                <a:cubicBezTo>
                  <a:pt x="20175" y="26545"/>
                  <a:pt x="19622" y="26218"/>
                  <a:pt x="19044" y="26218"/>
                </a:cubicBezTo>
                <a:cubicBezTo>
                  <a:pt x="18775" y="26218"/>
                  <a:pt x="18501" y="26289"/>
                  <a:pt x="18247" y="26437"/>
                </a:cubicBezTo>
                <a:cubicBezTo>
                  <a:pt x="17146" y="27137"/>
                  <a:pt x="17046" y="29472"/>
                  <a:pt x="17313" y="30606"/>
                </a:cubicBezTo>
                <a:cubicBezTo>
                  <a:pt x="17313" y="30673"/>
                  <a:pt x="17646" y="31474"/>
                  <a:pt x="17813" y="31907"/>
                </a:cubicBezTo>
                <a:cubicBezTo>
                  <a:pt x="17446" y="31607"/>
                  <a:pt x="17113" y="31307"/>
                  <a:pt x="16746" y="31073"/>
                </a:cubicBezTo>
                <a:cubicBezTo>
                  <a:pt x="15712" y="30273"/>
                  <a:pt x="14678" y="29472"/>
                  <a:pt x="13577" y="28705"/>
                </a:cubicBezTo>
                <a:lnTo>
                  <a:pt x="12609" y="27971"/>
                </a:lnTo>
                <a:cubicBezTo>
                  <a:pt x="12743" y="27871"/>
                  <a:pt x="14411" y="26537"/>
                  <a:pt x="14844" y="25670"/>
                </a:cubicBezTo>
                <a:cubicBezTo>
                  <a:pt x="15245" y="24869"/>
                  <a:pt x="15511" y="23768"/>
                  <a:pt x="15111" y="22968"/>
                </a:cubicBezTo>
                <a:cubicBezTo>
                  <a:pt x="14861" y="22376"/>
                  <a:pt x="14300" y="22048"/>
                  <a:pt x="13714" y="22048"/>
                </a:cubicBezTo>
                <a:cubicBezTo>
                  <a:pt x="13441" y="22048"/>
                  <a:pt x="13164" y="22119"/>
                  <a:pt x="12910" y="22267"/>
                </a:cubicBezTo>
                <a:cubicBezTo>
                  <a:pt x="11809" y="22968"/>
                  <a:pt x="11709" y="25303"/>
                  <a:pt x="11976" y="26437"/>
                </a:cubicBezTo>
                <a:cubicBezTo>
                  <a:pt x="12009" y="26504"/>
                  <a:pt x="12443" y="27638"/>
                  <a:pt x="12576" y="27938"/>
                </a:cubicBezTo>
                <a:cubicBezTo>
                  <a:pt x="11842" y="27404"/>
                  <a:pt x="11142" y="26870"/>
                  <a:pt x="10475" y="26303"/>
                </a:cubicBezTo>
                <a:cubicBezTo>
                  <a:pt x="9574" y="25570"/>
                  <a:pt x="8707" y="24769"/>
                  <a:pt x="7906" y="23902"/>
                </a:cubicBezTo>
                <a:cubicBezTo>
                  <a:pt x="7939" y="23835"/>
                  <a:pt x="9674" y="22467"/>
                  <a:pt x="10141" y="21567"/>
                </a:cubicBezTo>
                <a:cubicBezTo>
                  <a:pt x="10541" y="20799"/>
                  <a:pt x="10808" y="19699"/>
                  <a:pt x="10408" y="18865"/>
                </a:cubicBezTo>
                <a:cubicBezTo>
                  <a:pt x="10131" y="18289"/>
                  <a:pt x="9569" y="17952"/>
                  <a:pt x="8984" y="17952"/>
                </a:cubicBezTo>
                <a:cubicBezTo>
                  <a:pt x="8721" y="17952"/>
                  <a:pt x="8454" y="18020"/>
                  <a:pt x="8206" y="18164"/>
                </a:cubicBezTo>
                <a:cubicBezTo>
                  <a:pt x="7105" y="18865"/>
                  <a:pt x="7005" y="21233"/>
                  <a:pt x="7272" y="22334"/>
                </a:cubicBezTo>
                <a:cubicBezTo>
                  <a:pt x="7306" y="22401"/>
                  <a:pt x="7606" y="23268"/>
                  <a:pt x="7773" y="23668"/>
                </a:cubicBezTo>
                <a:lnTo>
                  <a:pt x="7739" y="23735"/>
                </a:lnTo>
                <a:cubicBezTo>
                  <a:pt x="6939" y="22834"/>
                  <a:pt x="6205" y="21867"/>
                  <a:pt x="5604" y="20866"/>
                </a:cubicBezTo>
                <a:cubicBezTo>
                  <a:pt x="5237" y="20332"/>
                  <a:pt x="4937" y="19765"/>
                  <a:pt x="4670" y="19232"/>
                </a:cubicBezTo>
                <a:cubicBezTo>
                  <a:pt x="5004" y="18998"/>
                  <a:pt x="6605" y="17997"/>
                  <a:pt x="7105" y="17197"/>
                </a:cubicBezTo>
                <a:cubicBezTo>
                  <a:pt x="7572" y="16430"/>
                  <a:pt x="7973" y="15396"/>
                  <a:pt x="7639" y="14528"/>
                </a:cubicBezTo>
                <a:cubicBezTo>
                  <a:pt x="7437" y="13871"/>
                  <a:pt x="6833" y="13463"/>
                  <a:pt x="6190" y="13463"/>
                </a:cubicBezTo>
                <a:cubicBezTo>
                  <a:pt x="5984" y="13463"/>
                  <a:pt x="5773" y="13505"/>
                  <a:pt x="5571" y="13594"/>
                </a:cubicBezTo>
                <a:cubicBezTo>
                  <a:pt x="4404" y="14161"/>
                  <a:pt x="4003" y="16530"/>
                  <a:pt x="4170" y="17664"/>
                </a:cubicBezTo>
                <a:cubicBezTo>
                  <a:pt x="4170" y="17731"/>
                  <a:pt x="4337" y="18364"/>
                  <a:pt x="4470" y="18798"/>
                </a:cubicBezTo>
                <a:cubicBezTo>
                  <a:pt x="4337" y="18565"/>
                  <a:pt x="4203" y="18298"/>
                  <a:pt x="4103" y="18064"/>
                </a:cubicBezTo>
                <a:cubicBezTo>
                  <a:pt x="3670" y="17197"/>
                  <a:pt x="3336" y="16330"/>
                  <a:pt x="3036" y="15596"/>
                </a:cubicBezTo>
                <a:cubicBezTo>
                  <a:pt x="2869" y="15162"/>
                  <a:pt x="2736" y="14762"/>
                  <a:pt x="2636" y="14395"/>
                </a:cubicBezTo>
                <a:cubicBezTo>
                  <a:pt x="2836" y="14028"/>
                  <a:pt x="3736" y="12393"/>
                  <a:pt x="3836" y="11493"/>
                </a:cubicBezTo>
                <a:cubicBezTo>
                  <a:pt x="3903" y="10592"/>
                  <a:pt x="3770" y="9491"/>
                  <a:pt x="3103" y="8858"/>
                </a:cubicBezTo>
                <a:cubicBezTo>
                  <a:pt x="2797" y="8568"/>
                  <a:pt x="2409" y="8424"/>
                  <a:pt x="2022" y="8424"/>
                </a:cubicBezTo>
                <a:cubicBezTo>
                  <a:pt x="1564" y="8424"/>
                  <a:pt x="1109" y="8626"/>
                  <a:pt x="801" y="9024"/>
                </a:cubicBezTo>
                <a:cubicBezTo>
                  <a:pt x="0" y="10058"/>
                  <a:pt x="768" y="12293"/>
                  <a:pt x="1435" y="13261"/>
                </a:cubicBezTo>
                <a:cubicBezTo>
                  <a:pt x="1501" y="13327"/>
                  <a:pt x="2569" y="14495"/>
                  <a:pt x="2569" y="14495"/>
                </a:cubicBezTo>
                <a:lnTo>
                  <a:pt x="2569" y="14462"/>
                </a:lnTo>
                <a:cubicBezTo>
                  <a:pt x="2669" y="14828"/>
                  <a:pt x="2802" y="15195"/>
                  <a:pt x="2969" y="15629"/>
                </a:cubicBezTo>
                <a:cubicBezTo>
                  <a:pt x="3236" y="16363"/>
                  <a:pt x="3570" y="17230"/>
                  <a:pt x="3970" y="18131"/>
                </a:cubicBezTo>
                <a:cubicBezTo>
                  <a:pt x="4404" y="19098"/>
                  <a:pt x="4904" y="20032"/>
                  <a:pt x="5438" y="20966"/>
                </a:cubicBezTo>
                <a:cubicBezTo>
                  <a:pt x="6038" y="22000"/>
                  <a:pt x="6739" y="22968"/>
                  <a:pt x="7539" y="23902"/>
                </a:cubicBezTo>
                <a:cubicBezTo>
                  <a:pt x="7239" y="23702"/>
                  <a:pt x="6305" y="23201"/>
                  <a:pt x="6238" y="23168"/>
                </a:cubicBezTo>
                <a:cubicBezTo>
                  <a:pt x="5681" y="22932"/>
                  <a:pt x="4809" y="22747"/>
                  <a:pt x="3970" y="22747"/>
                </a:cubicBezTo>
                <a:cubicBezTo>
                  <a:pt x="3151" y="22747"/>
                  <a:pt x="2364" y="22923"/>
                  <a:pt x="1935" y="23401"/>
                </a:cubicBezTo>
                <a:cubicBezTo>
                  <a:pt x="1368" y="24135"/>
                  <a:pt x="1535" y="25169"/>
                  <a:pt x="2302" y="25703"/>
                </a:cubicBezTo>
                <a:cubicBezTo>
                  <a:pt x="2677" y="25976"/>
                  <a:pt x="3156" y="26074"/>
                  <a:pt x="3647" y="26074"/>
                </a:cubicBezTo>
                <a:cubicBezTo>
                  <a:pt x="4116" y="26074"/>
                  <a:pt x="4596" y="25984"/>
                  <a:pt x="5004" y="25870"/>
                </a:cubicBezTo>
                <a:cubicBezTo>
                  <a:pt x="5938" y="25570"/>
                  <a:pt x="7506" y="24135"/>
                  <a:pt x="7639" y="24035"/>
                </a:cubicBezTo>
                <a:cubicBezTo>
                  <a:pt x="8473" y="24936"/>
                  <a:pt x="9340" y="25770"/>
                  <a:pt x="10274" y="26570"/>
                </a:cubicBezTo>
                <a:cubicBezTo>
                  <a:pt x="10808" y="27037"/>
                  <a:pt x="11375" y="27471"/>
                  <a:pt x="11942" y="27938"/>
                </a:cubicBezTo>
                <a:cubicBezTo>
                  <a:pt x="11642" y="27771"/>
                  <a:pt x="11409" y="27604"/>
                  <a:pt x="11342" y="27604"/>
                </a:cubicBezTo>
                <a:cubicBezTo>
                  <a:pt x="10808" y="27371"/>
                  <a:pt x="9957" y="27187"/>
                  <a:pt x="9132" y="27187"/>
                </a:cubicBezTo>
                <a:cubicBezTo>
                  <a:pt x="8306" y="27187"/>
                  <a:pt x="7506" y="27371"/>
                  <a:pt x="7072" y="27871"/>
                </a:cubicBezTo>
                <a:cubicBezTo>
                  <a:pt x="6505" y="28572"/>
                  <a:pt x="6638" y="29639"/>
                  <a:pt x="7439" y="30139"/>
                </a:cubicBezTo>
                <a:cubicBezTo>
                  <a:pt x="7821" y="30418"/>
                  <a:pt x="8313" y="30524"/>
                  <a:pt x="8813" y="30524"/>
                </a:cubicBezTo>
                <a:cubicBezTo>
                  <a:pt x="9273" y="30524"/>
                  <a:pt x="9742" y="30434"/>
                  <a:pt x="10141" y="30306"/>
                </a:cubicBezTo>
                <a:cubicBezTo>
                  <a:pt x="10975" y="30073"/>
                  <a:pt x="12343" y="28839"/>
                  <a:pt x="12709" y="28538"/>
                </a:cubicBezTo>
                <a:lnTo>
                  <a:pt x="13377" y="29039"/>
                </a:lnTo>
                <a:cubicBezTo>
                  <a:pt x="14411" y="29839"/>
                  <a:pt x="15445" y="30640"/>
                  <a:pt x="16479" y="31440"/>
                </a:cubicBezTo>
                <a:cubicBezTo>
                  <a:pt x="16846" y="31741"/>
                  <a:pt x="17179" y="32041"/>
                  <a:pt x="17513" y="32341"/>
                </a:cubicBezTo>
                <a:cubicBezTo>
                  <a:pt x="17246" y="32174"/>
                  <a:pt x="17046" y="32074"/>
                  <a:pt x="17013" y="32041"/>
                </a:cubicBezTo>
                <a:cubicBezTo>
                  <a:pt x="16479" y="31807"/>
                  <a:pt x="15620" y="31624"/>
                  <a:pt x="14790" y="31624"/>
                </a:cubicBezTo>
                <a:cubicBezTo>
                  <a:pt x="13960" y="31624"/>
                  <a:pt x="13160" y="31807"/>
                  <a:pt x="12743" y="32308"/>
                </a:cubicBezTo>
                <a:cubicBezTo>
                  <a:pt x="12142" y="33008"/>
                  <a:pt x="12309" y="34076"/>
                  <a:pt x="13076" y="34576"/>
                </a:cubicBezTo>
                <a:cubicBezTo>
                  <a:pt x="13459" y="34854"/>
                  <a:pt x="13950" y="34960"/>
                  <a:pt x="14451" y="34960"/>
                </a:cubicBezTo>
                <a:cubicBezTo>
                  <a:pt x="14911" y="34960"/>
                  <a:pt x="15379" y="34871"/>
                  <a:pt x="15778" y="34743"/>
                </a:cubicBezTo>
                <a:cubicBezTo>
                  <a:pt x="16612" y="34509"/>
                  <a:pt x="17880" y="33408"/>
                  <a:pt x="18280" y="33042"/>
                </a:cubicBezTo>
                <a:cubicBezTo>
                  <a:pt x="18614" y="33342"/>
                  <a:pt x="18981" y="33642"/>
                  <a:pt x="19281" y="33976"/>
                </a:cubicBezTo>
                <a:cubicBezTo>
                  <a:pt x="19481" y="34176"/>
                  <a:pt x="19714" y="34376"/>
                  <a:pt x="19915" y="34609"/>
                </a:cubicBezTo>
                <a:lnTo>
                  <a:pt x="20515" y="35310"/>
                </a:lnTo>
                <a:cubicBezTo>
                  <a:pt x="20882" y="35743"/>
                  <a:pt x="21249" y="36210"/>
                  <a:pt x="21582" y="36644"/>
                </a:cubicBezTo>
                <a:cubicBezTo>
                  <a:pt x="21849" y="36944"/>
                  <a:pt x="22049" y="37245"/>
                  <a:pt x="22283" y="37545"/>
                </a:cubicBezTo>
                <a:cubicBezTo>
                  <a:pt x="21949" y="37245"/>
                  <a:pt x="21249" y="36711"/>
                  <a:pt x="21182" y="36677"/>
                </a:cubicBezTo>
                <a:cubicBezTo>
                  <a:pt x="20532" y="36266"/>
                  <a:pt x="19349" y="35869"/>
                  <a:pt x="18324" y="35869"/>
                </a:cubicBezTo>
                <a:cubicBezTo>
                  <a:pt x="17771" y="35869"/>
                  <a:pt x="17263" y="35985"/>
                  <a:pt x="16912" y="36277"/>
                </a:cubicBezTo>
                <a:cubicBezTo>
                  <a:pt x="16212" y="36878"/>
                  <a:pt x="16212" y="37945"/>
                  <a:pt x="16912" y="38579"/>
                </a:cubicBezTo>
                <a:cubicBezTo>
                  <a:pt x="17401" y="39043"/>
                  <a:pt x="18140" y="39203"/>
                  <a:pt x="18841" y="39203"/>
                </a:cubicBezTo>
                <a:cubicBezTo>
                  <a:pt x="19098" y="39203"/>
                  <a:pt x="19349" y="39182"/>
                  <a:pt x="19581" y="39146"/>
                </a:cubicBezTo>
                <a:cubicBezTo>
                  <a:pt x="20515" y="39012"/>
                  <a:pt x="22250" y="37912"/>
                  <a:pt x="22450" y="37745"/>
                </a:cubicBezTo>
                <a:cubicBezTo>
                  <a:pt x="22817" y="38245"/>
                  <a:pt x="23184" y="38712"/>
                  <a:pt x="23517" y="39179"/>
                </a:cubicBezTo>
                <a:cubicBezTo>
                  <a:pt x="24685" y="40780"/>
                  <a:pt x="25585" y="42148"/>
                  <a:pt x="26186" y="43115"/>
                </a:cubicBezTo>
                <a:lnTo>
                  <a:pt x="26252" y="43215"/>
                </a:lnTo>
                <a:lnTo>
                  <a:pt x="27053" y="42815"/>
                </a:lnTo>
                <a:lnTo>
                  <a:pt x="26920" y="42648"/>
                </a:lnTo>
                <a:cubicBezTo>
                  <a:pt x="26286" y="41681"/>
                  <a:pt x="25352" y="40313"/>
                  <a:pt x="24151" y="38712"/>
                </a:cubicBezTo>
                <a:cubicBezTo>
                  <a:pt x="23751" y="38212"/>
                  <a:pt x="23350" y="37678"/>
                  <a:pt x="22917" y="37144"/>
                </a:cubicBezTo>
                <a:cubicBezTo>
                  <a:pt x="23350" y="36677"/>
                  <a:pt x="23784" y="36144"/>
                  <a:pt x="24184" y="35610"/>
                </a:cubicBezTo>
                <a:cubicBezTo>
                  <a:pt x="25085" y="35977"/>
                  <a:pt x="26986" y="35977"/>
                  <a:pt x="27253" y="35977"/>
                </a:cubicBezTo>
                <a:cubicBezTo>
                  <a:pt x="27287" y="36611"/>
                  <a:pt x="27320" y="37211"/>
                  <a:pt x="27353" y="37778"/>
                </a:cubicBezTo>
                <a:cubicBezTo>
                  <a:pt x="27420" y="39746"/>
                  <a:pt x="27420" y="41381"/>
                  <a:pt x="27387" y="42548"/>
                </a:cubicBezTo>
                <a:lnTo>
                  <a:pt x="27387" y="42682"/>
                </a:lnTo>
                <a:lnTo>
                  <a:pt x="28287" y="42248"/>
                </a:lnTo>
                <a:cubicBezTo>
                  <a:pt x="28287" y="41114"/>
                  <a:pt x="28221" y="39580"/>
                  <a:pt x="28120" y="37745"/>
                </a:cubicBezTo>
                <a:cubicBezTo>
                  <a:pt x="28087" y="37111"/>
                  <a:pt x="28020" y="36444"/>
                  <a:pt x="27954" y="35743"/>
                </a:cubicBezTo>
                <a:cubicBezTo>
                  <a:pt x="28221" y="35710"/>
                  <a:pt x="30189" y="35176"/>
                  <a:pt x="30956" y="34576"/>
                </a:cubicBezTo>
                <a:cubicBezTo>
                  <a:pt x="31623" y="34042"/>
                  <a:pt x="32357" y="33175"/>
                  <a:pt x="32323" y="32241"/>
                </a:cubicBezTo>
                <a:cubicBezTo>
                  <a:pt x="32323" y="31348"/>
                  <a:pt x="31592" y="30669"/>
                  <a:pt x="30741" y="30669"/>
                </a:cubicBezTo>
                <a:cubicBezTo>
                  <a:pt x="30702" y="30669"/>
                  <a:pt x="30662" y="30670"/>
                  <a:pt x="30622" y="30673"/>
                </a:cubicBezTo>
                <a:cubicBezTo>
                  <a:pt x="29321" y="30840"/>
                  <a:pt x="28254" y="32941"/>
                  <a:pt x="28020" y="34109"/>
                </a:cubicBezTo>
                <a:cubicBezTo>
                  <a:pt x="28020" y="34176"/>
                  <a:pt x="27954" y="34943"/>
                  <a:pt x="27920" y="35377"/>
                </a:cubicBezTo>
                <a:cubicBezTo>
                  <a:pt x="27920" y="35110"/>
                  <a:pt x="27887" y="34843"/>
                  <a:pt x="27854" y="34543"/>
                </a:cubicBezTo>
                <a:cubicBezTo>
                  <a:pt x="27787" y="33976"/>
                  <a:pt x="27720" y="33408"/>
                  <a:pt x="27653" y="32808"/>
                </a:cubicBezTo>
                <a:cubicBezTo>
                  <a:pt x="27587" y="32508"/>
                  <a:pt x="27553" y="32208"/>
                  <a:pt x="27487" y="31907"/>
                </a:cubicBezTo>
                <a:cubicBezTo>
                  <a:pt x="27453" y="31607"/>
                  <a:pt x="27387" y="31307"/>
                  <a:pt x="27320" y="31007"/>
                </a:cubicBezTo>
                <a:cubicBezTo>
                  <a:pt x="27153" y="30273"/>
                  <a:pt x="26953" y="29572"/>
                  <a:pt x="26753" y="28839"/>
                </a:cubicBezTo>
                <a:cubicBezTo>
                  <a:pt x="27253" y="28805"/>
                  <a:pt x="29021" y="28605"/>
                  <a:pt x="29788" y="28171"/>
                </a:cubicBezTo>
                <a:cubicBezTo>
                  <a:pt x="30556" y="27704"/>
                  <a:pt x="31389" y="26971"/>
                  <a:pt x="31490" y="26037"/>
                </a:cubicBezTo>
                <a:cubicBezTo>
                  <a:pt x="31623" y="25136"/>
                  <a:pt x="30956" y="24302"/>
                  <a:pt x="30055" y="24269"/>
                </a:cubicBezTo>
                <a:cubicBezTo>
                  <a:pt x="30044" y="24268"/>
                  <a:pt x="30033" y="24268"/>
                  <a:pt x="30021" y="24268"/>
                </a:cubicBezTo>
                <a:cubicBezTo>
                  <a:pt x="28730" y="24268"/>
                  <a:pt x="27350" y="26146"/>
                  <a:pt x="26953" y="27237"/>
                </a:cubicBezTo>
                <a:cubicBezTo>
                  <a:pt x="26953" y="27304"/>
                  <a:pt x="26753" y="28105"/>
                  <a:pt x="26653" y="28572"/>
                </a:cubicBezTo>
                <a:cubicBezTo>
                  <a:pt x="26519" y="28138"/>
                  <a:pt x="26386" y="27704"/>
                  <a:pt x="26252" y="27271"/>
                </a:cubicBezTo>
                <a:cubicBezTo>
                  <a:pt x="25819" y="26037"/>
                  <a:pt x="25352" y="24802"/>
                  <a:pt x="24885" y="23568"/>
                </a:cubicBezTo>
                <a:lnTo>
                  <a:pt x="24485" y="22434"/>
                </a:lnTo>
                <a:cubicBezTo>
                  <a:pt x="24651" y="22434"/>
                  <a:pt x="26786" y="22234"/>
                  <a:pt x="27620" y="21733"/>
                </a:cubicBezTo>
                <a:cubicBezTo>
                  <a:pt x="28387" y="21300"/>
                  <a:pt x="29221" y="20533"/>
                  <a:pt x="29321" y="19599"/>
                </a:cubicBezTo>
                <a:cubicBezTo>
                  <a:pt x="29488" y="18698"/>
                  <a:pt x="28821" y="17864"/>
                  <a:pt x="27887" y="17831"/>
                </a:cubicBezTo>
                <a:cubicBezTo>
                  <a:pt x="27876" y="17830"/>
                  <a:pt x="27864" y="17830"/>
                  <a:pt x="27853" y="17830"/>
                </a:cubicBezTo>
                <a:cubicBezTo>
                  <a:pt x="26562" y="17830"/>
                  <a:pt x="25182" y="19708"/>
                  <a:pt x="24818" y="20799"/>
                </a:cubicBezTo>
                <a:cubicBezTo>
                  <a:pt x="24785" y="20866"/>
                  <a:pt x="24518" y="22034"/>
                  <a:pt x="24451" y="22367"/>
                </a:cubicBezTo>
                <a:cubicBezTo>
                  <a:pt x="24151" y="21533"/>
                  <a:pt x="23851" y="20699"/>
                  <a:pt x="23617" y="19865"/>
                </a:cubicBezTo>
                <a:cubicBezTo>
                  <a:pt x="23284" y="18731"/>
                  <a:pt x="22983" y="17597"/>
                  <a:pt x="22783" y="16430"/>
                </a:cubicBezTo>
                <a:cubicBezTo>
                  <a:pt x="22883" y="16430"/>
                  <a:pt x="25085" y="16230"/>
                  <a:pt x="25952" y="15729"/>
                </a:cubicBezTo>
                <a:cubicBezTo>
                  <a:pt x="26719" y="15295"/>
                  <a:pt x="27553" y="14528"/>
                  <a:pt x="27653" y="13594"/>
                </a:cubicBezTo>
                <a:cubicBezTo>
                  <a:pt x="27820" y="12694"/>
                  <a:pt x="27120" y="11860"/>
                  <a:pt x="26219" y="11826"/>
                </a:cubicBezTo>
                <a:cubicBezTo>
                  <a:pt x="26208" y="11826"/>
                  <a:pt x="26197" y="11826"/>
                  <a:pt x="26185" y="11826"/>
                </a:cubicBezTo>
                <a:cubicBezTo>
                  <a:pt x="24894" y="11826"/>
                  <a:pt x="23514" y="13704"/>
                  <a:pt x="23117" y="14795"/>
                </a:cubicBezTo>
                <a:cubicBezTo>
                  <a:pt x="23117" y="14862"/>
                  <a:pt x="22917" y="15762"/>
                  <a:pt x="22817" y="16196"/>
                </a:cubicBezTo>
                <a:lnTo>
                  <a:pt x="22750" y="16196"/>
                </a:lnTo>
                <a:cubicBezTo>
                  <a:pt x="22550" y="15029"/>
                  <a:pt x="22483" y="13828"/>
                  <a:pt x="22550" y="12660"/>
                </a:cubicBezTo>
                <a:cubicBezTo>
                  <a:pt x="22550" y="11993"/>
                  <a:pt x="22617" y="11359"/>
                  <a:pt x="22650" y="10759"/>
                </a:cubicBezTo>
                <a:cubicBezTo>
                  <a:pt x="23084" y="10759"/>
                  <a:pt x="24985" y="10759"/>
                  <a:pt x="25819" y="10392"/>
                </a:cubicBezTo>
                <a:cubicBezTo>
                  <a:pt x="26653" y="10058"/>
                  <a:pt x="27520" y="9391"/>
                  <a:pt x="27754" y="8491"/>
                </a:cubicBezTo>
                <a:cubicBezTo>
                  <a:pt x="27987" y="7590"/>
                  <a:pt x="27420" y="6689"/>
                  <a:pt x="26486" y="6556"/>
                </a:cubicBezTo>
                <a:cubicBezTo>
                  <a:pt x="26427" y="6548"/>
                  <a:pt x="26368" y="6545"/>
                  <a:pt x="26308" y="6545"/>
                </a:cubicBezTo>
                <a:cubicBezTo>
                  <a:pt x="25045" y="6545"/>
                  <a:pt x="23595" y="8171"/>
                  <a:pt x="23117" y="9158"/>
                </a:cubicBezTo>
                <a:cubicBezTo>
                  <a:pt x="23084" y="9224"/>
                  <a:pt x="22850" y="9825"/>
                  <a:pt x="22717" y="10292"/>
                </a:cubicBezTo>
                <a:cubicBezTo>
                  <a:pt x="22750" y="10025"/>
                  <a:pt x="22783" y="9725"/>
                  <a:pt x="22817" y="9458"/>
                </a:cubicBezTo>
                <a:cubicBezTo>
                  <a:pt x="22950" y="8491"/>
                  <a:pt x="23117" y="7590"/>
                  <a:pt x="23284" y="6789"/>
                </a:cubicBezTo>
                <a:cubicBezTo>
                  <a:pt x="23384" y="6356"/>
                  <a:pt x="23484" y="5955"/>
                  <a:pt x="23584" y="5589"/>
                </a:cubicBezTo>
                <a:cubicBezTo>
                  <a:pt x="23984" y="5355"/>
                  <a:pt x="25619" y="4521"/>
                  <a:pt x="26186" y="3821"/>
                </a:cubicBezTo>
                <a:cubicBezTo>
                  <a:pt x="26753" y="3120"/>
                  <a:pt x="27253" y="2119"/>
                  <a:pt x="27020" y="1219"/>
                </a:cubicBezTo>
                <a:cubicBezTo>
                  <a:pt x="26858" y="489"/>
                  <a:pt x="26214" y="1"/>
                  <a:pt x="25497" y="1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5" name="Google Shape;175;p30">
            <a:extLst>
              <a:ext uri="{FF2B5EF4-FFF2-40B4-BE49-F238E27FC236}">
                <a16:creationId xmlns:a16="http://schemas.microsoft.com/office/drawing/2014/main" id="{E6EB8D83-3AF6-46BE-90EE-54657520264E}"/>
              </a:ext>
            </a:extLst>
          </p:cNvPr>
          <p:cNvSpPr/>
          <p:nvPr/>
        </p:nvSpPr>
        <p:spPr>
          <a:xfrm>
            <a:off x="1130776" y="2978878"/>
            <a:ext cx="303342" cy="166955"/>
          </a:xfrm>
          <a:custGeom>
            <a:avLst/>
            <a:gdLst/>
            <a:ahLst/>
            <a:cxnLst/>
            <a:rect l="l" t="t" r="r" b="b"/>
            <a:pathLst>
              <a:path w="6272" h="3452" extrusionOk="0">
                <a:moveTo>
                  <a:pt x="1958" y="0"/>
                </a:moveTo>
                <a:cubicBezTo>
                  <a:pt x="1555" y="0"/>
                  <a:pt x="1188" y="82"/>
                  <a:pt x="901" y="279"/>
                </a:cubicBezTo>
                <a:cubicBezTo>
                  <a:pt x="134" y="813"/>
                  <a:pt x="1" y="1847"/>
                  <a:pt x="635" y="2547"/>
                </a:cubicBezTo>
                <a:cubicBezTo>
                  <a:pt x="1163" y="3231"/>
                  <a:pt x="2183" y="3451"/>
                  <a:pt x="3022" y="3451"/>
                </a:cubicBezTo>
                <a:cubicBezTo>
                  <a:pt x="3083" y="3451"/>
                  <a:pt x="3144" y="3450"/>
                  <a:pt x="3203" y="3448"/>
                </a:cubicBezTo>
                <a:cubicBezTo>
                  <a:pt x="4204" y="3381"/>
                  <a:pt x="6272" y="2347"/>
                  <a:pt x="6272" y="2347"/>
                </a:cubicBezTo>
                <a:cubicBezTo>
                  <a:pt x="6272" y="2347"/>
                  <a:pt x="5171" y="1213"/>
                  <a:pt x="5071" y="1146"/>
                </a:cubicBezTo>
                <a:cubicBezTo>
                  <a:pt x="4412" y="609"/>
                  <a:pt x="3056" y="0"/>
                  <a:pt x="1958" y="0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6" name="Google Shape;176;p30">
            <a:extLst>
              <a:ext uri="{FF2B5EF4-FFF2-40B4-BE49-F238E27FC236}">
                <a16:creationId xmlns:a16="http://schemas.microsoft.com/office/drawing/2014/main" id="{A13EB131-EFFE-44E0-83DB-A16116532CFE}"/>
              </a:ext>
            </a:extLst>
          </p:cNvPr>
          <p:cNvSpPr/>
          <p:nvPr/>
        </p:nvSpPr>
        <p:spPr>
          <a:xfrm>
            <a:off x="1130776" y="2978878"/>
            <a:ext cx="303342" cy="166955"/>
          </a:xfrm>
          <a:custGeom>
            <a:avLst/>
            <a:gdLst/>
            <a:ahLst/>
            <a:cxnLst/>
            <a:rect l="l" t="t" r="r" b="b"/>
            <a:pathLst>
              <a:path w="6272" h="3452" extrusionOk="0">
                <a:moveTo>
                  <a:pt x="1958" y="0"/>
                </a:moveTo>
                <a:cubicBezTo>
                  <a:pt x="1555" y="0"/>
                  <a:pt x="1188" y="82"/>
                  <a:pt x="901" y="279"/>
                </a:cubicBezTo>
                <a:cubicBezTo>
                  <a:pt x="134" y="813"/>
                  <a:pt x="1" y="1847"/>
                  <a:pt x="635" y="2547"/>
                </a:cubicBezTo>
                <a:cubicBezTo>
                  <a:pt x="1163" y="3231"/>
                  <a:pt x="2183" y="3451"/>
                  <a:pt x="3022" y="3451"/>
                </a:cubicBezTo>
                <a:cubicBezTo>
                  <a:pt x="3083" y="3451"/>
                  <a:pt x="3144" y="3450"/>
                  <a:pt x="3203" y="3448"/>
                </a:cubicBezTo>
                <a:cubicBezTo>
                  <a:pt x="4204" y="3381"/>
                  <a:pt x="6272" y="2347"/>
                  <a:pt x="6272" y="2347"/>
                </a:cubicBezTo>
                <a:cubicBezTo>
                  <a:pt x="6272" y="2347"/>
                  <a:pt x="5171" y="1213"/>
                  <a:pt x="5071" y="1146"/>
                </a:cubicBezTo>
                <a:cubicBezTo>
                  <a:pt x="4412" y="609"/>
                  <a:pt x="3056" y="0"/>
                  <a:pt x="1958" y="0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7" name="Google Shape;177;p30">
            <a:extLst>
              <a:ext uri="{FF2B5EF4-FFF2-40B4-BE49-F238E27FC236}">
                <a16:creationId xmlns:a16="http://schemas.microsoft.com/office/drawing/2014/main" id="{76FD7E87-54F3-48D2-A596-4919D45EBABB}"/>
              </a:ext>
            </a:extLst>
          </p:cNvPr>
          <p:cNvSpPr/>
          <p:nvPr/>
        </p:nvSpPr>
        <p:spPr>
          <a:xfrm>
            <a:off x="903317" y="3689836"/>
            <a:ext cx="2997538" cy="2169392"/>
          </a:xfrm>
          <a:custGeom>
            <a:avLst/>
            <a:gdLst/>
            <a:ahLst/>
            <a:cxnLst/>
            <a:rect l="l" t="t" r="r" b="b"/>
            <a:pathLst>
              <a:path w="61978" h="44855" extrusionOk="0">
                <a:moveTo>
                  <a:pt x="29257" y="1"/>
                </a:moveTo>
                <a:cubicBezTo>
                  <a:pt x="25751" y="1"/>
                  <a:pt x="19815" y="14299"/>
                  <a:pt x="19815" y="14299"/>
                </a:cubicBezTo>
                <a:cubicBezTo>
                  <a:pt x="19815" y="14299"/>
                  <a:pt x="14415" y="990"/>
                  <a:pt x="11874" y="990"/>
                </a:cubicBezTo>
                <a:cubicBezTo>
                  <a:pt x="11590" y="990"/>
                  <a:pt x="11343" y="1155"/>
                  <a:pt x="11142" y="1524"/>
                </a:cubicBezTo>
                <a:cubicBezTo>
                  <a:pt x="9140" y="5226"/>
                  <a:pt x="19081" y="26241"/>
                  <a:pt x="19081" y="26241"/>
                </a:cubicBezTo>
                <a:cubicBezTo>
                  <a:pt x="19081" y="26241"/>
                  <a:pt x="10318" y="14349"/>
                  <a:pt x="6004" y="14349"/>
                </a:cubicBezTo>
                <a:cubicBezTo>
                  <a:pt x="5240" y="14349"/>
                  <a:pt x="4615" y="14722"/>
                  <a:pt x="4203" y="15600"/>
                </a:cubicBezTo>
                <a:cubicBezTo>
                  <a:pt x="1468" y="21471"/>
                  <a:pt x="15612" y="37049"/>
                  <a:pt x="15612" y="37049"/>
                </a:cubicBezTo>
                <a:cubicBezTo>
                  <a:pt x="15612" y="37049"/>
                  <a:pt x="10218" y="33059"/>
                  <a:pt x="6204" y="33059"/>
                </a:cubicBezTo>
                <a:cubicBezTo>
                  <a:pt x="5266" y="33059"/>
                  <a:pt x="4404" y="33277"/>
                  <a:pt x="3703" y="33813"/>
                </a:cubicBezTo>
                <a:cubicBezTo>
                  <a:pt x="0" y="36615"/>
                  <a:pt x="13877" y="43554"/>
                  <a:pt x="13877" y="43554"/>
                </a:cubicBezTo>
                <a:lnTo>
                  <a:pt x="501" y="44855"/>
                </a:lnTo>
                <a:lnTo>
                  <a:pt x="60010" y="44855"/>
                </a:lnTo>
                <a:lnTo>
                  <a:pt x="42898" y="43987"/>
                </a:lnTo>
                <a:cubicBezTo>
                  <a:pt x="42898" y="43987"/>
                  <a:pt x="47601" y="43353"/>
                  <a:pt x="49336" y="39651"/>
                </a:cubicBezTo>
                <a:cubicBezTo>
                  <a:pt x="49817" y="38632"/>
                  <a:pt x="48999" y="38264"/>
                  <a:pt x="47567" y="38264"/>
                </a:cubicBezTo>
                <a:cubicBezTo>
                  <a:pt x="43841" y="38264"/>
                  <a:pt x="35959" y="40752"/>
                  <a:pt x="35959" y="40752"/>
                </a:cubicBezTo>
                <a:cubicBezTo>
                  <a:pt x="35959" y="40752"/>
                  <a:pt x="61978" y="24507"/>
                  <a:pt x="53305" y="21038"/>
                </a:cubicBezTo>
                <a:cubicBezTo>
                  <a:pt x="52457" y="20698"/>
                  <a:pt x="51550" y="20545"/>
                  <a:pt x="50604" y="20545"/>
                </a:cubicBezTo>
                <a:cubicBezTo>
                  <a:pt x="44732" y="20545"/>
                  <a:pt x="37336" y="26432"/>
                  <a:pt x="33117" y="30294"/>
                </a:cubicBezTo>
                <a:lnTo>
                  <a:pt x="33117" y="30294"/>
                </a:lnTo>
                <a:cubicBezTo>
                  <a:pt x="41335" y="20913"/>
                  <a:pt x="48450" y="3258"/>
                  <a:pt x="41897" y="3258"/>
                </a:cubicBezTo>
                <a:cubicBezTo>
                  <a:pt x="34458" y="3258"/>
                  <a:pt x="23551" y="23840"/>
                  <a:pt x="23551" y="23840"/>
                </a:cubicBezTo>
                <a:cubicBezTo>
                  <a:pt x="23551" y="23840"/>
                  <a:pt x="32957" y="656"/>
                  <a:pt x="29488" y="22"/>
                </a:cubicBezTo>
                <a:cubicBezTo>
                  <a:pt x="29412" y="8"/>
                  <a:pt x="29335" y="1"/>
                  <a:pt x="29257" y="1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8" name="Google Shape;178;p30">
            <a:extLst>
              <a:ext uri="{FF2B5EF4-FFF2-40B4-BE49-F238E27FC236}">
                <a16:creationId xmlns:a16="http://schemas.microsoft.com/office/drawing/2014/main" id="{4A3E8F98-AF21-4659-8F91-88A568ADE86B}"/>
              </a:ext>
            </a:extLst>
          </p:cNvPr>
          <p:cNvSpPr/>
          <p:nvPr/>
        </p:nvSpPr>
        <p:spPr>
          <a:xfrm>
            <a:off x="1395379" y="4420092"/>
            <a:ext cx="635704" cy="1343954"/>
          </a:xfrm>
          <a:custGeom>
            <a:avLst/>
            <a:gdLst/>
            <a:ahLst/>
            <a:cxnLst/>
            <a:rect l="l" t="t" r="r" b="b"/>
            <a:pathLst>
              <a:path w="13144" h="27788" fill="none" extrusionOk="0">
                <a:moveTo>
                  <a:pt x="7672" y="1"/>
                </a:moveTo>
                <a:cubicBezTo>
                  <a:pt x="13143" y="16112"/>
                  <a:pt x="13143" y="27521"/>
                  <a:pt x="13143" y="27521"/>
                </a:cubicBezTo>
                <a:cubicBezTo>
                  <a:pt x="13143" y="27521"/>
                  <a:pt x="6672" y="27787"/>
                  <a:pt x="0" y="22817"/>
                </a:cubicBezTo>
              </a:path>
            </a:pathLst>
          </a:custGeom>
          <a:solidFill>
            <a:srgbClr val="FFD9AB"/>
          </a:solidFill>
          <a:ln w="10850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9" name="Google Shape;179;p30">
            <a:extLst>
              <a:ext uri="{FF2B5EF4-FFF2-40B4-BE49-F238E27FC236}">
                <a16:creationId xmlns:a16="http://schemas.microsoft.com/office/drawing/2014/main" id="{CD61FE8A-81FB-4911-B7C8-CC1375C447F1}"/>
              </a:ext>
            </a:extLst>
          </p:cNvPr>
          <p:cNvSpPr/>
          <p:nvPr/>
        </p:nvSpPr>
        <p:spPr>
          <a:xfrm>
            <a:off x="1898709" y="4157134"/>
            <a:ext cx="216238" cy="682472"/>
          </a:xfrm>
          <a:custGeom>
            <a:avLst/>
            <a:gdLst/>
            <a:ahLst/>
            <a:cxnLst/>
            <a:rect l="l" t="t" r="r" b="b"/>
            <a:pathLst>
              <a:path w="4471" h="14111" fill="none" extrusionOk="0">
                <a:moveTo>
                  <a:pt x="1" y="14111"/>
                </a:moveTo>
                <a:cubicBezTo>
                  <a:pt x="1102" y="9307"/>
                  <a:pt x="2603" y="4571"/>
                  <a:pt x="4471" y="1"/>
                </a:cubicBezTo>
              </a:path>
            </a:pathLst>
          </a:custGeom>
          <a:solidFill>
            <a:srgbClr val="FFD9AB"/>
          </a:solidFill>
          <a:ln w="10850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0" name="Google Shape;180;p30">
            <a:extLst>
              <a:ext uri="{FF2B5EF4-FFF2-40B4-BE49-F238E27FC236}">
                <a16:creationId xmlns:a16="http://schemas.microsoft.com/office/drawing/2014/main" id="{32F73141-DF90-4280-9D22-976EE80D6A62}"/>
              </a:ext>
            </a:extLst>
          </p:cNvPr>
          <p:cNvSpPr/>
          <p:nvPr/>
        </p:nvSpPr>
        <p:spPr>
          <a:xfrm>
            <a:off x="1395379" y="4384640"/>
            <a:ext cx="1282628" cy="995439"/>
          </a:xfrm>
          <a:custGeom>
            <a:avLst/>
            <a:gdLst/>
            <a:ahLst/>
            <a:cxnLst/>
            <a:rect l="l" t="t" r="r" b="b"/>
            <a:pathLst>
              <a:path w="26520" h="20582" fill="none" extrusionOk="0">
                <a:moveTo>
                  <a:pt x="26519" y="0"/>
                </a:moveTo>
                <a:lnTo>
                  <a:pt x="12643" y="20581"/>
                </a:lnTo>
                <a:cubicBezTo>
                  <a:pt x="12643" y="20581"/>
                  <a:pt x="3203" y="12642"/>
                  <a:pt x="0" y="8173"/>
                </a:cubicBezTo>
              </a:path>
            </a:pathLst>
          </a:custGeom>
          <a:solidFill>
            <a:srgbClr val="FFD9AB"/>
          </a:solidFill>
          <a:ln w="10850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1" name="Google Shape;181;p30">
            <a:extLst>
              <a:ext uri="{FF2B5EF4-FFF2-40B4-BE49-F238E27FC236}">
                <a16:creationId xmlns:a16="http://schemas.microsoft.com/office/drawing/2014/main" id="{4003C2C1-8E5D-4F3E-AB4C-6C9AEA42257C}"/>
              </a:ext>
            </a:extLst>
          </p:cNvPr>
          <p:cNvSpPr/>
          <p:nvPr/>
        </p:nvSpPr>
        <p:spPr>
          <a:xfrm>
            <a:off x="2018121" y="5091245"/>
            <a:ext cx="995439" cy="527608"/>
          </a:xfrm>
          <a:custGeom>
            <a:avLst/>
            <a:gdLst/>
            <a:ahLst/>
            <a:cxnLst/>
            <a:rect l="l" t="t" r="r" b="b"/>
            <a:pathLst>
              <a:path w="20582" h="10909" fill="none" extrusionOk="0">
                <a:moveTo>
                  <a:pt x="0" y="10908"/>
                </a:moveTo>
                <a:cubicBezTo>
                  <a:pt x="0" y="10908"/>
                  <a:pt x="14644" y="3970"/>
                  <a:pt x="20582" y="1"/>
                </a:cubicBezTo>
              </a:path>
            </a:pathLst>
          </a:custGeom>
          <a:solidFill>
            <a:srgbClr val="FFD9AB"/>
          </a:solidFill>
          <a:ln w="10850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0" name="Google Shape;182;p30">
            <a:extLst>
              <a:ext uri="{FF2B5EF4-FFF2-40B4-BE49-F238E27FC236}">
                <a16:creationId xmlns:a16="http://schemas.microsoft.com/office/drawing/2014/main" id="{2F762FBD-9E71-441E-8EF4-960FAD1B100B}"/>
              </a:ext>
            </a:extLst>
          </p:cNvPr>
          <p:cNvSpPr/>
          <p:nvPr/>
        </p:nvSpPr>
        <p:spPr>
          <a:xfrm>
            <a:off x="2506699" y="731136"/>
            <a:ext cx="7756025" cy="5127261"/>
          </a:xfrm>
          <a:custGeom>
            <a:avLst/>
            <a:gdLst/>
            <a:ahLst/>
            <a:cxnLst/>
            <a:rect l="l" t="t" r="r" b="b"/>
            <a:pathLst>
              <a:path w="123523" h="97838" extrusionOk="0">
                <a:moveTo>
                  <a:pt x="1" y="1"/>
                </a:moveTo>
                <a:lnTo>
                  <a:pt x="1" y="5438"/>
                </a:lnTo>
                <a:lnTo>
                  <a:pt x="1" y="7406"/>
                </a:lnTo>
                <a:lnTo>
                  <a:pt x="1" y="97837"/>
                </a:lnTo>
                <a:lnTo>
                  <a:pt x="123522" y="97837"/>
                </a:lnTo>
                <a:lnTo>
                  <a:pt x="123522" y="5438"/>
                </a:lnTo>
                <a:lnTo>
                  <a:pt x="33425" y="5438"/>
                </a:lnTo>
                <a:lnTo>
                  <a:pt x="30022" y="1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1" name="Google Shape;183;p30">
            <a:extLst>
              <a:ext uri="{FF2B5EF4-FFF2-40B4-BE49-F238E27FC236}">
                <a16:creationId xmlns:a16="http://schemas.microsoft.com/office/drawing/2014/main" id="{EFB906D3-147C-4DA6-8859-102C5120C77D}"/>
              </a:ext>
            </a:extLst>
          </p:cNvPr>
          <p:cNvSpPr/>
          <p:nvPr/>
        </p:nvSpPr>
        <p:spPr>
          <a:xfrm>
            <a:off x="2546665" y="1314341"/>
            <a:ext cx="7676326" cy="4498980"/>
          </a:xfrm>
          <a:custGeom>
            <a:avLst/>
            <a:gdLst/>
            <a:ahLst/>
            <a:cxnLst/>
            <a:rect l="l" t="t" r="r" b="b"/>
            <a:pathLst>
              <a:path w="121755" h="87931" extrusionOk="0">
                <a:moveTo>
                  <a:pt x="1" y="1"/>
                </a:moveTo>
                <a:lnTo>
                  <a:pt x="1" y="87930"/>
                </a:lnTo>
                <a:lnTo>
                  <a:pt x="121754" y="87930"/>
                </a:lnTo>
                <a:lnTo>
                  <a:pt x="12175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2" name="Google Shape;184;p30">
            <a:extLst>
              <a:ext uri="{FF2B5EF4-FFF2-40B4-BE49-F238E27FC236}">
                <a16:creationId xmlns:a16="http://schemas.microsoft.com/office/drawing/2014/main" id="{DD16F1D1-0883-47FE-BC88-329637BF0F9D}"/>
              </a:ext>
            </a:extLst>
          </p:cNvPr>
          <p:cNvSpPr/>
          <p:nvPr/>
        </p:nvSpPr>
        <p:spPr>
          <a:xfrm>
            <a:off x="10073706" y="1314339"/>
            <a:ext cx="149283" cy="4498434"/>
          </a:xfrm>
          <a:custGeom>
            <a:avLst/>
            <a:gdLst/>
            <a:ahLst/>
            <a:cxnLst/>
            <a:rect l="l" t="t" r="r" b="b"/>
            <a:pathLst>
              <a:path w="2836" h="89365" extrusionOk="0">
                <a:moveTo>
                  <a:pt x="0" y="0"/>
                </a:moveTo>
                <a:lnTo>
                  <a:pt x="0" y="89364"/>
                </a:lnTo>
                <a:lnTo>
                  <a:pt x="2836" y="89364"/>
                </a:lnTo>
                <a:lnTo>
                  <a:pt x="2836" y="0"/>
                </a:lnTo>
                <a:close/>
              </a:path>
            </a:pathLst>
          </a:custGeom>
          <a:solidFill>
            <a:srgbClr val="D3DC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4" name="Google Shape;186;p30">
            <a:extLst>
              <a:ext uri="{FF2B5EF4-FFF2-40B4-BE49-F238E27FC236}">
                <a16:creationId xmlns:a16="http://schemas.microsoft.com/office/drawing/2014/main" id="{6340F58E-9FB5-4396-9452-DEFAD049B446}"/>
              </a:ext>
            </a:extLst>
          </p:cNvPr>
          <p:cNvSpPr/>
          <p:nvPr/>
        </p:nvSpPr>
        <p:spPr>
          <a:xfrm>
            <a:off x="2546665" y="1052325"/>
            <a:ext cx="7676682" cy="227460"/>
          </a:xfrm>
          <a:custGeom>
            <a:avLst/>
            <a:gdLst/>
            <a:ahLst/>
            <a:cxnLst/>
            <a:rect l="l" t="t" r="r" b="b"/>
            <a:pathLst>
              <a:path w="122422" h="4771" extrusionOk="0">
                <a:moveTo>
                  <a:pt x="0" y="1"/>
                </a:moveTo>
                <a:lnTo>
                  <a:pt x="0" y="4771"/>
                </a:lnTo>
                <a:lnTo>
                  <a:pt x="122421" y="4771"/>
                </a:lnTo>
                <a:lnTo>
                  <a:pt x="122421" y="1"/>
                </a:lnTo>
                <a:close/>
              </a:path>
            </a:pathLst>
          </a:custGeom>
          <a:solidFill>
            <a:srgbClr val="FF7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340FD2F-FF77-4DC4-A453-BF36DE24BC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074" t="14157" r="32702" b="14549"/>
          <a:stretch/>
        </p:blipFill>
        <p:spPr>
          <a:xfrm>
            <a:off x="3091692" y="1724628"/>
            <a:ext cx="1959876" cy="365545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783B076B-53E2-4247-824C-92DCC9A35CCC}"/>
              </a:ext>
            </a:extLst>
          </p:cNvPr>
          <p:cNvGrpSpPr/>
          <p:nvPr/>
        </p:nvGrpSpPr>
        <p:grpSpPr>
          <a:xfrm>
            <a:off x="7003302" y="2072513"/>
            <a:ext cx="910662" cy="923330"/>
            <a:chOff x="6791007" y="1590662"/>
            <a:chExt cx="1113376" cy="1128864"/>
          </a:xfrm>
        </p:grpSpPr>
        <p:sp>
          <p:nvSpPr>
            <p:cNvPr id="16" name="Google Shape;367;p33">
              <a:extLst>
                <a:ext uri="{FF2B5EF4-FFF2-40B4-BE49-F238E27FC236}">
                  <a16:creationId xmlns:a16="http://schemas.microsoft.com/office/drawing/2014/main" id="{336A6DBE-B6CA-4542-BBBB-F5821FDB266A}"/>
                </a:ext>
              </a:extLst>
            </p:cNvPr>
            <p:cNvSpPr/>
            <p:nvPr/>
          </p:nvSpPr>
          <p:spPr>
            <a:xfrm rot="5400000">
              <a:off x="6783263" y="1598406"/>
              <a:ext cx="1128864" cy="1113376"/>
            </a:xfrm>
            <a:prstGeom prst="ellipse">
              <a:avLst/>
            </a:prstGeom>
            <a:solidFill>
              <a:srgbClr val="FFFFFF"/>
            </a:solidFill>
            <a:ln w="571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7" name="Google Shape;369;p33">
              <a:extLst>
                <a:ext uri="{FF2B5EF4-FFF2-40B4-BE49-F238E27FC236}">
                  <a16:creationId xmlns:a16="http://schemas.microsoft.com/office/drawing/2014/main" id="{F321581D-A5ED-4618-833A-6D29DB077CC7}"/>
                </a:ext>
              </a:extLst>
            </p:cNvPr>
            <p:cNvSpPr/>
            <p:nvPr/>
          </p:nvSpPr>
          <p:spPr>
            <a:xfrm>
              <a:off x="7227749" y="1953107"/>
              <a:ext cx="216055" cy="42475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altLang="zh-CN" sz="2400" b="0" i="0" dirty="0"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cs typeface="+mn-ea"/>
                  <a:sym typeface="+mn-lt"/>
                </a:rPr>
                <a:t>1</a:t>
              </a:r>
              <a:endParaRPr sz="2400" b="0" i="0" dirty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cs typeface="+mn-ea"/>
                <a:sym typeface="+mn-lt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2506095A-8565-4768-A53D-32C96EF60CC4}"/>
              </a:ext>
            </a:extLst>
          </p:cNvPr>
          <p:cNvSpPr txBox="1"/>
          <p:nvPr/>
        </p:nvSpPr>
        <p:spPr>
          <a:xfrm>
            <a:off x="5649666" y="3035515"/>
            <a:ext cx="3473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cs typeface="+mn-ea"/>
                <a:sym typeface="+mn-lt"/>
              </a:rPr>
              <a:t>Part one</a:t>
            </a:r>
            <a:endParaRPr lang="en-US" altLang="zh-CN" sz="3200" dirty="0">
              <a:cs typeface="+mn-ea"/>
              <a:sym typeface="+mn-lt"/>
            </a:endParaRPr>
          </a:p>
        </p:txBody>
      </p:sp>
      <p:sp>
        <p:nvSpPr>
          <p:cNvPr id="1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47450F6-4A27-4523-960B-6377170D8370}"/>
              </a:ext>
            </a:extLst>
          </p:cNvPr>
          <p:cNvSpPr txBox="1"/>
          <p:nvPr/>
        </p:nvSpPr>
        <p:spPr>
          <a:xfrm>
            <a:off x="5504237" y="4017327"/>
            <a:ext cx="3908792" cy="479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rgbClr val="623427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100" kern="0" dirty="0">
              <a:solidFill>
                <a:srgbClr val="623427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388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46;p5">
            <a:extLst>
              <a:ext uri="{FF2B5EF4-FFF2-40B4-BE49-F238E27FC236}">
                <a16:creationId xmlns:a16="http://schemas.microsoft.com/office/drawing/2014/main" id="{AE84B1C3-E893-4B3C-BCD1-59F78220B3FF}"/>
              </a:ext>
            </a:extLst>
          </p:cNvPr>
          <p:cNvSpPr/>
          <p:nvPr/>
        </p:nvSpPr>
        <p:spPr>
          <a:xfrm>
            <a:off x="0" y="-58146"/>
            <a:ext cx="4404360" cy="7017090"/>
          </a:xfrm>
          <a:custGeom>
            <a:avLst/>
            <a:gdLst/>
            <a:ahLst/>
            <a:cxnLst/>
            <a:rect l="l" t="t" r="r" b="b"/>
            <a:pathLst>
              <a:path w="15099" h="17234" extrusionOk="0">
                <a:moveTo>
                  <a:pt x="0" y="0"/>
                </a:moveTo>
                <a:lnTo>
                  <a:pt x="0" y="17197"/>
                </a:lnTo>
                <a:lnTo>
                  <a:pt x="13915" y="17234"/>
                </a:lnTo>
                <a:cubicBezTo>
                  <a:pt x="13915" y="17234"/>
                  <a:pt x="14995" y="15688"/>
                  <a:pt x="15049" y="12266"/>
                </a:cubicBezTo>
                <a:cubicBezTo>
                  <a:pt x="15098" y="6564"/>
                  <a:pt x="11816" y="0"/>
                  <a:pt x="11816" y="0"/>
                </a:cubicBezTo>
                <a:close/>
              </a:path>
            </a:pathLst>
          </a:custGeom>
          <a:solidFill>
            <a:srgbClr val="FF7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01" name="Google Shape;1650;p5">
            <a:extLst>
              <a:ext uri="{FF2B5EF4-FFF2-40B4-BE49-F238E27FC236}">
                <a16:creationId xmlns:a16="http://schemas.microsoft.com/office/drawing/2014/main" id="{117D5E52-7185-403F-AC7B-227CBCF5D9F7}"/>
              </a:ext>
            </a:extLst>
          </p:cNvPr>
          <p:cNvSpPr/>
          <p:nvPr/>
        </p:nvSpPr>
        <p:spPr>
          <a:xfrm flipH="1">
            <a:off x="10589585" y="5360469"/>
            <a:ext cx="2279941" cy="2259530"/>
          </a:xfrm>
          <a:custGeom>
            <a:avLst/>
            <a:gdLst/>
            <a:ahLst/>
            <a:cxnLst/>
            <a:rect l="l" t="t" r="r" b="b"/>
            <a:pathLst>
              <a:path w="7586" h="8207" extrusionOk="0">
                <a:moveTo>
                  <a:pt x="2484" y="0"/>
                </a:moveTo>
                <a:cubicBezTo>
                  <a:pt x="1587" y="0"/>
                  <a:pt x="290" y="487"/>
                  <a:pt x="149" y="2303"/>
                </a:cubicBezTo>
                <a:cubicBezTo>
                  <a:pt x="1" y="4587"/>
                  <a:pt x="1730" y="7048"/>
                  <a:pt x="3663" y="7926"/>
                </a:cubicBezTo>
                <a:cubicBezTo>
                  <a:pt x="4118" y="8125"/>
                  <a:pt x="4518" y="8207"/>
                  <a:pt x="4864" y="8207"/>
                </a:cubicBezTo>
                <a:cubicBezTo>
                  <a:pt x="5988" y="8207"/>
                  <a:pt x="6546" y="7340"/>
                  <a:pt x="6595" y="6780"/>
                </a:cubicBezTo>
                <a:cubicBezTo>
                  <a:pt x="6651" y="5930"/>
                  <a:pt x="6067" y="4672"/>
                  <a:pt x="6855" y="3413"/>
                </a:cubicBezTo>
                <a:cubicBezTo>
                  <a:pt x="7178" y="2858"/>
                  <a:pt x="7354" y="2415"/>
                  <a:pt x="7438" y="2064"/>
                </a:cubicBezTo>
                <a:cubicBezTo>
                  <a:pt x="7586" y="1424"/>
                  <a:pt x="7298" y="749"/>
                  <a:pt x="6735" y="454"/>
                </a:cubicBezTo>
                <a:cubicBezTo>
                  <a:pt x="6484" y="328"/>
                  <a:pt x="6223" y="279"/>
                  <a:pt x="5972" y="279"/>
                </a:cubicBezTo>
                <a:cubicBezTo>
                  <a:pt x="5758" y="279"/>
                  <a:pt x="5552" y="315"/>
                  <a:pt x="5364" y="370"/>
                </a:cubicBezTo>
                <a:cubicBezTo>
                  <a:pt x="5235" y="404"/>
                  <a:pt x="5082" y="418"/>
                  <a:pt x="4918" y="418"/>
                </a:cubicBezTo>
                <a:cubicBezTo>
                  <a:pt x="4116" y="418"/>
                  <a:pt x="3045" y="74"/>
                  <a:pt x="3045" y="74"/>
                </a:cubicBezTo>
                <a:cubicBezTo>
                  <a:pt x="2896" y="29"/>
                  <a:pt x="2702" y="0"/>
                  <a:pt x="2484" y="0"/>
                </a:cubicBezTo>
                <a:close/>
              </a:path>
            </a:pathLst>
          </a:custGeom>
          <a:solidFill>
            <a:srgbClr val="86B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603" name="图片 602">
            <a:extLst>
              <a:ext uri="{FF2B5EF4-FFF2-40B4-BE49-F238E27FC236}">
                <a16:creationId xmlns:a16="http://schemas.microsoft.com/office/drawing/2014/main" id="{DB2EB355-7FAC-4383-9754-16860E145C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735" y="1314595"/>
            <a:ext cx="4686061" cy="4686061"/>
          </a:xfrm>
          <a:prstGeom prst="rect">
            <a:avLst/>
          </a:prstGeom>
        </p:spPr>
      </p:pic>
      <p:sp>
        <p:nvSpPr>
          <p:cNvPr id="613" name="Google Shape;234;p17">
            <a:extLst>
              <a:ext uri="{FF2B5EF4-FFF2-40B4-BE49-F238E27FC236}">
                <a16:creationId xmlns:a16="http://schemas.microsoft.com/office/drawing/2014/main" id="{B98EE69D-3360-459A-93A5-8A956909FA0B}"/>
              </a:ext>
            </a:extLst>
          </p:cNvPr>
          <p:cNvSpPr/>
          <p:nvPr/>
        </p:nvSpPr>
        <p:spPr>
          <a:xfrm>
            <a:off x="5881258" y="3198021"/>
            <a:ext cx="2352400" cy="598000"/>
          </a:xfrm>
          <a:prstGeom prst="roundRect">
            <a:avLst>
              <a:gd name="adj" fmla="val 50000"/>
            </a:avLst>
          </a:prstGeom>
          <a:solidFill>
            <a:srgbClr val="F8961E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2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4" name="Google Shape;243;p17">
            <a:extLst>
              <a:ext uri="{FF2B5EF4-FFF2-40B4-BE49-F238E27FC236}">
                <a16:creationId xmlns:a16="http://schemas.microsoft.com/office/drawing/2014/main" id="{3CEA0BD9-8ED7-473A-8ECE-CAD50C042DD1}"/>
              </a:ext>
            </a:extLst>
          </p:cNvPr>
          <p:cNvSpPr/>
          <p:nvPr/>
        </p:nvSpPr>
        <p:spPr>
          <a:xfrm>
            <a:off x="5858926" y="4762469"/>
            <a:ext cx="2352400" cy="598000"/>
          </a:xfrm>
          <a:prstGeom prst="roundRect">
            <a:avLst>
              <a:gd name="adj" fmla="val 50000"/>
            </a:avLst>
          </a:prstGeom>
          <a:solidFill>
            <a:srgbClr val="90BE6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2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5" name="Google Shape;251;p17">
            <a:extLst>
              <a:ext uri="{FF2B5EF4-FFF2-40B4-BE49-F238E27FC236}">
                <a16:creationId xmlns:a16="http://schemas.microsoft.com/office/drawing/2014/main" id="{A8A275E1-70AE-41F0-91C7-D4D3F2FA2CE4}"/>
              </a:ext>
            </a:extLst>
          </p:cNvPr>
          <p:cNvSpPr/>
          <p:nvPr/>
        </p:nvSpPr>
        <p:spPr>
          <a:xfrm>
            <a:off x="5858926" y="1633573"/>
            <a:ext cx="2352400" cy="598000"/>
          </a:xfrm>
          <a:prstGeom prst="roundRect">
            <a:avLst>
              <a:gd name="adj" fmla="val 50000"/>
            </a:avLst>
          </a:prstGeom>
          <a:solidFill>
            <a:srgbClr val="F9414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2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6" name="文本框 615">
            <a:extLst>
              <a:ext uri="{FF2B5EF4-FFF2-40B4-BE49-F238E27FC236}">
                <a16:creationId xmlns:a16="http://schemas.microsoft.com/office/drawing/2014/main" id="{3A656B1C-402C-4BD4-8E0A-0320834F97D3}"/>
              </a:ext>
            </a:extLst>
          </p:cNvPr>
          <p:cNvSpPr txBox="1"/>
          <p:nvPr/>
        </p:nvSpPr>
        <p:spPr>
          <a:xfrm>
            <a:off x="6199445" y="1769116"/>
            <a:ext cx="167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17" name="文本框 616">
            <a:extLst>
              <a:ext uri="{FF2B5EF4-FFF2-40B4-BE49-F238E27FC236}">
                <a16:creationId xmlns:a16="http://schemas.microsoft.com/office/drawing/2014/main" id="{4086954F-7923-4611-87E1-39EDB9C9405C}"/>
              </a:ext>
            </a:extLst>
          </p:cNvPr>
          <p:cNvSpPr txBox="1"/>
          <p:nvPr/>
        </p:nvSpPr>
        <p:spPr>
          <a:xfrm>
            <a:off x="6314015" y="3312355"/>
            <a:ext cx="167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18" name="文本框 617">
            <a:extLst>
              <a:ext uri="{FF2B5EF4-FFF2-40B4-BE49-F238E27FC236}">
                <a16:creationId xmlns:a16="http://schemas.microsoft.com/office/drawing/2014/main" id="{6EC99F85-E3D3-4FA7-9899-A74ABD71C02B}"/>
              </a:ext>
            </a:extLst>
          </p:cNvPr>
          <p:cNvSpPr txBox="1"/>
          <p:nvPr/>
        </p:nvSpPr>
        <p:spPr>
          <a:xfrm>
            <a:off x="6216127" y="4862354"/>
            <a:ext cx="167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1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5F64F86-B3CB-44C7-80BD-8A2515780246}"/>
              </a:ext>
            </a:extLst>
          </p:cNvPr>
          <p:cNvSpPr txBox="1"/>
          <p:nvPr/>
        </p:nvSpPr>
        <p:spPr>
          <a:xfrm>
            <a:off x="8551845" y="1634535"/>
            <a:ext cx="3173045" cy="69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rgbClr val="FFFFFF">
                    <a:lumMod val="65000"/>
                  </a:srgb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600" kern="0" dirty="0">
              <a:solidFill>
                <a:srgbClr val="FFFFFF">
                  <a:lumMod val="6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2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A8533B5-FAFC-4B31-B265-BB9F258F6677}"/>
              </a:ext>
            </a:extLst>
          </p:cNvPr>
          <p:cNvSpPr txBox="1"/>
          <p:nvPr/>
        </p:nvSpPr>
        <p:spPr>
          <a:xfrm>
            <a:off x="8502120" y="3131330"/>
            <a:ext cx="3173045" cy="69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rgbClr val="FFFFFF">
                    <a:lumMod val="65000"/>
                  </a:srgb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600" kern="0" dirty="0">
              <a:solidFill>
                <a:srgbClr val="FFFFFF">
                  <a:lumMod val="6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2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99C7336-537E-4E43-ADC6-659C4C5D51DB}"/>
              </a:ext>
            </a:extLst>
          </p:cNvPr>
          <p:cNvSpPr txBox="1"/>
          <p:nvPr/>
        </p:nvSpPr>
        <p:spPr>
          <a:xfrm>
            <a:off x="8502120" y="4628125"/>
            <a:ext cx="3173045" cy="69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rgbClr val="FFFFFF">
                    <a:lumMod val="65000"/>
                  </a:srgb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600" kern="0" dirty="0">
              <a:solidFill>
                <a:srgbClr val="FFFFFF">
                  <a:lumMod val="6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25" name="Google Shape;1043;p4">
            <a:extLst>
              <a:ext uri="{FF2B5EF4-FFF2-40B4-BE49-F238E27FC236}">
                <a16:creationId xmlns:a16="http://schemas.microsoft.com/office/drawing/2014/main" id="{9AAE485D-9C79-4F36-A57E-8D91E0124B74}"/>
              </a:ext>
            </a:extLst>
          </p:cNvPr>
          <p:cNvSpPr/>
          <p:nvPr/>
        </p:nvSpPr>
        <p:spPr>
          <a:xfrm rot="5400000" flipH="1">
            <a:off x="762142" y="825979"/>
            <a:ext cx="707068" cy="578522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6" name="Google Shape;1043;p4">
            <a:extLst>
              <a:ext uri="{FF2B5EF4-FFF2-40B4-BE49-F238E27FC236}">
                <a16:creationId xmlns:a16="http://schemas.microsoft.com/office/drawing/2014/main" id="{F1009E0E-32FC-43A0-9F17-546AF14D639F}"/>
              </a:ext>
            </a:extLst>
          </p:cNvPr>
          <p:cNvSpPr/>
          <p:nvPr/>
        </p:nvSpPr>
        <p:spPr>
          <a:xfrm rot="5400000" flipH="1">
            <a:off x="2321352" y="6105299"/>
            <a:ext cx="362172" cy="296329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501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" grpId="0"/>
      <p:bldP spid="617" grpId="0"/>
      <p:bldP spid="618" grpId="0"/>
      <p:bldP spid="619" grpId="0" animBg="1"/>
      <p:bldP spid="622" grpId="0" animBg="1"/>
      <p:bldP spid="6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33"/>
          <p:cNvSpPr/>
          <p:nvPr/>
        </p:nvSpPr>
        <p:spPr>
          <a:xfrm rot="5400000">
            <a:off x="3781891" y="3773915"/>
            <a:ext cx="4697640" cy="36532"/>
          </a:xfrm>
          <a:custGeom>
            <a:avLst/>
            <a:gdLst/>
            <a:ahLst/>
            <a:cxnLst/>
            <a:rect l="l" t="t" r="r" b="b"/>
            <a:pathLst>
              <a:path w="281802" h="1181" extrusionOk="0">
                <a:moveTo>
                  <a:pt x="267663" y="0"/>
                </a:moveTo>
                <a:cubicBezTo>
                  <a:pt x="264901" y="0"/>
                  <a:pt x="262138" y="15"/>
                  <a:pt x="259381" y="15"/>
                </a:cubicBezTo>
                <a:lnTo>
                  <a:pt x="33903" y="15"/>
                </a:lnTo>
                <a:cubicBezTo>
                  <a:pt x="30589" y="15"/>
                  <a:pt x="27275" y="6"/>
                  <a:pt x="23960" y="6"/>
                </a:cubicBezTo>
                <a:cubicBezTo>
                  <a:pt x="20646" y="6"/>
                  <a:pt x="17332" y="15"/>
                  <a:pt x="14018" y="52"/>
                </a:cubicBezTo>
                <a:cubicBezTo>
                  <a:pt x="9852" y="124"/>
                  <a:pt x="5723" y="414"/>
                  <a:pt x="1558" y="450"/>
                </a:cubicBezTo>
                <a:lnTo>
                  <a:pt x="181" y="450"/>
                </a:lnTo>
                <a:cubicBezTo>
                  <a:pt x="109" y="450"/>
                  <a:pt x="0" y="631"/>
                  <a:pt x="109" y="631"/>
                </a:cubicBezTo>
                <a:cubicBezTo>
                  <a:pt x="3296" y="631"/>
                  <a:pt x="6520" y="812"/>
                  <a:pt x="9707" y="957"/>
                </a:cubicBezTo>
                <a:cubicBezTo>
                  <a:pt x="12984" y="1094"/>
                  <a:pt x="16261" y="1125"/>
                  <a:pt x="19537" y="1125"/>
                </a:cubicBezTo>
                <a:cubicBezTo>
                  <a:pt x="22346" y="1125"/>
                  <a:pt x="25154" y="1102"/>
                  <a:pt x="27963" y="1102"/>
                </a:cubicBezTo>
                <a:lnTo>
                  <a:pt x="181976" y="1102"/>
                </a:lnTo>
                <a:cubicBezTo>
                  <a:pt x="199623" y="1102"/>
                  <a:pt x="217283" y="1180"/>
                  <a:pt x="234941" y="1180"/>
                </a:cubicBezTo>
                <a:cubicBezTo>
                  <a:pt x="246712" y="1180"/>
                  <a:pt x="258483" y="1146"/>
                  <a:pt x="270247" y="1030"/>
                </a:cubicBezTo>
                <a:cubicBezTo>
                  <a:pt x="273869" y="993"/>
                  <a:pt x="277528" y="993"/>
                  <a:pt x="281186" y="812"/>
                </a:cubicBezTo>
                <a:cubicBezTo>
                  <a:pt x="281404" y="812"/>
                  <a:pt x="281802" y="269"/>
                  <a:pt x="281440" y="269"/>
                </a:cubicBezTo>
                <a:cubicBezTo>
                  <a:pt x="276867" y="43"/>
                  <a:pt x="272266" y="0"/>
                  <a:pt x="26766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89" name="Google Shape;1489;p33"/>
          <p:cNvSpPr/>
          <p:nvPr/>
        </p:nvSpPr>
        <p:spPr>
          <a:xfrm>
            <a:off x="6044112" y="2219763"/>
            <a:ext cx="196432" cy="146677"/>
          </a:xfrm>
          <a:custGeom>
            <a:avLst/>
            <a:gdLst/>
            <a:ahLst/>
            <a:cxnLst/>
            <a:rect l="l" t="t" r="r" b="b"/>
            <a:pathLst>
              <a:path w="6834" h="5103" extrusionOk="0">
                <a:moveTo>
                  <a:pt x="3743" y="0"/>
                </a:moveTo>
                <a:cubicBezTo>
                  <a:pt x="3649" y="0"/>
                  <a:pt x="3551" y="4"/>
                  <a:pt x="3448" y="12"/>
                </a:cubicBezTo>
                <a:cubicBezTo>
                  <a:pt x="1269" y="174"/>
                  <a:pt x="1" y="532"/>
                  <a:pt x="521" y="2678"/>
                </a:cubicBezTo>
                <a:cubicBezTo>
                  <a:pt x="908" y="4250"/>
                  <a:pt x="1906" y="5102"/>
                  <a:pt x="2940" y="5102"/>
                </a:cubicBezTo>
                <a:cubicBezTo>
                  <a:pt x="3297" y="5102"/>
                  <a:pt x="3658" y="5001"/>
                  <a:pt x="4001" y="4792"/>
                </a:cubicBezTo>
                <a:cubicBezTo>
                  <a:pt x="5294" y="4035"/>
                  <a:pt x="6833" y="0"/>
                  <a:pt x="37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90" name="Google Shape;1490;p33"/>
          <p:cNvSpPr/>
          <p:nvPr/>
        </p:nvSpPr>
        <p:spPr>
          <a:xfrm>
            <a:off x="6020916" y="2187052"/>
            <a:ext cx="215776" cy="193213"/>
          </a:xfrm>
          <a:custGeom>
            <a:avLst/>
            <a:gdLst/>
            <a:ahLst/>
            <a:cxnLst/>
            <a:rect l="l" t="t" r="r" b="b"/>
            <a:pathLst>
              <a:path w="7507" h="6722" extrusionOk="0">
                <a:moveTo>
                  <a:pt x="3847" y="1196"/>
                </a:moveTo>
                <a:cubicBezTo>
                  <a:pt x="4425" y="1206"/>
                  <a:pt x="4997" y="1239"/>
                  <a:pt x="5490" y="1638"/>
                </a:cubicBezTo>
                <a:cubicBezTo>
                  <a:pt x="6629" y="2516"/>
                  <a:pt x="5946" y="4402"/>
                  <a:pt x="5003" y="5182"/>
                </a:cubicBezTo>
                <a:cubicBezTo>
                  <a:pt x="4676" y="5442"/>
                  <a:pt x="4291" y="5555"/>
                  <a:pt x="3894" y="5555"/>
                </a:cubicBezTo>
                <a:cubicBezTo>
                  <a:pt x="2751" y="5555"/>
                  <a:pt x="1513" y="4618"/>
                  <a:pt x="1295" y="3556"/>
                </a:cubicBezTo>
                <a:cubicBezTo>
                  <a:pt x="990" y="1944"/>
                  <a:pt x="2538" y="1401"/>
                  <a:pt x="3847" y="1196"/>
                </a:cubicBezTo>
                <a:close/>
                <a:moveTo>
                  <a:pt x="3782" y="1"/>
                </a:moveTo>
                <a:cubicBezTo>
                  <a:pt x="3379" y="1"/>
                  <a:pt x="2985" y="67"/>
                  <a:pt x="2629" y="207"/>
                </a:cubicBezTo>
                <a:cubicBezTo>
                  <a:pt x="2508" y="244"/>
                  <a:pt x="2422" y="318"/>
                  <a:pt x="2370" y="409"/>
                </a:cubicBezTo>
                <a:lnTo>
                  <a:pt x="2370" y="409"/>
                </a:lnTo>
                <a:cubicBezTo>
                  <a:pt x="1186" y="750"/>
                  <a:pt x="206" y="1697"/>
                  <a:pt x="125" y="3036"/>
                </a:cubicBezTo>
                <a:cubicBezTo>
                  <a:pt x="0" y="5087"/>
                  <a:pt x="2013" y="6722"/>
                  <a:pt x="3980" y="6722"/>
                </a:cubicBezTo>
                <a:cubicBezTo>
                  <a:pt x="4072" y="6722"/>
                  <a:pt x="4163" y="6718"/>
                  <a:pt x="4255" y="6711"/>
                </a:cubicBezTo>
                <a:cubicBezTo>
                  <a:pt x="6173" y="6548"/>
                  <a:pt x="7507" y="4077"/>
                  <a:pt x="7149" y="2288"/>
                </a:cubicBezTo>
                <a:cubicBezTo>
                  <a:pt x="6843" y="884"/>
                  <a:pt x="5253" y="1"/>
                  <a:pt x="37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492" name="Google Shape;1492;p33"/>
          <p:cNvGrpSpPr/>
          <p:nvPr/>
        </p:nvGrpSpPr>
        <p:grpSpPr>
          <a:xfrm rot="16200000">
            <a:off x="2591907" y="616812"/>
            <a:ext cx="1911437" cy="3530496"/>
            <a:chOff x="2867564" y="1284881"/>
            <a:chExt cx="1354221" cy="2501532"/>
          </a:xfrm>
        </p:grpSpPr>
        <p:sp>
          <p:nvSpPr>
            <p:cNvPr id="1493" name="Google Shape;1493;p33"/>
            <p:cNvSpPr/>
            <p:nvPr/>
          </p:nvSpPr>
          <p:spPr>
            <a:xfrm>
              <a:off x="2873880" y="1453612"/>
              <a:ext cx="1256975" cy="2304885"/>
            </a:xfrm>
            <a:custGeom>
              <a:avLst/>
              <a:gdLst/>
              <a:ahLst/>
              <a:cxnLst/>
              <a:rect l="l" t="t" r="r" b="b"/>
              <a:pathLst>
                <a:path w="58308" h="106918" extrusionOk="0">
                  <a:moveTo>
                    <a:pt x="43499" y="1"/>
                  </a:moveTo>
                  <a:cubicBezTo>
                    <a:pt x="35992" y="1"/>
                    <a:pt x="26569" y="592"/>
                    <a:pt x="26569" y="592"/>
                  </a:cubicBezTo>
                  <a:lnTo>
                    <a:pt x="7870" y="39"/>
                  </a:lnTo>
                  <a:cubicBezTo>
                    <a:pt x="7870" y="39"/>
                    <a:pt x="2699" y="592"/>
                    <a:pt x="2179" y="4657"/>
                  </a:cubicBezTo>
                  <a:cubicBezTo>
                    <a:pt x="1626" y="8722"/>
                    <a:pt x="553" y="50477"/>
                    <a:pt x="553" y="50477"/>
                  </a:cubicBezTo>
                  <a:cubicBezTo>
                    <a:pt x="553" y="50477"/>
                    <a:pt x="0" y="69989"/>
                    <a:pt x="260" y="74346"/>
                  </a:cubicBezTo>
                  <a:cubicBezTo>
                    <a:pt x="553" y="78704"/>
                    <a:pt x="2179" y="83289"/>
                    <a:pt x="6244" y="84655"/>
                  </a:cubicBezTo>
                  <a:cubicBezTo>
                    <a:pt x="8100" y="85278"/>
                    <a:pt x="12558" y="85448"/>
                    <a:pt x="16856" y="85448"/>
                  </a:cubicBezTo>
                  <a:cubicBezTo>
                    <a:pt x="21972" y="85448"/>
                    <a:pt x="26861" y="85208"/>
                    <a:pt x="26861" y="85208"/>
                  </a:cubicBezTo>
                  <a:cubicBezTo>
                    <a:pt x="26861" y="85208"/>
                    <a:pt x="29853" y="97955"/>
                    <a:pt x="31739" y="102280"/>
                  </a:cubicBezTo>
                  <a:cubicBezTo>
                    <a:pt x="32908" y="104961"/>
                    <a:pt x="33565" y="106918"/>
                    <a:pt x="34221" y="106918"/>
                  </a:cubicBezTo>
                  <a:cubicBezTo>
                    <a:pt x="34623" y="106918"/>
                    <a:pt x="35025" y="106182"/>
                    <a:pt x="35544" y="104427"/>
                  </a:cubicBezTo>
                  <a:cubicBezTo>
                    <a:pt x="36877" y="99809"/>
                    <a:pt x="36617" y="85728"/>
                    <a:pt x="36617" y="85728"/>
                  </a:cubicBezTo>
                  <a:lnTo>
                    <a:pt x="50438" y="85468"/>
                  </a:lnTo>
                  <a:cubicBezTo>
                    <a:pt x="50438" y="85468"/>
                    <a:pt x="56129" y="84915"/>
                    <a:pt x="56942" y="74639"/>
                  </a:cubicBezTo>
                  <a:cubicBezTo>
                    <a:pt x="57755" y="64330"/>
                    <a:pt x="58308" y="8982"/>
                    <a:pt x="58308" y="8982"/>
                  </a:cubicBezTo>
                  <a:cubicBezTo>
                    <a:pt x="58308" y="8982"/>
                    <a:pt x="56682" y="1112"/>
                    <a:pt x="50438" y="299"/>
                  </a:cubicBezTo>
                  <a:cubicBezTo>
                    <a:pt x="48760" y="81"/>
                    <a:pt x="46259" y="1"/>
                    <a:pt x="43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4" name="Google Shape;1494;p33"/>
            <p:cNvSpPr/>
            <p:nvPr/>
          </p:nvSpPr>
          <p:spPr>
            <a:xfrm>
              <a:off x="3317641" y="1382494"/>
              <a:ext cx="869306" cy="268262"/>
            </a:xfrm>
            <a:custGeom>
              <a:avLst/>
              <a:gdLst/>
              <a:ahLst/>
              <a:cxnLst/>
              <a:rect l="l" t="t" r="r" b="b"/>
              <a:pathLst>
                <a:path w="40325" h="12444" extrusionOk="0">
                  <a:moveTo>
                    <a:pt x="0" y="2980"/>
                  </a:moveTo>
                  <a:cubicBezTo>
                    <a:pt x="0" y="3058"/>
                    <a:pt x="0" y="3093"/>
                    <a:pt x="4" y="3093"/>
                  </a:cubicBezTo>
                  <a:cubicBezTo>
                    <a:pt x="9" y="3093"/>
                    <a:pt x="19" y="3055"/>
                    <a:pt x="38" y="2986"/>
                  </a:cubicBezTo>
                  <a:lnTo>
                    <a:pt x="38" y="2986"/>
                  </a:lnTo>
                  <a:lnTo>
                    <a:pt x="0" y="2980"/>
                  </a:lnTo>
                  <a:close/>
                  <a:moveTo>
                    <a:pt x="13701" y="1"/>
                  </a:moveTo>
                  <a:cubicBezTo>
                    <a:pt x="9715" y="1"/>
                    <a:pt x="5164" y="61"/>
                    <a:pt x="3415" y="314"/>
                  </a:cubicBezTo>
                  <a:cubicBezTo>
                    <a:pt x="763" y="693"/>
                    <a:pt x="171" y="2522"/>
                    <a:pt x="38" y="2986"/>
                  </a:cubicBezTo>
                  <a:lnTo>
                    <a:pt x="38" y="2986"/>
                  </a:lnTo>
                  <a:lnTo>
                    <a:pt x="5984" y="3891"/>
                  </a:lnTo>
                  <a:cubicBezTo>
                    <a:pt x="6667" y="5517"/>
                    <a:pt x="6959" y="7273"/>
                    <a:pt x="6797" y="9062"/>
                  </a:cubicBezTo>
                  <a:cubicBezTo>
                    <a:pt x="6569" y="11956"/>
                    <a:pt x="9723" y="12444"/>
                    <a:pt x="9723" y="12444"/>
                  </a:cubicBezTo>
                  <a:lnTo>
                    <a:pt x="39837" y="11956"/>
                  </a:lnTo>
                  <a:cubicBezTo>
                    <a:pt x="39837" y="11956"/>
                    <a:pt x="40324" y="9517"/>
                    <a:pt x="39837" y="5647"/>
                  </a:cubicBezTo>
                  <a:cubicBezTo>
                    <a:pt x="39349" y="1777"/>
                    <a:pt x="34991" y="541"/>
                    <a:pt x="34991" y="541"/>
                  </a:cubicBezTo>
                  <a:lnTo>
                    <a:pt x="20650" y="54"/>
                  </a:lnTo>
                  <a:cubicBezTo>
                    <a:pt x="20650" y="54"/>
                    <a:pt x="17421" y="1"/>
                    <a:pt x="137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5" name="Google Shape;1495;p33"/>
            <p:cNvSpPr/>
            <p:nvPr/>
          </p:nvSpPr>
          <p:spPr>
            <a:xfrm>
              <a:off x="2867564" y="1440915"/>
              <a:ext cx="595914" cy="1864875"/>
            </a:xfrm>
            <a:custGeom>
              <a:avLst/>
              <a:gdLst/>
              <a:ahLst/>
              <a:cxnLst/>
              <a:rect l="l" t="t" r="r" b="b"/>
              <a:pathLst>
                <a:path w="27643" h="86507" extrusionOk="0">
                  <a:moveTo>
                    <a:pt x="9111" y="1"/>
                  </a:moveTo>
                  <a:cubicBezTo>
                    <a:pt x="6711" y="1"/>
                    <a:pt x="4251" y="351"/>
                    <a:pt x="3057" y="2319"/>
                  </a:cubicBezTo>
                  <a:cubicBezTo>
                    <a:pt x="2082" y="3848"/>
                    <a:pt x="1919" y="5864"/>
                    <a:pt x="1789" y="7620"/>
                  </a:cubicBezTo>
                  <a:cubicBezTo>
                    <a:pt x="1594" y="9799"/>
                    <a:pt x="1561" y="11977"/>
                    <a:pt x="1464" y="14124"/>
                  </a:cubicBezTo>
                  <a:cubicBezTo>
                    <a:pt x="1301" y="18807"/>
                    <a:pt x="1106" y="23457"/>
                    <a:pt x="911" y="28140"/>
                  </a:cubicBezTo>
                  <a:cubicBezTo>
                    <a:pt x="553" y="37538"/>
                    <a:pt x="163" y="46936"/>
                    <a:pt x="98" y="56367"/>
                  </a:cubicBezTo>
                  <a:cubicBezTo>
                    <a:pt x="33" y="60887"/>
                    <a:pt x="0" y="65407"/>
                    <a:pt x="98" y="69927"/>
                  </a:cubicBezTo>
                  <a:cubicBezTo>
                    <a:pt x="196" y="73927"/>
                    <a:pt x="326" y="78317"/>
                    <a:pt x="1822" y="82089"/>
                  </a:cubicBezTo>
                  <a:cubicBezTo>
                    <a:pt x="2439" y="83553"/>
                    <a:pt x="3350" y="84984"/>
                    <a:pt x="4781" y="85764"/>
                  </a:cubicBezTo>
                  <a:cubicBezTo>
                    <a:pt x="5918" y="86381"/>
                    <a:pt x="7272" y="86506"/>
                    <a:pt x="8626" y="86506"/>
                  </a:cubicBezTo>
                  <a:cubicBezTo>
                    <a:pt x="9557" y="86506"/>
                    <a:pt x="10489" y="86447"/>
                    <a:pt x="11350" y="86447"/>
                  </a:cubicBezTo>
                  <a:cubicBezTo>
                    <a:pt x="13571" y="86447"/>
                    <a:pt x="15827" y="86488"/>
                    <a:pt x="18086" y="86488"/>
                  </a:cubicBezTo>
                  <a:cubicBezTo>
                    <a:pt x="21152" y="86488"/>
                    <a:pt x="24224" y="86413"/>
                    <a:pt x="27219" y="86057"/>
                  </a:cubicBezTo>
                  <a:cubicBezTo>
                    <a:pt x="27642" y="85992"/>
                    <a:pt x="27642" y="85406"/>
                    <a:pt x="27219" y="85341"/>
                  </a:cubicBezTo>
                  <a:cubicBezTo>
                    <a:pt x="25727" y="85227"/>
                    <a:pt x="24226" y="85189"/>
                    <a:pt x="22723" y="85189"/>
                  </a:cubicBezTo>
                  <a:cubicBezTo>
                    <a:pt x="19936" y="85189"/>
                    <a:pt x="17141" y="85320"/>
                    <a:pt x="14374" y="85341"/>
                  </a:cubicBezTo>
                  <a:cubicBezTo>
                    <a:pt x="12943" y="85341"/>
                    <a:pt x="11512" y="85370"/>
                    <a:pt x="10082" y="85370"/>
                  </a:cubicBezTo>
                  <a:cubicBezTo>
                    <a:pt x="9366" y="85370"/>
                    <a:pt x="8651" y="85363"/>
                    <a:pt x="7935" y="85341"/>
                  </a:cubicBezTo>
                  <a:cubicBezTo>
                    <a:pt x="5789" y="85276"/>
                    <a:pt x="4358" y="84496"/>
                    <a:pt x="3350" y="82642"/>
                  </a:cubicBezTo>
                  <a:cubicBezTo>
                    <a:pt x="1529" y="79293"/>
                    <a:pt x="1399" y="74870"/>
                    <a:pt x="1269" y="71130"/>
                  </a:cubicBezTo>
                  <a:cubicBezTo>
                    <a:pt x="1106" y="66968"/>
                    <a:pt x="1171" y="62805"/>
                    <a:pt x="1171" y="58643"/>
                  </a:cubicBezTo>
                  <a:cubicBezTo>
                    <a:pt x="1236" y="50058"/>
                    <a:pt x="1496" y="41505"/>
                    <a:pt x="1854" y="32953"/>
                  </a:cubicBezTo>
                  <a:lnTo>
                    <a:pt x="2374" y="19912"/>
                  </a:lnTo>
                  <a:cubicBezTo>
                    <a:pt x="2537" y="15750"/>
                    <a:pt x="2537" y="11555"/>
                    <a:pt x="2927" y="7425"/>
                  </a:cubicBezTo>
                  <a:cubicBezTo>
                    <a:pt x="3155" y="5213"/>
                    <a:pt x="3382" y="2352"/>
                    <a:pt x="5854" y="1571"/>
                  </a:cubicBezTo>
                  <a:cubicBezTo>
                    <a:pt x="6820" y="1270"/>
                    <a:pt x="7887" y="1193"/>
                    <a:pt x="8964" y="1193"/>
                  </a:cubicBezTo>
                  <a:cubicBezTo>
                    <a:pt x="10097" y="1193"/>
                    <a:pt x="11242" y="1279"/>
                    <a:pt x="12293" y="1279"/>
                  </a:cubicBezTo>
                  <a:cubicBezTo>
                    <a:pt x="17171" y="1246"/>
                    <a:pt x="22016" y="1246"/>
                    <a:pt x="26894" y="1213"/>
                  </a:cubicBezTo>
                  <a:cubicBezTo>
                    <a:pt x="27545" y="1148"/>
                    <a:pt x="27545" y="173"/>
                    <a:pt x="26894" y="108"/>
                  </a:cubicBezTo>
                  <a:lnTo>
                    <a:pt x="12813" y="108"/>
                  </a:lnTo>
                  <a:cubicBezTo>
                    <a:pt x="11748" y="108"/>
                    <a:pt x="10439" y="1"/>
                    <a:pt x="9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6" name="Google Shape;1496;p33"/>
            <p:cNvSpPr/>
            <p:nvPr/>
          </p:nvSpPr>
          <p:spPr>
            <a:xfrm>
              <a:off x="3286879" y="1379713"/>
              <a:ext cx="895154" cy="280161"/>
            </a:xfrm>
            <a:custGeom>
              <a:avLst/>
              <a:gdLst/>
              <a:ahLst/>
              <a:cxnLst/>
              <a:rect l="l" t="t" r="r" b="b"/>
              <a:pathLst>
                <a:path w="41524" h="12996" extrusionOk="0">
                  <a:moveTo>
                    <a:pt x="4324" y="1"/>
                  </a:moveTo>
                  <a:cubicBezTo>
                    <a:pt x="3976" y="1"/>
                    <a:pt x="3625" y="49"/>
                    <a:pt x="3281" y="150"/>
                  </a:cubicBezTo>
                  <a:cubicBezTo>
                    <a:pt x="1687" y="670"/>
                    <a:pt x="842" y="2134"/>
                    <a:pt x="159" y="3565"/>
                  </a:cubicBezTo>
                  <a:cubicBezTo>
                    <a:pt x="0" y="3859"/>
                    <a:pt x="252" y="4123"/>
                    <a:pt x="519" y="4123"/>
                  </a:cubicBezTo>
                  <a:cubicBezTo>
                    <a:pt x="635" y="4123"/>
                    <a:pt x="753" y="4073"/>
                    <a:pt x="842" y="3955"/>
                  </a:cubicBezTo>
                  <a:lnTo>
                    <a:pt x="842" y="3922"/>
                  </a:lnTo>
                  <a:cubicBezTo>
                    <a:pt x="1784" y="2621"/>
                    <a:pt x="3066" y="1181"/>
                    <a:pt x="4476" y="1181"/>
                  </a:cubicBezTo>
                  <a:cubicBezTo>
                    <a:pt x="5110" y="1181"/>
                    <a:pt x="5769" y="1472"/>
                    <a:pt x="6435" y="2199"/>
                  </a:cubicBezTo>
                  <a:cubicBezTo>
                    <a:pt x="8126" y="4052"/>
                    <a:pt x="7703" y="6784"/>
                    <a:pt x="7573" y="9093"/>
                  </a:cubicBezTo>
                  <a:cubicBezTo>
                    <a:pt x="7476" y="10719"/>
                    <a:pt x="7573" y="12312"/>
                    <a:pt x="9427" y="12703"/>
                  </a:cubicBezTo>
                  <a:cubicBezTo>
                    <a:pt x="10163" y="12880"/>
                    <a:pt x="10963" y="12931"/>
                    <a:pt x="11774" y="12931"/>
                  </a:cubicBezTo>
                  <a:cubicBezTo>
                    <a:pt x="12899" y="12931"/>
                    <a:pt x="14047" y="12833"/>
                    <a:pt x="15085" y="12833"/>
                  </a:cubicBezTo>
                  <a:cubicBezTo>
                    <a:pt x="23670" y="12898"/>
                    <a:pt x="32256" y="12963"/>
                    <a:pt x="40841" y="12995"/>
                  </a:cubicBezTo>
                  <a:cubicBezTo>
                    <a:pt x="41524" y="12930"/>
                    <a:pt x="41524" y="11890"/>
                    <a:pt x="40841" y="11825"/>
                  </a:cubicBezTo>
                  <a:cubicBezTo>
                    <a:pt x="33719" y="11825"/>
                    <a:pt x="26565" y="11760"/>
                    <a:pt x="19443" y="11760"/>
                  </a:cubicBezTo>
                  <a:lnTo>
                    <a:pt x="10630" y="11760"/>
                  </a:lnTo>
                  <a:cubicBezTo>
                    <a:pt x="9785" y="11760"/>
                    <a:pt x="9492" y="11760"/>
                    <a:pt x="9004" y="11012"/>
                  </a:cubicBezTo>
                  <a:cubicBezTo>
                    <a:pt x="8386" y="10101"/>
                    <a:pt x="8646" y="9028"/>
                    <a:pt x="8744" y="7955"/>
                  </a:cubicBezTo>
                  <a:cubicBezTo>
                    <a:pt x="8842" y="6947"/>
                    <a:pt x="8842" y="5939"/>
                    <a:pt x="8776" y="4930"/>
                  </a:cubicBezTo>
                  <a:cubicBezTo>
                    <a:pt x="8679" y="3500"/>
                    <a:pt x="8029" y="2166"/>
                    <a:pt x="7020" y="1126"/>
                  </a:cubicBezTo>
                  <a:cubicBezTo>
                    <a:pt x="6297" y="402"/>
                    <a:pt x="5323" y="1"/>
                    <a:pt x="4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7" name="Google Shape;1497;p33"/>
            <p:cNvSpPr/>
            <p:nvPr/>
          </p:nvSpPr>
          <p:spPr>
            <a:xfrm>
              <a:off x="3447073" y="3278131"/>
              <a:ext cx="222150" cy="508283"/>
            </a:xfrm>
            <a:custGeom>
              <a:avLst/>
              <a:gdLst/>
              <a:ahLst/>
              <a:cxnLst/>
              <a:rect l="l" t="t" r="r" b="b"/>
              <a:pathLst>
                <a:path w="10305" h="23578" extrusionOk="0">
                  <a:moveTo>
                    <a:pt x="377" y="0"/>
                  </a:moveTo>
                  <a:cubicBezTo>
                    <a:pt x="186" y="0"/>
                    <a:pt x="0" y="159"/>
                    <a:pt x="77" y="410"/>
                  </a:cubicBezTo>
                  <a:cubicBezTo>
                    <a:pt x="695" y="4800"/>
                    <a:pt x="1931" y="9125"/>
                    <a:pt x="3134" y="13385"/>
                  </a:cubicBezTo>
                  <a:cubicBezTo>
                    <a:pt x="3784" y="15597"/>
                    <a:pt x="4435" y="17808"/>
                    <a:pt x="5118" y="20019"/>
                  </a:cubicBezTo>
                  <a:cubicBezTo>
                    <a:pt x="5443" y="21093"/>
                    <a:pt x="5703" y="23206"/>
                    <a:pt x="7069" y="23531"/>
                  </a:cubicBezTo>
                  <a:cubicBezTo>
                    <a:pt x="7197" y="23563"/>
                    <a:pt x="7320" y="23577"/>
                    <a:pt x="7439" y="23577"/>
                  </a:cubicBezTo>
                  <a:cubicBezTo>
                    <a:pt x="8437" y="23577"/>
                    <a:pt x="9102" y="22543"/>
                    <a:pt x="9248" y="21613"/>
                  </a:cubicBezTo>
                  <a:cubicBezTo>
                    <a:pt x="9573" y="19467"/>
                    <a:pt x="9508" y="17158"/>
                    <a:pt x="9605" y="14979"/>
                  </a:cubicBezTo>
                  <a:cubicBezTo>
                    <a:pt x="9833" y="10329"/>
                    <a:pt x="10061" y="5678"/>
                    <a:pt x="10288" y="1028"/>
                  </a:cubicBezTo>
                  <a:cubicBezTo>
                    <a:pt x="10305" y="638"/>
                    <a:pt x="10004" y="443"/>
                    <a:pt x="9695" y="443"/>
                  </a:cubicBezTo>
                  <a:cubicBezTo>
                    <a:pt x="9386" y="443"/>
                    <a:pt x="9069" y="638"/>
                    <a:pt x="9053" y="1028"/>
                  </a:cubicBezTo>
                  <a:cubicBezTo>
                    <a:pt x="8890" y="4768"/>
                    <a:pt x="8727" y="8475"/>
                    <a:pt x="8565" y="12215"/>
                  </a:cubicBezTo>
                  <a:cubicBezTo>
                    <a:pt x="8467" y="14068"/>
                    <a:pt x="8402" y="15922"/>
                    <a:pt x="8305" y="17776"/>
                  </a:cubicBezTo>
                  <a:cubicBezTo>
                    <a:pt x="8272" y="18719"/>
                    <a:pt x="8240" y="19662"/>
                    <a:pt x="8207" y="20572"/>
                  </a:cubicBezTo>
                  <a:cubicBezTo>
                    <a:pt x="8207" y="20897"/>
                    <a:pt x="8240" y="21580"/>
                    <a:pt x="8045" y="21840"/>
                  </a:cubicBezTo>
                  <a:cubicBezTo>
                    <a:pt x="7776" y="22258"/>
                    <a:pt x="7552" y="22413"/>
                    <a:pt x="7365" y="22413"/>
                  </a:cubicBezTo>
                  <a:cubicBezTo>
                    <a:pt x="6897" y="22413"/>
                    <a:pt x="6665" y="21436"/>
                    <a:pt x="6549" y="21158"/>
                  </a:cubicBezTo>
                  <a:cubicBezTo>
                    <a:pt x="4207" y="14263"/>
                    <a:pt x="2744" y="7174"/>
                    <a:pt x="695" y="248"/>
                  </a:cubicBezTo>
                  <a:cubicBezTo>
                    <a:pt x="642" y="75"/>
                    <a:pt x="508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8" name="Google Shape;1498;p33"/>
            <p:cNvSpPr/>
            <p:nvPr/>
          </p:nvSpPr>
          <p:spPr>
            <a:xfrm>
              <a:off x="3638719" y="1645819"/>
              <a:ext cx="512465" cy="1669909"/>
            </a:xfrm>
            <a:custGeom>
              <a:avLst/>
              <a:gdLst/>
              <a:ahLst/>
              <a:cxnLst/>
              <a:rect l="l" t="t" r="r" b="b"/>
              <a:pathLst>
                <a:path w="23772" h="77463" extrusionOk="0">
                  <a:moveTo>
                    <a:pt x="22861" y="1"/>
                  </a:moveTo>
                  <a:cubicBezTo>
                    <a:pt x="22650" y="1"/>
                    <a:pt x="22439" y="131"/>
                    <a:pt x="22406" y="391"/>
                  </a:cubicBezTo>
                  <a:lnTo>
                    <a:pt x="22374" y="391"/>
                  </a:lnTo>
                  <a:cubicBezTo>
                    <a:pt x="22146" y="6765"/>
                    <a:pt x="22341" y="13171"/>
                    <a:pt x="22341" y="19545"/>
                  </a:cubicBezTo>
                  <a:cubicBezTo>
                    <a:pt x="22308" y="25919"/>
                    <a:pt x="22211" y="32228"/>
                    <a:pt x="22016" y="38569"/>
                  </a:cubicBezTo>
                  <a:cubicBezTo>
                    <a:pt x="21821" y="44910"/>
                    <a:pt x="21365" y="51252"/>
                    <a:pt x="20975" y="57593"/>
                  </a:cubicBezTo>
                  <a:cubicBezTo>
                    <a:pt x="20780" y="60455"/>
                    <a:pt x="20780" y="63349"/>
                    <a:pt x="20455" y="66243"/>
                  </a:cubicBezTo>
                  <a:cubicBezTo>
                    <a:pt x="20162" y="68910"/>
                    <a:pt x="19544" y="72227"/>
                    <a:pt x="17593" y="74243"/>
                  </a:cubicBezTo>
                  <a:cubicBezTo>
                    <a:pt x="16285" y="75622"/>
                    <a:pt x="14321" y="75859"/>
                    <a:pt x="12427" y="75859"/>
                  </a:cubicBezTo>
                  <a:cubicBezTo>
                    <a:pt x="11685" y="75859"/>
                    <a:pt x="10953" y="75822"/>
                    <a:pt x="10276" y="75804"/>
                  </a:cubicBezTo>
                  <a:cubicBezTo>
                    <a:pt x="9842" y="75790"/>
                    <a:pt x="9408" y="75784"/>
                    <a:pt x="8974" y="75784"/>
                  </a:cubicBezTo>
                  <a:cubicBezTo>
                    <a:pt x="6254" y="75784"/>
                    <a:pt x="3533" y="76021"/>
                    <a:pt x="813" y="76162"/>
                  </a:cubicBezTo>
                  <a:cubicBezTo>
                    <a:pt x="10" y="76194"/>
                    <a:pt x="0" y="77463"/>
                    <a:pt x="783" y="77463"/>
                  </a:cubicBezTo>
                  <a:cubicBezTo>
                    <a:pt x="793" y="77463"/>
                    <a:pt x="803" y="77463"/>
                    <a:pt x="813" y="77462"/>
                  </a:cubicBezTo>
                  <a:cubicBezTo>
                    <a:pt x="3274" y="77354"/>
                    <a:pt x="5757" y="77179"/>
                    <a:pt x="8244" y="77179"/>
                  </a:cubicBezTo>
                  <a:cubicBezTo>
                    <a:pt x="8748" y="77179"/>
                    <a:pt x="9252" y="77186"/>
                    <a:pt x="9756" y="77202"/>
                  </a:cubicBezTo>
                  <a:cubicBezTo>
                    <a:pt x="10657" y="77228"/>
                    <a:pt x="11585" y="77279"/>
                    <a:pt x="12509" y="77279"/>
                  </a:cubicBezTo>
                  <a:cubicBezTo>
                    <a:pt x="13918" y="77279"/>
                    <a:pt x="15321" y="77160"/>
                    <a:pt x="16618" y="76649"/>
                  </a:cubicBezTo>
                  <a:cubicBezTo>
                    <a:pt x="21495" y="74731"/>
                    <a:pt x="21983" y="67544"/>
                    <a:pt x="22211" y="63121"/>
                  </a:cubicBezTo>
                  <a:cubicBezTo>
                    <a:pt x="22926" y="49951"/>
                    <a:pt x="23447" y="36748"/>
                    <a:pt x="23544" y="23545"/>
                  </a:cubicBezTo>
                  <a:cubicBezTo>
                    <a:pt x="23609" y="15805"/>
                    <a:pt x="23772" y="8098"/>
                    <a:pt x="23317" y="391"/>
                  </a:cubicBezTo>
                  <a:cubicBezTo>
                    <a:pt x="23284" y="131"/>
                    <a:pt x="23073" y="1"/>
                    <a:pt x="22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9" name="Google Shape;1499;p33"/>
            <p:cNvSpPr/>
            <p:nvPr/>
          </p:nvSpPr>
          <p:spPr>
            <a:xfrm>
              <a:off x="3354095" y="1375315"/>
              <a:ext cx="731899" cy="32854"/>
            </a:xfrm>
            <a:custGeom>
              <a:avLst/>
              <a:gdLst/>
              <a:ahLst/>
              <a:cxnLst/>
              <a:rect l="l" t="t" r="r" b="b"/>
              <a:pathLst>
                <a:path w="33951" h="1524" extrusionOk="0">
                  <a:moveTo>
                    <a:pt x="10980" y="1"/>
                  </a:moveTo>
                  <a:cubicBezTo>
                    <a:pt x="7455" y="1"/>
                    <a:pt x="3923" y="50"/>
                    <a:pt x="390" y="257"/>
                  </a:cubicBezTo>
                  <a:cubicBezTo>
                    <a:pt x="0" y="257"/>
                    <a:pt x="0" y="842"/>
                    <a:pt x="390" y="842"/>
                  </a:cubicBezTo>
                  <a:cubicBezTo>
                    <a:pt x="5886" y="1232"/>
                    <a:pt x="11382" y="1135"/>
                    <a:pt x="16845" y="1200"/>
                  </a:cubicBezTo>
                  <a:cubicBezTo>
                    <a:pt x="19382" y="1200"/>
                    <a:pt x="21951" y="1232"/>
                    <a:pt x="24520" y="1297"/>
                  </a:cubicBezTo>
                  <a:cubicBezTo>
                    <a:pt x="25886" y="1330"/>
                    <a:pt x="27284" y="1362"/>
                    <a:pt x="28650" y="1395"/>
                  </a:cubicBezTo>
                  <a:cubicBezTo>
                    <a:pt x="29739" y="1418"/>
                    <a:pt x="30861" y="1524"/>
                    <a:pt x="31958" y="1524"/>
                  </a:cubicBezTo>
                  <a:cubicBezTo>
                    <a:pt x="32400" y="1524"/>
                    <a:pt x="32838" y="1507"/>
                    <a:pt x="33268" y="1460"/>
                  </a:cubicBezTo>
                  <a:cubicBezTo>
                    <a:pt x="33755" y="1395"/>
                    <a:pt x="33951" y="647"/>
                    <a:pt x="33398" y="517"/>
                  </a:cubicBezTo>
                  <a:cubicBezTo>
                    <a:pt x="31713" y="205"/>
                    <a:pt x="29921" y="172"/>
                    <a:pt x="28143" y="172"/>
                  </a:cubicBezTo>
                  <a:cubicBezTo>
                    <a:pt x="27673" y="172"/>
                    <a:pt x="27204" y="174"/>
                    <a:pt x="26738" y="174"/>
                  </a:cubicBezTo>
                  <a:cubicBezTo>
                    <a:pt x="26211" y="174"/>
                    <a:pt x="25687" y="171"/>
                    <a:pt x="25170" y="159"/>
                  </a:cubicBezTo>
                  <a:cubicBezTo>
                    <a:pt x="22504" y="94"/>
                    <a:pt x="19772" y="61"/>
                    <a:pt x="17040" y="29"/>
                  </a:cubicBezTo>
                  <a:cubicBezTo>
                    <a:pt x="15024" y="17"/>
                    <a:pt x="13003" y="1"/>
                    <a:pt x="109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0" name="Google Shape;1500;p33"/>
            <p:cNvSpPr/>
            <p:nvPr/>
          </p:nvSpPr>
          <p:spPr>
            <a:xfrm>
              <a:off x="4060750" y="1382213"/>
              <a:ext cx="140921" cy="279277"/>
            </a:xfrm>
            <a:custGeom>
              <a:avLst/>
              <a:gdLst/>
              <a:ahLst/>
              <a:cxnLst/>
              <a:rect l="l" t="t" r="r" b="b"/>
              <a:pathLst>
                <a:path w="6537" h="12955" extrusionOk="0">
                  <a:moveTo>
                    <a:pt x="619" y="1"/>
                  </a:moveTo>
                  <a:cubicBezTo>
                    <a:pt x="0" y="1"/>
                    <a:pt x="10" y="946"/>
                    <a:pt x="650" y="1010"/>
                  </a:cubicBezTo>
                  <a:cubicBezTo>
                    <a:pt x="2927" y="1237"/>
                    <a:pt x="4553" y="3254"/>
                    <a:pt x="4878" y="5400"/>
                  </a:cubicBezTo>
                  <a:cubicBezTo>
                    <a:pt x="5268" y="7774"/>
                    <a:pt x="4878" y="10213"/>
                    <a:pt x="4910" y="12619"/>
                  </a:cubicBezTo>
                  <a:cubicBezTo>
                    <a:pt x="4910" y="12824"/>
                    <a:pt x="5103" y="12955"/>
                    <a:pt x="5286" y="12955"/>
                  </a:cubicBezTo>
                  <a:cubicBezTo>
                    <a:pt x="5422" y="12955"/>
                    <a:pt x="5552" y="12883"/>
                    <a:pt x="5593" y="12717"/>
                  </a:cubicBezTo>
                  <a:cubicBezTo>
                    <a:pt x="6179" y="9953"/>
                    <a:pt x="6536" y="6278"/>
                    <a:pt x="5463" y="3579"/>
                  </a:cubicBezTo>
                  <a:cubicBezTo>
                    <a:pt x="4748" y="1725"/>
                    <a:pt x="2666" y="99"/>
                    <a:pt x="650" y="2"/>
                  </a:cubicBezTo>
                  <a:cubicBezTo>
                    <a:pt x="640" y="1"/>
                    <a:pt x="629" y="1"/>
                    <a:pt x="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4073684" y="1284881"/>
              <a:ext cx="29124" cy="77176"/>
            </a:xfrm>
            <a:custGeom>
              <a:avLst/>
              <a:gdLst/>
              <a:ahLst/>
              <a:cxnLst/>
              <a:rect l="l" t="t" r="r" b="b"/>
              <a:pathLst>
                <a:path w="1351" h="3580" extrusionOk="0">
                  <a:moveTo>
                    <a:pt x="959" y="0"/>
                  </a:moveTo>
                  <a:cubicBezTo>
                    <a:pt x="842" y="0"/>
                    <a:pt x="730" y="56"/>
                    <a:pt x="668" y="192"/>
                  </a:cubicBezTo>
                  <a:cubicBezTo>
                    <a:pt x="213" y="1102"/>
                    <a:pt x="148" y="2305"/>
                    <a:pt x="18" y="3313"/>
                  </a:cubicBezTo>
                  <a:cubicBezTo>
                    <a:pt x="0" y="3489"/>
                    <a:pt x="143" y="3579"/>
                    <a:pt x="295" y="3579"/>
                  </a:cubicBezTo>
                  <a:cubicBezTo>
                    <a:pt x="423" y="3579"/>
                    <a:pt x="558" y="3513"/>
                    <a:pt x="603" y="3378"/>
                  </a:cubicBezTo>
                  <a:cubicBezTo>
                    <a:pt x="928" y="2468"/>
                    <a:pt x="1351" y="1330"/>
                    <a:pt x="1351" y="354"/>
                  </a:cubicBezTo>
                  <a:cubicBezTo>
                    <a:pt x="1351" y="152"/>
                    <a:pt x="1150" y="0"/>
                    <a:pt x="9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4113005" y="1302063"/>
              <a:ext cx="50811" cy="73382"/>
            </a:xfrm>
            <a:custGeom>
              <a:avLst/>
              <a:gdLst/>
              <a:ahLst/>
              <a:cxnLst/>
              <a:rect l="l" t="t" r="r" b="b"/>
              <a:pathLst>
                <a:path w="2357" h="3404" extrusionOk="0">
                  <a:moveTo>
                    <a:pt x="1738" y="0"/>
                  </a:moveTo>
                  <a:cubicBezTo>
                    <a:pt x="1706" y="0"/>
                    <a:pt x="1673" y="4"/>
                    <a:pt x="1641" y="12"/>
                  </a:cubicBezTo>
                  <a:cubicBezTo>
                    <a:pt x="1120" y="110"/>
                    <a:pt x="990" y="825"/>
                    <a:pt x="795" y="1281"/>
                  </a:cubicBezTo>
                  <a:cubicBezTo>
                    <a:pt x="503" y="1833"/>
                    <a:pt x="275" y="2386"/>
                    <a:pt x="47" y="2972"/>
                  </a:cubicBezTo>
                  <a:cubicBezTo>
                    <a:pt x="1" y="3204"/>
                    <a:pt x="187" y="3403"/>
                    <a:pt x="380" y="3403"/>
                  </a:cubicBezTo>
                  <a:cubicBezTo>
                    <a:pt x="457" y="3403"/>
                    <a:pt x="535" y="3371"/>
                    <a:pt x="600" y="3297"/>
                  </a:cubicBezTo>
                  <a:cubicBezTo>
                    <a:pt x="1088" y="2842"/>
                    <a:pt x="1478" y="2289"/>
                    <a:pt x="1771" y="1671"/>
                  </a:cubicBezTo>
                  <a:cubicBezTo>
                    <a:pt x="1999" y="1183"/>
                    <a:pt x="2356" y="598"/>
                    <a:pt x="1999" y="110"/>
                  </a:cubicBezTo>
                  <a:cubicBezTo>
                    <a:pt x="1925" y="37"/>
                    <a:pt x="1834" y="0"/>
                    <a:pt x="1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4148812" y="1343237"/>
              <a:ext cx="72972" cy="67820"/>
            </a:xfrm>
            <a:custGeom>
              <a:avLst/>
              <a:gdLst/>
              <a:ahLst/>
              <a:cxnLst/>
              <a:rect l="l" t="t" r="r" b="b"/>
              <a:pathLst>
                <a:path w="3385" h="3146" extrusionOk="0">
                  <a:moveTo>
                    <a:pt x="2998" y="0"/>
                  </a:moveTo>
                  <a:cubicBezTo>
                    <a:pt x="2959" y="0"/>
                    <a:pt x="2917" y="7"/>
                    <a:pt x="2874" y="21"/>
                  </a:cubicBezTo>
                  <a:cubicBezTo>
                    <a:pt x="2354" y="184"/>
                    <a:pt x="1963" y="736"/>
                    <a:pt x="1573" y="1127"/>
                  </a:cubicBezTo>
                  <a:cubicBezTo>
                    <a:pt x="1183" y="1517"/>
                    <a:pt x="695" y="2037"/>
                    <a:pt x="240" y="2460"/>
                  </a:cubicBezTo>
                  <a:cubicBezTo>
                    <a:pt x="0" y="2726"/>
                    <a:pt x="219" y="3145"/>
                    <a:pt x="502" y="3145"/>
                  </a:cubicBezTo>
                  <a:cubicBezTo>
                    <a:pt x="565" y="3145"/>
                    <a:pt x="630" y="3125"/>
                    <a:pt x="695" y="3078"/>
                  </a:cubicBezTo>
                  <a:cubicBezTo>
                    <a:pt x="1216" y="2720"/>
                    <a:pt x="1736" y="2330"/>
                    <a:pt x="2191" y="1875"/>
                  </a:cubicBezTo>
                  <a:cubicBezTo>
                    <a:pt x="2614" y="1484"/>
                    <a:pt x="3232" y="1029"/>
                    <a:pt x="3329" y="444"/>
                  </a:cubicBezTo>
                  <a:cubicBezTo>
                    <a:pt x="3385" y="222"/>
                    <a:pt x="3227" y="0"/>
                    <a:pt x="2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3349180" y="1394825"/>
              <a:ext cx="52600" cy="57925"/>
            </a:xfrm>
            <a:custGeom>
              <a:avLst/>
              <a:gdLst/>
              <a:ahLst/>
              <a:cxnLst/>
              <a:rect l="l" t="t" r="r" b="b"/>
              <a:pathLst>
                <a:path w="2440" h="2687" extrusionOk="0">
                  <a:moveTo>
                    <a:pt x="1970" y="1"/>
                  </a:moveTo>
                  <a:cubicBezTo>
                    <a:pt x="1433" y="1"/>
                    <a:pt x="903" y="533"/>
                    <a:pt x="618" y="913"/>
                  </a:cubicBezTo>
                  <a:cubicBezTo>
                    <a:pt x="261" y="1368"/>
                    <a:pt x="33" y="1888"/>
                    <a:pt x="0" y="2473"/>
                  </a:cubicBezTo>
                  <a:cubicBezTo>
                    <a:pt x="0" y="2609"/>
                    <a:pt x="115" y="2687"/>
                    <a:pt x="229" y="2687"/>
                  </a:cubicBezTo>
                  <a:cubicBezTo>
                    <a:pt x="306" y="2687"/>
                    <a:pt x="384" y="2650"/>
                    <a:pt x="423" y="2571"/>
                  </a:cubicBezTo>
                  <a:cubicBezTo>
                    <a:pt x="618" y="2148"/>
                    <a:pt x="878" y="1725"/>
                    <a:pt x="1171" y="1400"/>
                  </a:cubicBezTo>
                  <a:cubicBezTo>
                    <a:pt x="1496" y="1075"/>
                    <a:pt x="1984" y="880"/>
                    <a:pt x="2244" y="587"/>
                  </a:cubicBezTo>
                  <a:cubicBezTo>
                    <a:pt x="2439" y="360"/>
                    <a:pt x="2309" y="34"/>
                    <a:pt x="2017" y="2"/>
                  </a:cubicBezTo>
                  <a:cubicBezTo>
                    <a:pt x="2001" y="1"/>
                    <a:pt x="1985" y="1"/>
                    <a:pt x="1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3384922" y="1400279"/>
              <a:ext cx="43050" cy="49884"/>
            </a:xfrm>
            <a:custGeom>
              <a:avLst/>
              <a:gdLst/>
              <a:ahLst/>
              <a:cxnLst/>
              <a:rect l="l" t="t" r="r" b="b"/>
              <a:pathLst>
                <a:path w="1997" h="2314" extrusionOk="0">
                  <a:moveTo>
                    <a:pt x="1473" y="1"/>
                  </a:moveTo>
                  <a:cubicBezTo>
                    <a:pt x="1420" y="1"/>
                    <a:pt x="1363" y="13"/>
                    <a:pt x="1302" y="42"/>
                  </a:cubicBezTo>
                  <a:cubicBezTo>
                    <a:pt x="456" y="367"/>
                    <a:pt x="1" y="1310"/>
                    <a:pt x="326" y="2188"/>
                  </a:cubicBezTo>
                  <a:cubicBezTo>
                    <a:pt x="382" y="2272"/>
                    <a:pt x="473" y="2313"/>
                    <a:pt x="565" y="2313"/>
                  </a:cubicBezTo>
                  <a:cubicBezTo>
                    <a:pt x="687" y="2313"/>
                    <a:pt x="809" y="2239"/>
                    <a:pt x="846" y="2090"/>
                  </a:cubicBezTo>
                  <a:cubicBezTo>
                    <a:pt x="879" y="1830"/>
                    <a:pt x="944" y="1570"/>
                    <a:pt x="1074" y="1310"/>
                  </a:cubicBezTo>
                  <a:cubicBezTo>
                    <a:pt x="1204" y="1115"/>
                    <a:pt x="1399" y="952"/>
                    <a:pt x="1627" y="855"/>
                  </a:cubicBezTo>
                  <a:cubicBezTo>
                    <a:pt x="1997" y="627"/>
                    <a:pt x="1844" y="1"/>
                    <a:pt x="1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6" name="Google Shape;1506;p33"/>
            <p:cNvSpPr/>
            <p:nvPr/>
          </p:nvSpPr>
          <p:spPr>
            <a:xfrm>
              <a:off x="2901539" y="1389953"/>
              <a:ext cx="120981" cy="98367"/>
            </a:xfrm>
            <a:custGeom>
              <a:avLst/>
              <a:gdLst/>
              <a:ahLst/>
              <a:cxnLst/>
              <a:rect l="l" t="t" r="r" b="b"/>
              <a:pathLst>
                <a:path w="5612" h="4563" extrusionOk="0">
                  <a:moveTo>
                    <a:pt x="5091" y="0"/>
                  </a:moveTo>
                  <a:cubicBezTo>
                    <a:pt x="2912" y="65"/>
                    <a:pt x="766" y="2179"/>
                    <a:pt x="83" y="4130"/>
                  </a:cubicBezTo>
                  <a:cubicBezTo>
                    <a:pt x="0" y="4399"/>
                    <a:pt x="194" y="4563"/>
                    <a:pt x="404" y="4563"/>
                  </a:cubicBezTo>
                  <a:cubicBezTo>
                    <a:pt x="524" y="4563"/>
                    <a:pt x="650" y="4509"/>
                    <a:pt x="733" y="4390"/>
                  </a:cubicBezTo>
                  <a:cubicBezTo>
                    <a:pt x="1254" y="3545"/>
                    <a:pt x="1969" y="2764"/>
                    <a:pt x="2750" y="2114"/>
                  </a:cubicBezTo>
                  <a:cubicBezTo>
                    <a:pt x="3530" y="1496"/>
                    <a:pt x="4441" y="1171"/>
                    <a:pt x="5286" y="683"/>
                  </a:cubicBezTo>
                  <a:cubicBezTo>
                    <a:pt x="5611" y="488"/>
                    <a:pt x="5481" y="0"/>
                    <a:pt x="5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7" name="Google Shape;1507;p33"/>
            <p:cNvSpPr/>
            <p:nvPr/>
          </p:nvSpPr>
          <p:spPr>
            <a:xfrm>
              <a:off x="3684270" y="3343299"/>
              <a:ext cx="31582" cy="252740"/>
            </a:xfrm>
            <a:custGeom>
              <a:avLst/>
              <a:gdLst/>
              <a:ahLst/>
              <a:cxnLst/>
              <a:rect l="l" t="t" r="r" b="b"/>
              <a:pathLst>
                <a:path w="1465" h="11724" extrusionOk="0">
                  <a:moveTo>
                    <a:pt x="903" y="1"/>
                  </a:moveTo>
                  <a:cubicBezTo>
                    <a:pt x="781" y="1"/>
                    <a:pt x="652" y="66"/>
                    <a:pt x="619" y="184"/>
                  </a:cubicBezTo>
                  <a:cubicBezTo>
                    <a:pt x="163" y="1907"/>
                    <a:pt x="359" y="3891"/>
                    <a:pt x="293" y="5647"/>
                  </a:cubicBezTo>
                  <a:cubicBezTo>
                    <a:pt x="261" y="7566"/>
                    <a:pt x="1" y="9614"/>
                    <a:pt x="228" y="11533"/>
                  </a:cubicBezTo>
                  <a:cubicBezTo>
                    <a:pt x="228" y="11644"/>
                    <a:pt x="334" y="11723"/>
                    <a:pt x="430" y="11723"/>
                  </a:cubicBezTo>
                  <a:cubicBezTo>
                    <a:pt x="504" y="11723"/>
                    <a:pt x="572" y="11678"/>
                    <a:pt x="586" y="11566"/>
                  </a:cubicBezTo>
                  <a:cubicBezTo>
                    <a:pt x="976" y="9745"/>
                    <a:pt x="879" y="7761"/>
                    <a:pt x="1009" y="5875"/>
                  </a:cubicBezTo>
                  <a:cubicBezTo>
                    <a:pt x="1106" y="4021"/>
                    <a:pt x="1464" y="2005"/>
                    <a:pt x="1139" y="184"/>
                  </a:cubicBezTo>
                  <a:cubicBezTo>
                    <a:pt x="1123" y="58"/>
                    <a:pt x="1016" y="1"/>
                    <a:pt x="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8" name="Google Shape;1508;p33"/>
            <p:cNvSpPr/>
            <p:nvPr/>
          </p:nvSpPr>
          <p:spPr>
            <a:xfrm>
              <a:off x="3727040" y="3344442"/>
              <a:ext cx="27356" cy="110827"/>
            </a:xfrm>
            <a:custGeom>
              <a:avLst/>
              <a:gdLst/>
              <a:ahLst/>
              <a:cxnLst/>
              <a:rect l="l" t="t" r="r" b="b"/>
              <a:pathLst>
                <a:path w="1269" h="5141" extrusionOk="0">
                  <a:moveTo>
                    <a:pt x="602" y="1"/>
                  </a:moveTo>
                  <a:cubicBezTo>
                    <a:pt x="431" y="1"/>
                    <a:pt x="261" y="98"/>
                    <a:pt x="196" y="293"/>
                  </a:cubicBezTo>
                  <a:cubicBezTo>
                    <a:pt x="0" y="1041"/>
                    <a:pt x="163" y="1854"/>
                    <a:pt x="163" y="2635"/>
                  </a:cubicBezTo>
                  <a:cubicBezTo>
                    <a:pt x="131" y="3415"/>
                    <a:pt x="163" y="4196"/>
                    <a:pt x="293" y="4944"/>
                  </a:cubicBezTo>
                  <a:cubicBezTo>
                    <a:pt x="312" y="5059"/>
                    <a:pt x="445" y="5140"/>
                    <a:pt x="564" y="5140"/>
                  </a:cubicBezTo>
                  <a:cubicBezTo>
                    <a:pt x="647" y="5140"/>
                    <a:pt x="722" y="5102"/>
                    <a:pt x="748" y="5009"/>
                  </a:cubicBezTo>
                  <a:cubicBezTo>
                    <a:pt x="976" y="4293"/>
                    <a:pt x="1106" y="3578"/>
                    <a:pt x="1106" y="2830"/>
                  </a:cubicBezTo>
                  <a:cubicBezTo>
                    <a:pt x="1171" y="2017"/>
                    <a:pt x="1269" y="1074"/>
                    <a:pt x="1009" y="293"/>
                  </a:cubicBezTo>
                  <a:cubicBezTo>
                    <a:pt x="944" y="98"/>
                    <a:pt x="773" y="1"/>
                    <a:pt x="6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509" name="Google Shape;1509;p33"/>
          <p:cNvSpPr txBox="1"/>
          <p:nvPr/>
        </p:nvSpPr>
        <p:spPr>
          <a:xfrm>
            <a:off x="1955458" y="1566197"/>
            <a:ext cx="302000" cy="8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2018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14" name="Google Shape;1514;p33"/>
          <p:cNvSpPr/>
          <p:nvPr/>
        </p:nvSpPr>
        <p:spPr>
          <a:xfrm rot="16200000">
            <a:off x="2759905" y="3635560"/>
            <a:ext cx="1774178" cy="3252961"/>
          </a:xfrm>
          <a:custGeom>
            <a:avLst/>
            <a:gdLst/>
            <a:ahLst/>
            <a:cxnLst/>
            <a:rect l="l" t="t" r="r" b="b"/>
            <a:pathLst>
              <a:path w="58308" h="106918" extrusionOk="0">
                <a:moveTo>
                  <a:pt x="43499" y="1"/>
                </a:moveTo>
                <a:cubicBezTo>
                  <a:pt x="35992" y="1"/>
                  <a:pt x="26569" y="592"/>
                  <a:pt x="26569" y="592"/>
                </a:cubicBezTo>
                <a:lnTo>
                  <a:pt x="7870" y="39"/>
                </a:lnTo>
                <a:cubicBezTo>
                  <a:pt x="7870" y="39"/>
                  <a:pt x="2699" y="592"/>
                  <a:pt x="2179" y="4657"/>
                </a:cubicBezTo>
                <a:cubicBezTo>
                  <a:pt x="1626" y="8722"/>
                  <a:pt x="553" y="50477"/>
                  <a:pt x="553" y="50477"/>
                </a:cubicBezTo>
                <a:cubicBezTo>
                  <a:pt x="553" y="50477"/>
                  <a:pt x="0" y="69989"/>
                  <a:pt x="260" y="74346"/>
                </a:cubicBezTo>
                <a:cubicBezTo>
                  <a:pt x="553" y="78704"/>
                  <a:pt x="2179" y="83289"/>
                  <a:pt x="6244" y="84655"/>
                </a:cubicBezTo>
                <a:cubicBezTo>
                  <a:pt x="8100" y="85278"/>
                  <a:pt x="12558" y="85448"/>
                  <a:pt x="16856" y="85448"/>
                </a:cubicBezTo>
                <a:cubicBezTo>
                  <a:pt x="21972" y="85448"/>
                  <a:pt x="26861" y="85208"/>
                  <a:pt x="26861" y="85208"/>
                </a:cubicBezTo>
                <a:cubicBezTo>
                  <a:pt x="26861" y="85208"/>
                  <a:pt x="29853" y="97955"/>
                  <a:pt x="31739" y="102280"/>
                </a:cubicBezTo>
                <a:cubicBezTo>
                  <a:pt x="32908" y="104961"/>
                  <a:pt x="33565" y="106918"/>
                  <a:pt x="34221" y="106918"/>
                </a:cubicBezTo>
                <a:cubicBezTo>
                  <a:pt x="34623" y="106918"/>
                  <a:pt x="35025" y="106182"/>
                  <a:pt x="35544" y="104427"/>
                </a:cubicBezTo>
                <a:cubicBezTo>
                  <a:pt x="36877" y="99809"/>
                  <a:pt x="36617" y="85728"/>
                  <a:pt x="36617" y="85728"/>
                </a:cubicBezTo>
                <a:lnTo>
                  <a:pt x="50438" y="85468"/>
                </a:lnTo>
                <a:cubicBezTo>
                  <a:pt x="50438" y="85468"/>
                  <a:pt x="56129" y="84915"/>
                  <a:pt x="56942" y="74639"/>
                </a:cubicBezTo>
                <a:cubicBezTo>
                  <a:pt x="57755" y="64330"/>
                  <a:pt x="58308" y="8982"/>
                  <a:pt x="58308" y="8982"/>
                </a:cubicBezTo>
                <a:cubicBezTo>
                  <a:pt x="58308" y="8982"/>
                  <a:pt x="56682" y="1112"/>
                  <a:pt x="50438" y="299"/>
                </a:cubicBezTo>
                <a:cubicBezTo>
                  <a:pt x="48760" y="81"/>
                  <a:pt x="46259" y="1"/>
                  <a:pt x="434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15" name="Google Shape;1515;p33"/>
          <p:cNvSpPr/>
          <p:nvPr/>
        </p:nvSpPr>
        <p:spPr>
          <a:xfrm rot="16200000">
            <a:off x="1495948" y="4719975"/>
            <a:ext cx="1226996" cy="378607"/>
          </a:xfrm>
          <a:custGeom>
            <a:avLst/>
            <a:gdLst/>
            <a:ahLst/>
            <a:cxnLst/>
            <a:rect l="l" t="t" r="r" b="b"/>
            <a:pathLst>
              <a:path w="40325" h="12444" extrusionOk="0">
                <a:moveTo>
                  <a:pt x="0" y="2980"/>
                </a:moveTo>
                <a:cubicBezTo>
                  <a:pt x="0" y="3058"/>
                  <a:pt x="0" y="3093"/>
                  <a:pt x="4" y="3093"/>
                </a:cubicBezTo>
                <a:cubicBezTo>
                  <a:pt x="9" y="3093"/>
                  <a:pt x="19" y="3055"/>
                  <a:pt x="38" y="2986"/>
                </a:cubicBezTo>
                <a:lnTo>
                  <a:pt x="38" y="2986"/>
                </a:lnTo>
                <a:lnTo>
                  <a:pt x="0" y="2980"/>
                </a:lnTo>
                <a:close/>
                <a:moveTo>
                  <a:pt x="13701" y="1"/>
                </a:moveTo>
                <a:cubicBezTo>
                  <a:pt x="9715" y="1"/>
                  <a:pt x="5164" y="61"/>
                  <a:pt x="3415" y="314"/>
                </a:cubicBezTo>
                <a:cubicBezTo>
                  <a:pt x="763" y="693"/>
                  <a:pt x="171" y="2522"/>
                  <a:pt x="38" y="2986"/>
                </a:cubicBezTo>
                <a:lnTo>
                  <a:pt x="38" y="2986"/>
                </a:lnTo>
                <a:lnTo>
                  <a:pt x="5984" y="3891"/>
                </a:lnTo>
                <a:cubicBezTo>
                  <a:pt x="6667" y="5517"/>
                  <a:pt x="6959" y="7273"/>
                  <a:pt x="6797" y="9062"/>
                </a:cubicBezTo>
                <a:cubicBezTo>
                  <a:pt x="6569" y="11956"/>
                  <a:pt x="9723" y="12444"/>
                  <a:pt x="9723" y="12444"/>
                </a:cubicBezTo>
                <a:lnTo>
                  <a:pt x="39837" y="11956"/>
                </a:lnTo>
                <a:cubicBezTo>
                  <a:pt x="39837" y="11956"/>
                  <a:pt x="40324" y="9517"/>
                  <a:pt x="39837" y="5647"/>
                </a:cubicBezTo>
                <a:cubicBezTo>
                  <a:pt x="39349" y="1777"/>
                  <a:pt x="34991" y="541"/>
                  <a:pt x="34991" y="541"/>
                </a:cubicBezTo>
                <a:lnTo>
                  <a:pt x="20650" y="54"/>
                </a:lnTo>
                <a:cubicBezTo>
                  <a:pt x="20650" y="54"/>
                  <a:pt x="17421" y="1"/>
                  <a:pt x="137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16" name="Google Shape;1516;p33"/>
          <p:cNvSpPr/>
          <p:nvPr/>
        </p:nvSpPr>
        <p:spPr>
          <a:xfrm rot="16200000">
            <a:off x="2898018" y="4421508"/>
            <a:ext cx="841112" cy="2631961"/>
          </a:xfrm>
          <a:custGeom>
            <a:avLst/>
            <a:gdLst/>
            <a:ahLst/>
            <a:cxnLst/>
            <a:rect l="l" t="t" r="r" b="b"/>
            <a:pathLst>
              <a:path w="27643" h="86507" extrusionOk="0">
                <a:moveTo>
                  <a:pt x="9111" y="1"/>
                </a:moveTo>
                <a:cubicBezTo>
                  <a:pt x="6711" y="1"/>
                  <a:pt x="4251" y="351"/>
                  <a:pt x="3057" y="2319"/>
                </a:cubicBezTo>
                <a:cubicBezTo>
                  <a:pt x="2082" y="3848"/>
                  <a:pt x="1919" y="5864"/>
                  <a:pt x="1789" y="7620"/>
                </a:cubicBezTo>
                <a:cubicBezTo>
                  <a:pt x="1594" y="9799"/>
                  <a:pt x="1561" y="11977"/>
                  <a:pt x="1464" y="14124"/>
                </a:cubicBezTo>
                <a:cubicBezTo>
                  <a:pt x="1301" y="18807"/>
                  <a:pt x="1106" y="23457"/>
                  <a:pt x="911" y="28140"/>
                </a:cubicBezTo>
                <a:cubicBezTo>
                  <a:pt x="553" y="37538"/>
                  <a:pt x="163" y="46936"/>
                  <a:pt x="98" y="56367"/>
                </a:cubicBezTo>
                <a:cubicBezTo>
                  <a:pt x="33" y="60887"/>
                  <a:pt x="0" y="65407"/>
                  <a:pt x="98" y="69927"/>
                </a:cubicBezTo>
                <a:cubicBezTo>
                  <a:pt x="196" y="73927"/>
                  <a:pt x="326" y="78317"/>
                  <a:pt x="1822" y="82089"/>
                </a:cubicBezTo>
                <a:cubicBezTo>
                  <a:pt x="2439" y="83553"/>
                  <a:pt x="3350" y="84984"/>
                  <a:pt x="4781" y="85764"/>
                </a:cubicBezTo>
                <a:cubicBezTo>
                  <a:pt x="5918" y="86381"/>
                  <a:pt x="7272" y="86506"/>
                  <a:pt x="8626" y="86506"/>
                </a:cubicBezTo>
                <a:cubicBezTo>
                  <a:pt x="9557" y="86506"/>
                  <a:pt x="10489" y="86447"/>
                  <a:pt x="11350" y="86447"/>
                </a:cubicBezTo>
                <a:cubicBezTo>
                  <a:pt x="13571" y="86447"/>
                  <a:pt x="15827" y="86488"/>
                  <a:pt x="18086" y="86488"/>
                </a:cubicBezTo>
                <a:cubicBezTo>
                  <a:pt x="21152" y="86488"/>
                  <a:pt x="24224" y="86413"/>
                  <a:pt x="27219" y="86057"/>
                </a:cubicBezTo>
                <a:cubicBezTo>
                  <a:pt x="27642" y="85992"/>
                  <a:pt x="27642" y="85406"/>
                  <a:pt x="27219" y="85341"/>
                </a:cubicBezTo>
                <a:cubicBezTo>
                  <a:pt x="25727" y="85227"/>
                  <a:pt x="24226" y="85189"/>
                  <a:pt x="22723" y="85189"/>
                </a:cubicBezTo>
                <a:cubicBezTo>
                  <a:pt x="19936" y="85189"/>
                  <a:pt x="17141" y="85320"/>
                  <a:pt x="14374" y="85341"/>
                </a:cubicBezTo>
                <a:cubicBezTo>
                  <a:pt x="12943" y="85341"/>
                  <a:pt x="11512" y="85370"/>
                  <a:pt x="10082" y="85370"/>
                </a:cubicBezTo>
                <a:cubicBezTo>
                  <a:pt x="9366" y="85370"/>
                  <a:pt x="8651" y="85363"/>
                  <a:pt x="7935" y="85341"/>
                </a:cubicBezTo>
                <a:cubicBezTo>
                  <a:pt x="5789" y="85276"/>
                  <a:pt x="4358" y="84496"/>
                  <a:pt x="3350" y="82642"/>
                </a:cubicBezTo>
                <a:cubicBezTo>
                  <a:pt x="1529" y="79293"/>
                  <a:pt x="1399" y="74870"/>
                  <a:pt x="1269" y="71130"/>
                </a:cubicBezTo>
                <a:cubicBezTo>
                  <a:pt x="1106" y="66968"/>
                  <a:pt x="1171" y="62805"/>
                  <a:pt x="1171" y="58643"/>
                </a:cubicBezTo>
                <a:cubicBezTo>
                  <a:pt x="1236" y="50058"/>
                  <a:pt x="1496" y="41505"/>
                  <a:pt x="1854" y="32953"/>
                </a:cubicBezTo>
                <a:lnTo>
                  <a:pt x="2374" y="19912"/>
                </a:lnTo>
                <a:cubicBezTo>
                  <a:pt x="2537" y="15750"/>
                  <a:pt x="2537" y="11555"/>
                  <a:pt x="2927" y="7425"/>
                </a:cubicBezTo>
                <a:cubicBezTo>
                  <a:pt x="3155" y="5213"/>
                  <a:pt x="3382" y="2352"/>
                  <a:pt x="5854" y="1571"/>
                </a:cubicBezTo>
                <a:cubicBezTo>
                  <a:pt x="6820" y="1270"/>
                  <a:pt x="7887" y="1193"/>
                  <a:pt x="8964" y="1193"/>
                </a:cubicBezTo>
                <a:cubicBezTo>
                  <a:pt x="10097" y="1193"/>
                  <a:pt x="11242" y="1279"/>
                  <a:pt x="12293" y="1279"/>
                </a:cubicBezTo>
                <a:cubicBezTo>
                  <a:pt x="17171" y="1246"/>
                  <a:pt x="22016" y="1246"/>
                  <a:pt x="26894" y="1213"/>
                </a:cubicBezTo>
                <a:cubicBezTo>
                  <a:pt x="27545" y="1148"/>
                  <a:pt x="27545" y="173"/>
                  <a:pt x="26894" y="108"/>
                </a:cubicBezTo>
                <a:lnTo>
                  <a:pt x="12813" y="108"/>
                </a:lnTo>
                <a:cubicBezTo>
                  <a:pt x="11748" y="108"/>
                  <a:pt x="10439" y="1"/>
                  <a:pt x="91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17" name="Google Shape;1517;p33"/>
          <p:cNvSpPr/>
          <p:nvPr/>
        </p:nvSpPr>
        <p:spPr>
          <a:xfrm rot="16200000">
            <a:off x="1482178" y="4736756"/>
            <a:ext cx="1263480" cy="395401"/>
          </a:xfrm>
          <a:custGeom>
            <a:avLst/>
            <a:gdLst/>
            <a:ahLst/>
            <a:cxnLst/>
            <a:rect l="l" t="t" r="r" b="b"/>
            <a:pathLst>
              <a:path w="41524" h="12996" extrusionOk="0">
                <a:moveTo>
                  <a:pt x="4324" y="1"/>
                </a:moveTo>
                <a:cubicBezTo>
                  <a:pt x="3976" y="1"/>
                  <a:pt x="3625" y="49"/>
                  <a:pt x="3281" y="150"/>
                </a:cubicBezTo>
                <a:cubicBezTo>
                  <a:pt x="1687" y="670"/>
                  <a:pt x="842" y="2134"/>
                  <a:pt x="159" y="3565"/>
                </a:cubicBezTo>
                <a:cubicBezTo>
                  <a:pt x="0" y="3859"/>
                  <a:pt x="252" y="4123"/>
                  <a:pt x="519" y="4123"/>
                </a:cubicBezTo>
                <a:cubicBezTo>
                  <a:pt x="635" y="4123"/>
                  <a:pt x="753" y="4073"/>
                  <a:pt x="842" y="3955"/>
                </a:cubicBezTo>
                <a:lnTo>
                  <a:pt x="842" y="3922"/>
                </a:lnTo>
                <a:cubicBezTo>
                  <a:pt x="1784" y="2621"/>
                  <a:pt x="3066" y="1181"/>
                  <a:pt x="4476" y="1181"/>
                </a:cubicBezTo>
                <a:cubicBezTo>
                  <a:pt x="5110" y="1181"/>
                  <a:pt x="5769" y="1472"/>
                  <a:pt x="6435" y="2199"/>
                </a:cubicBezTo>
                <a:cubicBezTo>
                  <a:pt x="8126" y="4052"/>
                  <a:pt x="7703" y="6784"/>
                  <a:pt x="7573" y="9093"/>
                </a:cubicBezTo>
                <a:cubicBezTo>
                  <a:pt x="7476" y="10719"/>
                  <a:pt x="7573" y="12312"/>
                  <a:pt x="9427" y="12703"/>
                </a:cubicBezTo>
                <a:cubicBezTo>
                  <a:pt x="10163" y="12880"/>
                  <a:pt x="10963" y="12931"/>
                  <a:pt x="11774" y="12931"/>
                </a:cubicBezTo>
                <a:cubicBezTo>
                  <a:pt x="12899" y="12931"/>
                  <a:pt x="14047" y="12833"/>
                  <a:pt x="15085" y="12833"/>
                </a:cubicBezTo>
                <a:cubicBezTo>
                  <a:pt x="23670" y="12898"/>
                  <a:pt x="32256" y="12963"/>
                  <a:pt x="40841" y="12995"/>
                </a:cubicBezTo>
                <a:cubicBezTo>
                  <a:pt x="41524" y="12930"/>
                  <a:pt x="41524" y="11890"/>
                  <a:pt x="40841" y="11825"/>
                </a:cubicBezTo>
                <a:cubicBezTo>
                  <a:pt x="33719" y="11825"/>
                  <a:pt x="26565" y="11760"/>
                  <a:pt x="19443" y="11760"/>
                </a:cubicBezTo>
                <a:lnTo>
                  <a:pt x="10630" y="11760"/>
                </a:lnTo>
                <a:cubicBezTo>
                  <a:pt x="9785" y="11760"/>
                  <a:pt x="9492" y="11760"/>
                  <a:pt x="9004" y="11012"/>
                </a:cubicBezTo>
                <a:cubicBezTo>
                  <a:pt x="8386" y="10101"/>
                  <a:pt x="8646" y="9028"/>
                  <a:pt x="8744" y="7955"/>
                </a:cubicBezTo>
                <a:cubicBezTo>
                  <a:pt x="8842" y="6947"/>
                  <a:pt x="8842" y="5939"/>
                  <a:pt x="8776" y="4930"/>
                </a:cubicBezTo>
                <a:cubicBezTo>
                  <a:pt x="8679" y="3500"/>
                  <a:pt x="8029" y="2166"/>
                  <a:pt x="7020" y="1126"/>
                </a:cubicBezTo>
                <a:cubicBezTo>
                  <a:pt x="6297" y="402"/>
                  <a:pt x="5323" y="1"/>
                  <a:pt x="43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18" name="Google Shape;1518;p33"/>
          <p:cNvSpPr/>
          <p:nvPr/>
        </p:nvSpPr>
        <p:spPr>
          <a:xfrm rot="16200000">
            <a:off x="4797418" y="4824630"/>
            <a:ext cx="313557" cy="717357"/>
          </a:xfrm>
          <a:custGeom>
            <a:avLst/>
            <a:gdLst/>
            <a:ahLst/>
            <a:cxnLst/>
            <a:rect l="l" t="t" r="r" b="b"/>
            <a:pathLst>
              <a:path w="10305" h="23578" extrusionOk="0">
                <a:moveTo>
                  <a:pt x="377" y="0"/>
                </a:moveTo>
                <a:cubicBezTo>
                  <a:pt x="186" y="0"/>
                  <a:pt x="0" y="159"/>
                  <a:pt x="77" y="410"/>
                </a:cubicBezTo>
                <a:cubicBezTo>
                  <a:pt x="695" y="4800"/>
                  <a:pt x="1931" y="9125"/>
                  <a:pt x="3134" y="13385"/>
                </a:cubicBezTo>
                <a:cubicBezTo>
                  <a:pt x="3784" y="15597"/>
                  <a:pt x="4435" y="17808"/>
                  <a:pt x="5118" y="20019"/>
                </a:cubicBezTo>
                <a:cubicBezTo>
                  <a:pt x="5443" y="21093"/>
                  <a:pt x="5703" y="23206"/>
                  <a:pt x="7069" y="23531"/>
                </a:cubicBezTo>
                <a:cubicBezTo>
                  <a:pt x="7197" y="23563"/>
                  <a:pt x="7320" y="23577"/>
                  <a:pt x="7439" y="23577"/>
                </a:cubicBezTo>
                <a:cubicBezTo>
                  <a:pt x="8437" y="23577"/>
                  <a:pt x="9102" y="22543"/>
                  <a:pt x="9248" y="21613"/>
                </a:cubicBezTo>
                <a:cubicBezTo>
                  <a:pt x="9573" y="19467"/>
                  <a:pt x="9508" y="17158"/>
                  <a:pt x="9605" y="14979"/>
                </a:cubicBezTo>
                <a:cubicBezTo>
                  <a:pt x="9833" y="10329"/>
                  <a:pt x="10061" y="5678"/>
                  <a:pt x="10288" y="1028"/>
                </a:cubicBezTo>
                <a:cubicBezTo>
                  <a:pt x="10305" y="638"/>
                  <a:pt x="10004" y="443"/>
                  <a:pt x="9695" y="443"/>
                </a:cubicBezTo>
                <a:cubicBezTo>
                  <a:pt x="9386" y="443"/>
                  <a:pt x="9069" y="638"/>
                  <a:pt x="9053" y="1028"/>
                </a:cubicBezTo>
                <a:cubicBezTo>
                  <a:pt x="8890" y="4768"/>
                  <a:pt x="8727" y="8475"/>
                  <a:pt x="8565" y="12215"/>
                </a:cubicBezTo>
                <a:cubicBezTo>
                  <a:pt x="8467" y="14068"/>
                  <a:pt x="8402" y="15922"/>
                  <a:pt x="8305" y="17776"/>
                </a:cubicBezTo>
                <a:cubicBezTo>
                  <a:pt x="8272" y="18719"/>
                  <a:pt x="8240" y="19662"/>
                  <a:pt x="8207" y="20572"/>
                </a:cubicBezTo>
                <a:cubicBezTo>
                  <a:pt x="8207" y="20897"/>
                  <a:pt x="8240" y="21580"/>
                  <a:pt x="8045" y="21840"/>
                </a:cubicBezTo>
                <a:cubicBezTo>
                  <a:pt x="7776" y="22258"/>
                  <a:pt x="7552" y="22413"/>
                  <a:pt x="7365" y="22413"/>
                </a:cubicBezTo>
                <a:cubicBezTo>
                  <a:pt x="6897" y="22413"/>
                  <a:pt x="6665" y="21436"/>
                  <a:pt x="6549" y="21158"/>
                </a:cubicBezTo>
                <a:cubicBezTo>
                  <a:pt x="4207" y="14263"/>
                  <a:pt x="2744" y="7174"/>
                  <a:pt x="695" y="248"/>
                </a:cubicBezTo>
                <a:cubicBezTo>
                  <a:pt x="642" y="75"/>
                  <a:pt x="508" y="0"/>
                  <a:pt x="3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20" name="Google Shape;1520;p33"/>
          <p:cNvSpPr/>
          <p:nvPr/>
        </p:nvSpPr>
        <p:spPr>
          <a:xfrm rot="16200000">
            <a:off x="1416669" y="4931613"/>
            <a:ext cx="1033051" cy="46368"/>
          </a:xfrm>
          <a:custGeom>
            <a:avLst/>
            <a:gdLst/>
            <a:ahLst/>
            <a:cxnLst/>
            <a:rect l="l" t="t" r="r" b="b"/>
            <a:pathLst>
              <a:path w="33951" h="1524" extrusionOk="0">
                <a:moveTo>
                  <a:pt x="10980" y="1"/>
                </a:moveTo>
                <a:cubicBezTo>
                  <a:pt x="7455" y="1"/>
                  <a:pt x="3923" y="50"/>
                  <a:pt x="390" y="257"/>
                </a:cubicBezTo>
                <a:cubicBezTo>
                  <a:pt x="0" y="257"/>
                  <a:pt x="0" y="842"/>
                  <a:pt x="390" y="842"/>
                </a:cubicBezTo>
                <a:cubicBezTo>
                  <a:pt x="5886" y="1232"/>
                  <a:pt x="11382" y="1135"/>
                  <a:pt x="16845" y="1200"/>
                </a:cubicBezTo>
                <a:cubicBezTo>
                  <a:pt x="19382" y="1200"/>
                  <a:pt x="21951" y="1232"/>
                  <a:pt x="24520" y="1297"/>
                </a:cubicBezTo>
                <a:cubicBezTo>
                  <a:pt x="25886" y="1330"/>
                  <a:pt x="27284" y="1362"/>
                  <a:pt x="28650" y="1395"/>
                </a:cubicBezTo>
                <a:cubicBezTo>
                  <a:pt x="29739" y="1418"/>
                  <a:pt x="30861" y="1524"/>
                  <a:pt x="31958" y="1524"/>
                </a:cubicBezTo>
                <a:cubicBezTo>
                  <a:pt x="32400" y="1524"/>
                  <a:pt x="32838" y="1507"/>
                  <a:pt x="33268" y="1460"/>
                </a:cubicBezTo>
                <a:cubicBezTo>
                  <a:pt x="33755" y="1395"/>
                  <a:pt x="33951" y="647"/>
                  <a:pt x="33398" y="517"/>
                </a:cubicBezTo>
                <a:cubicBezTo>
                  <a:pt x="31713" y="205"/>
                  <a:pt x="29921" y="172"/>
                  <a:pt x="28143" y="172"/>
                </a:cubicBezTo>
                <a:cubicBezTo>
                  <a:pt x="27673" y="172"/>
                  <a:pt x="27204" y="174"/>
                  <a:pt x="26738" y="174"/>
                </a:cubicBezTo>
                <a:cubicBezTo>
                  <a:pt x="26211" y="174"/>
                  <a:pt x="25687" y="171"/>
                  <a:pt x="25170" y="159"/>
                </a:cubicBezTo>
                <a:cubicBezTo>
                  <a:pt x="22504" y="94"/>
                  <a:pt x="19772" y="61"/>
                  <a:pt x="17040" y="29"/>
                </a:cubicBezTo>
                <a:cubicBezTo>
                  <a:pt x="15024" y="17"/>
                  <a:pt x="13003" y="1"/>
                  <a:pt x="1098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21" name="Google Shape;1521;p33"/>
          <p:cNvSpPr/>
          <p:nvPr/>
        </p:nvSpPr>
        <p:spPr>
          <a:xfrm rot="16200000">
            <a:off x="2017369" y="4177374"/>
            <a:ext cx="198905" cy="394153"/>
          </a:xfrm>
          <a:custGeom>
            <a:avLst/>
            <a:gdLst/>
            <a:ahLst/>
            <a:cxnLst/>
            <a:rect l="l" t="t" r="r" b="b"/>
            <a:pathLst>
              <a:path w="6537" h="12955" extrusionOk="0">
                <a:moveTo>
                  <a:pt x="619" y="1"/>
                </a:moveTo>
                <a:cubicBezTo>
                  <a:pt x="0" y="1"/>
                  <a:pt x="10" y="946"/>
                  <a:pt x="650" y="1010"/>
                </a:cubicBezTo>
                <a:cubicBezTo>
                  <a:pt x="2927" y="1237"/>
                  <a:pt x="4553" y="3254"/>
                  <a:pt x="4878" y="5400"/>
                </a:cubicBezTo>
                <a:cubicBezTo>
                  <a:pt x="5268" y="7774"/>
                  <a:pt x="4878" y="10213"/>
                  <a:pt x="4910" y="12619"/>
                </a:cubicBezTo>
                <a:cubicBezTo>
                  <a:pt x="4910" y="12824"/>
                  <a:pt x="5103" y="12955"/>
                  <a:pt x="5286" y="12955"/>
                </a:cubicBezTo>
                <a:cubicBezTo>
                  <a:pt x="5422" y="12955"/>
                  <a:pt x="5552" y="12883"/>
                  <a:pt x="5593" y="12717"/>
                </a:cubicBezTo>
                <a:cubicBezTo>
                  <a:pt x="6179" y="9953"/>
                  <a:pt x="6536" y="6278"/>
                  <a:pt x="5463" y="3579"/>
                </a:cubicBezTo>
                <a:cubicBezTo>
                  <a:pt x="4748" y="1725"/>
                  <a:pt x="2666" y="99"/>
                  <a:pt x="650" y="2"/>
                </a:cubicBezTo>
                <a:cubicBezTo>
                  <a:pt x="640" y="1"/>
                  <a:pt x="629" y="1"/>
                  <a:pt x="61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22" name="Google Shape;1522;p33"/>
          <p:cNvSpPr/>
          <p:nvPr/>
        </p:nvSpPr>
        <p:spPr>
          <a:xfrm rot="16200000">
            <a:off x="1816284" y="4380633"/>
            <a:ext cx="41108" cy="108921"/>
          </a:xfrm>
          <a:custGeom>
            <a:avLst/>
            <a:gdLst/>
            <a:ahLst/>
            <a:cxnLst/>
            <a:rect l="l" t="t" r="r" b="b"/>
            <a:pathLst>
              <a:path w="1351" h="3580" extrusionOk="0">
                <a:moveTo>
                  <a:pt x="959" y="0"/>
                </a:moveTo>
                <a:cubicBezTo>
                  <a:pt x="842" y="0"/>
                  <a:pt x="730" y="56"/>
                  <a:pt x="668" y="192"/>
                </a:cubicBezTo>
                <a:cubicBezTo>
                  <a:pt x="213" y="1102"/>
                  <a:pt x="148" y="2305"/>
                  <a:pt x="18" y="3313"/>
                </a:cubicBezTo>
                <a:cubicBezTo>
                  <a:pt x="0" y="3489"/>
                  <a:pt x="143" y="3579"/>
                  <a:pt x="295" y="3579"/>
                </a:cubicBezTo>
                <a:cubicBezTo>
                  <a:pt x="423" y="3579"/>
                  <a:pt x="558" y="3513"/>
                  <a:pt x="603" y="3378"/>
                </a:cubicBezTo>
                <a:cubicBezTo>
                  <a:pt x="928" y="2468"/>
                  <a:pt x="1351" y="1330"/>
                  <a:pt x="1351" y="354"/>
                </a:cubicBezTo>
                <a:cubicBezTo>
                  <a:pt x="1351" y="152"/>
                  <a:pt x="1150" y="0"/>
                  <a:pt x="9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23" name="Google Shape;1523;p33"/>
          <p:cNvSpPr/>
          <p:nvPr/>
        </p:nvSpPr>
        <p:spPr>
          <a:xfrm rot="16200000">
            <a:off x="1822551" y="4312505"/>
            <a:ext cx="71718" cy="103566"/>
          </a:xfrm>
          <a:custGeom>
            <a:avLst/>
            <a:gdLst/>
            <a:ahLst/>
            <a:cxnLst/>
            <a:rect l="l" t="t" r="r" b="b"/>
            <a:pathLst>
              <a:path w="2357" h="3404" extrusionOk="0">
                <a:moveTo>
                  <a:pt x="1738" y="0"/>
                </a:moveTo>
                <a:cubicBezTo>
                  <a:pt x="1706" y="0"/>
                  <a:pt x="1673" y="4"/>
                  <a:pt x="1641" y="12"/>
                </a:cubicBezTo>
                <a:cubicBezTo>
                  <a:pt x="1120" y="110"/>
                  <a:pt x="990" y="825"/>
                  <a:pt x="795" y="1281"/>
                </a:cubicBezTo>
                <a:cubicBezTo>
                  <a:pt x="503" y="1833"/>
                  <a:pt x="275" y="2386"/>
                  <a:pt x="47" y="2972"/>
                </a:cubicBezTo>
                <a:cubicBezTo>
                  <a:pt x="1" y="3204"/>
                  <a:pt x="187" y="3403"/>
                  <a:pt x="380" y="3403"/>
                </a:cubicBezTo>
                <a:cubicBezTo>
                  <a:pt x="457" y="3403"/>
                  <a:pt x="535" y="3371"/>
                  <a:pt x="600" y="3297"/>
                </a:cubicBezTo>
                <a:cubicBezTo>
                  <a:pt x="1088" y="2842"/>
                  <a:pt x="1478" y="2289"/>
                  <a:pt x="1771" y="1671"/>
                </a:cubicBezTo>
                <a:cubicBezTo>
                  <a:pt x="1999" y="1183"/>
                  <a:pt x="2356" y="598"/>
                  <a:pt x="1999" y="110"/>
                </a:cubicBezTo>
                <a:cubicBezTo>
                  <a:pt x="1925" y="37"/>
                  <a:pt x="1834" y="0"/>
                  <a:pt x="1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24" name="Google Shape;1524;p33"/>
          <p:cNvSpPr/>
          <p:nvPr/>
        </p:nvSpPr>
        <p:spPr>
          <a:xfrm rot="16200000">
            <a:off x="1861097" y="4250249"/>
            <a:ext cx="102998" cy="95717"/>
          </a:xfrm>
          <a:custGeom>
            <a:avLst/>
            <a:gdLst/>
            <a:ahLst/>
            <a:cxnLst/>
            <a:rect l="l" t="t" r="r" b="b"/>
            <a:pathLst>
              <a:path w="3385" h="3146" extrusionOk="0">
                <a:moveTo>
                  <a:pt x="2998" y="0"/>
                </a:moveTo>
                <a:cubicBezTo>
                  <a:pt x="2959" y="0"/>
                  <a:pt x="2917" y="7"/>
                  <a:pt x="2874" y="21"/>
                </a:cubicBezTo>
                <a:cubicBezTo>
                  <a:pt x="2354" y="184"/>
                  <a:pt x="1963" y="736"/>
                  <a:pt x="1573" y="1127"/>
                </a:cubicBezTo>
                <a:cubicBezTo>
                  <a:pt x="1183" y="1517"/>
                  <a:pt x="695" y="2037"/>
                  <a:pt x="240" y="2460"/>
                </a:cubicBezTo>
                <a:cubicBezTo>
                  <a:pt x="0" y="2726"/>
                  <a:pt x="219" y="3145"/>
                  <a:pt x="502" y="3145"/>
                </a:cubicBezTo>
                <a:cubicBezTo>
                  <a:pt x="565" y="3145"/>
                  <a:pt x="630" y="3125"/>
                  <a:pt x="695" y="3078"/>
                </a:cubicBezTo>
                <a:cubicBezTo>
                  <a:pt x="1216" y="2720"/>
                  <a:pt x="1736" y="2330"/>
                  <a:pt x="2191" y="1875"/>
                </a:cubicBezTo>
                <a:cubicBezTo>
                  <a:pt x="2614" y="1484"/>
                  <a:pt x="3232" y="1029"/>
                  <a:pt x="3329" y="444"/>
                </a:cubicBezTo>
                <a:cubicBezTo>
                  <a:pt x="3385" y="222"/>
                  <a:pt x="3227" y="0"/>
                  <a:pt x="29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25" name="Google Shape;1525;p33"/>
          <p:cNvSpPr/>
          <p:nvPr/>
        </p:nvSpPr>
        <p:spPr>
          <a:xfrm rot="16200000">
            <a:off x="1941299" y="5400263"/>
            <a:ext cx="74243" cy="81751"/>
          </a:xfrm>
          <a:custGeom>
            <a:avLst/>
            <a:gdLst/>
            <a:ahLst/>
            <a:cxnLst/>
            <a:rect l="l" t="t" r="r" b="b"/>
            <a:pathLst>
              <a:path w="2440" h="2687" extrusionOk="0">
                <a:moveTo>
                  <a:pt x="1970" y="1"/>
                </a:moveTo>
                <a:cubicBezTo>
                  <a:pt x="1433" y="1"/>
                  <a:pt x="903" y="533"/>
                  <a:pt x="618" y="913"/>
                </a:cubicBezTo>
                <a:cubicBezTo>
                  <a:pt x="261" y="1368"/>
                  <a:pt x="33" y="1888"/>
                  <a:pt x="0" y="2473"/>
                </a:cubicBezTo>
                <a:cubicBezTo>
                  <a:pt x="0" y="2609"/>
                  <a:pt x="115" y="2687"/>
                  <a:pt x="229" y="2687"/>
                </a:cubicBezTo>
                <a:cubicBezTo>
                  <a:pt x="306" y="2687"/>
                  <a:pt x="384" y="2650"/>
                  <a:pt x="423" y="2571"/>
                </a:cubicBezTo>
                <a:cubicBezTo>
                  <a:pt x="618" y="2148"/>
                  <a:pt x="878" y="1725"/>
                  <a:pt x="1171" y="1400"/>
                </a:cubicBezTo>
                <a:cubicBezTo>
                  <a:pt x="1496" y="1075"/>
                  <a:pt x="1984" y="880"/>
                  <a:pt x="2244" y="587"/>
                </a:cubicBezTo>
                <a:cubicBezTo>
                  <a:pt x="2439" y="360"/>
                  <a:pt x="2309" y="34"/>
                  <a:pt x="2017" y="2"/>
                </a:cubicBezTo>
                <a:cubicBezTo>
                  <a:pt x="2001" y="1"/>
                  <a:pt x="1985" y="1"/>
                  <a:pt x="197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26" name="Google Shape;1526;p33"/>
          <p:cNvSpPr/>
          <p:nvPr/>
        </p:nvSpPr>
        <p:spPr>
          <a:xfrm rot="16200000">
            <a:off x="1950062" y="5362228"/>
            <a:ext cx="60764" cy="70403"/>
          </a:xfrm>
          <a:custGeom>
            <a:avLst/>
            <a:gdLst/>
            <a:ahLst/>
            <a:cxnLst/>
            <a:rect l="l" t="t" r="r" b="b"/>
            <a:pathLst>
              <a:path w="1997" h="2314" extrusionOk="0">
                <a:moveTo>
                  <a:pt x="1473" y="1"/>
                </a:moveTo>
                <a:cubicBezTo>
                  <a:pt x="1420" y="1"/>
                  <a:pt x="1363" y="13"/>
                  <a:pt x="1302" y="42"/>
                </a:cubicBezTo>
                <a:cubicBezTo>
                  <a:pt x="456" y="367"/>
                  <a:pt x="1" y="1310"/>
                  <a:pt x="326" y="2188"/>
                </a:cubicBezTo>
                <a:cubicBezTo>
                  <a:pt x="382" y="2272"/>
                  <a:pt x="473" y="2313"/>
                  <a:pt x="565" y="2313"/>
                </a:cubicBezTo>
                <a:cubicBezTo>
                  <a:pt x="687" y="2313"/>
                  <a:pt x="809" y="2239"/>
                  <a:pt x="846" y="2090"/>
                </a:cubicBezTo>
                <a:cubicBezTo>
                  <a:pt x="879" y="1830"/>
                  <a:pt x="944" y="1570"/>
                  <a:pt x="1074" y="1310"/>
                </a:cubicBezTo>
                <a:cubicBezTo>
                  <a:pt x="1204" y="1115"/>
                  <a:pt x="1399" y="952"/>
                  <a:pt x="1627" y="855"/>
                </a:cubicBezTo>
                <a:cubicBezTo>
                  <a:pt x="1997" y="627"/>
                  <a:pt x="1844" y="1"/>
                  <a:pt x="14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27" name="Google Shape;1527;p33"/>
          <p:cNvSpPr/>
          <p:nvPr/>
        </p:nvSpPr>
        <p:spPr>
          <a:xfrm rot="16200000">
            <a:off x="1914703" y="5955295"/>
            <a:ext cx="170761" cy="138829"/>
          </a:xfrm>
          <a:custGeom>
            <a:avLst/>
            <a:gdLst/>
            <a:ahLst/>
            <a:cxnLst/>
            <a:rect l="l" t="t" r="r" b="b"/>
            <a:pathLst>
              <a:path w="5612" h="4563" extrusionOk="0">
                <a:moveTo>
                  <a:pt x="5091" y="0"/>
                </a:moveTo>
                <a:cubicBezTo>
                  <a:pt x="2912" y="65"/>
                  <a:pt x="766" y="2179"/>
                  <a:pt x="83" y="4130"/>
                </a:cubicBezTo>
                <a:cubicBezTo>
                  <a:pt x="0" y="4399"/>
                  <a:pt x="194" y="4563"/>
                  <a:pt x="404" y="4563"/>
                </a:cubicBezTo>
                <a:cubicBezTo>
                  <a:pt x="524" y="4563"/>
                  <a:pt x="650" y="4509"/>
                  <a:pt x="733" y="4390"/>
                </a:cubicBezTo>
                <a:cubicBezTo>
                  <a:pt x="1254" y="3545"/>
                  <a:pt x="1969" y="2764"/>
                  <a:pt x="2750" y="2114"/>
                </a:cubicBezTo>
                <a:cubicBezTo>
                  <a:pt x="3530" y="1496"/>
                  <a:pt x="4441" y="1171"/>
                  <a:pt x="5286" y="683"/>
                </a:cubicBezTo>
                <a:cubicBezTo>
                  <a:pt x="5611" y="488"/>
                  <a:pt x="5481" y="0"/>
                  <a:pt x="5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28" name="Google Shape;1528;p33"/>
          <p:cNvSpPr/>
          <p:nvPr/>
        </p:nvSpPr>
        <p:spPr>
          <a:xfrm rot="16200000">
            <a:off x="4843554" y="4804653"/>
            <a:ext cx="44577" cy="356700"/>
          </a:xfrm>
          <a:custGeom>
            <a:avLst/>
            <a:gdLst/>
            <a:ahLst/>
            <a:cxnLst/>
            <a:rect l="l" t="t" r="r" b="b"/>
            <a:pathLst>
              <a:path w="1465" h="11724" extrusionOk="0">
                <a:moveTo>
                  <a:pt x="903" y="1"/>
                </a:moveTo>
                <a:cubicBezTo>
                  <a:pt x="781" y="1"/>
                  <a:pt x="652" y="66"/>
                  <a:pt x="619" y="184"/>
                </a:cubicBezTo>
                <a:cubicBezTo>
                  <a:pt x="163" y="1907"/>
                  <a:pt x="359" y="3891"/>
                  <a:pt x="293" y="5647"/>
                </a:cubicBezTo>
                <a:cubicBezTo>
                  <a:pt x="261" y="7566"/>
                  <a:pt x="1" y="9614"/>
                  <a:pt x="228" y="11533"/>
                </a:cubicBezTo>
                <a:cubicBezTo>
                  <a:pt x="228" y="11644"/>
                  <a:pt x="334" y="11723"/>
                  <a:pt x="430" y="11723"/>
                </a:cubicBezTo>
                <a:cubicBezTo>
                  <a:pt x="504" y="11723"/>
                  <a:pt x="572" y="11678"/>
                  <a:pt x="586" y="11566"/>
                </a:cubicBezTo>
                <a:cubicBezTo>
                  <a:pt x="976" y="9745"/>
                  <a:pt x="879" y="7761"/>
                  <a:pt x="1009" y="5875"/>
                </a:cubicBezTo>
                <a:cubicBezTo>
                  <a:pt x="1106" y="4021"/>
                  <a:pt x="1464" y="2005"/>
                  <a:pt x="1139" y="184"/>
                </a:cubicBezTo>
                <a:cubicBezTo>
                  <a:pt x="1123" y="58"/>
                  <a:pt x="1016" y="1"/>
                  <a:pt x="90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31" name="Google Shape;1531;p33"/>
          <p:cNvSpPr/>
          <p:nvPr/>
        </p:nvSpPr>
        <p:spPr>
          <a:xfrm>
            <a:off x="6044112" y="5053639"/>
            <a:ext cx="196432" cy="146677"/>
          </a:xfrm>
          <a:custGeom>
            <a:avLst/>
            <a:gdLst/>
            <a:ahLst/>
            <a:cxnLst/>
            <a:rect l="l" t="t" r="r" b="b"/>
            <a:pathLst>
              <a:path w="6834" h="5103" extrusionOk="0">
                <a:moveTo>
                  <a:pt x="3743" y="0"/>
                </a:moveTo>
                <a:cubicBezTo>
                  <a:pt x="3649" y="0"/>
                  <a:pt x="3551" y="4"/>
                  <a:pt x="3448" y="12"/>
                </a:cubicBezTo>
                <a:cubicBezTo>
                  <a:pt x="1269" y="174"/>
                  <a:pt x="1" y="532"/>
                  <a:pt x="521" y="2678"/>
                </a:cubicBezTo>
                <a:cubicBezTo>
                  <a:pt x="908" y="4250"/>
                  <a:pt x="1906" y="5102"/>
                  <a:pt x="2940" y="5102"/>
                </a:cubicBezTo>
                <a:cubicBezTo>
                  <a:pt x="3297" y="5102"/>
                  <a:pt x="3658" y="5001"/>
                  <a:pt x="4001" y="4792"/>
                </a:cubicBezTo>
                <a:cubicBezTo>
                  <a:pt x="5294" y="4035"/>
                  <a:pt x="6833" y="0"/>
                  <a:pt x="37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32" name="Google Shape;1532;p33"/>
          <p:cNvSpPr/>
          <p:nvPr/>
        </p:nvSpPr>
        <p:spPr>
          <a:xfrm>
            <a:off x="6020916" y="5020928"/>
            <a:ext cx="215776" cy="193213"/>
          </a:xfrm>
          <a:custGeom>
            <a:avLst/>
            <a:gdLst/>
            <a:ahLst/>
            <a:cxnLst/>
            <a:rect l="l" t="t" r="r" b="b"/>
            <a:pathLst>
              <a:path w="7507" h="6722" extrusionOk="0">
                <a:moveTo>
                  <a:pt x="3847" y="1196"/>
                </a:moveTo>
                <a:cubicBezTo>
                  <a:pt x="4425" y="1206"/>
                  <a:pt x="4997" y="1239"/>
                  <a:pt x="5490" y="1638"/>
                </a:cubicBezTo>
                <a:cubicBezTo>
                  <a:pt x="6629" y="2516"/>
                  <a:pt x="5946" y="4402"/>
                  <a:pt x="5003" y="5182"/>
                </a:cubicBezTo>
                <a:cubicBezTo>
                  <a:pt x="4676" y="5442"/>
                  <a:pt x="4291" y="5555"/>
                  <a:pt x="3894" y="5555"/>
                </a:cubicBezTo>
                <a:cubicBezTo>
                  <a:pt x="2751" y="5555"/>
                  <a:pt x="1513" y="4618"/>
                  <a:pt x="1295" y="3556"/>
                </a:cubicBezTo>
                <a:cubicBezTo>
                  <a:pt x="990" y="1944"/>
                  <a:pt x="2538" y="1401"/>
                  <a:pt x="3847" y="1196"/>
                </a:cubicBezTo>
                <a:close/>
                <a:moveTo>
                  <a:pt x="3782" y="1"/>
                </a:moveTo>
                <a:cubicBezTo>
                  <a:pt x="3379" y="1"/>
                  <a:pt x="2985" y="67"/>
                  <a:pt x="2629" y="207"/>
                </a:cubicBezTo>
                <a:cubicBezTo>
                  <a:pt x="2508" y="244"/>
                  <a:pt x="2422" y="318"/>
                  <a:pt x="2370" y="409"/>
                </a:cubicBezTo>
                <a:lnTo>
                  <a:pt x="2370" y="409"/>
                </a:lnTo>
                <a:cubicBezTo>
                  <a:pt x="1186" y="750"/>
                  <a:pt x="206" y="1697"/>
                  <a:pt x="125" y="3036"/>
                </a:cubicBezTo>
                <a:cubicBezTo>
                  <a:pt x="0" y="5087"/>
                  <a:pt x="2013" y="6722"/>
                  <a:pt x="3980" y="6722"/>
                </a:cubicBezTo>
                <a:cubicBezTo>
                  <a:pt x="4072" y="6722"/>
                  <a:pt x="4163" y="6718"/>
                  <a:pt x="4255" y="6711"/>
                </a:cubicBezTo>
                <a:cubicBezTo>
                  <a:pt x="6173" y="6548"/>
                  <a:pt x="7507" y="4077"/>
                  <a:pt x="7149" y="2288"/>
                </a:cubicBezTo>
                <a:cubicBezTo>
                  <a:pt x="6843" y="884"/>
                  <a:pt x="5253" y="1"/>
                  <a:pt x="37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33" name="Google Shape;1533;p33"/>
          <p:cNvSpPr txBox="1"/>
          <p:nvPr/>
        </p:nvSpPr>
        <p:spPr>
          <a:xfrm>
            <a:off x="1955458" y="4386464"/>
            <a:ext cx="302000" cy="8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2020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39" name="Google Shape;1539;p33"/>
          <p:cNvSpPr/>
          <p:nvPr/>
        </p:nvSpPr>
        <p:spPr>
          <a:xfrm rot="5400000" flipH="1">
            <a:off x="7727367" y="2225427"/>
            <a:ext cx="1774178" cy="3252961"/>
          </a:xfrm>
          <a:custGeom>
            <a:avLst/>
            <a:gdLst/>
            <a:ahLst/>
            <a:cxnLst/>
            <a:rect l="l" t="t" r="r" b="b"/>
            <a:pathLst>
              <a:path w="58308" h="106918" extrusionOk="0">
                <a:moveTo>
                  <a:pt x="43499" y="1"/>
                </a:moveTo>
                <a:cubicBezTo>
                  <a:pt x="35992" y="1"/>
                  <a:pt x="26569" y="592"/>
                  <a:pt x="26569" y="592"/>
                </a:cubicBezTo>
                <a:lnTo>
                  <a:pt x="7870" y="39"/>
                </a:lnTo>
                <a:cubicBezTo>
                  <a:pt x="7870" y="39"/>
                  <a:pt x="2699" y="592"/>
                  <a:pt x="2179" y="4657"/>
                </a:cubicBezTo>
                <a:cubicBezTo>
                  <a:pt x="1626" y="8722"/>
                  <a:pt x="553" y="50477"/>
                  <a:pt x="553" y="50477"/>
                </a:cubicBezTo>
                <a:cubicBezTo>
                  <a:pt x="553" y="50477"/>
                  <a:pt x="0" y="69989"/>
                  <a:pt x="260" y="74346"/>
                </a:cubicBezTo>
                <a:cubicBezTo>
                  <a:pt x="553" y="78704"/>
                  <a:pt x="2179" y="83289"/>
                  <a:pt x="6244" y="84655"/>
                </a:cubicBezTo>
                <a:cubicBezTo>
                  <a:pt x="8100" y="85278"/>
                  <a:pt x="12558" y="85448"/>
                  <a:pt x="16856" y="85448"/>
                </a:cubicBezTo>
                <a:cubicBezTo>
                  <a:pt x="21972" y="85448"/>
                  <a:pt x="26861" y="85208"/>
                  <a:pt x="26861" y="85208"/>
                </a:cubicBezTo>
                <a:cubicBezTo>
                  <a:pt x="26861" y="85208"/>
                  <a:pt x="29853" y="97955"/>
                  <a:pt x="31739" y="102280"/>
                </a:cubicBezTo>
                <a:cubicBezTo>
                  <a:pt x="32908" y="104961"/>
                  <a:pt x="33565" y="106918"/>
                  <a:pt x="34221" y="106918"/>
                </a:cubicBezTo>
                <a:cubicBezTo>
                  <a:pt x="34623" y="106918"/>
                  <a:pt x="35025" y="106182"/>
                  <a:pt x="35544" y="104427"/>
                </a:cubicBezTo>
                <a:cubicBezTo>
                  <a:pt x="36877" y="99809"/>
                  <a:pt x="36617" y="85728"/>
                  <a:pt x="36617" y="85728"/>
                </a:cubicBezTo>
                <a:lnTo>
                  <a:pt x="50438" y="85468"/>
                </a:lnTo>
                <a:cubicBezTo>
                  <a:pt x="50438" y="85468"/>
                  <a:pt x="56129" y="84915"/>
                  <a:pt x="56942" y="74639"/>
                </a:cubicBezTo>
                <a:cubicBezTo>
                  <a:pt x="57755" y="64330"/>
                  <a:pt x="58308" y="8982"/>
                  <a:pt x="58308" y="8982"/>
                </a:cubicBezTo>
                <a:cubicBezTo>
                  <a:pt x="58308" y="8982"/>
                  <a:pt x="56682" y="1112"/>
                  <a:pt x="50438" y="299"/>
                </a:cubicBezTo>
                <a:cubicBezTo>
                  <a:pt x="48760" y="81"/>
                  <a:pt x="46259" y="1"/>
                  <a:pt x="4349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40" name="Google Shape;1540;p33"/>
          <p:cNvSpPr/>
          <p:nvPr/>
        </p:nvSpPr>
        <p:spPr>
          <a:xfrm rot="5400000" flipH="1">
            <a:off x="9538506" y="3309842"/>
            <a:ext cx="1226996" cy="378607"/>
          </a:xfrm>
          <a:custGeom>
            <a:avLst/>
            <a:gdLst/>
            <a:ahLst/>
            <a:cxnLst/>
            <a:rect l="l" t="t" r="r" b="b"/>
            <a:pathLst>
              <a:path w="40325" h="12444" extrusionOk="0">
                <a:moveTo>
                  <a:pt x="0" y="2980"/>
                </a:moveTo>
                <a:cubicBezTo>
                  <a:pt x="0" y="3058"/>
                  <a:pt x="0" y="3093"/>
                  <a:pt x="4" y="3093"/>
                </a:cubicBezTo>
                <a:cubicBezTo>
                  <a:pt x="9" y="3093"/>
                  <a:pt x="19" y="3055"/>
                  <a:pt x="38" y="2986"/>
                </a:cubicBezTo>
                <a:lnTo>
                  <a:pt x="38" y="2986"/>
                </a:lnTo>
                <a:lnTo>
                  <a:pt x="0" y="2980"/>
                </a:lnTo>
                <a:close/>
                <a:moveTo>
                  <a:pt x="13701" y="1"/>
                </a:moveTo>
                <a:cubicBezTo>
                  <a:pt x="9715" y="1"/>
                  <a:pt x="5164" y="61"/>
                  <a:pt x="3415" y="314"/>
                </a:cubicBezTo>
                <a:cubicBezTo>
                  <a:pt x="763" y="693"/>
                  <a:pt x="171" y="2522"/>
                  <a:pt x="38" y="2986"/>
                </a:cubicBezTo>
                <a:lnTo>
                  <a:pt x="38" y="2986"/>
                </a:lnTo>
                <a:lnTo>
                  <a:pt x="5984" y="3891"/>
                </a:lnTo>
                <a:cubicBezTo>
                  <a:pt x="6667" y="5517"/>
                  <a:pt x="6959" y="7273"/>
                  <a:pt x="6797" y="9062"/>
                </a:cubicBezTo>
                <a:cubicBezTo>
                  <a:pt x="6569" y="11956"/>
                  <a:pt x="9723" y="12444"/>
                  <a:pt x="9723" y="12444"/>
                </a:cubicBezTo>
                <a:lnTo>
                  <a:pt x="39837" y="11956"/>
                </a:lnTo>
                <a:cubicBezTo>
                  <a:pt x="39837" y="11956"/>
                  <a:pt x="40324" y="9517"/>
                  <a:pt x="39837" y="5647"/>
                </a:cubicBezTo>
                <a:cubicBezTo>
                  <a:pt x="39349" y="1777"/>
                  <a:pt x="34991" y="541"/>
                  <a:pt x="34991" y="541"/>
                </a:cubicBezTo>
                <a:lnTo>
                  <a:pt x="20650" y="54"/>
                </a:lnTo>
                <a:cubicBezTo>
                  <a:pt x="20650" y="54"/>
                  <a:pt x="17421" y="1"/>
                  <a:pt x="137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41" name="Google Shape;1541;p33"/>
          <p:cNvSpPr/>
          <p:nvPr/>
        </p:nvSpPr>
        <p:spPr>
          <a:xfrm rot="5400000" flipH="1">
            <a:off x="8522320" y="3011375"/>
            <a:ext cx="841112" cy="2631961"/>
          </a:xfrm>
          <a:custGeom>
            <a:avLst/>
            <a:gdLst/>
            <a:ahLst/>
            <a:cxnLst/>
            <a:rect l="l" t="t" r="r" b="b"/>
            <a:pathLst>
              <a:path w="27643" h="86507" extrusionOk="0">
                <a:moveTo>
                  <a:pt x="9111" y="1"/>
                </a:moveTo>
                <a:cubicBezTo>
                  <a:pt x="6711" y="1"/>
                  <a:pt x="4251" y="351"/>
                  <a:pt x="3057" y="2319"/>
                </a:cubicBezTo>
                <a:cubicBezTo>
                  <a:pt x="2082" y="3848"/>
                  <a:pt x="1919" y="5864"/>
                  <a:pt x="1789" y="7620"/>
                </a:cubicBezTo>
                <a:cubicBezTo>
                  <a:pt x="1594" y="9799"/>
                  <a:pt x="1561" y="11977"/>
                  <a:pt x="1464" y="14124"/>
                </a:cubicBezTo>
                <a:cubicBezTo>
                  <a:pt x="1301" y="18807"/>
                  <a:pt x="1106" y="23457"/>
                  <a:pt x="911" y="28140"/>
                </a:cubicBezTo>
                <a:cubicBezTo>
                  <a:pt x="553" y="37538"/>
                  <a:pt x="163" y="46936"/>
                  <a:pt x="98" y="56367"/>
                </a:cubicBezTo>
                <a:cubicBezTo>
                  <a:pt x="33" y="60887"/>
                  <a:pt x="0" y="65407"/>
                  <a:pt x="98" y="69927"/>
                </a:cubicBezTo>
                <a:cubicBezTo>
                  <a:pt x="196" y="73927"/>
                  <a:pt x="326" y="78317"/>
                  <a:pt x="1822" y="82089"/>
                </a:cubicBezTo>
                <a:cubicBezTo>
                  <a:pt x="2439" y="83553"/>
                  <a:pt x="3350" y="84984"/>
                  <a:pt x="4781" y="85764"/>
                </a:cubicBezTo>
                <a:cubicBezTo>
                  <a:pt x="5918" y="86381"/>
                  <a:pt x="7272" y="86506"/>
                  <a:pt x="8626" y="86506"/>
                </a:cubicBezTo>
                <a:cubicBezTo>
                  <a:pt x="9557" y="86506"/>
                  <a:pt x="10489" y="86447"/>
                  <a:pt x="11350" y="86447"/>
                </a:cubicBezTo>
                <a:cubicBezTo>
                  <a:pt x="13571" y="86447"/>
                  <a:pt x="15827" y="86488"/>
                  <a:pt x="18086" y="86488"/>
                </a:cubicBezTo>
                <a:cubicBezTo>
                  <a:pt x="21152" y="86488"/>
                  <a:pt x="24224" y="86413"/>
                  <a:pt x="27219" y="86057"/>
                </a:cubicBezTo>
                <a:cubicBezTo>
                  <a:pt x="27642" y="85992"/>
                  <a:pt x="27642" y="85406"/>
                  <a:pt x="27219" y="85341"/>
                </a:cubicBezTo>
                <a:cubicBezTo>
                  <a:pt x="25727" y="85227"/>
                  <a:pt x="24226" y="85189"/>
                  <a:pt x="22723" y="85189"/>
                </a:cubicBezTo>
                <a:cubicBezTo>
                  <a:pt x="19936" y="85189"/>
                  <a:pt x="17141" y="85320"/>
                  <a:pt x="14374" y="85341"/>
                </a:cubicBezTo>
                <a:cubicBezTo>
                  <a:pt x="12943" y="85341"/>
                  <a:pt x="11512" y="85370"/>
                  <a:pt x="10082" y="85370"/>
                </a:cubicBezTo>
                <a:cubicBezTo>
                  <a:pt x="9366" y="85370"/>
                  <a:pt x="8651" y="85363"/>
                  <a:pt x="7935" y="85341"/>
                </a:cubicBezTo>
                <a:cubicBezTo>
                  <a:pt x="5789" y="85276"/>
                  <a:pt x="4358" y="84496"/>
                  <a:pt x="3350" y="82642"/>
                </a:cubicBezTo>
                <a:cubicBezTo>
                  <a:pt x="1529" y="79293"/>
                  <a:pt x="1399" y="74870"/>
                  <a:pt x="1269" y="71130"/>
                </a:cubicBezTo>
                <a:cubicBezTo>
                  <a:pt x="1106" y="66968"/>
                  <a:pt x="1171" y="62805"/>
                  <a:pt x="1171" y="58643"/>
                </a:cubicBezTo>
                <a:cubicBezTo>
                  <a:pt x="1236" y="50058"/>
                  <a:pt x="1496" y="41505"/>
                  <a:pt x="1854" y="32953"/>
                </a:cubicBezTo>
                <a:lnTo>
                  <a:pt x="2374" y="19912"/>
                </a:lnTo>
                <a:cubicBezTo>
                  <a:pt x="2537" y="15750"/>
                  <a:pt x="2537" y="11555"/>
                  <a:pt x="2927" y="7425"/>
                </a:cubicBezTo>
                <a:cubicBezTo>
                  <a:pt x="3155" y="5213"/>
                  <a:pt x="3382" y="2352"/>
                  <a:pt x="5854" y="1571"/>
                </a:cubicBezTo>
                <a:cubicBezTo>
                  <a:pt x="6820" y="1270"/>
                  <a:pt x="7887" y="1193"/>
                  <a:pt x="8964" y="1193"/>
                </a:cubicBezTo>
                <a:cubicBezTo>
                  <a:pt x="10097" y="1193"/>
                  <a:pt x="11242" y="1279"/>
                  <a:pt x="12293" y="1279"/>
                </a:cubicBezTo>
                <a:cubicBezTo>
                  <a:pt x="17171" y="1246"/>
                  <a:pt x="22016" y="1246"/>
                  <a:pt x="26894" y="1213"/>
                </a:cubicBezTo>
                <a:cubicBezTo>
                  <a:pt x="27545" y="1148"/>
                  <a:pt x="27545" y="173"/>
                  <a:pt x="26894" y="108"/>
                </a:cubicBezTo>
                <a:lnTo>
                  <a:pt x="12813" y="108"/>
                </a:lnTo>
                <a:cubicBezTo>
                  <a:pt x="11748" y="108"/>
                  <a:pt x="10439" y="1"/>
                  <a:pt x="91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42" name="Google Shape;1542;p33"/>
          <p:cNvSpPr/>
          <p:nvPr/>
        </p:nvSpPr>
        <p:spPr>
          <a:xfrm rot="5400000" flipH="1">
            <a:off x="9515793" y="3326623"/>
            <a:ext cx="1263480" cy="395401"/>
          </a:xfrm>
          <a:custGeom>
            <a:avLst/>
            <a:gdLst/>
            <a:ahLst/>
            <a:cxnLst/>
            <a:rect l="l" t="t" r="r" b="b"/>
            <a:pathLst>
              <a:path w="41524" h="12996" extrusionOk="0">
                <a:moveTo>
                  <a:pt x="4324" y="1"/>
                </a:moveTo>
                <a:cubicBezTo>
                  <a:pt x="3976" y="1"/>
                  <a:pt x="3625" y="49"/>
                  <a:pt x="3281" y="150"/>
                </a:cubicBezTo>
                <a:cubicBezTo>
                  <a:pt x="1687" y="670"/>
                  <a:pt x="842" y="2134"/>
                  <a:pt x="159" y="3565"/>
                </a:cubicBezTo>
                <a:cubicBezTo>
                  <a:pt x="0" y="3859"/>
                  <a:pt x="252" y="4123"/>
                  <a:pt x="519" y="4123"/>
                </a:cubicBezTo>
                <a:cubicBezTo>
                  <a:pt x="635" y="4123"/>
                  <a:pt x="753" y="4073"/>
                  <a:pt x="842" y="3955"/>
                </a:cubicBezTo>
                <a:lnTo>
                  <a:pt x="842" y="3922"/>
                </a:lnTo>
                <a:cubicBezTo>
                  <a:pt x="1784" y="2621"/>
                  <a:pt x="3066" y="1181"/>
                  <a:pt x="4476" y="1181"/>
                </a:cubicBezTo>
                <a:cubicBezTo>
                  <a:pt x="5110" y="1181"/>
                  <a:pt x="5769" y="1472"/>
                  <a:pt x="6435" y="2199"/>
                </a:cubicBezTo>
                <a:cubicBezTo>
                  <a:pt x="8126" y="4052"/>
                  <a:pt x="7703" y="6784"/>
                  <a:pt x="7573" y="9093"/>
                </a:cubicBezTo>
                <a:cubicBezTo>
                  <a:pt x="7476" y="10719"/>
                  <a:pt x="7573" y="12312"/>
                  <a:pt x="9427" y="12703"/>
                </a:cubicBezTo>
                <a:cubicBezTo>
                  <a:pt x="10163" y="12880"/>
                  <a:pt x="10963" y="12931"/>
                  <a:pt x="11774" y="12931"/>
                </a:cubicBezTo>
                <a:cubicBezTo>
                  <a:pt x="12899" y="12931"/>
                  <a:pt x="14047" y="12833"/>
                  <a:pt x="15085" y="12833"/>
                </a:cubicBezTo>
                <a:cubicBezTo>
                  <a:pt x="23670" y="12898"/>
                  <a:pt x="32256" y="12963"/>
                  <a:pt x="40841" y="12995"/>
                </a:cubicBezTo>
                <a:cubicBezTo>
                  <a:pt x="41524" y="12930"/>
                  <a:pt x="41524" y="11890"/>
                  <a:pt x="40841" y="11825"/>
                </a:cubicBezTo>
                <a:cubicBezTo>
                  <a:pt x="33719" y="11825"/>
                  <a:pt x="26565" y="11760"/>
                  <a:pt x="19443" y="11760"/>
                </a:cubicBezTo>
                <a:lnTo>
                  <a:pt x="10630" y="11760"/>
                </a:lnTo>
                <a:cubicBezTo>
                  <a:pt x="9785" y="11760"/>
                  <a:pt x="9492" y="11760"/>
                  <a:pt x="9004" y="11012"/>
                </a:cubicBezTo>
                <a:cubicBezTo>
                  <a:pt x="8386" y="10101"/>
                  <a:pt x="8646" y="9028"/>
                  <a:pt x="8744" y="7955"/>
                </a:cubicBezTo>
                <a:cubicBezTo>
                  <a:pt x="8842" y="6947"/>
                  <a:pt x="8842" y="5939"/>
                  <a:pt x="8776" y="4930"/>
                </a:cubicBezTo>
                <a:cubicBezTo>
                  <a:pt x="8679" y="3500"/>
                  <a:pt x="8029" y="2166"/>
                  <a:pt x="7020" y="1126"/>
                </a:cubicBezTo>
                <a:cubicBezTo>
                  <a:pt x="6297" y="402"/>
                  <a:pt x="5323" y="1"/>
                  <a:pt x="43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45" name="Google Shape;1545;p33"/>
          <p:cNvSpPr/>
          <p:nvPr/>
        </p:nvSpPr>
        <p:spPr>
          <a:xfrm rot="5400000" flipH="1">
            <a:off x="9811731" y="3521480"/>
            <a:ext cx="1033051" cy="46368"/>
          </a:xfrm>
          <a:custGeom>
            <a:avLst/>
            <a:gdLst/>
            <a:ahLst/>
            <a:cxnLst/>
            <a:rect l="l" t="t" r="r" b="b"/>
            <a:pathLst>
              <a:path w="33951" h="1524" extrusionOk="0">
                <a:moveTo>
                  <a:pt x="10980" y="1"/>
                </a:moveTo>
                <a:cubicBezTo>
                  <a:pt x="7455" y="1"/>
                  <a:pt x="3923" y="50"/>
                  <a:pt x="390" y="257"/>
                </a:cubicBezTo>
                <a:cubicBezTo>
                  <a:pt x="0" y="257"/>
                  <a:pt x="0" y="842"/>
                  <a:pt x="390" y="842"/>
                </a:cubicBezTo>
                <a:cubicBezTo>
                  <a:pt x="5886" y="1232"/>
                  <a:pt x="11382" y="1135"/>
                  <a:pt x="16845" y="1200"/>
                </a:cubicBezTo>
                <a:cubicBezTo>
                  <a:pt x="19382" y="1200"/>
                  <a:pt x="21951" y="1232"/>
                  <a:pt x="24520" y="1297"/>
                </a:cubicBezTo>
                <a:cubicBezTo>
                  <a:pt x="25886" y="1330"/>
                  <a:pt x="27284" y="1362"/>
                  <a:pt x="28650" y="1395"/>
                </a:cubicBezTo>
                <a:cubicBezTo>
                  <a:pt x="29739" y="1418"/>
                  <a:pt x="30861" y="1524"/>
                  <a:pt x="31958" y="1524"/>
                </a:cubicBezTo>
                <a:cubicBezTo>
                  <a:pt x="32400" y="1524"/>
                  <a:pt x="32838" y="1507"/>
                  <a:pt x="33268" y="1460"/>
                </a:cubicBezTo>
                <a:cubicBezTo>
                  <a:pt x="33755" y="1395"/>
                  <a:pt x="33951" y="647"/>
                  <a:pt x="33398" y="517"/>
                </a:cubicBezTo>
                <a:cubicBezTo>
                  <a:pt x="31713" y="205"/>
                  <a:pt x="29921" y="172"/>
                  <a:pt x="28143" y="172"/>
                </a:cubicBezTo>
                <a:cubicBezTo>
                  <a:pt x="27673" y="172"/>
                  <a:pt x="27204" y="174"/>
                  <a:pt x="26738" y="174"/>
                </a:cubicBezTo>
                <a:cubicBezTo>
                  <a:pt x="26211" y="174"/>
                  <a:pt x="25687" y="171"/>
                  <a:pt x="25170" y="159"/>
                </a:cubicBezTo>
                <a:cubicBezTo>
                  <a:pt x="22504" y="94"/>
                  <a:pt x="19772" y="61"/>
                  <a:pt x="17040" y="29"/>
                </a:cubicBezTo>
                <a:cubicBezTo>
                  <a:pt x="15024" y="17"/>
                  <a:pt x="13003" y="1"/>
                  <a:pt x="1098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46" name="Google Shape;1546;p33"/>
          <p:cNvSpPr/>
          <p:nvPr/>
        </p:nvSpPr>
        <p:spPr>
          <a:xfrm rot="5400000" flipH="1">
            <a:off x="10045175" y="2767241"/>
            <a:ext cx="198905" cy="394153"/>
          </a:xfrm>
          <a:custGeom>
            <a:avLst/>
            <a:gdLst/>
            <a:ahLst/>
            <a:cxnLst/>
            <a:rect l="l" t="t" r="r" b="b"/>
            <a:pathLst>
              <a:path w="6537" h="12955" extrusionOk="0">
                <a:moveTo>
                  <a:pt x="619" y="1"/>
                </a:moveTo>
                <a:cubicBezTo>
                  <a:pt x="0" y="1"/>
                  <a:pt x="10" y="946"/>
                  <a:pt x="650" y="1010"/>
                </a:cubicBezTo>
                <a:cubicBezTo>
                  <a:pt x="2927" y="1237"/>
                  <a:pt x="4553" y="3254"/>
                  <a:pt x="4878" y="5400"/>
                </a:cubicBezTo>
                <a:cubicBezTo>
                  <a:pt x="5268" y="7774"/>
                  <a:pt x="4878" y="10213"/>
                  <a:pt x="4910" y="12619"/>
                </a:cubicBezTo>
                <a:cubicBezTo>
                  <a:pt x="4910" y="12824"/>
                  <a:pt x="5103" y="12955"/>
                  <a:pt x="5286" y="12955"/>
                </a:cubicBezTo>
                <a:cubicBezTo>
                  <a:pt x="5422" y="12955"/>
                  <a:pt x="5552" y="12883"/>
                  <a:pt x="5593" y="12717"/>
                </a:cubicBezTo>
                <a:cubicBezTo>
                  <a:pt x="6179" y="9953"/>
                  <a:pt x="6536" y="6278"/>
                  <a:pt x="5463" y="3579"/>
                </a:cubicBezTo>
                <a:cubicBezTo>
                  <a:pt x="4748" y="1725"/>
                  <a:pt x="2666" y="99"/>
                  <a:pt x="650" y="2"/>
                </a:cubicBezTo>
                <a:cubicBezTo>
                  <a:pt x="640" y="1"/>
                  <a:pt x="629" y="1"/>
                  <a:pt x="61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47" name="Google Shape;1547;p33"/>
          <p:cNvSpPr/>
          <p:nvPr/>
        </p:nvSpPr>
        <p:spPr>
          <a:xfrm rot="5400000" flipH="1">
            <a:off x="10404058" y="2970500"/>
            <a:ext cx="41108" cy="108921"/>
          </a:xfrm>
          <a:custGeom>
            <a:avLst/>
            <a:gdLst/>
            <a:ahLst/>
            <a:cxnLst/>
            <a:rect l="l" t="t" r="r" b="b"/>
            <a:pathLst>
              <a:path w="1351" h="3580" extrusionOk="0">
                <a:moveTo>
                  <a:pt x="959" y="0"/>
                </a:moveTo>
                <a:cubicBezTo>
                  <a:pt x="842" y="0"/>
                  <a:pt x="730" y="56"/>
                  <a:pt x="668" y="192"/>
                </a:cubicBezTo>
                <a:cubicBezTo>
                  <a:pt x="213" y="1102"/>
                  <a:pt x="148" y="2305"/>
                  <a:pt x="18" y="3313"/>
                </a:cubicBezTo>
                <a:cubicBezTo>
                  <a:pt x="0" y="3489"/>
                  <a:pt x="143" y="3579"/>
                  <a:pt x="295" y="3579"/>
                </a:cubicBezTo>
                <a:cubicBezTo>
                  <a:pt x="423" y="3579"/>
                  <a:pt x="558" y="3513"/>
                  <a:pt x="603" y="3378"/>
                </a:cubicBezTo>
                <a:cubicBezTo>
                  <a:pt x="928" y="2468"/>
                  <a:pt x="1351" y="1330"/>
                  <a:pt x="1351" y="354"/>
                </a:cubicBezTo>
                <a:cubicBezTo>
                  <a:pt x="1351" y="152"/>
                  <a:pt x="1150" y="0"/>
                  <a:pt x="9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48" name="Google Shape;1548;p33"/>
          <p:cNvSpPr/>
          <p:nvPr/>
        </p:nvSpPr>
        <p:spPr>
          <a:xfrm rot="5400000" flipH="1">
            <a:off x="10367181" y="2902372"/>
            <a:ext cx="71718" cy="103566"/>
          </a:xfrm>
          <a:custGeom>
            <a:avLst/>
            <a:gdLst/>
            <a:ahLst/>
            <a:cxnLst/>
            <a:rect l="l" t="t" r="r" b="b"/>
            <a:pathLst>
              <a:path w="2357" h="3404" extrusionOk="0">
                <a:moveTo>
                  <a:pt x="1738" y="0"/>
                </a:moveTo>
                <a:cubicBezTo>
                  <a:pt x="1706" y="0"/>
                  <a:pt x="1673" y="4"/>
                  <a:pt x="1641" y="12"/>
                </a:cubicBezTo>
                <a:cubicBezTo>
                  <a:pt x="1120" y="110"/>
                  <a:pt x="990" y="825"/>
                  <a:pt x="795" y="1281"/>
                </a:cubicBezTo>
                <a:cubicBezTo>
                  <a:pt x="503" y="1833"/>
                  <a:pt x="275" y="2386"/>
                  <a:pt x="47" y="2972"/>
                </a:cubicBezTo>
                <a:cubicBezTo>
                  <a:pt x="1" y="3204"/>
                  <a:pt x="187" y="3403"/>
                  <a:pt x="380" y="3403"/>
                </a:cubicBezTo>
                <a:cubicBezTo>
                  <a:pt x="457" y="3403"/>
                  <a:pt x="535" y="3371"/>
                  <a:pt x="600" y="3297"/>
                </a:cubicBezTo>
                <a:cubicBezTo>
                  <a:pt x="1088" y="2842"/>
                  <a:pt x="1478" y="2289"/>
                  <a:pt x="1771" y="1671"/>
                </a:cubicBezTo>
                <a:cubicBezTo>
                  <a:pt x="1999" y="1183"/>
                  <a:pt x="2356" y="598"/>
                  <a:pt x="1999" y="110"/>
                </a:cubicBezTo>
                <a:cubicBezTo>
                  <a:pt x="1925" y="37"/>
                  <a:pt x="1834" y="0"/>
                  <a:pt x="1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49" name="Google Shape;1549;p33"/>
          <p:cNvSpPr/>
          <p:nvPr/>
        </p:nvSpPr>
        <p:spPr>
          <a:xfrm rot="5400000" flipH="1">
            <a:off x="10297356" y="2840116"/>
            <a:ext cx="102998" cy="95717"/>
          </a:xfrm>
          <a:custGeom>
            <a:avLst/>
            <a:gdLst/>
            <a:ahLst/>
            <a:cxnLst/>
            <a:rect l="l" t="t" r="r" b="b"/>
            <a:pathLst>
              <a:path w="3385" h="3146" extrusionOk="0">
                <a:moveTo>
                  <a:pt x="2998" y="0"/>
                </a:moveTo>
                <a:cubicBezTo>
                  <a:pt x="2959" y="0"/>
                  <a:pt x="2917" y="7"/>
                  <a:pt x="2874" y="21"/>
                </a:cubicBezTo>
                <a:cubicBezTo>
                  <a:pt x="2354" y="184"/>
                  <a:pt x="1963" y="736"/>
                  <a:pt x="1573" y="1127"/>
                </a:cubicBezTo>
                <a:cubicBezTo>
                  <a:pt x="1183" y="1517"/>
                  <a:pt x="695" y="2037"/>
                  <a:pt x="240" y="2460"/>
                </a:cubicBezTo>
                <a:cubicBezTo>
                  <a:pt x="0" y="2726"/>
                  <a:pt x="219" y="3145"/>
                  <a:pt x="502" y="3145"/>
                </a:cubicBezTo>
                <a:cubicBezTo>
                  <a:pt x="565" y="3145"/>
                  <a:pt x="630" y="3125"/>
                  <a:pt x="695" y="3078"/>
                </a:cubicBezTo>
                <a:cubicBezTo>
                  <a:pt x="1216" y="2720"/>
                  <a:pt x="1736" y="2330"/>
                  <a:pt x="2191" y="1875"/>
                </a:cubicBezTo>
                <a:cubicBezTo>
                  <a:pt x="2614" y="1484"/>
                  <a:pt x="3232" y="1029"/>
                  <a:pt x="3329" y="444"/>
                </a:cubicBezTo>
                <a:cubicBezTo>
                  <a:pt x="3385" y="222"/>
                  <a:pt x="3227" y="0"/>
                  <a:pt x="29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50" name="Google Shape;1550;p33"/>
          <p:cNvSpPr/>
          <p:nvPr/>
        </p:nvSpPr>
        <p:spPr>
          <a:xfrm rot="5400000" flipH="1">
            <a:off x="10245908" y="3990130"/>
            <a:ext cx="74243" cy="81751"/>
          </a:xfrm>
          <a:custGeom>
            <a:avLst/>
            <a:gdLst/>
            <a:ahLst/>
            <a:cxnLst/>
            <a:rect l="l" t="t" r="r" b="b"/>
            <a:pathLst>
              <a:path w="2440" h="2687" extrusionOk="0">
                <a:moveTo>
                  <a:pt x="1970" y="1"/>
                </a:moveTo>
                <a:cubicBezTo>
                  <a:pt x="1433" y="1"/>
                  <a:pt x="903" y="533"/>
                  <a:pt x="618" y="913"/>
                </a:cubicBezTo>
                <a:cubicBezTo>
                  <a:pt x="261" y="1368"/>
                  <a:pt x="33" y="1888"/>
                  <a:pt x="0" y="2473"/>
                </a:cubicBezTo>
                <a:cubicBezTo>
                  <a:pt x="0" y="2609"/>
                  <a:pt x="115" y="2687"/>
                  <a:pt x="229" y="2687"/>
                </a:cubicBezTo>
                <a:cubicBezTo>
                  <a:pt x="306" y="2687"/>
                  <a:pt x="384" y="2650"/>
                  <a:pt x="423" y="2571"/>
                </a:cubicBezTo>
                <a:cubicBezTo>
                  <a:pt x="618" y="2148"/>
                  <a:pt x="878" y="1725"/>
                  <a:pt x="1171" y="1400"/>
                </a:cubicBezTo>
                <a:cubicBezTo>
                  <a:pt x="1496" y="1075"/>
                  <a:pt x="1984" y="880"/>
                  <a:pt x="2244" y="587"/>
                </a:cubicBezTo>
                <a:cubicBezTo>
                  <a:pt x="2439" y="360"/>
                  <a:pt x="2309" y="34"/>
                  <a:pt x="2017" y="2"/>
                </a:cubicBezTo>
                <a:cubicBezTo>
                  <a:pt x="2001" y="1"/>
                  <a:pt x="1985" y="1"/>
                  <a:pt x="197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51" name="Google Shape;1551;p33"/>
          <p:cNvSpPr/>
          <p:nvPr/>
        </p:nvSpPr>
        <p:spPr>
          <a:xfrm rot="5400000" flipH="1">
            <a:off x="10250624" y="3952095"/>
            <a:ext cx="60764" cy="70403"/>
          </a:xfrm>
          <a:custGeom>
            <a:avLst/>
            <a:gdLst/>
            <a:ahLst/>
            <a:cxnLst/>
            <a:rect l="l" t="t" r="r" b="b"/>
            <a:pathLst>
              <a:path w="1997" h="2314" extrusionOk="0">
                <a:moveTo>
                  <a:pt x="1473" y="1"/>
                </a:moveTo>
                <a:cubicBezTo>
                  <a:pt x="1420" y="1"/>
                  <a:pt x="1363" y="13"/>
                  <a:pt x="1302" y="42"/>
                </a:cubicBezTo>
                <a:cubicBezTo>
                  <a:pt x="456" y="367"/>
                  <a:pt x="1" y="1310"/>
                  <a:pt x="326" y="2188"/>
                </a:cubicBezTo>
                <a:cubicBezTo>
                  <a:pt x="382" y="2272"/>
                  <a:pt x="473" y="2313"/>
                  <a:pt x="565" y="2313"/>
                </a:cubicBezTo>
                <a:cubicBezTo>
                  <a:pt x="687" y="2313"/>
                  <a:pt x="809" y="2239"/>
                  <a:pt x="846" y="2090"/>
                </a:cubicBezTo>
                <a:cubicBezTo>
                  <a:pt x="879" y="1830"/>
                  <a:pt x="944" y="1570"/>
                  <a:pt x="1074" y="1310"/>
                </a:cubicBezTo>
                <a:cubicBezTo>
                  <a:pt x="1204" y="1115"/>
                  <a:pt x="1399" y="952"/>
                  <a:pt x="1627" y="855"/>
                </a:cubicBezTo>
                <a:cubicBezTo>
                  <a:pt x="1997" y="627"/>
                  <a:pt x="1844" y="1"/>
                  <a:pt x="14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52" name="Google Shape;1552;p33"/>
          <p:cNvSpPr/>
          <p:nvPr/>
        </p:nvSpPr>
        <p:spPr>
          <a:xfrm rot="5400000" flipH="1">
            <a:off x="10175986" y="4545162"/>
            <a:ext cx="170761" cy="138829"/>
          </a:xfrm>
          <a:custGeom>
            <a:avLst/>
            <a:gdLst/>
            <a:ahLst/>
            <a:cxnLst/>
            <a:rect l="l" t="t" r="r" b="b"/>
            <a:pathLst>
              <a:path w="5612" h="4563" extrusionOk="0">
                <a:moveTo>
                  <a:pt x="5091" y="0"/>
                </a:moveTo>
                <a:cubicBezTo>
                  <a:pt x="2912" y="65"/>
                  <a:pt x="766" y="2179"/>
                  <a:pt x="83" y="4130"/>
                </a:cubicBezTo>
                <a:cubicBezTo>
                  <a:pt x="0" y="4399"/>
                  <a:pt x="194" y="4563"/>
                  <a:pt x="404" y="4563"/>
                </a:cubicBezTo>
                <a:cubicBezTo>
                  <a:pt x="524" y="4563"/>
                  <a:pt x="650" y="4509"/>
                  <a:pt x="733" y="4390"/>
                </a:cubicBezTo>
                <a:cubicBezTo>
                  <a:pt x="1254" y="3545"/>
                  <a:pt x="1969" y="2764"/>
                  <a:pt x="2750" y="2114"/>
                </a:cubicBezTo>
                <a:cubicBezTo>
                  <a:pt x="3530" y="1496"/>
                  <a:pt x="4441" y="1171"/>
                  <a:pt x="5286" y="683"/>
                </a:cubicBezTo>
                <a:cubicBezTo>
                  <a:pt x="5611" y="488"/>
                  <a:pt x="5481" y="0"/>
                  <a:pt x="5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56" name="Google Shape;1556;p33"/>
          <p:cNvSpPr/>
          <p:nvPr/>
        </p:nvSpPr>
        <p:spPr>
          <a:xfrm>
            <a:off x="6044111" y="3636701"/>
            <a:ext cx="196432" cy="146677"/>
          </a:xfrm>
          <a:custGeom>
            <a:avLst/>
            <a:gdLst/>
            <a:ahLst/>
            <a:cxnLst/>
            <a:rect l="l" t="t" r="r" b="b"/>
            <a:pathLst>
              <a:path w="6834" h="5103" extrusionOk="0">
                <a:moveTo>
                  <a:pt x="3743" y="0"/>
                </a:moveTo>
                <a:cubicBezTo>
                  <a:pt x="3649" y="0"/>
                  <a:pt x="3551" y="4"/>
                  <a:pt x="3448" y="12"/>
                </a:cubicBezTo>
                <a:cubicBezTo>
                  <a:pt x="1269" y="174"/>
                  <a:pt x="1" y="532"/>
                  <a:pt x="521" y="2678"/>
                </a:cubicBezTo>
                <a:cubicBezTo>
                  <a:pt x="908" y="4250"/>
                  <a:pt x="1906" y="5102"/>
                  <a:pt x="2940" y="5102"/>
                </a:cubicBezTo>
                <a:cubicBezTo>
                  <a:pt x="3297" y="5102"/>
                  <a:pt x="3658" y="5001"/>
                  <a:pt x="4001" y="4792"/>
                </a:cubicBezTo>
                <a:cubicBezTo>
                  <a:pt x="5294" y="4035"/>
                  <a:pt x="6833" y="0"/>
                  <a:pt x="37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57" name="Google Shape;1557;p33"/>
          <p:cNvSpPr/>
          <p:nvPr/>
        </p:nvSpPr>
        <p:spPr>
          <a:xfrm>
            <a:off x="6020915" y="3603990"/>
            <a:ext cx="215776" cy="193213"/>
          </a:xfrm>
          <a:custGeom>
            <a:avLst/>
            <a:gdLst/>
            <a:ahLst/>
            <a:cxnLst/>
            <a:rect l="l" t="t" r="r" b="b"/>
            <a:pathLst>
              <a:path w="7507" h="6722" extrusionOk="0">
                <a:moveTo>
                  <a:pt x="3847" y="1196"/>
                </a:moveTo>
                <a:cubicBezTo>
                  <a:pt x="4425" y="1206"/>
                  <a:pt x="4997" y="1239"/>
                  <a:pt x="5490" y="1638"/>
                </a:cubicBezTo>
                <a:cubicBezTo>
                  <a:pt x="6629" y="2516"/>
                  <a:pt x="5946" y="4402"/>
                  <a:pt x="5003" y="5182"/>
                </a:cubicBezTo>
                <a:cubicBezTo>
                  <a:pt x="4676" y="5442"/>
                  <a:pt x="4291" y="5555"/>
                  <a:pt x="3894" y="5555"/>
                </a:cubicBezTo>
                <a:cubicBezTo>
                  <a:pt x="2751" y="5555"/>
                  <a:pt x="1513" y="4618"/>
                  <a:pt x="1295" y="3556"/>
                </a:cubicBezTo>
                <a:cubicBezTo>
                  <a:pt x="990" y="1944"/>
                  <a:pt x="2538" y="1401"/>
                  <a:pt x="3847" y="1196"/>
                </a:cubicBezTo>
                <a:close/>
                <a:moveTo>
                  <a:pt x="3782" y="1"/>
                </a:moveTo>
                <a:cubicBezTo>
                  <a:pt x="3379" y="1"/>
                  <a:pt x="2985" y="67"/>
                  <a:pt x="2629" y="207"/>
                </a:cubicBezTo>
                <a:cubicBezTo>
                  <a:pt x="2508" y="244"/>
                  <a:pt x="2422" y="318"/>
                  <a:pt x="2370" y="409"/>
                </a:cubicBezTo>
                <a:lnTo>
                  <a:pt x="2370" y="409"/>
                </a:lnTo>
                <a:cubicBezTo>
                  <a:pt x="1186" y="750"/>
                  <a:pt x="206" y="1697"/>
                  <a:pt x="125" y="3036"/>
                </a:cubicBezTo>
                <a:cubicBezTo>
                  <a:pt x="0" y="5087"/>
                  <a:pt x="2013" y="6722"/>
                  <a:pt x="3980" y="6722"/>
                </a:cubicBezTo>
                <a:cubicBezTo>
                  <a:pt x="4072" y="6722"/>
                  <a:pt x="4163" y="6718"/>
                  <a:pt x="4255" y="6711"/>
                </a:cubicBezTo>
                <a:cubicBezTo>
                  <a:pt x="6173" y="6548"/>
                  <a:pt x="7507" y="4077"/>
                  <a:pt x="7149" y="2288"/>
                </a:cubicBezTo>
                <a:cubicBezTo>
                  <a:pt x="6843" y="884"/>
                  <a:pt x="5253" y="1"/>
                  <a:pt x="37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58" name="Google Shape;1558;p33"/>
          <p:cNvSpPr txBox="1"/>
          <p:nvPr/>
        </p:nvSpPr>
        <p:spPr>
          <a:xfrm>
            <a:off x="9990700" y="2976330"/>
            <a:ext cx="302000" cy="8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2019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22F72D4-BAB5-4E84-8EB6-E8042516F85A}"/>
              </a:ext>
            </a:extLst>
          </p:cNvPr>
          <p:cNvSpPr txBox="1"/>
          <p:nvPr/>
        </p:nvSpPr>
        <p:spPr>
          <a:xfrm>
            <a:off x="2509875" y="1633425"/>
            <a:ext cx="1848844" cy="1354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2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2ED4A32-E113-4355-9384-A72BE30BE7EE}"/>
              </a:ext>
            </a:extLst>
          </p:cNvPr>
          <p:cNvSpPr txBox="1"/>
          <p:nvPr/>
        </p:nvSpPr>
        <p:spPr>
          <a:xfrm>
            <a:off x="7958778" y="3092188"/>
            <a:ext cx="1848844" cy="1354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2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9B11387-FF63-4F4E-B8DE-C01FB8B3A70F}"/>
              </a:ext>
            </a:extLst>
          </p:cNvPr>
          <p:cNvSpPr txBox="1"/>
          <p:nvPr/>
        </p:nvSpPr>
        <p:spPr>
          <a:xfrm>
            <a:off x="2446459" y="4512118"/>
            <a:ext cx="1848844" cy="1354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2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3515F512-A624-4D1B-8A0D-6BF13F151492}"/>
              </a:ext>
            </a:extLst>
          </p:cNvPr>
          <p:cNvGrpSpPr/>
          <p:nvPr/>
        </p:nvGrpSpPr>
        <p:grpSpPr>
          <a:xfrm>
            <a:off x="4930008" y="631062"/>
            <a:ext cx="2292473" cy="578720"/>
            <a:chOff x="4316671" y="374889"/>
            <a:chExt cx="3640628" cy="913465"/>
          </a:xfrm>
        </p:grpSpPr>
        <p:sp>
          <p:nvSpPr>
            <p:cNvPr id="87" name="Google Shape;354;p33">
              <a:extLst>
                <a:ext uri="{FF2B5EF4-FFF2-40B4-BE49-F238E27FC236}">
                  <a16:creationId xmlns:a16="http://schemas.microsoft.com/office/drawing/2014/main" id="{7E05E436-0DC8-41C8-B242-93FDDE47343F}"/>
                </a:ext>
              </a:extLst>
            </p:cNvPr>
            <p:cNvSpPr/>
            <p:nvPr/>
          </p:nvSpPr>
          <p:spPr>
            <a:xfrm>
              <a:off x="4316671" y="374889"/>
              <a:ext cx="3640628" cy="913465"/>
            </a:xfrm>
            <a:custGeom>
              <a:avLst/>
              <a:gdLst/>
              <a:ahLst/>
              <a:cxnLst/>
              <a:rect l="l" t="t" r="r" b="b"/>
              <a:pathLst>
                <a:path w="204410" h="43337" extrusionOk="0">
                  <a:moveTo>
                    <a:pt x="9877" y="0"/>
                  </a:moveTo>
                  <a:cubicBezTo>
                    <a:pt x="4409" y="0"/>
                    <a:pt x="0" y="4204"/>
                    <a:pt x="0" y="9399"/>
                  </a:cubicBezTo>
                  <a:lnTo>
                    <a:pt x="0" y="27991"/>
                  </a:lnTo>
                  <a:cubicBezTo>
                    <a:pt x="0" y="32502"/>
                    <a:pt x="3349" y="36262"/>
                    <a:pt x="7792" y="37184"/>
                  </a:cubicBezTo>
                  <a:lnTo>
                    <a:pt x="5708" y="43336"/>
                  </a:lnTo>
                  <a:lnTo>
                    <a:pt x="5708" y="43336"/>
                  </a:lnTo>
                  <a:lnTo>
                    <a:pt x="15345" y="37424"/>
                  </a:lnTo>
                  <a:lnTo>
                    <a:pt x="194567" y="37424"/>
                  </a:lnTo>
                  <a:cubicBezTo>
                    <a:pt x="200001" y="37424"/>
                    <a:pt x="204410" y="33186"/>
                    <a:pt x="204410" y="28025"/>
                  </a:cubicBezTo>
                  <a:lnTo>
                    <a:pt x="204410" y="9433"/>
                  </a:lnTo>
                  <a:cubicBezTo>
                    <a:pt x="204410" y="4204"/>
                    <a:pt x="200001" y="0"/>
                    <a:pt x="194567" y="0"/>
                  </a:cubicBezTo>
                  <a:close/>
                </a:path>
              </a:pathLst>
            </a:custGeom>
            <a:solidFill>
              <a:srgbClr val="48B5BF"/>
            </a:solidFill>
            <a:ln w="57150" cap="flat" cmpd="sng">
              <a:solidFill>
                <a:schemeClr val="tx1"/>
              </a:solidFill>
              <a:prstDash val="solid"/>
              <a:miter lim="341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92FB870E-3040-4E5F-A1A8-19491401338E}"/>
                </a:ext>
              </a:extLst>
            </p:cNvPr>
            <p:cNvSpPr txBox="1"/>
            <p:nvPr/>
          </p:nvSpPr>
          <p:spPr>
            <a:xfrm>
              <a:off x="4819538" y="480263"/>
              <a:ext cx="2614513" cy="582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椭圆 474">
            <a:extLst>
              <a:ext uri="{FF2B5EF4-FFF2-40B4-BE49-F238E27FC236}">
                <a16:creationId xmlns:a16="http://schemas.microsoft.com/office/drawing/2014/main" id="{D0BAB5BA-34E8-419A-B08F-C0131A6CE48B}"/>
              </a:ext>
            </a:extLst>
          </p:cNvPr>
          <p:cNvSpPr/>
          <p:nvPr/>
        </p:nvSpPr>
        <p:spPr>
          <a:xfrm>
            <a:off x="0" y="609114"/>
            <a:ext cx="6532563" cy="6532563"/>
          </a:xfrm>
          <a:prstGeom prst="ellipse">
            <a:avLst/>
          </a:prstGeom>
          <a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Google Shape;14702;p41">
            <a:extLst>
              <a:ext uri="{FF2B5EF4-FFF2-40B4-BE49-F238E27FC236}">
                <a16:creationId xmlns:a16="http://schemas.microsoft.com/office/drawing/2014/main" id="{3138B894-C155-46AB-B9EF-A9BA1C4339CF}"/>
              </a:ext>
            </a:extLst>
          </p:cNvPr>
          <p:cNvSpPr/>
          <p:nvPr/>
        </p:nvSpPr>
        <p:spPr>
          <a:xfrm>
            <a:off x="-268923" y="-227737"/>
            <a:ext cx="12550091" cy="7843879"/>
          </a:xfrm>
          <a:custGeom>
            <a:avLst/>
            <a:gdLst/>
            <a:ahLst/>
            <a:cxnLst/>
            <a:rect l="l" t="t" r="r" b="b"/>
            <a:pathLst>
              <a:path w="57087" h="32295" extrusionOk="0">
                <a:moveTo>
                  <a:pt x="16605" y="3152"/>
                </a:moveTo>
                <a:cubicBezTo>
                  <a:pt x="20314" y="3152"/>
                  <a:pt x="23884" y="4742"/>
                  <a:pt x="26952" y="7438"/>
                </a:cubicBezTo>
                <a:cubicBezTo>
                  <a:pt x="29100" y="9326"/>
                  <a:pt x="31644" y="11647"/>
                  <a:pt x="31574" y="14739"/>
                </a:cubicBezTo>
                <a:cubicBezTo>
                  <a:pt x="31504" y="17675"/>
                  <a:pt x="29583" y="20458"/>
                  <a:pt x="27624" y="22503"/>
                </a:cubicBezTo>
                <a:cubicBezTo>
                  <a:pt x="24108" y="26144"/>
                  <a:pt x="18387" y="29602"/>
                  <a:pt x="13323" y="29602"/>
                </a:cubicBezTo>
                <a:cubicBezTo>
                  <a:pt x="9974" y="29602"/>
                  <a:pt x="6913" y="28090"/>
                  <a:pt x="4965" y="24119"/>
                </a:cubicBezTo>
                <a:cubicBezTo>
                  <a:pt x="1531" y="17127"/>
                  <a:pt x="2953" y="8502"/>
                  <a:pt x="10292" y="4741"/>
                </a:cubicBezTo>
                <a:cubicBezTo>
                  <a:pt x="12397" y="3653"/>
                  <a:pt x="14523" y="3152"/>
                  <a:pt x="16605" y="3152"/>
                </a:cubicBezTo>
                <a:close/>
                <a:moveTo>
                  <a:pt x="1" y="0"/>
                </a:moveTo>
                <a:lnTo>
                  <a:pt x="1" y="32295"/>
                </a:lnTo>
                <a:lnTo>
                  <a:pt x="57087" y="32295"/>
                </a:lnTo>
                <a:lnTo>
                  <a:pt x="570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Google Shape;14703;p41">
            <a:extLst>
              <a:ext uri="{FF2B5EF4-FFF2-40B4-BE49-F238E27FC236}">
                <a16:creationId xmlns:a16="http://schemas.microsoft.com/office/drawing/2014/main" id="{AF11C20E-6250-43D6-95F7-9A110B4F39D8}"/>
              </a:ext>
            </a:extLst>
          </p:cNvPr>
          <p:cNvSpPr/>
          <p:nvPr/>
        </p:nvSpPr>
        <p:spPr>
          <a:xfrm>
            <a:off x="11164597" y="5509856"/>
            <a:ext cx="2734283" cy="2106263"/>
          </a:xfrm>
          <a:custGeom>
            <a:avLst/>
            <a:gdLst/>
            <a:ahLst/>
            <a:cxnLst/>
            <a:rect l="l" t="t" r="r" b="b"/>
            <a:pathLst>
              <a:path w="8573" h="6604" extrusionOk="0">
                <a:moveTo>
                  <a:pt x="5789" y="1"/>
                </a:moveTo>
                <a:cubicBezTo>
                  <a:pt x="3331" y="1"/>
                  <a:pt x="117" y="1067"/>
                  <a:pt x="1" y="6604"/>
                </a:cubicBezTo>
                <a:lnTo>
                  <a:pt x="8572" y="6604"/>
                </a:lnTo>
                <a:lnTo>
                  <a:pt x="8572" y="419"/>
                </a:lnTo>
                <a:cubicBezTo>
                  <a:pt x="8572" y="419"/>
                  <a:pt x="7329" y="1"/>
                  <a:pt x="5789" y="1"/>
                </a:cubicBezTo>
                <a:close/>
              </a:path>
            </a:pathLst>
          </a:custGeom>
          <a:solidFill>
            <a:srgbClr val="48B5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" name="Google Shape;14706;p41">
            <a:extLst>
              <a:ext uri="{FF2B5EF4-FFF2-40B4-BE49-F238E27FC236}">
                <a16:creationId xmlns:a16="http://schemas.microsoft.com/office/drawing/2014/main" id="{75F199B6-3584-440B-B112-6D6825F513EF}"/>
              </a:ext>
            </a:extLst>
          </p:cNvPr>
          <p:cNvSpPr/>
          <p:nvPr/>
        </p:nvSpPr>
        <p:spPr>
          <a:xfrm>
            <a:off x="-268923" y="-512883"/>
            <a:ext cx="5570814" cy="2020471"/>
          </a:xfrm>
          <a:custGeom>
            <a:avLst/>
            <a:gdLst/>
            <a:ahLst/>
            <a:cxnLst/>
            <a:rect l="l" t="t" r="r" b="b"/>
            <a:pathLst>
              <a:path w="12333" h="4473" extrusionOk="0">
                <a:moveTo>
                  <a:pt x="17" y="0"/>
                </a:moveTo>
                <a:lnTo>
                  <a:pt x="33" y="4041"/>
                </a:lnTo>
                <a:cubicBezTo>
                  <a:pt x="0" y="4090"/>
                  <a:pt x="602" y="4280"/>
                  <a:pt x="652" y="4297"/>
                </a:cubicBezTo>
                <a:cubicBezTo>
                  <a:pt x="775" y="4335"/>
                  <a:pt x="897" y="4355"/>
                  <a:pt x="1019" y="4355"/>
                </a:cubicBezTo>
                <a:cubicBezTo>
                  <a:pt x="1221" y="4355"/>
                  <a:pt x="1420" y="4301"/>
                  <a:pt x="1612" y="4193"/>
                </a:cubicBezTo>
                <a:cubicBezTo>
                  <a:pt x="2198" y="3868"/>
                  <a:pt x="2577" y="3282"/>
                  <a:pt x="3159" y="2940"/>
                </a:cubicBezTo>
                <a:cubicBezTo>
                  <a:pt x="3576" y="2709"/>
                  <a:pt x="4037" y="2592"/>
                  <a:pt x="4498" y="2592"/>
                </a:cubicBezTo>
                <a:cubicBezTo>
                  <a:pt x="4893" y="2592"/>
                  <a:pt x="5287" y="2678"/>
                  <a:pt x="5653" y="2854"/>
                </a:cubicBezTo>
                <a:cubicBezTo>
                  <a:pt x="6131" y="3093"/>
                  <a:pt x="6494" y="3455"/>
                  <a:pt x="6906" y="3781"/>
                </a:cubicBezTo>
                <a:cubicBezTo>
                  <a:pt x="7302" y="4107"/>
                  <a:pt x="7817" y="4433"/>
                  <a:pt x="8333" y="4470"/>
                </a:cubicBezTo>
                <a:cubicBezTo>
                  <a:pt x="8363" y="4472"/>
                  <a:pt x="8393" y="4472"/>
                  <a:pt x="8423" y="4472"/>
                </a:cubicBezTo>
                <a:cubicBezTo>
                  <a:pt x="9185" y="4472"/>
                  <a:pt x="9795" y="3880"/>
                  <a:pt x="10291" y="3352"/>
                </a:cubicBezTo>
                <a:cubicBezTo>
                  <a:pt x="10786" y="2783"/>
                  <a:pt x="11252" y="2186"/>
                  <a:pt x="11648" y="1547"/>
                </a:cubicBezTo>
                <a:cubicBezTo>
                  <a:pt x="11837" y="1221"/>
                  <a:pt x="12006" y="879"/>
                  <a:pt x="12147" y="536"/>
                </a:cubicBezTo>
                <a:cubicBezTo>
                  <a:pt x="12212" y="380"/>
                  <a:pt x="12332" y="0"/>
                  <a:pt x="12332" y="0"/>
                </a:cubicBezTo>
                <a:close/>
              </a:path>
            </a:pathLst>
          </a:custGeom>
          <a:solidFill>
            <a:srgbClr val="FF7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72" name="Google Shape;15171;p41">
            <a:extLst>
              <a:ext uri="{FF2B5EF4-FFF2-40B4-BE49-F238E27FC236}">
                <a16:creationId xmlns:a16="http://schemas.microsoft.com/office/drawing/2014/main" id="{67769620-A669-46B8-BDB7-902083391B45}"/>
              </a:ext>
            </a:extLst>
          </p:cNvPr>
          <p:cNvSpPr/>
          <p:nvPr/>
        </p:nvSpPr>
        <p:spPr>
          <a:xfrm rot="5400000" flipH="1">
            <a:off x="10136770" y="6791936"/>
            <a:ext cx="637507" cy="699482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rgbClr val="FF7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73" name="Google Shape;15172;p41">
            <a:extLst>
              <a:ext uri="{FF2B5EF4-FFF2-40B4-BE49-F238E27FC236}">
                <a16:creationId xmlns:a16="http://schemas.microsoft.com/office/drawing/2014/main" id="{BDAD19FE-15C5-444D-AD86-CEAC40EA5447}"/>
              </a:ext>
            </a:extLst>
          </p:cNvPr>
          <p:cNvSpPr/>
          <p:nvPr/>
        </p:nvSpPr>
        <p:spPr>
          <a:xfrm rot="18067961" flipH="1">
            <a:off x="739565" y="1592311"/>
            <a:ext cx="519800" cy="570365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rgbClr val="E5D0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Google Shape;5008;p33">
            <a:extLst>
              <a:ext uri="{FF2B5EF4-FFF2-40B4-BE49-F238E27FC236}">
                <a16:creationId xmlns:a16="http://schemas.microsoft.com/office/drawing/2014/main" id="{EAA34C50-563C-4FAE-B20E-3378B0871F8F}"/>
              </a:ext>
            </a:extLst>
          </p:cNvPr>
          <p:cNvSpPr/>
          <p:nvPr/>
        </p:nvSpPr>
        <p:spPr>
          <a:xfrm>
            <a:off x="6989079" y="931289"/>
            <a:ext cx="1242935" cy="998008"/>
          </a:xfrm>
          <a:custGeom>
            <a:avLst/>
            <a:gdLst/>
            <a:ahLst/>
            <a:cxnLst/>
            <a:rect l="l" t="t" r="r" b="b"/>
            <a:pathLst>
              <a:path w="7810" h="6271" extrusionOk="0">
                <a:moveTo>
                  <a:pt x="3540" y="1"/>
                </a:moveTo>
                <a:cubicBezTo>
                  <a:pt x="3370" y="1"/>
                  <a:pt x="3198" y="20"/>
                  <a:pt x="3024" y="61"/>
                </a:cubicBezTo>
                <a:cubicBezTo>
                  <a:pt x="2755" y="123"/>
                  <a:pt x="2465" y="248"/>
                  <a:pt x="2175" y="434"/>
                </a:cubicBezTo>
                <a:cubicBezTo>
                  <a:pt x="725" y="1408"/>
                  <a:pt x="0" y="2961"/>
                  <a:pt x="1119" y="4494"/>
                </a:cubicBezTo>
                <a:cubicBezTo>
                  <a:pt x="1772" y="5436"/>
                  <a:pt x="2568" y="6270"/>
                  <a:pt x="3738" y="6270"/>
                </a:cubicBezTo>
                <a:cubicBezTo>
                  <a:pt x="3829" y="6270"/>
                  <a:pt x="3923" y="6265"/>
                  <a:pt x="4019" y="6255"/>
                </a:cubicBezTo>
                <a:cubicBezTo>
                  <a:pt x="5075" y="6130"/>
                  <a:pt x="6649" y="5136"/>
                  <a:pt x="7229" y="4121"/>
                </a:cubicBezTo>
                <a:cubicBezTo>
                  <a:pt x="7809" y="3065"/>
                  <a:pt x="7229" y="2505"/>
                  <a:pt x="6484" y="1718"/>
                </a:cubicBezTo>
                <a:cubicBezTo>
                  <a:pt x="5658" y="821"/>
                  <a:pt x="4645" y="1"/>
                  <a:pt x="3540" y="1"/>
                </a:cubicBezTo>
                <a:close/>
              </a:path>
            </a:pathLst>
          </a:custGeom>
          <a:solidFill>
            <a:srgbClr val="7DCE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Google Shape;5009;p33">
            <a:extLst>
              <a:ext uri="{FF2B5EF4-FFF2-40B4-BE49-F238E27FC236}">
                <a16:creationId xmlns:a16="http://schemas.microsoft.com/office/drawing/2014/main" id="{FA3F7656-2723-4BF7-B716-A3007074117E}"/>
              </a:ext>
            </a:extLst>
          </p:cNvPr>
          <p:cNvSpPr/>
          <p:nvPr/>
        </p:nvSpPr>
        <p:spPr>
          <a:xfrm>
            <a:off x="9526606" y="941786"/>
            <a:ext cx="1242935" cy="998008"/>
          </a:xfrm>
          <a:custGeom>
            <a:avLst/>
            <a:gdLst/>
            <a:ahLst/>
            <a:cxnLst/>
            <a:rect l="l" t="t" r="r" b="b"/>
            <a:pathLst>
              <a:path w="7810" h="6271" extrusionOk="0">
                <a:moveTo>
                  <a:pt x="3540" y="1"/>
                </a:moveTo>
                <a:cubicBezTo>
                  <a:pt x="3370" y="1"/>
                  <a:pt x="3198" y="20"/>
                  <a:pt x="3024" y="61"/>
                </a:cubicBezTo>
                <a:cubicBezTo>
                  <a:pt x="2755" y="123"/>
                  <a:pt x="2465" y="248"/>
                  <a:pt x="2175" y="434"/>
                </a:cubicBezTo>
                <a:cubicBezTo>
                  <a:pt x="725" y="1408"/>
                  <a:pt x="0" y="2961"/>
                  <a:pt x="1119" y="4494"/>
                </a:cubicBezTo>
                <a:cubicBezTo>
                  <a:pt x="1772" y="5436"/>
                  <a:pt x="2568" y="6270"/>
                  <a:pt x="3738" y="6270"/>
                </a:cubicBezTo>
                <a:cubicBezTo>
                  <a:pt x="3829" y="6270"/>
                  <a:pt x="3923" y="6265"/>
                  <a:pt x="4019" y="6255"/>
                </a:cubicBezTo>
                <a:cubicBezTo>
                  <a:pt x="5075" y="6130"/>
                  <a:pt x="6649" y="5136"/>
                  <a:pt x="7229" y="4121"/>
                </a:cubicBezTo>
                <a:cubicBezTo>
                  <a:pt x="7809" y="3065"/>
                  <a:pt x="7229" y="2505"/>
                  <a:pt x="6484" y="1718"/>
                </a:cubicBezTo>
                <a:cubicBezTo>
                  <a:pt x="5658" y="821"/>
                  <a:pt x="4645" y="1"/>
                  <a:pt x="3540" y="1"/>
                </a:cubicBezTo>
                <a:close/>
              </a:path>
            </a:pathLst>
          </a:custGeom>
          <a:solidFill>
            <a:srgbClr val="DB7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" name="Google Shape;5010;p33">
            <a:extLst>
              <a:ext uri="{FF2B5EF4-FFF2-40B4-BE49-F238E27FC236}">
                <a16:creationId xmlns:a16="http://schemas.microsoft.com/office/drawing/2014/main" id="{0715EC9C-4A57-4388-8053-7D776EE9BFCB}"/>
              </a:ext>
            </a:extLst>
          </p:cNvPr>
          <p:cNvGrpSpPr/>
          <p:nvPr/>
        </p:nvGrpSpPr>
        <p:grpSpPr>
          <a:xfrm>
            <a:off x="9941215" y="1118195"/>
            <a:ext cx="412116" cy="645184"/>
            <a:chOff x="4806563" y="2734775"/>
            <a:chExt cx="217050" cy="339800"/>
          </a:xfrm>
        </p:grpSpPr>
        <p:sp>
          <p:nvSpPr>
            <p:cNvPr id="13" name="Google Shape;5011;p33">
              <a:extLst>
                <a:ext uri="{FF2B5EF4-FFF2-40B4-BE49-F238E27FC236}">
                  <a16:creationId xmlns:a16="http://schemas.microsoft.com/office/drawing/2014/main" id="{D0BE5227-0DEF-4391-A796-6275ADB98592}"/>
                </a:ext>
              </a:extLst>
            </p:cNvPr>
            <p:cNvSpPr/>
            <p:nvPr/>
          </p:nvSpPr>
          <p:spPr>
            <a:xfrm>
              <a:off x="4806563" y="2734775"/>
              <a:ext cx="217050" cy="339800"/>
            </a:xfrm>
            <a:custGeom>
              <a:avLst/>
              <a:gdLst/>
              <a:ahLst/>
              <a:cxnLst/>
              <a:rect l="l" t="t" r="r" b="b"/>
              <a:pathLst>
                <a:path w="8682" h="13592" extrusionOk="0">
                  <a:moveTo>
                    <a:pt x="5562" y="2164"/>
                  </a:moveTo>
                  <a:cubicBezTo>
                    <a:pt x="5745" y="2164"/>
                    <a:pt x="5893" y="2313"/>
                    <a:pt x="5893" y="2496"/>
                  </a:cubicBezTo>
                  <a:cubicBezTo>
                    <a:pt x="5893" y="2678"/>
                    <a:pt x="5745" y="2827"/>
                    <a:pt x="5562" y="2827"/>
                  </a:cubicBezTo>
                  <a:lnTo>
                    <a:pt x="3120" y="2827"/>
                  </a:lnTo>
                  <a:cubicBezTo>
                    <a:pt x="2937" y="2827"/>
                    <a:pt x="2789" y="2678"/>
                    <a:pt x="2789" y="2496"/>
                  </a:cubicBezTo>
                  <a:cubicBezTo>
                    <a:pt x="2789" y="2313"/>
                    <a:pt x="2937" y="2164"/>
                    <a:pt x="3120" y="2164"/>
                  </a:cubicBezTo>
                  <a:close/>
                  <a:moveTo>
                    <a:pt x="3332" y="0"/>
                  </a:moveTo>
                  <a:cubicBezTo>
                    <a:pt x="3130" y="0"/>
                    <a:pt x="2971" y="177"/>
                    <a:pt x="2992" y="378"/>
                  </a:cubicBezTo>
                  <a:lnTo>
                    <a:pt x="3139" y="1765"/>
                  </a:lnTo>
                  <a:lnTo>
                    <a:pt x="3120" y="1765"/>
                  </a:lnTo>
                  <a:cubicBezTo>
                    <a:pt x="2716" y="1765"/>
                    <a:pt x="2389" y="2094"/>
                    <a:pt x="2389" y="2496"/>
                  </a:cubicBezTo>
                  <a:cubicBezTo>
                    <a:pt x="2389" y="2840"/>
                    <a:pt x="2627" y="3128"/>
                    <a:pt x="2948" y="3205"/>
                  </a:cubicBezTo>
                  <a:lnTo>
                    <a:pt x="2948" y="3895"/>
                  </a:lnTo>
                  <a:cubicBezTo>
                    <a:pt x="2948" y="4583"/>
                    <a:pt x="2600" y="5216"/>
                    <a:pt x="2018" y="5586"/>
                  </a:cubicBezTo>
                  <a:cubicBezTo>
                    <a:pt x="754" y="6386"/>
                    <a:pt x="0" y="7758"/>
                    <a:pt x="0" y="9251"/>
                  </a:cubicBezTo>
                  <a:cubicBezTo>
                    <a:pt x="0" y="9334"/>
                    <a:pt x="2" y="9415"/>
                    <a:pt x="9" y="9495"/>
                  </a:cubicBezTo>
                  <a:cubicBezTo>
                    <a:pt x="9" y="9499"/>
                    <a:pt x="9" y="9506"/>
                    <a:pt x="9" y="9510"/>
                  </a:cubicBezTo>
                  <a:cubicBezTo>
                    <a:pt x="64" y="10398"/>
                    <a:pt x="395" y="11258"/>
                    <a:pt x="958" y="11959"/>
                  </a:cubicBezTo>
                  <a:cubicBezTo>
                    <a:pt x="998" y="12008"/>
                    <a:pt x="1056" y="12033"/>
                    <a:pt x="1113" y="12033"/>
                  </a:cubicBezTo>
                  <a:cubicBezTo>
                    <a:pt x="1158" y="12033"/>
                    <a:pt x="1202" y="12018"/>
                    <a:pt x="1238" y="11988"/>
                  </a:cubicBezTo>
                  <a:cubicBezTo>
                    <a:pt x="1323" y="11920"/>
                    <a:pt x="1338" y="11795"/>
                    <a:pt x="1268" y="11708"/>
                  </a:cubicBezTo>
                  <a:cubicBezTo>
                    <a:pt x="792" y="11116"/>
                    <a:pt x="497" y="10394"/>
                    <a:pt x="419" y="9646"/>
                  </a:cubicBezTo>
                  <a:cubicBezTo>
                    <a:pt x="483" y="9636"/>
                    <a:pt x="546" y="9631"/>
                    <a:pt x="607" y="9631"/>
                  </a:cubicBezTo>
                  <a:cubicBezTo>
                    <a:pt x="1036" y="9631"/>
                    <a:pt x="1375" y="9868"/>
                    <a:pt x="1708" y="10098"/>
                  </a:cubicBezTo>
                  <a:cubicBezTo>
                    <a:pt x="1765" y="10137"/>
                    <a:pt x="1822" y="10179"/>
                    <a:pt x="1880" y="10217"/>
                  </a:cubicBezTo>
                  <a:cubicBezTo>
                    <a:pt x="2354" y="10534"/>
                    <a:pt x="2794" y="10670"/>
                    <a:pt x="3231" y="10670"/>
                  </a:cubicBezTo>
                  <a:cubicBezTo>
                    <a:pt x="3850" y="10670"/>
                    <a:pt x="4462" y="10397"/>
                    <a:pt x="5152" y="9975"/>
                  </a:cubicBezTo>
                  <a:cubicBezTo>
                    <a:pt x="5543" y="9738"/>
                    <a:pt x="5880" y="9533"/>
                    <a:pt x="6347" y="9533"/>
                  </a:cubicBezTo>
                  <a:cubicBezTo>
                    <a:pt x="6596" y="9533"/>
                    <a:pt x="6881" y="9591"/>
                    <a:pt x="7231" y="9733"/>
                  </a:cubicBezTo>
                  <a:cubicBezTo>
                    <a:pt x="7537" y="9856"/>
                    <a:pt x="7849" y="10043"/>
                    <a:pt x="8172" y="10181"/>
                  </a:cubicBezTo>
                  <a:cubicBezTo>
                    <a:pt x="7754" y="11893"/>
                    <a:pt x="6210" y="13178"/>
                    <a:pt x="4377" y="13195"/>
                  </a:cubicBezTo>
                  <a:lnTo>
                    <a:pt x="4343" y="13195"/>
                  </a:lnTo>
                  <a:cubicBezTo>
                    <a:pt x="3434" y="13195"/>
                    <a:pt x="2544" y="12872"/>
                    <a:pt x="1837" y="12286"/>
                  </a:cubicBezTo>
                  <a:cubicBezTo>
                    <a:pt x="1800" y="12255"/>
                    <a:pt x="1754" y="12240"/>
                    <a:pt x="1709" y="12240"/>
                  </a:cubicBezTo>
                  <a:cubicBezTo>
                    <a:pt x="1652" y="12240"/>
                    <a:pt x="1596" y="12264"/>
                    <a:pt x="1557" y="12311"/>
                  </a:cubicBezTo>
                  <a:cubicBezTo>
                    <a:pt x="1487" y="12396"/>
                    <a:pt x="1497" y="12521"/>
                    <a:pt x="1582" y="12592"/>
                  </a:cubicBezTo>
                  <a:cubicBezTo>
                    <a:pt x="2362" y="13237"/>
                    <a:pt x="3341" y="13592"/>
                    <a:pt x="4343" y="13592"/>
                  </a:cubicBezTo>
                  <a:lnTo>
                    <a:pt x="4379" y="13592"/>
                  </a:lnTo>
                  <a:cubicBezTo>
                    <a:pt x="5530" y="13581"/>
                    <a:pt x="6611" y="13127"/>
                    <a:pt x="7422" y="12309"/>
                  </a:cubicBezTo>
                  <a:cubicBezTo>
                    <a:pt x="8234" y="11489"/>
                    <a:pt x="8682" y="10404"/>
                    <a:pt x="8682" y="9251"/>
                  </a:cubicBezTo>
                  <a:cubicBezTo>
                    <a:pt x="8682" y="8565"/>
                    <a:pt x="8525" y="7907"/>
                    <a:pt x="8217" y="7297"/>
                  </a:cubicBezTo>
                  <a:cubicBezTo>
                    <a:pt x="8182" y="7228"/>
                    <a:pt x="8113" y="7189"/>
                    <a:pt x="8040" y="7189"/>
                  </a:cubicBezTo>
                  <a:cubicBezTo>
                    <a:pt x="8010" y="7189"/>
                    <a:pt x="7978" y="7196"/>
                    <a:pt x="7949" y="7210"/>
                  </a:cubicBezTo>
                  <a:cubicBezTo>
                    <a:pt x="7851" y="7259"/>
                    <a:pt x="7813" y="7380"/>
                    <a:pt x="7862" y="7478"/>
                  </a:cubicBezTo>
                  <a:cubicBezTo>
                    <a:pt x="8140" y="8030"/>
                    <a:pt x="8283" y="8627"/>
                    <a:pt x="8283" y="9251"/>
                  </a:cubicBezTo>
                  <a:cubicBezTo>
                    <a:pt x="8283" y="9432"/>
                    <a:pt x="8272" y="9606"/>
                    <a:pt x="8249" y="9780"/>
                  </a:cubicBezTo>
                  <a:cubicBezTo>
                    <a:pt x="7966" y="9650"/>
                    <a:pt x="7686" y="9487"/>
                    <a:pt x="7380" y="9364"/>
                  </a:cubicBezTo>
                  <a:cubicBezTo>
                    <a:pt x="6979" y="9201"/>
                    <a:pt x="6641" y="9136"/>
                    <a:pt x="6347" y="9136"/>
                  </a:cubicBezTo>
                  <a:cubicBezTo>
                    <a:pt x="5765" y="9136"/>
                    <a:pt x="5350" y="9389"/>
                    <a:pt x="4944" y="9635"/>
                  </a:cubicBezTo>
                  <a:cubicBezTo>
                    <a:pt x="4328" y="10012"/>
                    <a:pt x="3788" y="10268"/>
                    <a:pt x="3239" y="10268"/>
                  </a:cubicBezTo>
                  <a:cubicBezTo>
                    <a:pt x="2873" y="10268"/>
                    <a:pt x="2502" y="10154"/>
                    <a:pt x="2103" y="9886"/>
                  </a:cubicBezTo>
                  <a:cubicBezTo>
                    <a:pt x="2047" y="9850"/>
                    <a:pt x="1992" y="9812"/>
                    <a:pt x="1935" y="9771"/>
                  </a:cubicBezTo>
                  <a:cubicBezTo>
                    <a:pt x="1582" y="9526"/>
                    <a:pt x="1159" y="9232"/>
                    <a:pt x="612" y="9232"/>
                  </a:cubicBezTo>
                  <a:cubicBezTo>
                    <a:pt x="543" y="9232"/>
                    <a:pt x="472" y="9237"/>
                    <a:pt x="399" y="9247"/>
                  </a:cubicBezTo>
                  <a:cubicBezTo>
                    <a:pt x="402" y="7892"/>
                    <a:pt x="1085" y="6649"/>
                    <a:pt x="2230" y="5921"/>
                  </a:cubicBezTo>
                  <a:cubicBezTo>
                    <a:pt x="2929" y="5479"/>
                    <a:pt x="3345" y="4721"/>
                    <a:pt x="3345" y="3895"/>
                  </a:cubicBezTo>
                  <a:lnTo>
                    <a:pt x="3345" y="3226"/>
                  </a:lnTo>
                  <a:lnTo>
                    <a:pt x="5337" y="3226"/>
                  </a:lnTo>
                  <a:lnTo>
                    <a:pt x="5337" y="3895"/>
                  </a:lnTo>
                  <a:cubicBezTo>
                    <a:pt x="5337" y="4719"/>
                    <a:pt x="5755" y="5477"/>
                    <a:pt x="6456" y="5925"/>
                  </a:cubicBezTo>
                  <a:cubicBezTo>
                    <a:pt x="6826" y="6161"/>
                    <a:pt x="7153" y="6454"/>
                    <a:pt x="7427" y="6798"/>
                  </a:cubicBezTo>
                  <a:cubicBezTo>
                    <a:pt x="7466" y="6847"/>
                    <a:pt x="7523" y="6872"/>
                    <a:pt x="7581" y="6872"/>
                  </a:cubicBezTo>
                  <a:cubicBezTo>
                    <a:pt x="7625" y="6872"/>
                    <a:pt x="7668" y="6858"/>
                    <a:pt x="7705" y="6828"/>
                  </a:cubicBezTo>
                  <a:cubicBezTo>
                    <a:pt x="7792" y="6760"/>
                    <a:pt x="7805" y="6635"/>
                    <a:pt x="7737" y="6550"/>
                  </a:cubicBezTo>
                  <a:cubicBezTo>
                    <a:pt x="7435" y="6172"/>
                    <a:pt x="7078" y="5849"/>
                    <a:pt x="6671" y="5590"/>
                  </a:cubicBezTo>
                  <a:cubicBezTo>
                    <a:pt x="6085" y="5216"/>
                    <a:pt x="5734" y="4583"/>
                    <a:pt x="5734" y="3895"/>
                  </a:cubicBezTo>
                  <a:lnTo>
                    <a:pt x="5734" y="3205"/>
                  </a:lnTo>
                  <a:cubicBezTo>
                    <a:pt x="6055" y="3128"/>
                    <a:pt x="6293" y="2840"/>
                    <a:pt x="6293" y="2496"/>
                  </a:cubicBezTo>
                  <a:cubicBezTo>
                    <a:pt x="6293" y="2094"/>
                    <a:pt x="5963" y="1765"/>
                    <a:pt x="5562" y="1765"/>
                  </a:cubicBezTo>
                  <a:lnTo>
                    <a:pt x="5543" y="1765"/>
                  </a:lnTo>
                  <a:lnTo>
                    <a:pt x="5690" y="378"/>
                  </a:lnTo>
                  <a:cubicBezTo>
                    <a:pt x="5711" y="177"/>
                    <a:pt x="5554" y="0"/>
                    <a:pt x="5350" y="0"/>
                  </a:cubicBezTo>
                  <a:lnTo>
                    <a:pt x="4341" y="0"/>
                  </a:lnTo>
                  <a:cubicBezTo>
                    <a:pt x="4231" y="0"/>
                    <a:pt x="4141" y="89"/>
                    <a:pt x="4141" y="200"/>
                  </a:cubicBezTo>
                  <a:cubicBezTo>
                    <a:pt x="4141" y="310"/>
                    <a:pt x="4231" y="400"/>
                    <a:pt x="4341" y="400"/>
                  </a:cubicBezTo>
                  <a:lnTo>
                    <a:pt x="5288" y="400"/>
                  </a:lnTo>
                  <a:lnTo>
                    <a:pt x="5142" y="1765"/>
                  </a:lnTo>
                  <a:lnTo>
                    <a:pt x="3540" y="1765"/>
                  </a:lnTo>
                  <a:lnTo>
                    <a:pt x="3394" y="400"/>
                  </a:lnTo>
                  <a:lnTo>
                    <a:pt x="3485" y="400"/>
                  </a:lnTo>
                  <a:cubicBezTo>
                    <a:pt x="3596" y="400"/>
                    <a:pt x="3685" y="310"/>
                    <a:pt x="3685" y="200"/>
                  </a:cubicBezTo>
                  <a:cubicBezTo>
                    <a:pt x="3685" y="89"/>
                    <a:pt x="3596" y="0"/>
                    <a:pt x="348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Google Shape;5012;p33">
              <a:extLst>
                <a:ext uri="{FF2B5EF4-FFF2-40B4-BE49-F238E27FC236}">
                  <a16:creationId xmlns:a16="http://schemas.microsoft.com/office/drawing/2014/main" id="{36287E13-C829-44BA-91C9-ADE35B2B4A79}"/>
                </a:ext>
              </a:extLst>
            </p:cNvPr>
            <p:cNvSpPr/>
            <p:nvPr/>
          </p:nvSpPr>
          <p:spPr>
            <a:xfrm>
              <a:off x="4866288" y="2922650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833" y="400"/>
                  </a:moveTo>
                  <a:cubicBezTo>
                    <a:pt x="1073" y="400"/>
                    <a:pt x="1268" y="593"/>
                    <a:pt x="1268" y="833"/>
                  </a:cubicBezTo>
                  <a:cubicBezTo>
                    <a:pt x="1268" y="1073"/>
                    <a:pt x="1073" y="1269"/>
                    <a:pt x="833" y="1269"/>
                  </a:cubicBezTo>
                  <a:cubicBezTo>
                    <a:pt x="593" y="1269"/>
                    <a:pt x="400" y="1073"/>
                    <a:pt x="400" y="833"/>
                  </a:cubicBezTo>
                  <a:cubicBezTo>
                    <a:pt x="400" y="593"/>
                    <a:pt x="593" y="400"/>
                    <a:pt x="833" y="400"/>
                  </a:cubicBezTo>
                  <a:close/>
                  <a:moveTo>
                    <a:pt x="833" y="1"/>
                  </a:moveTo>
                  <a:cubicBezTo>
                    <a:pt x="374" y="1"/>
                    <a:pt x="0" y="375"/>
                    <a:pt x="0" y="833"/>
                  </a:cubicBezTo>
                  <a:cubicBezTo>
                    <a:pt x="0" y="1292"/>
                    <a:pt x="374" y="1666"/>
                    <a:pt x="833" y="1666"/>
                  </a:cubicBezTo>
                  <a:cubicBezTo>
                    <a:pt x="1292" y="1666"/>
                    <a:pt x="1665" y="1292"/>
                    <a:pt x="1665" y="833"/>
                  </a:cubicBezTo>
                  <a:cubicBezTo>
                    <a:pt x="1665" y="375"/>
                    <a:pt x="1292" y="1"/>
                    <a:pt x="833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Google Shape;5013;p33">
              <a:extLst>
                <a:ext uri="{FF2B5EF4-FFF2-40B4-BE49-F238E27FC236}">
                  <a16:creationId xmlns:a16="http://schemas.microsoft.com/office/drawing/2014/main" id="{8609354F-A78C-4511-8C03-EE6ACEB14493}"/>
                </a:ext>
              </a:extLst>
            </p:cNvPr>
            <p:cNvSpPr/>
            <p:nvPr/>
          </p:nvSpPr>
          <p:spPr>
            <a:xfrm>
              <a:off x="4908963" y="287875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1" y="400"/>
                  </a:moveTo>
                  <a:cubicBezTo>
                    <a:pt x="899" y="400"/>
                    <a:pt x="1043" y="544"/>
                    <a:pt x="1043" y="721"/>
                  </a:cubicBezTo>
                  <a:cubicBezTo>
                    <a:pt x="1043" y="899"/>
                    <a:pt x="899" y="1043"/>
                    <a:pt x="721" y="1043"/>
                  </a:cubicBezTo>
                  <a:cubicBezTo>
                    <a:pt x="544" y="1043"/>
                    <a:pt x="400" y="899"/>
                    <a:pt x="400" y="721"/>
                  </a:cubicBezTo>
                  <a:cubicBezTo>
                    <a:pt x="400" y="544"/>
                    <a:pt x="544" y="400"/>
                    <a:pt x="721" y="400"/>
                  </a:cubicBezTo>
                  <a:close/>
                  <a:moveTo>
                    <a:pt x="721" y="1"/>
                  </a:moveTo>
                  <a:cubicBezTo>
                    <a:pt x="324" y="1"/>
                    <a:pt x="1" y="323"/>
                    <a:pt x="1" y="721"/>
                  </a:cubicBezTo>
                  <a:cubicBezTo>
                    <a:pt x="1" y="1118"/>
                    <a:pt x="324" y="1443"/>
                    <a:pt x="721" y="1443"/>
                  </a:cubicBezTo>
                  <a:cubicBezTo>
                    <a:pt x="1118" y="1443"/>
                    <a:pt x="1443" y="1120"/>
                    <a:pt x="1443" y="721"/>
                  </a:cubicBezTo>
                  <a:cubicBezTo>
                    <a:pt x="1443" y="323"/>
                    <a:pt x="1118" y="1"/>
                    <a:pt x="72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6" name="Google Shape;5015;p33">
            <a:extLst>
              <a:ext uri="{FF2B5EF4-FFF2-40B4-BE49-F238E27FC236}">
                <a16:creationId xmlns:a16="http://schemas.microsoft.com/office/drawing/2014/main" id="{5C571118-301C-4ECE-B99B-01B84CCFE081}"/>
              </a:ext>
            </a:extLst>
          </p:cNvPr>
          <p:cNvSpPr/>
          <p:nvPr/>
        </p:nvSpPr>
        <p:spPr>
          <a:xfrm>
            <a:off x="7453617" y="1107668"/>
            <a:ext cx="313858" cy="645232"/>
          </a:xfrm>
          <a:custGeom>
            <a:avLst/>
            <a:gdLst/>
            <a:ahLst/>
            <a:cxnLst/>
            <a:rect l="l" t="t" r="r" b="b"/>
            <a:pathLst>
              <a:path w="6612" h="13593" extrusionOk="0">
                <a:moveTo>
                  <a:pt x="3108" y="776"/>
                </a:moveTo>
                <a:lnTo>
                  <a:pt x="3108" y="6444"/>
                </a:lnTo>
                <a:cubicBezTo>
                  <a:pt x="2914" y="6304"/>
                  <a:pt x="2711" y="6208"/>
                  <a:pt x="2592" y="6160"/>
                </a:cubicBezTo>
                <a:cubicBezTo>
                  <a:pt x="2031" y="4146"/>
                  <a:pt x="2284" y="2681"/>
                  <a:pt x="2600" y="1802"/>
                </a:cubicBezTo>
                <a:cubicBezTo>
                  <a:pt x="2757" y="1360"/>
                  <a:pt x="2948" y="1018"/>
                  <a:pt x="3108" y="776"/>
                </a:cubicBezTo>
                <a:close/>
                <a:moveTo>
                  <a:pt x="3306" y="0"/>
                </a:moveTo>
                <a:cubicBezTo>
                  <a:pt x="3256" y="0"/>
                  <a:pt x="3206" y="19"/>
                  <a:pt x="3167" y="56"/>
                </a:cubicBezTo>
                <a:cubicBezTo>
                  <a:pt x="3146" y="79"/>
                  <a:pt x="2613" y="600"/>
                  <a:pt x="2233" y="1645"/>
                </a:cubicBezTo>
                <a:cubicBezTo>
                  <a:pt x="1887" y="2596"/>
                  <a:pt x="1606" y="4187"/>
                  <a:pt x="2235" y="6363"/>
                </a:cubicBezTo>
                <a:cubicBezTo>
                  <a:pt x="2254" y="6425"/>
                  <a:pt x="2299" y="6474"/>
                  <a:pt x="2358" y="6495"/>
                </a:cubicBezTo>
                <a:cubicBezTo>
                  <a:pt x="2513" y="6550"/>
                  <a:pt x="2934" y="6744"/>
                  <a:pt x="3108" y="6992"/>
                </a:cubicBezTo>
                <a:lnTo>
                  <a:pt x="3108" y="7395"/>
                </a:lnTo>
                <a:lnTo>
                  <a:pt x="2454" y="7395"/>
                </a:lnTo>
                <a:cubicBezTo>
                  <a:pt x="2345" y="7395"/>
                  <a:pt x="2256" y="7485"/>
                  <a:pt x="2256" y="7595"/>
                </a:cubicBezTo>
                <a:cubicBezTo>
                  <a:pt x="2256" y="7706"/>
                  <a:pt x="2345" y="7795"/>
                  <a:pt x="2454" y="7795"/>
                </a:cubicBezTo>
                <a:lnTo>
                  <a:pt x="5272" y="7795"/>
                </a:lnTo>
                <a:cubicBezTo>
                  <a:pt x="5425" y="7795"/>
                  <a:pt x="5550" y="7918"/>
                  <a:pt x="5550" y="8073"/>
                </a:cubicBezTo>
                <a:cubicBezTo>
                  <a:pt x="5550" y="8226"/>
                  <a:pt x="5425" y="8351"/>
                  <a:pt x="5272" y="8351"/>
                </a:cubicBezTo>
                <a:lnTo>
                  <a:pt x="1341" y="8351"/>
                </a:lnTo>
                <a:cubicBezTo>
                  <a:pt x="1188" y="8351"/>
                  <a:pt x="1063" y="8226"/>
                  <a:pt x="1063" y="8071"/>
                </a:cubicBezTo>
                <a:cubicBezTo>
                  <a:pt x="1063" y="7918"/>
                  <a:pt x="1188" y="7795"/>
                  <a:pt x="1341" y="7795"/>
                </a:cubicBezTo>
                <a:lnTo>
                  <a:pt x="1600" y="7795"/>
                </a:lnTo>
                <a:cubicBezTo>
                  <a:pt x="1710" y="7795"/>
                  <a:pt x="1800" y="7706"/>
                  <a:pt x="1800" y="7595"/>
                </a:cubicBezTo>
                <a:cubicBezTo>
                  <a:pt x="1800" y="7485"/>
                  <a:pt x="1710" y="7395"/>
                  <a:pt x="1600" y="7395"/>
                </a:cubicBezTo>
                <a:lnTo>
                  <a:pt x="1341" y="7395"/>
                </a:lnTo>
                <a:cubicBezTo>
                  <a:pt x="967" y="7395"/>
                  <a:pt x="665" y="7699"/>
                  <a:pt x="665" y="8073"/>
                </a:cubicBezTo>
                <a:cubicBezTo>
                  <a:pt x="665" y="8330"/>
                  <a:pt x="808" y="8553"/>
                  <a:pt x="1020" y="8668"/>
                </a:cubicBezTo>
                <a:cubicBezTo>
                  <a:pt x="139" y="9186"/>
                  <a:pt x="1" y="10067"/>
                  <a:pt x="1" y="10897"/>
                </a:cubicBezTo>
                <a:cubicBezTo>
                  <a:pt x="1" y="11494"/>
                  <a:pt x="71" y="12250"/>
                  <a:pt x="614" y="12802"/>
                </a:cubicBezTo>
                <a:cubicBezTo>
                  <a:pt x="1139" y="13333"/>
                  <a:pt x="2018" y="13592"/>
                  <a:pt x="3305" y="13592"/>
                </a:cubicBezTo>
                <a:cubicBezTo>
                  <a:pt x="4567" y="13592"/>
                  <a:pt x="5435" y="13346"/>
                  <a:pt x="5962" y="12836"/>
                </a:cubicBezTo>
                <a:cubicBezTo>
                  <a:pt x="6043" y="12760"/>
                  <a:pt x="6045" y="12635"/>
                  <a:pt x="5968" y="12556"/>
                </a:cubicBezTo>
                <a:cubicBezTo>
                  <a:pt x="5929" y="12515"/>
                  <a:pt x="5876" y="12494"/>
                  <a:pt x="5824" y="12494"/>
                </a:cubicBezTo>
                <a:cubicBezTo>
                  <a:pt x="5774" y="12494"/>
                  <a:pt x="5724" y="12512"/>
                  <a:pt x="5686" y="12550"/>
                </a:cubicBezTo>
                <a:cubicBezTo>
                  <a:pt x="5238" y="12983"/>
                  <a:pt x="4458" y="13195"/>
                  <a:pt x="3305" y="13195"/>
                </a:cubicBezTo>
                <a:cubicBezTo>
                  <a:pt x="2131" y="13195"/>
                  <a:pt x="1343" y="12974"/>
                  <a:pt x="899" y="12522"/>
                </a:cubicBezTo>
                <a:cubicBezTo>
                  <a:pt x="553" y="12172"/>
                  <a:pt x="400" y="11670"/>
                  <a:pt x="400" y="10897"/>
                </a:cubicBezTo>
                <a:cubicBezTo>
                  <a:pt x="400" y="9836"/>
                  <a:pt x="653" y="9063"/>
                  <a:pt x="1884" y="8750"/>
                </a:cubicBezTo>
                <a:lnTo>
                  <a:pt x="4726" y="8750"/>
                </a:lnTo>
                <a:cubicBezTo>
                  <a:pt x="5960" y="9063"/>
                  <a:pt x="6213" y="9836"/>
                  <a:pt x="6213" y="10897"/>
                </a:cubicBezTo>
                <a:cubicBezTo>
                  <a:pt x="6213" y="11318"/>
                  <a:pt x="6170" y="11641"/>
                  <a:pt x="6079" y="11915"/>
                </a:cubicBezTo>
                <a:cubicBezTo>
                  <a:pt x="6043" y="12019"/>
                  <a:pt x="6100" y="12131"/>
                  <a:pt x="6204" y="12165"/>
                </a:cubicBezTo>
                <a:cubicBezTo>
                  <a:pt x="6225" y="12174"/>
                  <a:pt x="6246" y="12176"/>
                  <a:pt x="6268" y="12176"/>
                </a:cubicBezTo>
                <a:cubicBezTo>
                  <a:pt x="6351" y="12176"/>
                  <a:pt x="6429" y="12123"/>
                  <a:pt x="6457" y="12040"/>
                </a:cubicBezTo>
                <a:cubicBezTo>
                  <a:pt x="6561" y="11726"/>
                  <a:pt x="6612" y="11363"/>
                  <a:pt x="6612" y="10897"/>
                </a:cubicBezTo>
                <a:cubicBezTo>
                  <a:pt x="6612" y="10067"/>
                  <a:pt x="6472" y="9186"/>
                  <a:pt x="5592" y="8668"/>
                </a:cubicBezTo>
                <a:cubicBezTo>
                  <a:pt x="5805" y="8553"/>
                  <a:pt x="5947" y="8330"/>
                  <a:pt x="5947" y="8071"/>
                </a:cubicBezTo>
                <a:cubicBezTo>
                  <a:pt x="5947" y="7699"/>
                  <a:pt x="5643" y="7395"/>
                  <a:pt x="5272" y="7395"/>
                </a:cubicBezTo>
                <a:lnTo>
                  <a:pt x="3505" y="7395"/>
                </a:lnTo>
                <a:lnTo>
                  <a:pt x="3505" y="6992"/>
                </a:lnTo>
                <a:cubicBezTo>
                  <a:pt x="3677" y="6746"/>
                  <a:pt x="4097" y="6550"/>
                  <a:pt x="4252" y="6495"/>
                </a:cubicBezTo>
                <a:cubicBezTo>
                  <a:pt x="4314" y="6474"/>
                  <a:pt x="4359" y="6425"/>
                  <a:pt x="4378" y="6363"/>
                </a:cubicBezTo>
                <a:cubicBezTo>
                  <a:pt x="4751" y="5068"/>
                  <a:pt x="4847" y="3845"/>
                  <a:pt x="4660" y="2728"/>
                </a:cubicBezTo>
                <a:cubicBezTo>
                  <a:pt x="4645" y="2631"/>
                  <a:pt x="4562" y="2561"/>
                  <a:pt x="4465" y="2561"/>
                </a:cubicBezTo>
                <a:cubicBezTo>
                  <a:pt x="4454" y="2561"/>
                  <a:pt x="4442" y="2562"/>
                  <a:pt x="4431" y="2564"/>
                </a:cubicBezTo>
                <a:cubicBezTo>
                  <a:pt x="4322" y="2581"/>
                  <a:pt x="4250" y="2683"/>
                  <a:pt x="4267" y="2791"/>
                </a:cubicBezTo>
                <a:cubicBezTo>
                  <a:pt x="4439" y="3823"/>
                  <a:pt x="4356" y="4955"/>
                  <a:pt x="4021" y="6160"/>
                </a:cubicBezTo>
                <a:cubicBezTo>
                  <a:pt x="3902" y="6208"/>
                  <a:pt x="3696" y="6304"/>
                  <a:pt x="3505" y="6444"/>
                </a:cubicBezTo>
                <a:lnTo>
                  <a:pt x="3505" y="776"/>
                </a:lnTo>
                <a:cubicBezTo>
                  <a:pt x="3685" y="1050"/>
                  <a:pt x="3906" y="1456"/>
                  <a:pt x="4074" y="1986"/>
                </a:cubicBezTo>
                <a:cubicBezTo>
                  <a:pt x="4101" y="2072"/>
                  <a:pt x="4180" y="2126"/>
                  <a:pt x="4263" y="2126"/>
                </a:cubicBezTo>
                <a:cubicBezTo>
                  <a:pt x="4284" y="2126"/>
                  <a:pt x="4304" y="2123"/>
                  <a:pt x="4325" y="2116"/>
                </a:cubicBezTo>
                <a:cubicBezTo>
                  <a:pt x="4431" y="2084"/>
                  <a:pt x="4488" y="1972"/>
                  <a:pt x="4454" y="1868"/>
                </a:cubicBezTo>
                <a:cubicBezTo>
                  <a:pt x="4074" y="674"/>
                  <a:pt x="3471" y="82"/>
                  <a:pt x="3445" y="56"/>
                </a:cubicBezTo>
                <a:cubicBezTo>
                  <a:pt x="3406" y="19"/>
                  <a:pt x="3356" y="0"/>
                  <a:pt x="3306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8D7FC33-84A3-4993-A268-3F49B876F0BC}"/>
              </a:ext>
            </a:extLst>
          </p:cNvPr>
          <p:cNvSpPr txBox="1"/>
          <p:nvPr/>
        </p:nvSpPr>
        <p:spPr>
          <a:xfrm>
            <a:off x="6813261" y="2270684"/>
            <a:ext cx="1908428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5830F2B-F57D-43B1-A1A1-614F52D7578A}"/>
              </a:ext>
            </a:extLst>
          </p:cNvPr>
          <p:cNvSpPr txBox="1"/>
          <p:nvPr/>
        </p:nvSpPr>
        <p:spPr>
          <a:xfrm>
            <a:off x="9284275" y="2296515"/>
            <a:ext cx="1908428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Google Shape;5008;p33">
            <a:extLst>
              <a:ext uri="{FF2B5EF4-FFF2-40B4-BE49-F238E27FC236}">
                <a16:creationId xmlns:a16="http://schemas.microsoft.com/office/drawing/2014/main" id="{BF99DE99-18AE-4DEE-A9C4-2F568E09A75A}"/>
              </a:ext>
            </a:extLst>
          </p:cNvPr>
          <p:cNvSpPr/>
          <p:nvPr/>
        </p:nvSpPr>
        <p:spPr>
          <a:xfrm>
            <a:off x="6989079" y="3672811"/>
            <a:ext cx="1242935" cy="998008"/>
          </a:xfrm>
          <a:custGeom>
            <a:avLst/>
            <a:gdLst/>
            <a:ahLst/>
            <a:cxnLst/>
            <a:rect l="l" t="t" r="r" b="b"/>
            <a:pathLst>
              <a:path w="7810" h="6271" extrusionOk="0">
                <a:moveTo>
                  <a:pt x="3540" y="1"/>
                </a:moveTo>
                <a:cubicBezTo>
                  <a:pt x="3370" y="1"/>
                  <a:pt x="3198" y="20"/>
                  <a:pt x="3024" y="61"/>
                </a:cubicBezTo>
                <a:cubicBezTo>
                  <a:pt x="2755" y="123"/>
                  <a:pt x="2465" y="248"/>
                  <a:pt x="2175" y="434"/>
                </a:cubicBezTo>
                <a:cubicBezTo>
                  <a:pt x="725" y="1408"/>
                  <a:pt x="0" y="2961"/>
                  <a:pt x="1119" y="4494"/>
                </a:cubicBezTo>
                <a:cubicBezTo>
                  <a:pt x="1772" y="5436"/>
                  <a:pt x="2568" y="6270"/>
                  <a:pt x="3738" y="6270"/>
                </a:cubicBezTo>
                <a:cubicBezTo>
                  <a:pt x="3829" y="6270"/>
                  <a:pt x="3923" y="6265"/>
                  <a:pt x="4019" y="6255"/>
                </a:cubicBezTo>
                <a:cubicBezTo>
                  <a:pt x="5075" y="6130"/>
                  <a:pt x="6649" y="5136"/>
                  <a:pt x="7229" y="4121"/>
                </a:cubicBezTo>
                <a:cubicBezTo>
                  <a:pt x="7809" y="3065"/>
                  <a:pt x="7229" y="2505"/>
                  <a:pt x="6484" y="1718"/>
                </a:cubicBezTo>
                <a:cubicBezTo>
                  <a:pt x="5658" y="821"/>
                  <a:pt x="4645" y="1"/>
                  <a:pt x="3540" y="1"/>
                </a:cubicBezTo>
                <a:close/>
              </a:path>
            </a:pathLst>
          </a:custGeom>
          <a:solidFill>
            <a:srgbClr val="7DCE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Google Shape;5009;p33">
            <a:extLst>
              <a:ext uri="{FF2B5EF4-FFF2-40B4-BE49-F238E27FC236}">
                <a16:creationId xmlns:a16="http://schemas.microsoft.com/office/drawing/2014/main" id="{A7F9D6BD-A466-4FF3-9709-FBAAB18934E3}"/>
              </a:ext>
            </a:extLst>
          </p:cNvPr>
          <p:cNvSpPr/>
          <p:nvPr/>
        </p:nvSpPr>
        <p:spPr>
          <a:xfrm>
            <a:off x="9526606" y="3683308"/>
            <a:ext cx="1242935" cy="998008"/>
          </a:xfrm>
          <a:custGeom>
            <a:avLst/>
            <a:gdLst/>
            <a:ahLst/>
            <a:cxnLst/>
            <a:rect l="l" t="t" r="r" b="b"/>
            <a:pathLst>
              <a:path w="7810" h="6271" extrusionOk="0">
                <a:moveTo>
                  <a:pt x="3540" y="1"/>
                </a:moveTo>
                <a:cubicBezTo>
                  <a:pt x="3370" y="1"/>
                  <a:pt x="3198" y="20"/>
                  <a:pt x="3024" y="61"/>
                </a:cubicBezTo>
                <a:cubicBezTo>
                  <a:pt x="2755" y="123"/>
                  <a:pt x="2465" y="248"/>
                  <a:pt x="2175" y="434"/>
                </a:cubicBezTo>
                <a:cubicBezTo>
                  <a:pt x="725" y="1408"/>
                  <a:pt x="0" y="2961"/>
                  <a:pt x="1119" y="4494"/>
                </a:cubicBezTo>
                <a:cubicBezTo>
                  <a:pt x="1772" y="5436"/>
                  <a:pt x="2568" y="6270"/>
                  <a:pt x="3738" y="6270"/>
                </a:cubicBezTo>
                <a:cubicBezTo>
                  <a:pt x="3829" y="6270"/>
                  <a:pt x="3923" y="6265"/>
                  <a:pt x="4019" y="6255"/>
                </a:cubicBezTo>
                <a:cubicBezTo>
                  <a:pt x="5075" y="6130"/>
                  <a:pt x="6649" y="5136"/>
                  <a:pt x="7229" y="4121"/>
                </a:cubicBezTo>
                <a:cubicBezTo>
                  <a:pt x="7809" y="3065"/>
                  <a:pt x="7229" y="2505"/>
                  <a:pt x="6484" y="1718"/>
                </a:cubicBezTo>
                <a:cubicBezTo>
                  <a:pt x="5658" y="821"/>
                  <a:pt x="4645" y="1"/>
                  <a:pt x="3540" y="1"/>
                </a:cubicBezTo>
                <a:close/>
              </a:path>
            </a:pathLst>
          </a:custGeom>
          <a:solidFill>
            <a:srgbClr val="DB7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1" name="Google Shape;5010;p33">
            <a:extLst>
              <a:ext uri="{FF2B5EF4-FFF2-40B4-BE49-F238E27FC236}">
                <a16:creationId xmlns:a16="http://schemas.microsoft.com/office/drawing/2014/main" id="{AFBEBBA1-0A0F-4935-8C36-2FD391D80B24}"/>
              </a:ext>
            </a:extLst>
          </p:cNvPr>
          <p:cNvGrpSpPr/>
          <p:nvPr/>
        </p:nvGrpSpPr>
        <p:grpSpPr>
          <a:xfrm>
            <a:off x="9941215" y="3859717"/>
            <a:ext cx="412116" cy="645184"/>
            <a:chOff x="4806563" y="2734775"/>
            <a:chExt cx="217050" cy="339800"/>
          </a:xfrm>
        </p:grpSpPr>
        <p:sp>
          <p:nvSpPr>
            <p:cNvPr id="22" name="Google Shape;5011;p33">
              <a:extLst>
                <a:ext uri="{FF2B5EF4-FFF2-40B4-BE49-F238E27FC236}">
                  <a16:creationId xmlns:a16="http://schemas.microsoft.com/office/drawing/2014/main" id="{68ECCF5C-A088-485D-98EB-CE1D99BBCFF3}"/>
                </a:ext>
              </a:extLst>
            </p:cNvPr>
            <p:cNvSpPr/>
            <p:nvPr/>
          </p:nvSpPr>
          <p:spPr>
            <a:xfrm>
              <a:off x="4806563" y="2734775"/>
              <a:ext cx="217050" cy="339800"/>
            </a:xfrm>
            <a:custGeom>
              <a:avLst/>
              <a:gdLst/>
              <a:ahLst/>
              <a:cxnLst/>
              <a:rect l="l" t="t" r="r" b="b"/>
              <a:pathLst>
                <a:path w="8682" h="13592" extrusionOk="0">
                  <a:moveTo>
                    <a:pt x="5562" y="2164"/>
                  </a:moveTo>
                  <a:cubicBezTo>
                    <a:pt x="5745" y="2164"/>
                    <a:pt x="5893" y="2313"/>
                    <a:pt x="5893" y="2496"/>
                  </a:cubicBezTo>
                  <a:cubicBezTo>
                    <a:pt x="5893" y="2678"/>
                    <a:pt x="5745" y="2827"/>
                    <a:pt x="5562" y="2827"/>
                  </a:cubicBezTo>
                  <a:lnTo>
                    <a:pt x="3120" y="2827"/>
                  </a:lnTo>
                  <a:cubicBezTo>
                    <a:pt x="2937" y="2827"/>
                    <a:pt x="2789" y="2678"/>
                    <a:pt x="2789" y="2496"/>
                  </a:cubicBezTo>
                  <a:cubicBezTo>
                    <a:pt x="2789" y="2313"/>
                    <a:pt x="2937" y="2164"/>
                    <a:pt x="3120" y="2164"/>
                  </a:cubicBezTo>
                  <a:close/>
                  <a:moveTo>
                    <a:pt x="3332" y="0"/>
                  </a:moveTo>
                  <a:cubicBezTo>
                    <a:pt x="3130" y="0"/>
                    <a:pt x="2971" y="177"/>
                    <a:pt x="2992" y="378"/>
                  </a:cubicBezTo>
                  <a:lnTo>
                    <a:pt x="3139" y="1765"/>
                  </a:lnTo>
                  <a:lnTo>
                    <a:pt x="3120" y="1765"/>
                  </a:lnTo>
                  <a:cubicBezTo>
                    <a:pt x="2716" y="1765"/>
                    <a:pt x="2389" y="2094"/>
                    <a:pt x="2389" y="2496"/>
                  </a:cubicBezTo>
                  <a:cubicBezTo>
                    <a:pt x="2389" y="2840"/>
                    <a:pt x="2627" y="3128"/>
                    <a:pt x="2948" y="3205"/>
                  </a:cubicBezTo>
                  <a:lnTo>
                    <a:pt x="2948" y="3895"/>
                  </a:lnTo>
                  <a:cubicBezTo>
                    <a:pt x="2948" y="4583"/>
                    <a:pt x="2600" y="5216"/>
                    <a:pt x="2018" y="5586"/>
                  </a:cubicBezTo>
                  <a:cubicBezTo>
                    <a:pt x="754" y="6386"/>
                    <a:pt x="0" y="7758"/>
                    <a:pt x="0" y="9251"/>
                  </a:cubicBezTo>
                  <a:cubicBezTo>
                    <a:pt x="0" y="9334"/>
                    <a:pt x="2" y="9415"/>
                    <a:pt x="9" y="9495"/>
                  </a:cubicBezTo>
                  <a:cubicBezTo>
                    <a:pt x="9" y="9499"/>
                    <a:pt x="9" y="9506"/>
                    <a:pt x="9" y="9510"/>
                  </a:cubicBezTo>
                  <a:cubicBezTo>
                    <a:pt x="64" y="10398"/>
                    <a:pt x="395" y="11258"/>
                    <a:pt x="958" y="11959"/>
                  </a:cubicBezTo>
                  <a:cubicBezTo>
                    <a:pt x="998" y="12008"/>
                    <a:pt x="1056" y="12033"/>
                    <a:pt x="1113" y="12033"/>
                  </a:cubicBezTo>
                  <a:cubicBezTo>
                    <a:pt x="1158" y="12033"/>
                    <a:pt x="1202" y="12018"/>
                    <a:pt x="1238" y="11988"/>
                  </a:cubicBezTo>
                  <a:cubicBezTo>
                    <a:pt x="1323" y="11920"/>
                    <a:pt x="1338" y="11795"/>
                    <a:pt x="1268" y="11708"/>
                  </a:cubicBezTo>
                  <a:cubicBezTo>
                    <a:pt x="792" y="11116"/>
                    <a:pt x="497" y="10394"/>
                    <a:pt x="419" y="9646"/>
                  </a:cubicBezTo>
                  <a:cubicBezTo>
                    <a:pt x="483" y="9636"/>
                    <a:pt x="546" y="9631"/>
                    <a:pt x="607" y="9631"/>
                  </a:cubicBezTo>
                  <a:cubicBezTo>
                    <a:pt x="1036" y="9631"/>
                    <a:pt x="1375" y="9868"/>
                    <a:pt x="1708" y="10098"/>
                  </a:cubicBezTo>
                  <a:cubicBezTo>
                    <a:pt x="1765" y="10137"/>
                    <a:pt x="1822" y="10179"/>
                    <a:pt x="1880" y="10217"/>
                  </a:cubicBezTo>
                  <a:cubicBezTo>
                    <a:pt x="2354" y="10534"/>
                    <a:pt x="2794" y="10670"/>
                    <a:pt x="3231" y="10670"/>
                  </a:cubicBezTo>
                  <a:cubicBezTo>
                    <a:pt x="3850" y="10670"/>
                    <a:pt x="4462" y="10397"/>
                    <a:pt x="5152" y="9975"/>
                  </a:cubicBezTo>
                  <a:cubicBezTo>
                    <a:pt x="5543" y="9738"/>
                    <a:pt x="5880" y="9533"/>
                    <a:pt x="6347" y="9533"/>
                  </a:cubicBezTo>
                  <a:cubicBezTo>
                    <a:pt x="6596" y="9533"/>
                    <a:pt x="6881" y="9591"/>
                    <a:pt x="7231" y="9733"/>
                  </a:cubicBezTo>
                  <a:cubicBezTo>
                    <a:pt x="7537" y="9856"/>
                    <a:pt x="7849" y="10043"/>
                    <a:pt x="8172" y="10181"/>
                  </a:cubicBezTo>
                  <a:cubicBezTo>
                    <a:pt x="7754" y="11893"/>
                    <a:pt x="6210" y="13178"/>
                    <a:pt x="4377" y="13195"/>
                  </a:cubicBezTo>
                  <a:lnTo>
                    <a:pt x="4343" y="13195"/>
                  </a:lnTo>
                  <a:cubicBezTo>
                    <a:pt x="3434" y="13195"/>
                    <a:pt x="2544" y="12872"/>
                    <a:pt x="1837" y="12286"/>
                  </a:cubicBezTo>
                  <a:cubicBezTo>
                    <a:pt x="1800" y="12255"/>
                    <a:pt x="1754" y="12240"/>
                    <a:pt x="1709" y="12240"/>
                  </a:cubicBezTo>
                  <a:cubicBezTo>
                    <a:pt x="1652" y="12240"/>
                    <a:pt x="1596" y="12264"/>
                    <a:pt x="1557" y="12311"/>
                  </a:cubicBezTo>
                  <a:cubicBezTo>
                    <a:pt x="1487" y="12396"/>
                    <a:pt x="1497" y="12521"/>
                    <a:pt x="1582" y="12592"/>
                  </a:cubicBezTo>
                  <a:cubicBezTo>
                    <a:pt x="2362" y="13237"/>
                    <a:pt x="3341" y="13592"/>
                    <a:pt x="4343" y="13592"/>
                  </a:cubicBezTo>
                  <a:lnTo>
                    <a:pt x="4379" y="13592"/>
                  </a:lnTo>
                  <a:cubicBezTo>
                    <a:pt x="5530" y="13581"/>
                    <a:pt x="6611" y="13127"/>
                    <a:pt x="7422" y="12309"/>
                  </a:cubicBezTo>
                  <a:cubicBezTo>
                    <a:pt x="8234" y="11489"/>
                    <a:pt x="8682" y="10404"/>
                    <a:pt x="8682" y="9251"/>
                  </a:cubicBezTo>
                  <a:cubicBezTo>
                    <a:pt x="8682" y="8565"/>
                    <a:pt x="8525" y="7907"/>
                    <a:pt x="8217" y="7297"/>
                  </a:cubicBezTo>
                  <a:cubicBezTo>
                    <a:pt x="8182" y="7228"/>
                    <a:pt x="8113" y="7189"/>
                    <a:pt x="8040" y="7189"/>
                  </a:cubicBezTo>
                  <a:cubicBezTo>
                    <a:pt x="8010" y="7189"/>
                    <a:pt x="7978" y="7196"/>
                    <a:pt x="7949" y="7210"/>
                  </a:cubicBezTo>
                  <a:cubicBezTo>
                    <a:pt x="7851" y="7259"/>
                    <a:pt x="7813" y="7380"/>
                    <a:pt x="7862" y="7478"/>
                  </a:cubicBezTo>
                  <a:cubicBezTo>
                    <a:pt x="8140" y="8030"/>
                    <a:pt x="8283" y="8627"/>
                    <a:pt x="8283" y="9251"/>
                  </a:cubicBezTo>
                  <a:cubicBezTo>
                    <a:pt x="8283" y="9432"/>
                    <a:pt x="8272" y="9606"/>
                    <a:pt x="8249" y="9780"/>
                  </a:cubicBezTo>
                  <a:cubicBezTo>
                    <a:pt x="7966" y="9650"/>
                    <a:pt x="7686" y="9487"/>
                    <a:pt x="7380" y="9364"/>
                  </a:cubicBezTo>
                  <a:cubicBezTo>
                    <a:pt x="6979" y="9201"/>
                    <a:pt x="6641" y="9136"/>
                    <a:pt x="6347" y="9136"/>
                  </a:cubicBezTo>
                  <a:cubicBezTo>
                    <a:pt x="5765" y="9136"/>
                    <a:pt x="5350" y="9389"/>
                    <a:pt x="4944" y="9635"/>
                  </a:cubicBezTo>
                  <a:cubicBezTo>
                    <a:pt x="4328" y="10012"/>
                    <a:pt x="3788" y="10268"/>
                    <a:pt x="3239" y="10268"/>
                  </a:cubicBezTo>
                  <a:cubicBezTo>
                    <a:pt x="2873" y="10268"/>
                    <a:pt x="2502" y="10154"/>
                    <a:pt x="2103" y="9886"/>
                  </a:cubicBezTo>
                  <a:cubicBezTo>
                    <a:pt x="2047" y="9850"/>
                    <a:pt x="1992" y="9812"/>
                    <a:pt x="1935" y="9771"/>
                  </a:cubicBezTo>
                  <a:cubicBezTo>
                    <a:pt x="1582" y="9526"/>
                    <a:pt x="1159" y="9232"/>
                    <a:pt x="612" y="9232"/>
                  </a:cubicBezTo>
                  <a:cubicBezTo>
                    <a:pt x="543" y="9232"/>
                    <a:pt x="472" y="9237"/>
                    <a:pt x="399" y="9247"/>
                  </a:cubicBezTo>
                  <a:cubicBezTo>
                    <a:pt x="402" y="7892"/>
                    <a:pt x="1085" y="6649"/>
                    <a:pt x="2230" y="5921"/>
                  </a:cubicBezTo>
                  <a:cubicBezTo>
                    <a:pt x="2929" y="5479"/>
                    <a:pt x="3345" y="4721"/>
                    <a:pt x="3345" y="3895"/>
                  </a:cubicBezTo>
                  <a:lnTo>
                    <a:pt x="3345" y="3226"/>
                  </a:lnTo>
                  <a:lnTo>
                    <a:pt x="5337" y="3226"/>
                  </a:lnTo>
                  <a:lnTo>
                    <a:pt x="5337" y="3895"/>
                  </a:lnTo>
                  <a:cubicBezTo>
                    <a:pt x="5337" y="4719"/>
                    <a:pt x="5755" y="5477"/>
                    <a:pt x="6456" y="5925"/>
                  </a:cubicBezTo>
                  <a:cubicBezTo>
                    <a:pt x="6826" y="6161"/>
                    <a:pt x="7153" y="6454"/>
                    <a:pt x="7427" y="6798"/>
                  </a:cubicBezTo>
                  <a:cubicBezTo>
                    <a:pt x="7466" y="6847"/>
                    <a:pt x="7523" y="6872"/>
                    <a:pt x="7581" y="6872"/>
                  </a:cubicBezTo>
                  <a:cubicBezTo>
                    <a:pt x="7625" y="6872"/>
                    <a:pt x="7668" y="6858"/>
                    <a:pt x="7705" y="6828"/>
                  </a:cubicBezTo>
                  <a:cubicBezTo>
                    <a:pt x="7792" y="6760"/>
                    <a:pt x="7805" y="6635"/>
                    <a:pt x="7737" y="6550"/>
                  </a:cubicBezTo>
                  <a:cubicBezTo>
                    <a:pt x="7435" y="6172"/>
                    <a:pt x="7078" y="5849"/>
                    <a:pt x="6671" y="5590"/>
                  </a:cubicBezTo>
                  <a:cubicBezTo>
                    <a:pt x="6085" y="5216"/>
                    <a:pt x="5734" y="4583"/>
                    <a:pt x="5734" y="3895"/>
                  </a:cubicBezTo>
                  <a:lnTo>
                    <a:pt x="5734" y="3205"/>
                  </a:lnTo>
                  <a:cubicBezTo>
                    <a:pt x="6055" y="3128"/>
                    <a:pt x="6293" y="2840"/>
                    <a:pt x="6293" y="2496"/>
                  </a:cubicBezTo>
                  <a:cubicBezTo>
                    <a:pt x="6293" y="2094"/>
                    <a:pt x="5963" y="1765"/>
                    <a:pt x="5562" y="1765"/>
                  </a:cubicBezTo>
                  <a:lnTo>
                    <a:pt x="5543" y="1765"/>
                  </a:lnTo>
                  <a:lnTo>
                    <a:pt x="5690" y="378"/>
                  </a:lnTo>
                  <a:cubicBezTo>
                    <a:pt x="5711" y="177"/>
                    <a:pt x="5554" y="0"/>
                    <a:pt x="5350" y="0"/>
                  </a:cubicBezTo>
                  <a:lnTo>
                    <a:pt x="4341" y="0"/>
                  </a:lnTo>
                  <a:cubicBezTo>
                    <a:pt x="4231" y="0"/>
                    <a:pt x="4141" y="89"/>
                    <a:pt x="4141" y="200"/>
                  </a:cubicBezTo>
                  <a:cubicBezTo>
                    <a:pt x="4141" y="310"/>
                    <a:pt x="4231" y="400"/>
                    <a:pt x="4341" y="400"/>
                  </a:cubicBezTo>
                  <a:lnTo>
                    <a:pt x="5288" y="400"/>
                  </a:lnTo>
                  <a:lnTo>
                    <a:pt x="5142" y="1765"/>
                  </a:lnTo>
                  <a:lnTo>
                    <a:pt x="3540" y="1765"/>
                  </a:lnTo>
                  <a:lnTo>
                    <a:pt x="3394" y="400"/>
                  </a:lnTo>
                  <a:lnTo>
                    <a:pt x="3485" y="400"/>
                  </a:lnTo>
                  <a:cubicBezTo>
                    <a:pt x="3596" y="400"/>
                    <a:pt x="3685" y="310"/>
                    <a:pt x="3685" y="200"/>
                  </a:cubicBezTo>
                  <a:cubicBezTo>
                    <a:pt x="3685" y="89"/>
                    <a:pt x="3596" y="0"/>
                    <a:pt x="348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Google Shape;5012;p33">
              <a:extLst>
                <a:ext uri="{FF2B5EF4-FFF2-40B4-BE49-F238E27FC236}">
                  <a16:creationId xmlns:a16="http://schemas.microsoft.com/office/drawing/2014/main" id="{DF8D589C-8867-493B-911C-B72FC2E1B3E1}"/>
                </a:ext>
              </a:extLst>
            </p:cNvPr>
            <p:cNvSpPr/>
            <p:nvPr/>
          </p:nvSpPr>
          <p:spPr>
            <a:xfrm>
              <a:off x="4866288" y="2922650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833" y="400"/>
                  </a:moveTo>
                  <a:cubicBezTo>
                    <a:pt x="1073" y="400"/>
                    <a:pt x="1268" y="593"/>
                    <a:pt x="1268" y="833"/>
                  </a:cubicBezTo>
                  <a:cubicBezTo>
                    <a:pt x="1268" y="1073"/>
                    <a:pt x="1073" y="1269"/>
                    <a:pt x="833" y="1269"/>
                  </a:cubicBezTo>
                  <a:cubicBezTo>
                    <a:pt x="593" y="1269"/>
                    <a:pt x="400" y="1073"/>
                    <a:pt x="400" y="833"/>
                  </a:cubicBezTo>
                  <a:cubicBezTo>
                    <a:pt x="400" y="593"/>
                    <a:pt x="593" y="400"/>
                    <a:pt x="833" y="400"/>
                  </a:cubicBezTo>
                  <a:close/>
                  <a:moveTo>
                    <a:pt x="833" y="1"/>
                  </a:moveTo>
                  <a:cubicBezTo>
                    <a:pt x="374" y="1"/>
                    <a:pt x="0" y="375"/>
                    <a:pt x="0" y="833"/>
                  </a:cubicBezTo>
                  <a:cubicBezTo>
                    <a:pt x="0" y="1292"/>
                    <a:pt x="374" y="1666"/>
                    <a:pt x="833" y="1666"/>
                  </a:cubicBezTo>
                  <a:cubicBezTo>
                    <a:pt x="1292" y="1666"/>
                    <a:pt x="1665" y="1292"/>
                    <a:pt x="1665" y="833"/>
                  </a:cubicBezTo>
                  <a:cubicBezTo>
                    <a:pt x="1665" y="375"/>
                    <a:pt x="1292" y="1"/>
                    <a:pt x="833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Google Shape;5013;p33">
              <a:extLst>
                <a:ext uri="{FF2B5EF4-FFF2-40B4-BE49-F238E27FC236}">
                  <a16:creationId xmlns:a16="http://schemas.microsoft.com/office/drawing/2014/main" id="{9F018B13-AE60-48E4-AC9B-E579311846EA}"/>
                </a:ext>
              </a:extLst>
            </p:cNvPr>
            <p:cNvSpPr/>
            <p:nvPr/>
          </p:nvSpPr>
          <p:spPr>
            <a:xfrm>
              <a:off x="4908963" y="287875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1" y="400"/>
                  </a:moveTo>
                  <a:cubicBezTo>
                    <a:pt x="899" y="400"/>
                    <a:pt x="1043" y="544"/>
                    <a:pt x="1043" y="721"/>
                  </a:cubicBezTo>
                  <a:cubicBezTo>
                    <a:pt x="1043" y="899"/>
                    <a:pt x="899" y="1043"/>
                    <a:pt x="721" y="1043"/>
                  </a:cubicBezTo>
                  <a:cubicBezTo>
                    <a:pt x="544" y="1043"/>
                    <a:pt x="400" y="899"/>
                    <a:pt x="400" y="721"/>
                  </a:cubicBezTo>
                  <a:cubicBezTo>
                    <a:pt x="400" y="544"/>
                    <a:pt x="544" y="400"/>
                    <a:pt x="721" y="400"/>
                  </a:cubicBezTo>
                  <a:close/>
                  <a:moveTo>
                    <a:pt x="721" y="1"/>
                  </a:moveTo>
                  <a:cubicBezTo>
                    <a:pt x="324" y="1"/>
                    <a:pt x="1" y="323"/>
                    <a:pt x="1" y="721"/>
                  </a:cubicBezTo>
                  <a:cubicBezTo>
                    <a:pt x="1" y="1118"/>
                    <a:pt x="324" y="1443"/>
                    <a:pt x="721" y="1443"/>
                  </a:cubicBezTo>
                  <a:cubicBezTo>
                    <a:pt x="1118" y="1443"/>
                    <a:pt x="1443" y="1120"/>
                    <a:pt x="1443" y="721"/>
                  </a:cubicBezTo>
                  <a:cubicBezTo>
                    <a:pt x="1443" y="323"/>
                    <a:pt x="1118" y="1"/>
                    <a:pt x="72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5" name="Google Shape;5015;p33">
            <a:extLst>
              <a:ext uri="{FF2B5EF4-FFF2-40B4-BE49-F238E27FC236}">
                <a16:creationId xmlns:a16="http://schemas.microsoft.com/office/drawing/2014/main" id="{6222210E-0D48-4D3A-AAD4-0FF924D5318F}"/>
              </a:ext>
            </a:extLst>
          </p:cNvPr>
          <p:cNvSpPr/>
          <p:nvPr/>
        </p:nvSpPr>
        <p:spPr>
          <a:xfrm>
            <a:off x="7453617" y="3849190"/>
            <a:ext cx="313858" cy="645232"/>
          </a:xfrm>
          <a:custGeom>
            <a:avLst/>
            <a:gdLst/>
            <a:ahLst/>
            <a:cxnLst/>
            <a:rect l="l" t="t" r="r" b="b"/>
            <a:pathLst>
              <a:path w="6612" h="13593" extrusionOk="0">
                <a:moveTo>
                  <a:pt x="3108" y="776"/>
                </a:moveTo>
                <a:lnTo>
                  <a:pt x="3108" y="6444"/>
                </a:lnTo>
                <a:cubicBezTo>
                  <a:pt x="2914" y="6304"/>
                  <a:pt x="2711" y="6208"/>
                  <a:pt x="2592" y="6160"/>
                </a:cubicBezTo>
                <a:cubicBezTo>
                  <a:pt x="2031" y="4146"/>
                  <a:pt x="2284" y="2681"/>
                  <a:pt x="2600" y="1802"/>
                </a:cubicBezTo>
                <a:cubicBezTo>
                  <a:pt x="2757" y="1360"/>
                  <a:pt x="2948" y="1018"/>
                  <a:pt x="3108" y="776"/>
                </a:cubicBezTo>
                <a:close/>
                <a:moveTo>
                  <a:pt x="3306" y="0"/>
                </a:moveTo>
                <a:cubicBezTo>
                  <a:pt x="3256" y="0"/>
                  <a:pt x="3206" y="19"/>
                  <a:pt x="3167" y="56"/>
                </a:cubicBezTo>
                <a:cubicBezTo>
                  <a:pt x="3146" y="79"/>
                  <a:pt x="2613" y="600"/>
                  <a:pt x="2233" y="1645"/>
                </a:cubicBezTo>
                <a:cubicBezTo>
                  <a:pt x="1887" y="2596"/>
                  <a:pt x="1606" y="4187"/>
                  <a:pt x="2235" y="6363"/>
                </a:cubicBezTo>
                <a:cubicBezTo>
                  <a:pt x="2254" y="6425"/>
                  <a:pt x="2299" y="6474"/>
                  <a:pt x="2358" y="6495"/>
                </a:cubicBezTo>
                <a:cubicBezTo>
                  <a:pt x="2513" y="6550"/>
                  <a:pt x="2934" y="6744"/>
                  <a:pt x="3108" y="6992"/>
                </a:cubicBezTo>
                <a:lnTo>
                  <a:pt x="3108" y="7395"/>
                </a:lnTo>
                <a:lnTo>
                  <a:pt x="2454" y="7395"/>
                </a:lnTo>
                <a:cubicBezTo>
                  <a:pt x="2345" y="7395"/>
                  <a:pt x="2256" y="7485"/>
                  <a:pt x="2256" y="7595"/>
                </a:cubicBezTo>
                <a:cubicBezTo>
                  <a:pt x="2256" y="7706"/>
                  <a:pt x="2345" y="7795"/>
                  <a:pt x="2454" y="7795"/>
                </a:cubicBezTo>
                <a:lnTo>
                  <a:pt x="5272" y="7795"/>
                </a:lnTo>
                <a:cubicBezTo>
                  <a:pt x="5425" y="7795"/>
                  <a:pt x="5550" y="7918"/>
                  <a:pt x="5550" y="8073"/>
                </a:cubicBezTo>
                <a:cubicBezTo>
                  <a:pt x="5550" y="8226"/>
                  <a:pt x="5425" y="8351"/>
                  <a:pt x="5272" y="8351"/>
                </a:cubicBezTo>
                <a:lnTo>
                  <a:pt x="1341" y="8351"/>
                </a:lnTo>
                <a:cubicBezTo>
                  <a:pt x="1188" y="8351"/>
                  <a:pt x="1063" y="8226"/>
                  <a:pt x="1063" y="8071"/>
                </a:cubicBezTo>
                <a:cubicBezTo>
                  <a:pt x="1063" y="7918"/>
                  <a:pt x="1188" y="7795"/>
                  <a:pt x="1341" y="7795"/>
                </a:cubicBezTo>
                <a:lnTo>
                  <a:pt x="1600" y="7795"/>
                </a:lnTo>
                <a:cubicBezTo>
                  <a:pt x="1710" y="7795"/>
                  <a:pt x="1800" y="7706"/>
                  <a:pt x="1800" y="7595"/>
                </a:cubicBezTo>
                <a:cubicBezTo>
                  <a:pt x="1800" y="7485"/>
                  <a:pt x="1710" y="7395"/>
                  <a:pt x="1600" y="7395"/>
                </a:cubicBezTo>
                <a:lnTo>
                  <a:pt x="1341" y="7395"/>
                </a:lnTo>
                <a:cubicBezTo>
                  <a:pt x="967" y="7395"/>
                  <a:pt x="665" y="7699"/>
                  <a:pt x="665" y="8073"/>
                </a:cubicBezTo>
                <a:cubicBezTo>
                  <a:pt x="665" y="8330"/>
                  <a:pt x="808" y="8553"/>
                  <a:pt x="1020" y="8668"/>
                </a:cubicBezTo>
                <a:cubicBezTo>
                  <a:pt x="139" y="9186"/>
                  <a:pt x="1" y="10067"/>
                  <a:pt x="1" y="10897"/>
                </a:cubicBezTo>
                <a:cubicBezTo>
                  <a:pt x="1" y="11494"/>
                  <a:pt x="71" y="12250"/>
                  <a:pt x="614" y="12802"/>
                </a:cubicBezTo>
                <a:cubicBezTo>
                  <a:pt x="1139" y="13333"/>
                  <a:pt x="2018" y="13592"/>
                  <a:pt x="3305" y="13592"/>
                </a:cubicBezTo>
                <a:cubicBezTo>
                  <a:pt x="4567" y="13592"/>
                  <a:pt x="5435" y="13346"/>
                  <a:pt x="5962" y="12836"/>
                </a:cubicBezTo>
                <a:cubicBezTo>
                  <a:pt x="6043" y="12760"/>
                  <a:pt x="6045" y="12635"/>
                  <a:pt x="5968" y="12556"/>
                </a:cubicBezTo>
                <a:cubicBezTo>
                  <a:pt x="5929" y="12515"/>
                  <a:pt x="5876" y="12494"/>
                  <a:pt x="5824" y="12494"/>
                </a:cubicBezTo>
                <a:cubicBezTo>
                  <a:pt x="5774" y="12494"/>
                  <a:pt x="5724" y="12512"/>
                  <a:pt x="5686" y="12550"/>
                </a:cubicBezTo>
                <a:cubicBezTo>
                  <a:pt x="5238" y="12983"/>
                  <a:pt x="4458" y="13195"/>
                  <a:pt x="3305" y="13195"/>
                </a:cubicBezTo>
                <a:cubicBezTo>
                  <a:pt x="2131" y="13195"/>
                  <a:pt x="1343" y="12974"/>
                  <a:pt x="899" y="12522"/>
                </a:cubicBezTo>
                <a:cubicBezTo>
                  <a:pt x="553" y="12172"/>
                  <a:pt x="400" y="11670"/>
                  <a:pt x="400" y="10897"/>
                </a:cubicBezTo>
                <a:cubicBezTo>
                  <a:pt x="400" y="9836"/>
                  <a:pt x="653" y="9063"/>
                  <a:pt x="1884" y="8750"/>
                </a:cubicBezTo>
                <a:lnTo>
                  <a:pt x="4726" y="8750"/>
                </a:lnTo>
                <a:cubicBezTo>
                  <a:pt x="5960" y="9063"/>
                  <a:pt x="6213" y="9836"/>
                  <a:pt x="6213" y="10897"/>
                </a:cubicBezTo>
                <a:cubicBezTo>
                  <a:pt x="6213" y="11318"/>
                  <a:pt x="6170" y="11641"/>
                  <a:pt x="6079" y="11915"/>
                </a:cubicBezTo>
                <a:cubicBezTo>
                  <a:pt x="6043" y="12019"/>
                  <a:pt x="6100" y="12131"/>
                  <a:pt x="6204" y="12165"/>
                </a:cubicBezTo>
                <a:cubicBezTo>
                  <a:pt x="6225" y="12174"/>
                  <a:pt x="6246" y="12176"/>
                  <a:pt x="6268" y="12176"/>
                </a:cubicBezTo>
                <a:cubicBezTo>
                  <a:pt x="6351" y="12176"/>
                  <a:pt x="6429" y="12123"/>
                  <a:pt x="6457" y="12040"/>
                </a:cubicBezTo>
                <a:cubicBezTo>
                  <a:pt x="6561" y="11726"/>
                  <a:pt x="6612" y="11363"/>
                  <a:pt x="6612" y="10897"/>
                </a:cubicBezTo>
                <a:cubicBezTo>
                  <a:pt x="6612" y="10067"/>
                  <a:pt x="6472" y="9186"/>
                  <a:pt x="5592" y="8668"/>
                </a:cubicBezTo>
                <a:cubicBezTo>
                  <a:pt x="5805" y="8553"/>
                  <a:pt x="5947" y="8330"/>
                  <a:pt x="5947" y="8071"/>
                </a:cubicBezTo>
                <a:cubicBezTo>
                  <a:pt x="5947" y="7699"/>
                  <a:pt x="5643" y="7395"/>
                  <a:pt x="5272" y="7395"/>
                </a:cubicBezTo>
                <a:lnTo>
                  <a:pt x="3505" y="7395"/>
                </a:lnTo>
                <a:lnTo>
                  <a:pt x="3505" y="6992"/>
                </a:lnTo>
                <a:cubicBezTo>
                  <a:pt x="3677" y="6746"/>
                  <a:pt x="4097" y="6550"/>
                  <a:pt x="4252" y="6495"/>
                </a:cubicBezTo>
                <a:cubicBezTo>
                  <a:pt x="4314" y="6474"/>
                  <a:pt x="4359" y="6425"/>
                  <a:pt x="4378" y="6363"/>
                </a:cubicBezTo>
                <a:cubicBezTo>
                  <a:pt x="4751" y="5068"/>
                  <a:pt x="4847" y="3845"/>
                  <a:pt x="4660" y="2728"/>
                </a:cubicBezTo>
                <a:cubicBezTo>
                  <a:pt x="4645" y="2631"/>
                  <a:pt x="4562" y="2561"/>
                  <a:pt x="4465" y="2561"/>
                </a:cubicBezTo>
                <a:cubicBezTo>
                  <a:pt x="4454" y="2561"/>
                  <a:pt x="4442" y="2562"/>
                  <a:pt x="4431" y="2564"/>
                </a:cubicBezTo>
                <a:cubicBezTo>
                  <a:pt x="4322" y="2581"/>
                  <a:pt x="4250" y="2683"/>
                  <a:pt x="4267" y="2791"/>
                </a:cubicBezTo>
                <a:cubicBezTo>
                  <a:pt x="4439" y="3823"/>
                  <a:pt x="4356" y="4955"/>
                  <a:pt x="4021" y="6160"/>
                </a:cubicBezTo>
                <a:cubicBezTo>
                  <a:pt x="3902" y="6208"/>
                  <a:pt x="3696" y="6304"/>
                  <a:pt x="3505" y="6444"/>
                </a:cubicBezTo>
                <a:lnTo>
                  <a:pt x="3505" y="776"/>
                </a:lnTo>
                <a:cubicBezTo>
                  <a:pt x="3685" y="1050"/>
                  <a:pt x="3906" y="1456"/>
                  <a:pt x="4074" y="1986"/>
                </a:cubicBezTo>
                <a:cubicBezTo>
                  <a:pt x="4101" y="2072"/>
                  <a:pt x="4180" y="2126"/>
                  <a:pt x="4263" y="2126"/>
                </a:cubicBezTo>
                <a:cubicBezTo>
                  <a:pt x="4284" y="2126"/>
                  <a:pt x="4304" y="2123"/>
                  <a:pt x="4325" y="2116"/>
                </a:cubicBezTo>
                <a:cubicBezTo>
                  <a:pt x="4431" y="2084"/>
                  <a:pt x="4488" y="1972"/>
                  <a:pt x="4454" y="1868"/>
                </a:cubicBezTo>
                <a:cubicBezTo>
                  <a:pt x="4074" y="674"/>
                  <a:pt x="3471" y="82"/>
                  <a:pt x="3445" y="56"/>
                </a:cubicBezTo>
                <a:cubicBezTo>
                  <a:pt x="3406" y="19"/>
                  <a:pt x="3356" y="0"/>
                  <a:pt x="3306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D177A7A-C779-41E4-A9DE-BE6C575FB3D2}"/>
              </a:ext>
            </a:extLst>
          </p:cNvPr>
          <p:cNvSpPr txBox="1"/>
          <p:nvPr/>
        </p:nvSpPr>
        <p:spPr>
          <a:xfrm>
            <a:off x="6813261" y="5012206"/>
            <a:ext cx="1908428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1C17C7D-4E07-4C59-9C48-995D4066AFA6}"/>
              </a:ext>
            </a:extLst>
          </p:cNvPr>
          <p:cNvSpPr txBox="1"/>
          <p:nvPr/>
        </p:nvSpPr>
        <p:spPr>
          <a:xfrm>
            <a:off x="9284275" y="5038037"/>
            <a:ext cx="1908428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001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521;p28">
            <a:extLst>
              <a:ext uri="{FF2B5EF4-FFF2-40B4-BE49-F238E27FC236}">
                <a16:creationId xmlns:a16="http://schemas.microsoft.com/office/drawing/2014/main" id="{BA443E73-C798-4857-911E-570CE41C8A5C}"/>
              </a:ext>
            </a:extLst>
          </p:cNvPr>
          <p:cNvSpPr/>
          <p:nvPr/>
        </p:nvSpPr>
        <p:spPr>
          <a:xfrm>
            <a:off x="-1334736" y="-689148"/>
            <a:ext cx="3933179" cy="3218172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rgbClr val="86B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" name="Google Shape;11522;p28">
            <a:extLst>
              <a:ext uri="{FF2B5EF4-FFF2-40B4-BE49-F238E27FC236}">
                <a16:creationId xmlns:a16="http://schemas.microsoft.com/office/drawing/2014/main" id="{C19CF817-6BD0-439F-A9CB-46956CB7B186}"/>
              </a:ext>
            </a:extLst>
          </p:cNvPr>
          <p:cNvSpPr/>
          <p:nvPr/>
        </p:nvSpPr>
        <p:spPr>
          <a:xfrm rot="5400000">
            <a:off x="9978441" y="5356560"/>
            <a:ext cx="466477" cy="511826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rgbClr val="E5D0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Google Shape;11523;p28">
            <a:extLst>
              <a:ext uri="{FF2B5EF4-FFF2-40B4-BE49-F238E27FC236}">
                <a16:creationId xmlns:a16="http://schemas.microsoft.com/office/drawing/2014/main" id="{74D8CC21-7DFA-4702-8CDE-21D456688DC9}"/>
              </a:ext>
            </a:extLst>
          </p:cNvPr>
          <p:cNvSpPr/>
          <p:nvPr/>
        </p:nvSpPr>
        <p:spPr>
          <a:xfrm rot="5400000" flipH="1">
            <a:off x="8111253" y="5960227"/>
            <a:ext cx="381291" cy="311972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rgbClr val="FF7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" name="Google Shape;11524;p28">
            <a:extLst>
              <a:ext uri="{FF2B5EF4-FFF2-40B4-BE49-F238E27FC236}">
                <a16:creationId xmlns:a16="http://schemas.microsoft.com/office/drawing/2014/main" id="{E9DFA326-1AC9-4B56-86CE-1CCE1CD57C7C}"/>
              </a:ext>
            </a:extLst>
          </p:cNvPr>
          <p:cNvSpPr/>
          <p:nvPr/>
        </p:nvSpPr>
        <p:spPr>
          <a:xfrm rot="10800000">
            <a:off x="8075787" y="5734428"/>
            <a:ext cx="4271792" cy="1123572"/>
          </a:xfrm>
          <a:custGeom>
            <a:avLst/>
            <a:gdLst/>
            <a:ahLst/>
            <a:cxnLst/>
            <a:rect l="l" t="t" r="r" b="b"/>
            <a:pathLst>
              <a:path w="12333" h="4473" extrusionOk="0">
                <a:moveTo>
                  <a:pt x="17" y="0"/>
                </a:moveTo>
                <a:lnTo>
                  <a:pt x="33" y="4041"/>
                </a:lnTo>
                <a:cubicBezTo>
                  <a:pt x="0" y="4090"/>
                  <a:pt x="602" y="4280"/>
                  <a:pt x="652" y="4297"/>
                </a:cubicBezTo>
                <a:cubicBezTo>
                  <a:pt x="775" y="4335"/>
                  <a:pt x="897" y="4355"/>
                  <a:pt x="1019" y="4355"/>
                </a:cubicBezTo>
                <a:cubicBezTo>
                  <a:pt x="1221" y="4355"/>
                  <a:pt x="1420" y="4301"/>
                  <a:pt x="1612" y="4193"/>
                </a:cubicBezTo>
                <a:cubicBezTo>
                  <a:pt x="2198" y="3868"/>
                  <a:pt x="2577" y="3282"/>
                  <a:pt x="3159" y="2940"/>
                </a:cubicBezTo>
                <a:cubicBezTo>
                  <a:pt x="3576" y="2709"/>
                  <a:pt x="4037" y="2592"/>
                  <a:pt x="4498" y="2592"/>
                </a:cubicBezTo>
                <a:cubicBezTo>
                  <a:pt x="4893" y="2592"/>
                  <a:pt x="5287" y="2678"/>
                  <a:pt x="5653" y="2854"/>
                </a:cubicBezTo>
                <a:cubicBezTo>
                  <a:pt x="6131" y="3093"/>
                  <a:pt x="6494" y="3455"/>
                  <a:pt x="6906" y="3781"/>
                </a:cubicBezTo>
                <a:cubicBezTo>
                  <a:pt x="7302" y="4107"/>
                  <a:pt x="7817" y="4433"/>
                  <a:pt x="8333" y="4470"/>
                </a:cubicBezTo>
                <a:cubicBezTo>
                  <a:pt x="8363" y="4472"/>
                  <a:pt x="8393" y="4472"/>
                  <a:pt x="8423" y="4472"/>
                </a:cubicBezTo>
                <a:cubicBezTo>
                  <a:pt x="9185" y="4472"/>
                  <a:pt x="9795" y="3880"/>
                  <a:pt x="10291" y="3352"/>
                </a:cubicBezTo>
                <a:cubicBezTo>
                  <a:pt x="10786" y="2783"/>
                  <a:pt x="11252" y="2186"/>
                  <a:pt x="11648" y="1547"/>
                </a:cubicBezTo>
                <a:cubicBezTo>
                  <a:pt x="11837" y="1221"/>
                  <a:pt x="12006" y="879"/>
                  <a:pt x="12147" y="536"/>
                </a:cubicBezTo>
                <a:cubicBezTo>
                  <a:pt x="12212" y="380"/>
                  <a:pt x="12332" y="0"/>
                  <a:pt x="12332" y="0"/>
                </a:cubicBezTo>
                <a:close/>
              </a:path>
            </a:pathLst>
          </a:custGeom>
          <a:solidFill>
            <a:srgbClr val="FF7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11F580D-4BA8-47D6-ABEA-C887597B15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130" y="-76709"/>
            <a:ext cx="6858000" cy="6858000"/>
          </a:xfrm>
          <a:prstGeom prst="rect">
            <a:avLst/>
          </a:prstGeom>
        </p:spPr>
      </p:pic>
      <p:sp>
        <p:nvSpPr>
          <p:cNvPr id="14" name="Google Shape;1807;p38">
            <a:extLst>
              <a:ext uri="{FF2B5EF4-FFF2-40B4-BE49-F238E27FC236}">
                <a16:creationId xmlns:a16="http://schemas.microsoft.com/office/drawing/2014/main" id="{A520F9E6-1C4B-4C3F-BE48-0CF6C573F954}"/>
              </a:ext>
            </a:extLst>
          </p:cNvPr>
          <p:cNvSpPr/>
          <p:nvPr/>
        </p:nvSpPr>
        <p:spPr>
          <a:xfrm flipH="1">
            <a:off x="6935085" y="1516657"/>
            <a:ext cx="1522800" cy="502800"/>
          </a:xfrm>
          <a:prstGeom prst="roundRect">
            <a:avLst>
              <a:gd name="adj" fmla="val 50000"/>
            </a:avLst>
          </a:prstGeom>
          <a:solidFill>
            <a:srgbClr val="F9C7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2012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Google Shape;1812;p38">
            <a:extLst>
              <a:ext uri="{FF2B5EF4-FFF2-40B4-BE49-F238E27FC236}">
                <a16:creationId xmlns:a16="http://schemas.microsoft.com/office/drawing/2014/main" id="{4F9D1BF2-3D68-48A1-8F88-8C14C4E45700}"/>
              </a:ext>
            </a:extLst>
          </p:cNvPr>
          <p:cNvSpPr/>
          <p:nvPr/>
        </p:nvSpPr>
        <p:spPr>
          <a:xfrm flipH="1">
            <a:off x="6935085" y="3098571"/>
            <a:ext cx="1522800" cy="502800"/>
          </a:xfrm>
          <a:prstGeom prst="roundRect">
            <a:avLst>
              <a:gd name="adj" fmla="val 50000"/>
            </a:avLst>
          </a:prstGeom>
          <a:solidFill>
            <a:srgbClr val="F8961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2014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Google Shape;1817;p38">
            <a:extLst>
              <a:ext uri="{FF2B5EF4-FFF2-40B4-BE49-F238E27FC236}">
                <a16:creationId xmlns:a16="http://schemas.microsoft.com/office/drawing/2014/main" id="{7ADB43E5-3FF6-4C6F-ADAF-7DCF216C9192}"/>
              </a:ext>
            </a:extLst>
          </p:cNvPr>
          <p:cNvSpPr/>
          <p:nvPr/>
        </p:nvSpPr>
        <p:spPr>
          <a:xfrm flipH="1">
            <a:off x="6935085" y="4680486"/>
            <a:ext cx="1522800" cy="502800"/>
          </a:xfrm>
          <a:prstGeom prst="roundRect">
            <a:avLst>
              <a:gd name="adj" fmla="val 50000"/>
            </a:avLst>
          </a:prstGeom>
          <a:solidFill>
            <a:srgbClr val="F3722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2016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BEE5ED5-62CE-4F4F-8F32-A5D40F7C9F06}"/>
              </a:ext>
            </a:extLst>
          </p:cNvPr>
          <p:cNvSpPr txBox="1"/>
          <p:nvPr/>
        </p:nvSpPr>
        <p:spPr>
          <a:xfrm>
            <a:off x="8770354" y="1318931"/>
            <a:ext cx="2844418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rgbClr val="FFFFFF">
                    <a:lumMod val="65000"/>
                  </a:srgb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rgbClr val="FFFFFF">
                  <a:lumMod val="6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75BB234-0887-4167-ADAC-34D4B21A5F00}"/>
              </a:ext>
            </a:extLst>
          </p:cNvPr>
          <p:cNvSpPr txBox="1"/>
          <p:nvPr/>
        </p:nvSpPr>
        <p:spPr>
          <a:xfrm>
            <a:off x="8750904" y="2916969"/>
            <a:ext cx="2844418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rgbClr val="FFFFFF">
                    <a:lumMod val="65000"/>
                  </a:srgb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rgbClr val="FFFFFF">
                  <a:lumMod val="6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45A8FA3-C942-4794-8AF8-6191B1C3EF1A}"/>
              </a:ext>
            </a:extLst>
          </p:cNvPr>
          <p:cNvSpPr txBox="1"/>
          <p:nvPr/>
        </p:nvSpPr>
        <p:spPr>
          <a:xfrm>
            <a:off x="8770354" y="4572862"/>
            <a:ext cx="2844418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rgbClr val="FFFFFF">
                    <a:lumMod val="65000"/>
                  </a:srgb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rgbClr val="FFFFFF">
                  <a:lumMod val="6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562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/>
          <p:nvPr/>
        </p:nvSpPr>
        <p:spPr>
          <a:xfrm>
            <a:off x="-849233" y="1872901"/>
            <a:ext cx="11262200" cy="3150967"/>
          </a:xfrm>
          <a:custGeom>
            <a:avLst/>
            <a:gdLst/>
            <a:ahLst/>
            <a:cxnLst/>
            <a:rect l="l" t="t" r="r" b="b"/>
            <a:pathLst>
              <a:path w="337866" h="94529" extrusionOk="0">
                <a:moveTo>
                  <a:pt x="0" y="36334"/>
                </a:moveTo>
                <a:cubicBezTo>
                  <a:pt x="9202" y="44277"/>
                  <a:pt x="28628" y="86117"/>
                  <a:pt x="55210" y="83994"/>
                </a:cubicBezTo>
                <a:cubicBezTo>
                  <a:pt x="81793" y="81871"/>
                  <a:pt x="126070" y="21864"/>
                  <a:pt x="159495" y="23594"/>
                </a:cubicBezTo>
                <a:cubicBezTo>
                  <a:pt x="192920" y="25324"/>
                  <a:pt x="226031" y="98308"/>
                  <a:pt x="255759" y="94376"/>
                </a:cubicBezTo>
                <a:cubicBezTo>
                  <a:pt x="285488" y="90444"/>
                  <a:pt x="324182" y="15729"/>
                  <a:pt x="337866" y="0"/>
                </a:cubicBezTo>
              </a:path>
            </a:pathLst>
          </a:custGeom>
          <a:noFill/>
          <a:ln w="152400" cap="rnd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Google Shape;60;p15"/>
          <p:cNvSpPr/>
          <p:nvPr/>
        </p:nvSpPr>
        <p:spPr>
          <a:xfrm>
            <a:off x="-849233" y="1872901"/>
            <a:ext cx="11262200" cy="3150967"/>
          </a:xfrm>
          <a:custGeom>
            <a:avLst/>
            <a:gdLst/>
            <a:ahLst/>
            <a:cxnLst/>
            <a:rect l="l" t="t" r="r" b="b"/>
            <a:pathLst>
              <a:path w="337866" h="94529" extrusionOk="0">
                <a:moveTo>
                  <a:pt x="0" y="36334"/>
                </a:moveTo>
                <a:cubicBezTo>
                  <a:pt x="9202" y="44277"/>
                  <a:pt x="28628" y="86117"/>
                  <a:pt x="55210" y="83994"/>
                </a:cubicBezTo>
                <a:cubicBezTo>
                  <a:pt x="81793" y="81871"/>
                  <a:pt x="126070" y="21864"/>
                  <a:pt x="159495" y="23594"/>
                </a:cubicBezTo>
                <a:cubicBezTo>
                  <a:pt x="192920" y="25324"/>
                  <a:pt x="226031" y="98308"/>
                  <a:pt x="255759" y="94376"/>
                </a:cubicBezTo>
                <a:cubicBezTo>
                  <a:pt x="285488" y="90444"/>
                  <a:pt x="324182" y="15729"/>
                  <a:pt x="337866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Google Shape;64;p15"/>
          <p:cNvSpPr/>
          <p:nvPr/>
        </p:nvSpPr>
        <p:spPr>
          <a:xfrm>
            <a:off x="10072183" y="3882705"/>
            <a:ext cx="1454807" cy="927412"/>
          </a:xfrm>
          <a:custGeom>
            <a:avLst/>
            <a:gdLst/>
            <a:ahLst/>
            <a:cxnLst/>
            <a:rect l="l" t="t" r="r" b="b"/>
            <a:pathLst>
              <a:path w="48472" h="30900" extrusionOk="0">
                <a:moveTo>
                  <a:pt x="27985" y="0"/>
                </a:moveTo>
                <a:cubicBezTo>
                  <a:pt x="24718" y="0"/>
                  <a:pt x="21478" y="2184"/>
                  <a:pt x="20413" y="5290"/>
                </a:cubicBezTo>
                <a:cubicBezTo>
                  <a:pt x="18763" y="3365"/>
                  <a:pt x="16295" y="1993"/>
                  <a:pt x="13827" y="1993"/>
                </a:cubicBezTo>
                <a:cubicBezTo>
                  <a:pt x="13227" y="1993"/>
                  <a:pt x="12627" y="2074"/>
                  <a:pt x="12040" y="2248"/>
                </a:cubicBezTo>
                <a:cubicBezTo>
                  <a:pt x="8998" y="3137"/>
                  <a:pt x="7016" y="7067"/>
                  <a:pt x="8759" y="9698"/>
                </a:cubicBezTo>
                <a:cubicBezTo>
                  <a:pt x="7901" y="9292"/>
                  <a:pt x="7017" y="9104"/>
                  <a:pt x="6155" y="9104"/>
                </a:cubicBezTo>
                <a:cubicBezTo>
                  <a:pt x="3034" y="9104"/>
                  <a:pt x="219" y="11567"/>
                  <a:pt x="112" y="14996"/>
                </a:cubicBezTo>
                <a:cubicBezTo>
                  <a:pt x="1" y="18554"/>
                  <a:pt x="2897" y="21254"/>
                  <a:pt x="6171" y="21254"/>
                </a:cubicBezTo>
                <a:cubicBezTo>
                  <a:pt x="6922" y="21254"/>
                  <a:pt x="7692" y="21112"/>
                  <a:pt x="8451" y="20806"/>
                </a:cubicBezTo>
                <a:lnTo>
                  <a:pt x="8451" y="20806"/>
                </a:lnTo>
                <a:cubicBezTo>
                  <a:pt x="8212" y="24975"/>
                  <a:pt x="10741" y="29384"/>
                  <a:pt x="14774" y="30614"/>
                </a:cubicBezTo>
                <a:cubicBezTo>
                  <a:pt x="15408" y="30808"/>
                  <a:pt x="16064" y="30899"/>
                  <a:pt x="16721" y="30899"/>
                </a:cubicBezTo>
                <a:cubicBezTo>
                  <a:pt x="20241" y="30899"/>
                  <a:pt x="23782" y="28279"/>
                  <a:pt x="24070" y="24736"/>
                </a:cubicBezTo>
                <a:cubicBezTo>
                  <a:pt x="25505" y="27163"/>
                  <a:pt x="27897" y="29111"/>
                  <a:pt x="30666" y="29658"/>
                </a:cubicBezTo>
                <a:cubicBezTo>
                  <a:pt x="31167" y="29757"/>
                  <a:pt x="31679" y="29805"/>
                  <a:pt x="32193" y="29805"/>
                </a:cubicBezTo>
                <a:cubicBezTo>
                  <a:pt x="34514" y="29805"/>
                  <a:pt x="36853" y="28811"/>
                  <a:pt x="38253" y="26992"/>
                </a:cubicBezTo>
                <a:cubicBezTo>
                  <a:pt x="40133" y="24599"/>
                  <a:pt x="39859" y="21558"/>
                  <a:pt x="38253" y="19131"/>
                </a:cubicBezTo>
                <a:lnTo>
                  <a:pt x="38253" y="19131"/>
                </a:lnTo>
                <a:cubicBezTo>
                  <a:pt x="39869" y="19365"/>
                  <a:pt x="41421" y="20049"/>
                  <a:pt x="43008" y="20049"/>
                </a:cubicBezTo>
                <a:cubicBezTo>
                  <a:pt x="43736" y="20049"/>
                  <a:pt x="44472" y="19905"/>
                  <a:pt x="45225" y="19507"/>
                </a:cubicBezTo>
                <a:cubicBezTo>
                  <a:pt x="46353" y="18858"/>
                  <a:pt x="47241" y="17798"/>
                  <a:pt x="47651" y="16534"/>
                </a:cubicBezTo>
                <a:cubicBezTo>
                  <a:pt x="48472" y="14449"/>
                  <a:pt x="48267" y="12125"/>
                  <a:pt x="47139" y="10211"/>
                </a:cubicBezTo>
                <a:cubicBezTo>
                  <a:pt x="46100" y="8559"/>
                  <a:pt x="44000" y="7934"/>
                  <a:pt x="41808" y="7934"/>
                </a:cubicBezTo>
                <a:cubicBezTo>
                  <a:pt x="39601" y="7934"/>
                  <a:pt x="37301" y="8568"/>
                  <a:pt x="35895" y="9425"/>
                </a:cubicBezTo>
                <a:cubicBezTo>
                  <a:pt x="36202" y="9186"/>
                  <a:pt x="36271" y="8707"/>
                  <a:pt x="36168" y="8092"/>
                </a:cubicBezTo>
                <a:cubicBezTo>
                  <a:pt x="35826" y="6588"/>
                  <a:pt x="35245" y="5119"/>
                  <a:pt x="34425" y="3786"/>
                </a:cubicBezTo>
                <a:cubicBezTo>
                  <a:pt x="33195" y="2077"/>
                  <a:pt x="31588" y="608"/>
                  <a:pt x="29504" y="163"/>
                </a:cubicBezTo>
                <a:cubicBezTo>
                  <a:pt x="29002" y="53"/>
                  <a:pt x="28494" y="0"/>
                  <a:pt x="2798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Google Shape;65;p15"/>
          <p:cNvSpPr/>
          <p:nvPr/>
        </p:nvSpPr>
        <p:spPr>
          <a:xfrm>
            <a:off x="10076566" y="4342000"/>
            <a:ext cx="1422723" cy="468118"/>
          </a:xfrm>
          <a:custGeom>
            <a:avLst/>
            <a:gdLst/>
            <a:ahLst/>
            <a:cxnLst/>
            <a:rect l="l" t="t" r="r" b="b"/>
            <a:pathLst>
              <a:path w="47403" h="15597" extrusionOk="0">
                <a:moveTo>
                  <a:pt x="0" y="0"/>
                </a:moveTo>
                <a:lnTo>
                  <a:pt x="0" y="0"/>
                </a:lnTo>
                <a:cubicBezTo>
                  <a:pt x="34" y="1231"/>
                  <a:pt x="410" y="2427"/>
                  <a:pt x="1128" y="3452"/>
                </a:cubicBezTo>
                <a:cubicBezTo>
                  <a:pt x="2328" y="5020"/>
                  <a:pt x="4177" y="5885"/>
                  <a:pt x="6072" y="5885"/>
                </a:cubicBezTo>
                <a:cubicBezTo>
                  <a:pt x="6822" y="5885"/>
                  <a:pt x="7578" y="5750"/>
                  <a:pt x="8305" y="5469"/>
                </a:cubicBezTo>
                <a:lnTo>
                  <a:pt x="8305" y="5469"/>
                </a:lnTo>
                <a:cubicBezTo>
                  <a:pt x="8066" y="9672"/>
                  <a:pt x="10595" y="14081"/>
                  <a:pt x="14628" y="15311"/>
                </a:cubicBezTo>
                <a:cubicBezTo>
                  <a:pt x="15262" y="15505"/>
                  <a:pt x="15918" y="15596"/>
                  <a:pt x="16575" y="15596"/>
                </a:cubicBezTo>
                <a:cubicBezTo>
                  <a:pt x="20095" y="15596"/>
                  <a:pt x="23636" y="12976"/>
                  <a:pt x="23924" y="9433"/>
                </a:cubicBezTo>
                <a:cubicBezTo>
                  <a:pt x="25359" y="11860"/>
                  <a:pt x="27751" y="13774"/>
                  <a:pt x="30520" y="14355"/>
                </a:cubicBezTo>
                <a:cubicBezTo>
                  <a:pt x="31021" y="14454"/>
                  <a:pt x="31533" y="14502"/>
                  <a:pt x="32047" y="14502"/>
                </a:cubicBezTo>
                <a:cubicBezTo>
                  <a:pt x="34368" y="14502"/>
                  <a:pt x="36707" y="13508"/>
                  <a:pt x="38107" y="11689"/>
                </a:cubicBezTo>
                <a:cubicBezTo>
                  <a:pt x="39987" y="9296"/>
                  <a:pt x="39713" y="6255"/>
                  <a:pt x="38107" y="3828"/>
                </a:cubicBezTo>
                <a:lnTo>
                  <a:pt x="38107" y="3828"/>
                </a:lnTo>
                <a:cubicBezTo>
                  <a:pt x="39723" y="4062"/>
                  <a:pt x="41275" y="4746"/>
                  <a:pt x="42862" y="4746"/>
                </a:cubicBezTo>
                <a:cubicBezTo>
                  <a:pt x="43590" y="4746"/>
                  <a:pt x="44326" y="4602"/>
                  <a:pt x="45079" y="4204"/>
                </a:cubicBezTo>
                <a:cubicBezTo>
                  <a:pt x="46138" y="3589"/>
                  <a:pt x="46924" y="2666"/>
                  <a:pt x="47403" y="1538"/>
                </a:cubicBezTo>
                <a:lnTo>
                  <a:pt x="47403" y="1538"/>
                </a:lnTo>
                <a:cubicBezTo>
                  <a:pt x="46343" y="1778"/>
                  <a:pt x="45284" y="1983"/>
                  <a:pt x="44190" y="2085"/>
                </a:cubicBezTo>
                <a:cubicBezTo>
                  <a:pt x="43694" y="2129"/>
                  <a:pt x="43195" y="2152"/>
                  <a:pt x="42695" y="2152"/>
                </a:cubicBezTo>
                <a:cubicBezTo>
                  <a:pt x="40094" y="2152"/>
                  <a:pt x="37483" y="1536"/>
                  <a:pt x="35304" y="103"/>
                </a:cubicBezTo>
                <a:lnTo>
                  <a:pt x="35304" y="103"/>
                </a:lnTo>
                <a:cubicBezTo>
                  <a:pt x="35509" y="2154"/>
                  <a:pt x="35168" y="4238"/>
                  <a:pt x="34313" y="6118"/>
                </a:cubicBezTo>
                <a:cubicBezTo>
                  <a:pt x="33698" y="7519"/>
                  <a:pt x="32673" y="8886"/>
                  <a:pt x="31237" y="9296"/>
                </a:cubicBezTo>
                <a:cubicBezTo>
                  <a:pt x="30942" y="9379"/>
                  <a:pt x="30641" y="9417"/>
                  <a:pt x="30337" y="9417"/>
                </a:cubicBezTo>
                <a:cubicBezTo>
                  <a:pt x="29130" y="9417"/>
                  <a:pt x="27901" y="8810"/>
                  <a:pt x="27000" y="7964"/>
                </a:cubicBezTo>
                <a:cubicBezTo>
                  <a:pt x="25872" y="6904"/>
                  <a:pt x="25154" y="5503"/>
                  <a:pt x="24470" y="4136"/>
                </a:cubicBezTo>
                <a:cubicBezTo>
                  <a:pt x="24095" y="5879"/>
                  <a:pt x="23719" y="7690"/>
                  <a:pt x="22591" y="9091"/>
                </a:cubicBezTo>
                <a:cubicBezTo>
                  <a:pt x="21820" y="10025"/>
                  <a:pt x="20587" y="10672"/>
                  <a:pt x="19403" y="10672"/>
                </a:cubicBezTo>
                <a:cubicBezTo>
                  <a:pt x="18855" y="10672"/>
                  <a:pt x="18317" y="10533"/>
                  <a:pt x="17840" y="10219"/>
                </a:cubicBezTo>
                <a:cubicBezTo>
                  <a:pt x="16644" y="9433"/>
                  <a:pt x="16234" y="7827"/>
                  <a:pt x="16200" y="6391"/>
                </a:cubicBezTo>
                <a:cubicBezTo>
                  <a:pt x="16200" y="4956"/>
                  <a:pt x="16405" y="3486"/>
                  <a:pt x="16063" y="2085"/>
                </a:cubicBezTo>
                <a:cubicBezTo>
                  <a:pt x="13873" y="3108"/>
                  <a:pt x="11513" y="3622"/>
                  <a:pt x="9152" y="3622"/>
                </a:cubicBezTo>
                <a:cubicBezTo>
                  <a:pt x="7018" y="3622"/>
                  <a:pt x="4883" y="3202"/>
                  <a:pt x="2871" y="2359"/>
                </a:cubicBezTo>
                <a:cubicBezTo>
                  <a:pt x="1504" y="1778"/>
                  <a:pt x="820" y="889"/>
                  <a:pt x="0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Google Shape;66;p15"/>
          <p:cNvSpPr/>
          <p:nvPr/>
        </p:nvSpPr>
        <p:spPr>
          <a:xfrm>
            <a:off x="10049883" y="3902784"/>
            <a:ext cx="1532511" cy="909104"/>
          </a:xfrm>
          <a:custGeom>
            <a:avLst/>
            <a:gdLst/>
            <a:ahLst/>
            <a:cxnLst/>
            <a:rect l="l" t="t" r="r" b="b"/>
            <a:pathLst>
              <a:path w="51061" h="30290" extrusionOk="0">
                <a:moveTo>
                  <a:pt x="29647" y="888"/>
                </a:moveTo>
                <a:cubicBezTo>
                  <a:pt x="32140" y="888"/>
                  <a:pt x="34404" y="2601"/>
                  <a:pt x="35442" y="4860"/>
                </a:cubicBezTo>
                <a:cubicBezTo>
                  <a:pt x="36125" y="6364"/>
                  <a:pt x="36330" y="8038"/>
                  <a:pt x="36057" y="9645"/>
                </a:cubicBezTo>
                <a:cubicBezTo>
                  <a:pt x="35983" y="9988"/>
                  <a:pt x="36244" y="10261"/>
                  <a:pt x="36537" y="10261"/>
                </a:cubicBezTo>
                <a:cubicBezTo>
                  <a:pt x="36652" y="10261"/>
                  <a:pt x="36771" y="10219"/>
                  <a:pt x="36877" y="10123"/>
                </a:cubicBezTo>
                <a:cubicBezTo>
                  <a:pt x="38415" y="8585"/>
                  <a:pt x="40295" y="7321"/>
                  <a:pt x="42482" y="6945"/>
                </a:cubicBezTo>
                <a:cubicBezTo>
                  <a:pt x="42841" y="6879"/>
                  <a:pt x="43203" y="6847"/>
                  <a:pt x="43563" y="6847"/>
                </a:cubicBezTo>
                <a:cubicBezTo>
                  <a:pt x="45089" y="6847"/>
                  <a:pt x="46566" y="7437"/>
                  <a:pt x="47506" y="8654"/>
                </a:cubicBezTo>
                <a:cubicBezTo>
                  <a:pt x="48531" y="10055"/>
                  <a:pt x="48907" y="11798"/>
                  <a:pt x="48565" y="13472"/>
                </a:cubicBezTo>
                <a:cubicBezTo>
                  <a:pt x="48155" y="15250"/>
                  <a:pt x="46959" y="16719"/>
                  <a:pt x="45319" y="17505"/>
                </a:cubicBezTo>
                <a:cubicBezTo>
                  <a:pt x="44278" y="17998"/>
                  <a:pt x="43149" y="18247"/>
                  <a:pt x="42021" y="18247"/>
                </a:cubicBezTo>
                <a:cubicBezTo>
                  <a:pt x="41038" y="18247"/>
                  <a:pt x="40056" y="18058"/>
                  <a:pt x="39133" y="17676"/>
                </a:cubicBezTo>
                <a:cubicBezTo>
                  <a:pt x="39051" y="17632"/>
                  <a:pt x="38968" y="17612"/>
                  <a:pt x="38888" y="17612"/>
                </a:cubicBezTo>
                <a:cubicBezTo>
                  <a:pt x="38536" y="17612"/>
                  <a:pt x="38254" y="17997"/>
                  <a:pt x="38449" y="18360"/>
                </a:cubicBezTo>
                <a:cubicBezTo>
                  <a:pt x="39611" y="20855"/>
                  <a:pt x="38723" y="23965"/>
                  <a:pt x="36809" y="25810"/>
                </a:cubicBezTo>
                <a:cubicBezTo>
                  <a:pt x="35817" y="26767"/>
                  <a:pt x="34553" y="27348"/>
                  <a:pt x="33186" y="27451"/>
                </a:cubicBezTo>
                <a:cubicBezTo>
                  <a:pt x="33122" y="27452"/>
                  <a:pt x="33059" y="27453"/>
                  <a:pt x="32995" y="27453"/>
                </a:cubicBezTo>
                <a:cubicBezTo>
                  <a:pt x="31661" y="27453"/>
                  <a:pt x="30363" y="27110"/>
                  <a:pt x="29221" y="26425"/>
                </a:cubicBezTo>
                <a:cubicBezTo>
                  <a:pt x="27854" y="25639"/>
                  <a:pt x="26829" y="24375"/>
                  <a:pt x="26385" y="22871"/>
                </a:cubicBezTo>
                <a:cubicBezTo>
                  <a:pt x="26309" y="22643"/>
                  <a:pt x="26118" y="22537"/>
                  <a:pt x="25927" y="22537"/>
                </a:cubicBezTo>
                <a:cubicBezTo>
                  <a:pt x="25688" y="22537"/>
                  <a:pt x="25447" y="22704"/>
                  <a:pt x="25428" y="23008"/>
                </a:cubicBezTo>
                <a:cubicBezTo>
                  <a:pt x="25291" y="25981"/>
                  <a:pt x="22762" y="28510"/>
                  <a:pt x="19891" y="29159"/>
                </a:cubicBezTo>
                <a:cubicBezTo>
                  <a:pt x="19434" y="29268"/>
                  <a:pt x="18969" y="29322"/>
                  <a:pt x="18506" y="29322"/>
                </a:cubicBezTo>
                <a:cubicBezTo>
                  <a:pt x="17518" y="29322"/>
                  <a:pt x="16538" y="29078"/>
                  <a:pt x="15653" y="28613"/>
                </a:cubicBezTo>
                <a:cubicBezTo>
                  <a:pt x="14355" y="27895"/>
                  <a:pt x="13261" y="26835"/>
                  <a:pt x="12577" y="25503"/>
                </a:cubicBezTo>
                <a:cubicBezTo>
                  <a:pt x="11723" y="24067"/>
                  <a:pt x="11450" y="22358"/>
                  <a:pt x="11723" y="20718"/>
                </a:cubicBezTo>
                <a:cubicBezTo>
                  <a:pt x="11812" y="20392"/>
                  <a:pt x="11566" y="20117"/>
                  <a:pt x="11277" y="20117"/>
                </a:cubicBezTo>
                <a:cubicBezTo>
                  <a:pt x="11232" y="20117"/>
                  <a:pt x="11187" y="20123"/>
                  <a:pt x="11142" y="20137"/>
                </a:cubicBezTo>
                <a:cubicBezTo>
                  <a:pt x="10114" y="20289"/>
                  <a:pt x="9054" y="20410"/>
                  <a:pt x="7997" y="20410"/>
                </a:cubicBezTo>
                <a:cubicBezTo>
                  <a:pt x="7157" y="20410"/>
                  <a:pt x="6320" y="20334"/>
                  <a:pt x="5503" y="20137"/>
                </a:cubicBezTo>
                <a:cubicBezTo>
                  <a:pt x="4033" y="19795"/>
                  <a:pt x="2735" y="18941"/>
                  <a:pt x="1812" y="17744"/>
                </a:cubicBezTo>
                <a:cubicBezTo>
                  <a:pt x="1026" y="16548"/>
                  <a:pt x="821" y="15045"/>
                  <a:pt x="1231" y="13677"/>
                </a:cubicBezTo>
                <a:cubicBezTo>
                  <a:pt x="1641" y="12242"/>
                  <a:pt x="2632" y="11046"/>
                  <a:pt x="3931" y="10362"/>
                </a:cubicBezTo>
                <a:cubicBezTo>
                  <a:pt x="4976" y="9805"/>
                  <a:pt x="6115" y="9532"/>
                  <a:pt x="7275" y="9532"/>
                </a:cubicBezTo>
                <a:cubicBezTo>
                  <a:pt x="7822" y="9532"/>
                  <a:pt x="8373" y="9592"/>
                  <a:pt x="8921" y="9713"/>
                </a:cubicBezTo>
                <a:cubicBezTo>
                  <a:pt x="8960" y="9722"/>
                  <a:pt x="8999" y="9726"/>
                  <a:pt x="9038" y="9726"/>
                </a:cubicBezTo>
                <a:cubicBezTo>
                  <a:pt x="9295" y="9726"/>
                  <a:pt x="9506" y="9532"/>
                  <a:pt x="9536" y="9235"/>
                </a:cubicBezTo>
                <a:cubicBezTo>
                  <a:pt x="9467" y="8688"/>
                  <a:pt x="9502" y="8141"/>
                  <a:pt x="9604" y="7594"/>
                </a:cubicBezTo>
                <a:cubicBezTo>
                  <a:pt x="9741" y="7047"/>
                  <a:pt x="9946" y="6535"/>
                  <a:pt x="10185" y="6056"/>
                </a:cubicBezTo>
                <a:cubicBezTo>
                  <a:pt x="10732" y="5065"/>
                  <a:pt x="11484" y="4211"/>
                  <a:pt x="12407" y="3595"/>
                </a:cubicBezTo>
                <a:cubicBezTo>
                  <a:pt x="13410" y="2964"/>
                  <a:pt x="14554" y="2645"/>
                  <a:pt x="15698" y="2645"/>
                </a:cubicBezTo>
                <a:cubicBezTo>
                  <a:pt x="16658" y="2645"/>
                  <a:pt x="17617" y="2870"/>
                  <a:pt x="18490" y="3322"/>
                </a:cubicBezTo>
                <a:cubicBezTo>
                  <a:pt x="19618" y="3835"/>
                  <a:pt x="20575" y="4621"/>
                  <a:pt x="21292" y="5646"/>
                </a:cubicBezTo>
                <a:cubicBezTo>
                  <a:pt x="21375" y="5760"/>
                  <a:pt x="21487" y="5808"/>
                  <a:pt x="21596" y="5808"/>
                </a:cubicBezTo>
                <a:cubicBezTo>
                  <a:pt x="21597" y="5808"/>
                  <a:pt x="21599" y="5808"/>
                  <a:pt x="21600" y="5808"/>
                </a:cubicBezTo>
                <a:lnTo>
                  <a:pt x="21600" y="5808"/>
                </a:lnTo>
                <a:cubicBezTo>
                  <a:pt x="21634" y="5845"/>
                  <a:pt x="21668" y="5882"/>
                  <a:pt x="21703" y="5919"/>
                </a:cubicBezTo>
                <a:cubicBezTo>
                  <a:pt x="21771" y="5988"/>
                  <a:pt x="21865" y="6022"/>
                  <a:pt x="21955" y="6022"/>
                </a:cubicBezTo>
                <a:cubicBezTo>
                  <a:pt x="22044" y="6022"/>
                  <a:pt x="22130" y="5988"/>
                  <a:pt x="22181" y="5919"/>
                </a:cubicBezTo>
                <a:cubicBezTo>
                  <a:pt x="23856" y="3800"/>
                  <a:pt x="25906" y="1442"/>
                  <a:pt x="28743" y="964"/>
                </a:cubicBezTo>
                <a:cubicBezTo>
                  <a:pt x="29046" y="913"/>
                  <a:pt x="29348" y="888"/>
                  <a:pt x="29647" y="888"/>
                </a:cubicBezTo>
                <a:close/>
                <a:moveTo>
                  <a:pt x="29673" y="0"/>
                </a:moveTo>
                <a:cubicBezTo>
                  <a:pt x="29568" y="0"/>
                  <a:pt x="29463" y="2"/>
                  <a:pt x="29358" y="7"/>
                </a:cubicBezTo>
                <a:cubicBezTo>
                  <a:pt x="27854" y="178"/>
                  <a:pt x="26419" y="759"/>
                  <a:pt x="25223" y="1716"/>
                </a:cubicBezTo>
                <a:cubicBezTo>
                  <a:pt x="23969" y="2750"/>
                  <a:pt x="22860" y="3899"/>
                  <a:pt x="21920" y="5162"/>
                </a:cubicBezTo>
                <a:lnTo>
                  <a:pt x="21920" y="5162"/>
                </a:lnTo>
                <a:cubicBezTo>
                  <a:pt x="21885" y="5125"/>
                  <a:pt x="21849" y="5088"/>
                  <a:pt x="21814" y="5051"/>
                </a:cubicBezTo>
                <a:lnTo>
                  <a:pt x="21814" y="5051"/>
                </a:lnTo>
                <a:cubicBezTo>
                  <a:pt x="21210" y="4053"/>
                  <a:pt x="20398" y="3212"/>
                  <a:pt x="19379" y="2638"/>
                </a:cubicBezTo>
                <a:cubicBezTo>
                  <a:pt x="18285" y="2023"/>
                  <a:pt x="17055" y="1682"/>
                  <a:pt x="15824" y="1682"/>
                </a:cubicBezTo>
                <a:cubicBezTo>
                  <a:pt x="13261" y="1682"/>
                  <a:pt x="10903" y="3014"/>
                  <a:pt x="9638" y="5202"/>
                </a:cubicBezTo>
                <a:cubicBezTo>
                  <a:pt x="8987" y="6267"/>
                  <a:pt x="8618" y="7461"/>
                  <a:pt x="8553" y="8671"/>
                </a:cubicBezTo>
                <a:lnTo>
                  <a:pt x="8553" y="8671"/>
                </a:lnTo>
                <a:cubicBezTo>
                  <a:pt x="8130" y="8605"/>
                  <a:pt x="7705" y="8572"/>
                  <a:pt x="7281" y="8572"/>
                </a:cubicBezTo>
                <a:cubicBezTo>
                  <a:pt x="6151" y="8572"/>
                  <a:pt x="5032" y="8807"/>
                  <a:pt x="3999" y="9269"/>
                </a:cubicBezTo>
                <a:cubicBezTo>
                  <a:pt x="2461" y="9952"/>
                  <a:pt x="1231" y="11251"/>
                  <a:pt x="616" y="12857"/>
                </a:cubicBezTo>
                <a:cubicBezTo>
                  <a:pt x="0" y="14361"/>
                  <a:pt x="35" y="16104"/>
                  <a:pt x="718" y="17574"/>
                </a:cubicBezTo>
                <a:cubicBezTo>
                  <a:pt x="1538" y="19112"/>
                  <a:pt x="2940" y="20239"/>
                  <a:pt x="4580" y="20786"/>
                </a:cubicBezTo>
                <a:cubicBezTo>
                  <a:pt x="5708" y="21192"/>
                  <a:pt x="6882" y="21333"/>
                  <a:pt x="8069" y="21333"/>
                </a:cubicBezTo>
                <a:cubicBezTo>
                  <a:pt x="8945" y="21333"/>
                  <a:pt x="9828" y="21256"/>
                  <a:pt x="10704" y="21151"/>
                </a:cubicBezTo>
                <a:lnTo>
                  <a:pt x="10704" y="21151"/>
                </a:lnTo>
                <a:cubicBezTo>
                  <a:pt x="10425" y="24283"/>
                  <a:pt x="12058" y="27475"/>
                  <a:pt x="14696" y="29159"/>
                </a:cubicBezTo>
                <a:cubicBezTo>
                  <a:pt x="15877" y="29901"/>
                  <a:pt x="17212" y="30289"/>
                  <a:pt x="18578" y="30289"/>
                </a:cubicBezTo>
                <a:cubicBezTo>
                  <a:pt x="18912" y="30289"/>
                  <a:pt x="19248" y="30266"/>
                  <a:pt x="19584" y="30219"/>
                </a:cubicBezTo>
                <a:cubicBezTo>
                  <a:pt x="21258" y="29980"/>
                  <a:pt x="22796" y="29194"/>
                  <a:pt x="24027" y="28032"/>
                </a:cubicBezTo>
                <a:cubicBezTo>
                  <a:pt x="25023" y="27108"/>
                  <a:pt x="25742" y="25926"/>
                  <a:pt x="26112" y="24632"/>
                </a:cubicBezTo>
                <a:lnTo>
                  <a:pt x="26112" y="24632"/>
                </a:lnTo>
                <a:cubicBezTo>
                  <a:pt x="27438" y="26895"/>
                  <a:pt x="30009" y="28391"/>
                  <a:pt x="32673" y="28476"/>
                </a:cubicBezTo>
                <a:cubicBezTo>
                  <a:pt x="32721" y="28477"/>
                  <a:pt x="32768" y="28477"/>
                  <a:pt x="32815" y="28477"/>
                </a:cubicBezTo>
                <a:cubicBezTo>
                  <a:pt x="34372" y="28477"/>
                  <a:pt x="35889" y="27934"/>
                  <a:pt x="37116" y="26972"/>
                </a:cubicBezTo>
                <a:cubicBezTo>
                  <a:pt x="38347" y="25947"/>
                  <a:pt x="39235" y="24614"/>
                  <a:pt x="39679" y="23076"/>
                </a:cubicBezTo>
                <a:cubicBezTo>
                  <a:pt x="40085" y="21697"/>
                  <a:pt x="40084" y="20254"/>
                  <a:pt x="39694" y="18898"/>
                </a:cubicBezTo>
                <a:lnTo>
                  <a:pt x="39694" y="18898"/>
                </a:lnTo>
                <a:cubicBezTo>
                  <a:pt x="40484" y="19129"/>
                  <a:pt x="41300" y="19242"/>
                  <a:pt x="42115" y="19242"/>
                </a:cubicBezTo>
                <a:cubicBezTo>
                  <a:pt x="43118" y="19242"/>
                  <a:pt x="44121" y="19071"/>
                  <a:pt x="45079" y="18736"/>
                </a:cubicBezTo>
                <a:cubicBezTo>
                  <a:pt x="49283" y="17334"/>
                  <a:pt x="51060" y="12379"/>
                  <a:pt x="48702" y="8619"/>
                </a:cubicBezTo>
                <a:cubicBezTo>
                  <a:pt x="47622" y="6904"/>
                  <a:pt x="45744" y="5867"/>
                  <a:pt x="43728" y="5867"/>
                </a:cubicBezTo>
                <a:cubicBezTo>
                  <a:pt x="43575" y="5867"/>
                  <a:pt x="43422" y="5873"/>
                  <a:pt x="43268" y="5885"/>
                </a:cubicBezTo>
                <a:cubicBezTo>
                  <a:pt x="41935" y="5988"/>
                  <a:pt x="40636" y="6398"/>
                  <a:pt x="39440" y="7047"/>
                </a:cubicBezTo>
                <a:cubicBezTo>
                  <a:pt x="38612" y="7497"/>
                  <a:pt x="37833" y="8012"/>
                  <a:pt x="37115" y="8604"/>
                </a:cubicBezTo>
                <a:lnTo>
                  <a:pt x="37115" y="8604"/>
                </a:lnTo>
                <a:cubicBezTo>
                  <a:pt x="37217" y="5791"/>
                  <a:pt x="36127" y="2961"/>
                  <a:pt x="33733" y="1306"/>
                </a:cubicBezTo>
                <a:cubicBezTo>
                  <a:pt x="32553" y="444"/>
                  <a:pt x="31135" y="0"/>
                  <a:pt x="296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6124707" y="1819279"/>
            <a:ext cx="1802270" cy="1043324"/>
          </a:xfrm>
          <a:custGeom>
            <a:avLst/>
            <a:gdLst/>
            <a:ahLst/>
            <a:cxnLst/>
            <a:rect l="l" t="t" r="r" b="b"/>
            <a:pathLst>
              <a:path w="60049" h="34762" extrusionOk="0">
                <a:moveTo>
                  <a:pt x="33763" y="1"/>
                </a:moveTo>
                <a:cubicBezTo>
                  <a:pt x="31706" y="1"/>
                  <a:pt x="29624" y="840"/>
                  <a:pt x="28094" y="2248"/>
                </a:cubicBezTo>
                <a:cubicBezTo>
                  <a:pt x="26119" y="4096"/>
                  <a:pt x="25094" y="7250"/>
                  <a:pt x="24853" y="10050"/>
                </a:cubicBezTo>
                <a:lnTo>
                  <a:pt x="24853" y="10050"/>
                </a:lnTo>
                <a:cubicBezTo>
                  <a:pt x="24859" y="7656"/>
                  <a:pt x="23079" y="5342"/>
                  <a:pt x="20746" y="4743"/>
                </a:cubicBezTo>
                <a:cubicBezTo>
                  <a:pt x="20310" y="4647"/>
                  <a:pt x="19873" y="4600"/>
                  <a:pt x="19440" y="4600"/>
                </a:cubicBezTo>
                <a:cubicBezTo>
                  <a:pt x="17258" y="4600"/>
                  <a:pt x="15194" y="5783"/>
                  <a:pt x="14081" y="7750"/>
                </a:cubicBezTo>
                <a:cubicBezTo>
                  <a:pt x="12646" y="10416"/>
                  <a:pt x="13774" y="14107"/>
                  <a:pt x="15380" y="16705"/>
                </a:cubicBezTo>
                <a:cubicBezTo>
                  <a:pt x="13253" y="16073"/>
                  <a:pt x="11029" y="15506"/>
                  <a:pt x="8841" y="15506"/>
                </a:cubicBezTo>
                <a:cubicBezTo>
                  <a:pt x="7830" y="15506"/>
                  <a:pt x="6827" y="15627"/>
                  <a:pt x="5845" y="15919"/>
                </a:cubicBezTo>
                <a:cubicBezTo>
                  <a:pt x="2701" y="16841"/>
                  <a:pt x="1" y="19815"/>
                  <a:pt x="548" y="23027"/>
                </a:cubicBezTo>
                <a:cubicBezTo>
                  <a:pt x="1386" y="27756"/>
                  <a:pt x="6495" y="29389"/>
                  <a:pt x="11464" y="29389"/>
                </a:cubicBezTo>
                <a:cubicBezTo>
                  <a:pt x="14396" y="29389"/>
                  <a:pt x="17280" y="28820"/>
                  <a:pt x="19208" y="27983"/>
                </a:cubicBezTo>
                <a:cubicBezTo>
                  <a:pt x="19408" y="27883"/>
                  <a:pt x="19645" y="27819"/>
                  <a:pt x="19878" y="27819"/>
                </a:cubicBezTo>
                <a:cubicBezTo>
                  <a:pt x="19963" y="27819"/>
                  <a:pt x="20048" y="27828"/>
                  <a:pt x="20131" y="27846"/>
                </a:cubicBezTo>
                <a:cubicBezTo>
                  <a:pt x="20370" y="27983"/>
                  <a:pt x="20575" y="28222"/>
                  <a:pt x="20678" y="28461"/>
                </a:cubicBezTo>
                <a:cubicBezTo>
                  <a:pt x="23021" y="32712"/>
                  <a:pt x="27339" y="34762"/>
                  <a:pt x="31786" y="34762"/>
                </a:cubicBezTo>
                <a:cubicBezTo>
                  <a:pt x="34668" y="34762"/>
                  <a:pt x="37603" y="33901"/>
                  <a:pt x="40090" y="32221"/>
                </a:cubicBezTo>
                <a:cubicBezTo>
                  <a:pt x="42004" y="30922"/>
                  <a:pt x="44157" y="29008"/>
                  <a:pt x="44704" y="26753"/>
                </a:cubicBezTo>
                <a:cubicBezTo>
                  <a:pt x="46687" y="27799"/>
                  <a:pt x="48892" y="28331"/>
                  <a:pt x="51108" y="28331"/>
                </a:cubicBezTo>
                <a:cubicBezTo>
                  <a:pt x="52366" y="28331"/>
                  <a:pt x="53628" y="28159"/>
                  <a:pt x="54854" y="27812"/>
                </a:cubicBezTo>
                <a:cubicBezTo>
                  <a:pt x="56905" y="27265"/>
                  <a:pt x="58921" y="26035"/>
                  <a:pt x="59639" y="24053"/>
                </a:cubicBezTo>
                <a:cubicBezTo>
                  <a:pt x="59981" y="23130"/>
                  <a:pt x="60049" y="22139"/>
                  <a:pt x="59844" y="21148"/>
                </a:cubicBezTo>
                <a:cubicBezTo>
                  <a:pt x="59253" y="17694"/>
                  <a:pt x="55914" y="14948"/>
                  <a:pt x="52432" y="14948"/>
                </a:cubicBezTo>
                <a:cubicBezTo>
                  <a:pt x="52089" y="14948"/>
                  <a:pt x="51745" y="14975"/>
                  <a:pt x="51402" y="15030"/>
                </a:cubicBezTo>
                <a:cubicBezTo>
                  <a:pt x="51607" y="13390"/>
                  <a:pt x="51778" y="11749"/>
                  <a:pt x="51402" y="10143"/>
                </a:cubicBezTo>
                <a:cubicBezTo>
                  <a:pt x="50787" y="7887"/>
                  <a:pt x="49010" y="6110"/>
                  <a:pt x="46754" y="5461"/>
                </a:cubicBezTo>
                <a:cubicBezTo>
                  <a:pt x="46295" y="5342"/>
                  <a:pt x="45811" y="5286"/>
                  <a:pt x="45317" y="5286"/>
                </a:cubicBezTo>
                <a:cubicBezTo>
                  <a:pt x="43384" y="5286"/>
                  <a:pt x="41308" y="6143"/>
                  <a:pt x="40056" y="7477"/>
                </a:cubicBezTo>
                <a:cubicBezTo>
                  <a:pt x="40808" y="4640"/>
                  <a:pt x="38962" y="1496"/>
                  <a:pt x="36228" y="437"/>
                </a:cubicBezTo>
                <a:cubicBezTo>
                  <a:pt x="35436" y="140"/>
                  <a:pt x="34602" y="1"/>
                  <a:pt x="337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Google Shape;69;p15"/>
          <p:cNvSpPr/>
          <p:nvPr/>
        </p:nvSpPr>
        <p:spPr>
          <a:xfrm>
            <a:off x="6137012" y="2384220"/>
            <a:ext cx="1786904" cy="478383"/>
          </a:xfrm>
          <a:custGeom>
            <a:avLst/>
            <a:gdLst/>
            <a:ahLst/>
            <a:cxnLst/>
            <a:rect l="l" t="t" r="r" b="b"/>
            <a:pathLst>
              <a:path w="59537" h="15939" extrusionOk="0">
                <a:moveTo>
                  <a:pt x="41799" y="1"/>
                </a:moveTo>
                <a:cubicBezTo>
                  <a:pt x="39748" y="4204"/>
                  <a:pt x="35544" y="7485"/>
                  <a:pt x="30862" y="7725"/>
                </a:cubicBezTo>
                <a:cubicBezTo>
                  <a:pt x="30676" y="7735"/>
                  <a:pt x="30489" y="7741"/>
                  <a:pt x="30303" y="7741"/>
                </a:cubicBezTo>
                <a:cubicBezTo>
                  <a:pt x="25834" y="7741"/>
                  <a:pt x="21354" y="4636"/>
                  <a:pt x="20370" y="240"/>
                </a:cubicBezTo>
                <a:cubicBezTo>
                  <a:pt x="18149" y="2188"/>
                  <a:pt x="15688" y="3931"/>
                  <a:pt x="12885" y="4888"/>
                </a:cubicBezTo>
                <a:cubicBezTo>
                  <a:pt x="11473" y="5370"/>
                  <a:pt x="9974" y="5644"/>
                  <a:pt x="8489" y="5644"/>
                </a:cubicBezTo>
                <a:cubicBezTo>
                  <a:pt x="7027" y="5644"/>
                  <a:pt x="5578" y="5379"/>
                  <a:pt x="4239" y="4785"/>
                </a:cubicBezTo>
                <a:cubicBezTo>
                  <a:pt x="2769" y="4136"/>
                  <a:pt x="1539" y="3111"/>
                  <a:pt x="616" y="1812"/>
                </a:cubicBezTo>
                <a:cubicBezTo>
                  <a:pt x="548" y="1675"/>
                  <a:pt x="479" y="1573"/>
                  <a:pt x="445" y="1436"/>
                </a:cubicBezTo>
                <a:cubicBezTo>
                  <a:pt x="103" y="2325"/>
                  <a:pt x="1" y="3282"/>
                  <a:pt x="138" y="4204"/>
                </a:cubicBezTo>
                <a:cubicBezTo>
                  <a:pt x="976" y="8933"/>
                  <a:pt x="6085" y="10566"/>
                  <a:pt x="11054" y="10566"/>
                </a:cubicBezTo>
                <a:cubicBezTo>
                  <a:pt x="13986" y="10566"/>
                  <a:pt x="16870" y="9997"/>
                  <a:pt x="18798" y="9160"/>
                </a:cubicBezTo>
                <a:cubicBezTo>
                  <a:pt x="18998" y="9060"/>
                  <a:pt x="19235" y="8996"/>
                  <a:pt x="19468" y="8996"/>
                </a:cubicBezTo>
                <a:cubicBezTo>
                  <a:pt x="19553" y="8996"/>
                  <a:pt x="19638" y="9005"/>
                  <a:pt x="19721" y="9023"/>
                </a:cubicBezTo>
                <a:cubicBezTo>
                  <a:pt x="19960" y="9160"/>
                  <a:pt x="20165" y="9399"/>
                  <a:pt x="20268" y="9638"/>
                </a:cubicBezTo>
                <a:cubicBezTo>
                  <a:pt x="22590" y="13889"/>
                  <a:pt x="26913" y="15939"/>
                  <a:pt x="31366" y="15939"/>
                </a:cubicBezTo>
                <a:cubicBezTo>
                  <a:pt x="34253" y="15939"/>
                  <a:pt x="37193" y="15078"/>
                  <a:pt x="39680" y="13398"/>
                </a:cubicBezTo>
                <a:cubicBezTo>
                  <a:pt x="41594" y="12099"/>
                  <a:pt x="43747" y="10185"/>
                  <a:pt x="44294" y="7930"/>
                </a:cubicBezTo>
                <a:cubicBezTo>
                  <a:pt x="46282" y="9000"/>
                  <a:pt x="48494" y="9540"/>
                  <a:pt x="50715" y="9540"/>
                </a:cubicBezTo>
                <a:cubicBezTo>
                  <a:pt x="51968" y="9540"/>
                  <a:pt x="53224" y="9368"/>
                  <a:pt x="54444" y="9023"/>
                </a:cubicBezTo>
                <a:cubicBezTo>
                  <a:pt x="56495" y="8442"/>
                  <a:pt x="58511" y="7212"/>
                  <a:pt x="59229" y="5230"/>
                </a:cubicBezTo>
                <a:cubicBezTo>
                  <a:pt x="59400" y="4785"/>
                  <a:pt x="59502" y="4341"/>
                  <a:pt x="59536" y="3897"/>
                </a:cubicBezTo>
                <a:lnTo>
                  <a:pt x="59536" y="3897"/>
                </a:lnTo>
                <a:cubicBezTo>
                  <a:pt x="58000" y="4232"/>
                  <a:pt x="56426" y="4398"/>
                  <a:pt x="54853" y="4398"/>
                </a:cubicBezTo>
                <a:cubicBezTo>
                  <a:pt x="50165" y="4398"/>
                  <a:pt x="45484" y="2918"/>
                  <a:pt x="41799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6095984" y="1823302"/>
            <a:ext cx="1884357" cy="1027236"/>
          </a:xfrm>
          <a:custGeom>
            <a:avLst/>
            <a:gdLst/>
            <a:ahLst/>
            <a:cxnLst/>
            <a:rect l="l" t="t" r="r" b="b"/>
            <a:pathLst>
              <a:path w="62784" h="34226" extrusionOk="0">
                <a:moveTo>
                  <a:pt x="34326" y="979"/>
                </a:moveTo>
                <a:cubicBezTo>
                  <a:pt x="34676" y="979"/>
                  <a:pt x="35027" y="1016"/>
                  <a:pt x="35374" y="1089"/>
                </a:cubicBezTo>
                <a:cubicBezTo>
                  <a:pt x="36672" y="1430"/>
                  <a:pt x="37800" y="2217"/>
                  <a:pt x="38552" y="3344"/>
                </a:cubicBezTo>
                <a:cubicBezTo>
                  <a:pt x="39475" y="4780"/>
                  <a:pt x="40056" y="6420"/>
                  <a:pt x="40192" y="8129"/>
                </a:cubicBezTo>
                <a:cubicBezTo>
                  <a:pt x="40192" y="8368"/>
                  <a:pt x="40363" y="8573"/>
                  <a:pt x="40568" y="8642"/>
                </a:cubicBezTo>
                <a:cubicBezTo>
                  <a:pt x="40618" y="8656"/>
                  <a:pt x="40668" y="8663"/>
                  <a:pt x="40717" y="8663"/>
                </a:cubicBezTo>
                <a:cubicBezTo>
                  <a:pt x="40901" y="8663"/>
                  <a:pt x="41068" y="8565"/>
                  <a:pt x="41149" y="8402"/>
                </a:cubicBezTo>
                <a:cubicBezTo>
                  <a:pt x="41979" y="6659"/>
                  <a:pt x="43728" y="5588"/>
                  <a:pt x="45597" y="5588"/>
                </a:cubicBezTo>
                <a:cubicBezTo>
                  <a:pt x="46037" y="5588"/>
                  <a:pt x="46483" y="5647"/>
                  <a:pt x="46925" y="5771"/>
                </a:cubicBezTo>
                <a:cubicBezTo>
                  <a:pt x="49249" y="6420"/>
                  <a:pt x="50514" y="8539"/>
                  <a:pt x="50753" y="10863"/>
                </a:cubicBezTo>
                <a:cubicBezTo>
                  <a:pt x="50890" y="12162"/>
                  <a:pt x="50787" y="13529"/>
                  <a:pt x="50445" y="14793"/>
                </a:cubicBezTo>
                <a:cubicBezTo>
                  <a:pt x="50391" y="15119"/>
                  <a:pt x="50638" y="15402"/>
                  <a:pt x="50931" y="15402"/>
                </a:cubicBezTo>
                <a:cubicBezTo>
                  <a:pt x="51007" y="15402"/>
                  <a:pt x="51086" y="15383"/>
                  <a:pt x="51163" y="15340"/>
                </a:cubicBezTo>
                <a:cubicBezTo>
                  <a:pt x="51986" y="14838"/>
                  <a:pt x="52877" y="14619"/>
                  <a:pt x="53778" y="14619"/>
                </a:cubicBezTo>
                <a:cubicBezTo>
                  <a:pt x="56432" y="14619"/>
                  <a:pt x="59175" y="16521"/>
                  <a:pt x="60527" y="18690"/>
                </a:cubicBezTo>
                <a:cubicBezTo>
                  <a:pt x="61074" y="19510"/>
                  <a:pt x="61348" y="20501"/>
                  <a:pt x="61245" y="21458"/>
                </a:cubicBezTo>
                <a:cubicBezTo>
                  <a:pt x="61040" y="22415"/>
                  <a:pt x="60596" y="23269"/>
                  <a:pt x="59946" y="23953"/>
                </a:cubicBezTo>
                <a:cubicBezTo>
                  <a:pt x="59263" y="24671"/>
                  <a:pt x="58477" y="25320"/>
                  <a:pt x="57657" y="25901"/>
                </a:cubicBezTo>
                <a:cubicBezTo>
                  <a:pt x="56768" y="26482"/>
                  <a:pt x="55811" y="26960"/>
                  <a:pt x="54820" y="27234"/>
                </a:cubicBezTo>
                <a:cubicBezTo>
                  <a:pt x="54332" y="27361"/>
                  <a:pt x="53848" y="27418"/>
                  <a:pt x="53369" y="27418"/>
                </a:cubicBezTo>
                <a:cubicBezTo>
                  <a:pt x="51665" y="27418"/>
                  <a:pt x="50025" y="26701"/>
                  <a:pt x="48531" y="25901"/>
                </a:cubicBezTo>
                <a:cubicBezTo>
                  <a:pt x="48053" y="25593"/>
                  <a:pt x="47575" y="25320"/>
                  <a:pt x="47062" y="25115"/>
                </a:cubicBezTo>
                <a:cubicBezTo>
                  <a:pt x="46915" y="25066"/>
                  <a:pt x="46765" y="25042"/>
                  <a:pt x="46617" y="25042"/>
                </a:cubicBezTo>
                <a:cubicBezTo>
                  <a:pt x="46250" y="25042"/>
                  <a:pt x="45895" y="25188"/>
                  <a:pt x="45626" y="25457"/>
                </a:cubicBezTo>
                <a:cubicBezTo>
                  <a:pt x="45285" y="25798"/>
                  <a:pt x="44977" y="26174"/>
                  <a:pt x="44738" y="26584"/>
                </a:cubicBezTo>
                <a:cubicBezTo>
                  <a:pt x="44464" y="26995"/>
                  <a:pt x="44157" y="27370"/>
                  <a:pt x="43849" y="27746"/>
                </a:cubicBezTo>
                <a:cubicBezTo>
                  <a:pt x="41320" y="30788"/>
                  <a:pt x="37698" y="33010"/>
                  <a:pt x="33665" y="33180"/>
                </a:cubicBezTo>
                <a:cubicBezTo>
                  <a:pt x="33530" y="33185"/>
                  <a:pt x="33395" y="33187"/>
                  <a:pt x="33261" y="33187"/>
                </a:cubicBezTo>
                <a:cubicBezTo>
                  <a:pt x="31384" y="33187"/>
                  <a:pt x="29547" y="32743"/>
                  <a:pt x="27889" y="31882"/>
                </a:cubicBezTo>
                <a:cubicBezTo>
                  <a:pt x="26009" y="30856"/>
                  <a:pt x="24608" y="29216"/>
                  <a:pt x="23412" y="27507"/>
                </a:cubicBezTo>
                <a:cubicBezTo>
                  <a:pt x="23104" y="27063"/>
                  <a:pt x="22797" y="26619"/>
                  <a:pt x="22523" y="26140"/>
                </a:cubicBezTo>
                <a:cubicBezTo>
                  <a:pt x="22421" y="25986"/>
                  <a:pt x="22258" y="25909"/>
                  <a:pt x="22100" y="25909"/>
                </a:cubicBezTo>
                <a:cubicBezTo>
                  <a:pt x="21942" y="25909"/>
                  <a:pt x="21788" y="25986"/>
                  <a:pt x="21703" y="26140"/>
                </a:cubicBezTo>
                <a:cubicBezTo>
                  <a:pt x="20131" y="28464"/>
                  <a:pt x="17568" y="29865"/>
                  <a:pt x="14936" y="30515"/>
                </a:cubicBezTo>
                <a:cubicBezTo>
                  <a:pt x="13678" y="30825"/>
                  <a:pt x="12343" y="31002"/>
                  <a:pt x="11009" y="31002"/>
                </a:cubicBezTo>
                <a:cubicBezTo>
                  <a:pt x="9262" y="31002"/>
                  <a:pt x="7517" y="30700"/>
                  <a:pt x="5948" y="30002"/>
                </a:cubicBezTo>
                <a:cubicBezTo>
                  <a:pt x="3487" y="28874"/>
                  <a:pt x="1265" y="26584"/>
                  <a:pt x="1094" y="23748"/>
                </a:cubicBezTo>
                <a:cubicBezTo>
                  <a:pt x="958" y="21082"/>
                  <a:pt x="2530" y="18485"/>
                  <a:pt x="4820" y="17152"/>
                </a:cubicBezTo>
                <a:cubicBezTo>
                  <a:pt x="6120" y="16390"/>
                  <a:pt x="7627" y="15982"/>
                  <a:pt x="9149" y="15982"/>
                </a:cubicBezTo>
                <a:cubicBezTo>
                  <a:pt x="9266" y="15982"/>
                  <a:pt x="9384" y="15985"/>
                  <a:pt x="9502" y="15990"/>
                </a:cubicBezTo>
                <a:cubicBezTo>
                  <a:pt x="11245" y="16024"/>
                  <a:pt x="12920" y="16434"/>
                  <a:pt x="14492" y="17152"/>
                </a:cubicBezTo>
                <a:cubicBezTo>
                  <a:pt x="14571" y="17207"/>
                  <a:pt x="14653" y="17231"/>
                  <a:pt x="14732" y="17231"/>
                </a:cubicBezTo>
                <a:cubicBezTo>
                  <a:pt x="14996" y="17231"/>
                  <a:pt x="15220" y="16962"/>
                  <a:pt x="15141" y="16673"/>
                </a:cubicBezTo>
                <a:cubicBezTo>
                  <a:pt x="14287" y="12982"/>
                  <a:pt x="13364" y="8505"/>
                  <a:pt x="15893" y="5224"/>
                </a:cubicBezTo>
                <a:cubicBezTo>
                  <a:pt x="17097" y="3738"/>
                  <a:pt x="18850" y="2966"/>
                  <a:pt x="20616" y="2966"/>
                </a:cubicBezTo>
                <a:cubicBezTo>
                  <a:pt x="22058" y="2966"/>
                  <a:pt x="23509" y="3481"/>
                  <a:pt x="24676" y="4541"/>
                </a:cubicBezTo>
                <a:cubicBezTo>
                  <a:pt x="25941" y="5873"/>
                  <a:pt x="26590" y="7685"/>
                  <a:pt x="26453" y="9496"/>
                </a:cubicBezTo>
                <a:cubicBezTo>
                  <a:pt x="26453" y="9800"/>
                  <a:pt x="26686" y="9967"/>
                  <a:pt x="26922" y="9967"/>
                </a:cubicBezTo>
                <a:cubicBezTo>
                  <a:pt x="27078" y="9967"/>
                  <a:pt x="27236" y="9893"/>
                  <a:pt x="27329" y="9738"/>
                </a:cubicBezTo>
                <a:lnTo>
                  <a:pt x="27329" y="9738"/>
                </a:lnTo>
                <a:cubicBezTo>
                  <a:pt x="27448" y="9711"/>
                  <a:pt x="27549" y="9624"/>
                  <a:pt x="27581" y="9462"/>
                </a:cubicBezTo>
                <a:cubicBezTo>
                  <a:pt x="27752" y="8676"/>
                  <a:pt x="27821" y="7890"/>
                  <a:pt x="28060" y="7138"/>
                </a:cubicBezTo>
                <a:cubicBezTo>
                  <a:pt x="28265" y="6386"/>
                  <a:pt x="28538" y="5668"/>
                  <a:pt x="28880" y="4951"/>
                </a:cubicBezTo>
                <a:cubicBezTo>
                  <a:pt x="29461" y="3652"/>
                  <a:pt x="30418" y="2558"/>
                  <a:pt x="31614" y="1806"/>
                </a:cubicBezTo>
                <a:cubicBezTo>
                  <a:pt x="32416" y="1255"/>
                  <a:pt x="33365" y="979"/>
                  <a:pt x="34326" y="979"/>
                </a:cubicBezTo>
                <a:close/>
                <a:moveTo>
                  <a:pt x="34413" y="1"/>
                </a:moveTo>
                <a:cubicBezTo>
                  <a:pt x="32007" y="1"/>
                  <a:pt x="29819" y="1720"/>
                  <a:pt x="28641" y="3857"/>
                </a:cubicBezTo>
                <a:cubicBezTo>
                  <a:pt x="28162" y="4677"/>
                  <a:pt x="27786" y="5532"/>
                  <a:pt x="27513" y="6454"/>
                </a:cubicBezTo>
                <a:cubicBezTo>
                  <a:pt x="27443" y="6691"/>
                  <a:pt x="27375" y="6927"/>
                  <a:pt x="27310" y="7163"/>
                </a:cubicBezTo>
                <a:lnTo>
                  <a:pt x="27310" y="7163"/>
                </a:lnTo>
                <a:cubicBezTo>
                  <a:pt x="27289" y="7063"/>
                  <a:pt x="27265" y="6964"/>
                  <a:pt x="27240" y="6865"/>
                </a:cubicBezTo>
                <a:cubicBezTo>
                  <a:pt x="26966" y="5976"/>
                  <a:pt x="26522" y="5122"/>
                  <a:pt x="25941" y="4370"/>
                </a:cubicBezTo>
                <a:cubicBezTo>
                  <a:pt x="24621" y="2670"/>
                  <a:pt x="22661" y="1803"/>
                  <a:pt x="20692" y="1803"/>
                </a:cubicBezTo>
                <a:cubicBezTo>
                  <a:pt x="18939" y="1803"/>
                  <a:pt x="17179" y="2491"/>
                  <a:pt x="15859" y="3891"/>
                </a:cubicBezTo>
                <a:cubicBezTo>
                  <a:pt x="14560" y="5327"/>
                  <a:pt x="13740" y="7104"/>
                  <a:pt x="13501" y="9018"/>
                </a:cubicBezTo>
                <a:cubicBezTo>
                  <a:pt x="13170" y="11362"/>
                  <a:pt x="13553" y="13707"/>
                  <a:pt x="14046" y="15982"/>
                </a:cubicBezTo>
                <a:lnTo>
                  <a:pt x="14046" y="15982"/>
                </a:lnTo>
                <a:cubicBezTo>
                  <a:pt x="12797" y="15388"/>
                  <a:pt x="11440" y="15013"/>
                  <a:pt x="10083" y="14930"/>
                </a:cubicBezTo>
                <a:cubicBezTo>
                  <a:pt x="9817" y="14909"/>
                  <a:pt x="9552" y="14898"/>
                  <a:pt x="9288" y="14898"/>
                </a:cubicBezTo>
                <a:cubicBezTo>
                  <a:pt x="7856" y="14898"/>
                  <a:pt x="6460" y="15208"/>
                  <a:pt x="5161" y="15785"/>
                </a:cubicBezTo>
                <a:cubicBezTo>
                  <a:pt x="2427" y="17083"/>
                  <a:pt x="582" y="19681"/>
                  <a:pt x="274" y="22654"/>
                </a:cubicBezTo>
                <a:cubicBezTo>
                  <a:pt x="1" y="25696"/>
                  <a:pt x="1846" y="28498"/>
                  <a:pt x="4375" y="30070"/>
                </a:cubicBezTo>
                <a:cubicBezTo>
                  <a:pt x="6370" y="31335"/>
                  <a:pt x="8763" y="31839"/>
                  <a:pt x="11148" y="31839"/>
                </a:cubicBezTo>
                <a:cubicBezTo>
                  <a:pt x="12114" y="31839"/>
                  <a:pt x="13078" y="31756"/>
                  <a:pt x="14013" y="31608"/>
                </a:cubicBezTo>
                <a:cubicBezTo>
                  <a:pt x="17078" y="31103"/>
                  <a:pt x="20085" y="29691"/>
                  <a:pt x="22061" y="27266"/>
                </a:cubicBezTo>
                <a:lnTo>
                  <a:pt x="22061" y="27266"/>
                </a:lnTo>
                <a:cubicBezTo>
                  <a:pt x="23185" y="28998"/>
                  <a:pt x="24426" y="30662"/>
                  <a:pt x="26078" y="31916"/>
                </a:cubicBezTo>
                <a:cubicBezTo>
                  <a:pt x="27821" y="33215"/>
                  <a:pt x="29871" y="34001"/>
                  <a:pt x="32058" y="34172"/>
                </a:cubicBezTo>
                <a:cubicBezTo>
                  <a:pt x="32445" y="34208"/>
                  <a:pt x="32830" y="34226"/>
                  <a:pt x="33214" y="34226"/>
                </a:cubicBezTo>
                <a:cubicBezTo>
                  <a:pt x="37132" y="34226"/>
                  <a:pt x="40836" y="32363"/>
                  <a:pt x="43576" y="29592"/>
                </a:cubicBezTo>
                <a:cubicBezTo>
                  <a:pt x="44328" y="28806"/>
                  <a:pt x="45011" y="27986"/>
                  <a:pt x="45626" y="27131"/>
                </a:cubicBezTo>
                <a:cubicBezTo>
                  <a:pt x="45866" y="26789"/>
                  <a:pt x="46105" y="26208"/>
                  <a:pt x="46515" y="26072"/>
                </a:cubicBezTo>
                <a:cubicBezTo>
                  <a:pt x="46548" y="26061"/>
                  <a:pt x="46580" y="26056"/>
                  <a:pt x="46613" y="26056"/>
                </a:cubicBezTo>
                <a:cubicBezTo>
                  <a:pt x="46785" y="26056"/>
                  <a:pt x="46952" y="26191"/>
                  <a:pt x="47096" y="26277"/>
                </a:cubicBezTo>
                <a:lnTo>
                  <a:pt x="47882" y="26755"/>
                </a:lnTo>
                <a:cubicBezTo>
                  <a:pt x="49571" y="27697"/>
                  <a:pt x="51394" y="28503"/>
                  <a:pt x="53334" y="28503"/>
                </a:cubicBezTo>
                <a:cubicBezTo>
                  <a:pt x="53789" y="28503"/>
                  <a:pt x="54250" y="28459"/>
                  <a:pt x="54717" y="28362"/>
                </a:cubicBezTo>
                <a:cubicBezTo>
                  <a:pt x="55811" y="28122"/>
                  <a:pt x="56836" y="27678"/>
                  <a:pt x="57793" y="27029"/>
                </a:cubicBezTo>
                <a:cubicBezTo>
                  <a:pt x="58716" y="26448"/>
                  <a:pt x="59571" y="25764"/>
                  <a:pt x="60357" y="24978"/>
                </a:cubicBezTo>
                <a:cubicBezTo>
                  <a:pt x="61826" y="23440"/>
                  <a:pt x="62783" y="21321"/>
                  <a:pt x="61963" y="19202"/>
                </a:cubicBezTo>
                <a:cubicBezTo>
                  <a:pt x="61211" y="17254"/>
                  <a:pt x="59502" y="15648"/>
                  <a:pt x="57622" y="14691"/>
                </a:cubicBezTo>
                <a:cubicBezTo>
                  <a:pt x="56443" y="14054"/>
                  <a:pt x="55084" y="13629"/>
                  <a:pt x="53737" y="13629"/>
                </a:cubicBezTo>
                <a:cubicBezTo>
                  <a:pt x="53133" y="13629"/>
                  <a:pt x="52531" y="13714"/>
                  <a:pt x="51949" y="13905"/>
                </a:cubicBezTo>
                <a:cubicBezTo>
                  <a:pt x="51811" y="13954"/>
                  <a:pt x="51678" y="14007"/>
                  <a:pt x="51549" y="14062"/>
                </a:cubicBezTo>
                <a:lnTo>
                  <a:pt x="51549" y="14062"/>
                </a:lnTo>
                <a:cubicBezTo>
                  <a:pt x="51899" y="11806"/>
                  <a:pt x="51869" y="9402"/>
                  <a:pt x="50650" y="7411"/>
                </a:cubicBezTo>
                <a:cubicBezTo>
                  <a:pt x="49525" y="5647"/>
                  <a:pt x="47596" y="4629"/>
                  <a:pt x="45580" y="4629"/>
                </a:cubicBezTo>
                <a:cubicBezTo>
                  <a:pt x="44901" y="4629"/>
                  <a:pt x="44213" y="4744"/>
                  <a:pt x="43542" y="4985"/>
                </a:cubicBezTo>
                <a:cubicBezTo>
                  <a:pt x="42568" y="5341"/>
                  <a:pt x="41693" y="5945"/>
                  <a:pt x="41021" y="6739"/>
                </a:cubicBezTo>
                <a:lnTo>
                  <a:pt x="41021" y="6739"/>
                </a:lnTo>
                <a:cubicBezTo>
                  <a:pt x="40774" y="5530"/>
                  <a:pt x="40334" y="4367"/>
                  <a:pt x="39714" y="3276"/>
                </a:cubicBezTo>
                <a:cubicBezTo>
                  <a:pt x="38894" y="1943"/>
                  <a:pt x="37698" y="884"/>
                  <a:pt x="36228" y="337"/>
                </a:cubicBezTo>
                <a:cubicBezTo>
                  <a:pt x="35617" y="106"/>
                  <a:pt x="35008" y="1"/>
                  <a:pt x="344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759874" y="1989049"/>
            <a:ext cx="1521076" cy="950703"/>
          </a:xfrm>
          <a:custGeom>
            <a:avLst/>
            <a:gdLst/>
            <a:ahLst/>
            <a:cxnLst/>
            <a:rect l="l" t="t" r="r" b="b"/>
            <a:pathLst>
              <a:path w="50680" h="31676" extrusionOk="0">
                <a:moveTo>
                  <a:pt x="27879" y="1"/>
                </a:moveTo>
                <a:cubicBezTo>
                  <a:pt x="25875" y="1"/>
                  <a:pt x="23884" y="627"/>
                  <a:pt x="22211" y="1822"/>
                </a:cubicBezTo>
                <a:cubicBezTo>
                  <a:pt x="20775" y="2916"/>
                  <a:pt x="17187" y="7051"/>
                  <a:pt x="18588" y="9136"/>
                </a:cubicBezTo>
                <a:cubicBezTo>
                  <a:pt x="17250" y="7184"/>
                  <a:pt x="14857" y="6091"/>
                  <a:pt x="12501" y="6091"/>
                </a:cubicBezTo>
                <a:cubicBezTo>
                  <a:pt x="11185" y="6091"/>
                  <a:pt x="9881" y="6432"/>
                  <a:pt x="8780" y="7154"/>
                </a:cubicBezTo>
                <a:cubicBezTo>
                  <a:pt x="5669" y="9170"/>
                  <a:pt x="4610" y="13784"/>
                  <a:pt x="6558" y="16928"/>
                </a:cubicBezTo>
                <a:cubicBezTo>
                  <a:pt x="6124" y="16766"/>
                  <a:pt x="5683" y="16691"/>
                  <a:pt x="5246" y="16691"/>
                </a:cubicBezTo>
                <a:cubicBezTo>
                  <a:pt x="2549" y="16691"/>
                  <a:pt x="0" y="19544"/>
                  <a:pt x="235" y="22397"/>
                </a:cubicBezTo>
                <a:cubicBezTo>
                  <a:pt x="543" y="25712"/>
                  <a:pt x="3653" y="28241"/>
                  <a:pt x="6934" y="28754"/>
                </a:cubicBezTo>
                <a:cubicBezTo>
                  <a:pt x="7500" y="28843"/>
                  <a:pt x="8069" y="28884"/>
                  <a:pt x="8638" y="28884"/>
                </a:cubicBezTo>
                <a:cubicBezTo>
                  <a:pt x="11336" y="28884"/>
                  <a:pt x="14042" y="27951"/>
                  <a:pt x="16469" y="26737"/>
                </a:cubicBezTo>
                <a:cubicBezTo>
                  <a:pt x="18690" y="30016"/>
                  <a:pt x="22238" y="31676"/>
                  <a:pt x="25792" y="31676"/>
                </a:cubicBezTo>
                <a:cubicBezTo>
                  <a:pt x="29128" y="31676"/>
                  <a:pt x="32469" y="30212"/>
                  <a:pt x="34720" y="27250"/>
                </a:cubicBezTo>
                <a:cubicBezTo>
                  <a:pt x="36761" y="28543"/>
                  <a:pt x="39194" y="29384"/>
                  <a:pt x="41588" y="29384"/>
                </a:cubicBezTo>
                <a:cubicBezTo>
                  <a:pt x="42802" y="29384"/>
                  <a:pt x="44005" y="29168"/>
                  <a:pt x="45143" y="28685"/>
                </a:cubicBezTo>
                <a:cubicBezTo>
                  <a:pt x="48493" y="27284"/>
                  <a:pt x="50680" y="23012"/>
                  <a:pt x="49039" y="19765"/>
                </a:cubicBezTo>
                <a:cubicBezTo>
                  <a:pt x="48014" y="17646"/>
                  <a:pt x="45690" y="16416"/>
                  <a:pt x="43366" y="16142"/>
                </a:cubicBezTo>
                <a:cubicBezTo>
                  <a:pt x="43001" y="16099"/>
                  <a:pt x="42642" y="16079"/>
                  <a:pt x="42288" y="16079"/>
                </a:cubicBezTo>
                <a:cubicBezTo>
                  <a:pt x="40157" y="16079"/>
                  <a:pt x="38202" y="16787"/>
                  <a:pt x="36121" y="17168"/>
                </a:cubicBezTo>
                <a:cubicBezTo>
                  <a:pt x="35847" y="15903"/>
                  <a:pt x="36838" y="14639"/>
                  <a:pt x="37180" y="13340"/>
                </a:cubicBezTo>
                <a:cubicBezTo>
                  <a:pt x="37830" y="11084"/>
                  <a:pt x="37761" y="8692"/>
                  <a:pt x="36975" y="6505"/>
                </a:cubicBezTo>
                <a:cubicBezTo>
                  <a:pt x="35882" y="3531"/>
                  <a:pt x="33455" y="1276"/>
                  <a:pt x="30447" y="353"/>
                </a:cubicBezTo>
                <a:cubicBezTo>
                  <a:pt x="29605" y="117"/>
                  <a:pt x="28741" y="1"/>
                  <a:pt x="278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764886" y="2594568"/>
            <a:ext cx="1503759" cy="345184"/>
          </a:xfrm>
          <a:custGeom>
            <a:avLst/>
            <a:gdLst/>
            <a:ahLst/>
            <a:cxnLst/>
            <a:rect l="l" t="t" r="r" b="b"/>
            <a:pathLst>
              <a:path w="50103" h="11501" extrusionOk="0">
                <a:moveTo>
                  <a:pt x="17567" y="0"/>
                </a:moveTo>
                <a:cubicBezTo>
                  <a:pt x="15414" y="2861"/>
                  <a:pt x="12064" y="4500"/>
                  <a:pt x="8573" y="4500"/>
                </a:cubicBezTo>
                <a:cubicBezTo>
                  <a:pt x="8019" y="4500"/>
                  <a:pt x="7461" y="4459"/>
                  <a:pt x="6904" y="4375"/>
                </a:cubicBezTo>
                <a:cubicBezTo>
                  <a:pt x="3657" y="3862"/>
                  <a:pt x="2427" y="1948"/>
                  <a:pt x="308" y="205"/>
                </a:cubicBezTo>
                <a:cubicBezTo>
                  <a:pt x="103" y="855"/>
                  <a:pt x="0" y="1538"/>
                  <a:pt x="68" y="2222"/>
                </a:cubicBezTo>
                <a:cubicBezTo>
                  <a:pt x="342" y="5503"/>
                  <a:pt x="3486" y="8066"/>
                  <a:pt x="6733" y="8579"/>
                </a:cubicBezTo>
                <a:cubicBezTo>
                  <a:pt x="7305" y="8668"/>
                  <a:pt x="7877" y="8709"/>
                  <a:pt x="8449" y="8709"/>
                </a:cubicBezTo>
                <a:cubicBezTo>
                  <a:pt x="11159" y="8709"/>
                  <a:pt x="13847" y="7776"/>
                  <a:pt x="16302" y="6562"/>
                </a:cubicBezTo>
                <a:cubicBezTo>
                  <a:pt x="18506" y="9841"/>
                  <a:pt x="22045" y="11501"/>
                  <a:pt x="25594" y="11501"/>
                </a:cubicBezTo>
                <a:cubicBezTo>
                  <a:pt x="28927" y="11501"/>
                  <a:pt x="32268" y="10037"/>
                  <a:pt x="34518" y="7075"/>
                </a:cubicBezTo>
                <a:cubicBezTo>
                  <a:pt x="36560" y="8368"/>
                  <a:pt x="39008" y="9209"/>
                  <a:pt x="41402" y="9209"/>
                </a:cubicBezTo>
                <a:cubicBezTo>
                  <a:pt x="42616" y="9209"/>
                  <a:pt x="43816" y="8993"/>
                  <a:pt x="44942" y="8510"/>
                </a:cubicBezTo>
                <a:cubicBezTo>
                  <a:pt x="48018" y="7246"/>
                  <a:pt x="50103" y="3623"/>
                  <a:pt x="49248" y="513"/>
                </a:cubicBezTo>
                <a:lnTo>
                  <a:pt x="49248" y="513"/>
                </a:lnTo>
                <a:cubicBezTo>
                  <a:pt x="47165" y="2255"/>
                  <a:pt x="44616" y="3112"/>
                  <a:pt x="42075" y="3112"/>
                </a:cubicBezTo>
                <a:cubicBezTo>
                  <a:pt x="39281" y="3112"/>
                  <a:pt x="36495" y="2075"/>
                  <a:pt x="34347" y="34"/>
                </a:cubicBezTo>
                <a:cubicBezTo>
                  <a:pt x="32194" y="3213"/>
                  <a:pt x="29460" y="6767"/>
                  <a:pt x="25632" y="6767"/>
                </a:cubicBezTo>
                <a:cubicBezTo>
                  <a:pt x="21907" y="6767"/>
                  <a:pt x="19173" y="3350"/>
                  <a:pt x="175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726919" y="2014050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9913514" y="457000"/>
            <a:ext cx="1465821" cy="672899"/>
          </a:xfrm>
          <a:custGeom>
            <a:avLst/>
            <a:gdLst/>
            <a:ahLst/>
            <a:cxnLst/>
            <a:rect l="l" t="t" r="r" b="b"/>
            <a:pathLst>
              <a:path w="48839" h="22420" extrusionOk="0">
                <a:moveTo>
                  <a:pt x="48839" y="0"/>
                </a:moveTo>
                <a:lnTo>
                  <a:pt x="45524" y="1333"/>
                </a:lnTo>
                <a:cubicBezTo>
                  <a:pt x="38039" y="4340"/>
                  <a:pt x="30384" y="6938"/>
                  <a:pt x="22591" y="9057"/>
                </a:cubicBezTo>
                <a:cubicBezTo>
                  <a:pt x="15141" y="11005"/>
                  <a:pt x="7622" y="12474"/>
                  <a:pt x="1" y="13466"/>
                </a:cubicBezTo>
                <a:cubicBezTo>
                  <a:pt x="787" y="14047"/>
                  <a:pt x="1539" y="14628"/>
                  <a:pt x="2359" y="15140"/>
                </a:cubicBezTo>
                <a:cubicBezTo>
                  <a:pt x="7143" y="18216"/>
                  <a:pt x="12441" y="20335"/>
                  <a:pt x="17670" y="22420"/>
                </a:cubicBezTo>
                <a:cubicBezTo>
                  <a:pt x="20301" y="20096"/>
                  <a:pt x="23001" y="17840"/>
                  <a:pt x="25770" y="15687"/>
                </a:cubicBezTo>
                <a:cubicBezTo>
                  <a:pt x="30794" y="11723"/>
                  <a:pt x="36023" y="7997"/>
                  <a:pt x="41423" y="4511"/>
                </a:cubicBezTo>
                <a:cubicBezTo>
                  <a:pt x="43849" y="2939"/>
                  <a:pt x="46310" y="1435"/>
                  <a:pt x="48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10469482" y="398504"/>
            <a:ext cx="1079100" cy="1142728"/>
          </a:xfrm>
          <a:custGeom>
            <a:avLst/>
            <a:gdLst/>
            <a:ahLst/>
            <a:cxnLst/>
            <a:rect l="l" t="t" r="r" b="b"/>
            <a:pathLst>
              <a:path w="35954" h="38074" extrusionOk="0">
                <a:moveTo>
                  <a:pt x="35954" y="1"/>
                </a:moveTo>
                <a:lnTo>
                  <a:pt x="35954" y="1"/>
                </a:lnTo>
                <a:cubicBezTo>
                  <a:pt x="34211" y="958"/>
                  <a:pt x="32468" y="1915"/>
                  <a:pt x="30759" y="2940"/>
                </a:cubicBezTo>
                <a:cubicBezTo>
                  <a:pt x="25223" y="6153"/>
                  <a:pt x="19857" y="9639"/>
                  <a:pt x="14662" y="13432"/>
                </a:cubicBezTo>
                <a:cubicBezTo>
                  <a:pt x="9604" y="17123"/>
                  <a:pt x="4682" y="21019"/>
                  <a:pt x="0" y="25189"/>
                </a:cubicBezTo>
                <a:cubicBezTo>
                  <a:pt x="718" y="29461"/>
                  <a:pt x="1265" y="33801"/>
                  <a:pt x="1880" y="38074"/>
                </a:cubicBezTo>
                <a:cubicBezTo>
                  <a:pt x="2119" y="36843"/>
                  <a:pt x="2358" y="35613"/>
                  <a:pt x="2598" y="34348"/>
                </a:cubicBezTo>
                <a:cubicBezTo>
                  <a:pt x="2837" y="33255"/>
                  <a:pt x="3042" y="32195"/>
                  <a:pt x="3247" y="31136"/>
                </a:cubicBezTo>
                <a:cubicBezTo>
                  <a:pt x="3418" y="30179"/>
                  <a:pt x="3726" y="29222"/>
                  <a:pt x="4101" y="28333"/>
                </a:cubicBezTo>
                <a:cubicBezTo>
                  <a:pt x="4888" y="26727"/>
                  <a:pt x="6494" y="25599"/>
                  <a:pt x="7793" y="24505"/>
                </a:cubicBezTo>
                <a:lnTo>
                  <a:pt x="12372" y="20541"/>
                </a:lnTo>
                <a:cubicBezTo>
                  <a:pt x="15414" y="17944"/>
                  <a:pt x="18421" y="15346"/>
                  <a:pt x="21429" y="12715"/>
                </a:cubicBezTo>
                <a:cubicBezTo>
                  <a:pt x="26282" y="8477"/>
                  <a:pt x="31101" y="4239"/>
                  <a:pt x="3595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10544364" y="1243739"/>
            <a:ext cx="323124" cy="369284"/>
          </a:xfrm>
          <a:custGeom>
            <a:avLst/>
            <a:gdLst/>
            <a:ahLst/>
            <a:cxnLst/>
            <a:rect l="l" t="t" r="r" b="b"/>
            <a:pathLst>
              <a:path w="10766" h="12304" extrusionOk="0">
                <a:moveTo>
                  <a:pt x="3110" y="0"/>
                </a:moveTo>
                <a:cubicBezTo>
                  <a:pt x="2734" y="547"/>
                  <a:pt x="2495" y="1128"/>
                  <a:pt x="2290" y="1743"/>
                </a:cubicBezTo>
                <a:cubicBezTo>
                  <a:pt x="2051" y="2632"/>
                  <a:pt x="1880" y="3486"/>
                  <a:pt x="1675" y="4443"/>
                </a:cubicBezTo>
                <a:cubicBezTo>
                  <a:pt x="1504" y="5400"/>
                  <a:pt x="1299" y="6357"/>
                  <a:pt x="1094" y="7314"/>
                </a:cubicBezTo>
                <a:cubicBezTo>
                  <a:pt x="752" y="8989"/>
                  <a:pt x="376" y="10629"/>
                  <a:pt x="0" y="12304"/>
                </a:cubicBezTo>
                <a:lnTo>
                  <a:pt x="1709" y="10766"/>
                </a:lnTo>
                <a:lnTo>
                  <a:pt x="2222" y="10219"/>
                </a:lnTo>
                <a:cubicBezTo>
                  <a:pt x="3213" y="9262"/>
                  <a:pt x="4204" y="8271"/>
                  <a:pt x="5229" y="7280"/>
                </a:cubicBezTo>
                <a:cubicBezTo>
                  <a:pt x="6289" y="6289"/>
                  <a:pt x="7314" y="5332"/>
                  <a:pt x="8373" y="4375"/>
                </a:cubicBezTo>
                <a:cubicBezTo>
                  <a:pt x="8886" y="3931"/>
                  <a:pt x="9399" y="3452"/>
                  <a:pt x="9911" y="3008"/>
                </a:cubicBezTo>
                <a:cubicBezTo>
                  <a:pt x="10185" y="2769"/>
                  <a:pt x="10458" y="2529"/>
                  <a:pt x="10766" y="2256"/>
                </a:cubicBezTo>
                <a:cubicBezTo>
                  <a:pt x="8168" y="1607"/>
                  <a:pt x="5605" y="923"/>
                  <a:pt x="31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10653072" y="395443"/>
            <a:ext cx="939628" cy="967300"/>
          </a:xfrm>
          <a:custGeom>
            <a:avLst/>
            <a:gdLst/>
            <a:ahLst/>
            <a:cxnLst/>
            <a:rect l="l" t="t" r="r" b="b"/>
            <a:pathLst>
              <a:path w="31307" h="32229" extrusionOk="0">
                <a:moveTo>
                  <a:pt x="31307" y="0"/>
                </a:moveTo>
                <a:lnTo>
                  <a:pt x="31307" y="0"/>
                </a:lnTo>
                <a:cubicBezTo>
                  <a:pt x="28846" y="2119"/>
                  <a:pt x="26385" y="4238"/>
                  <a:pt x="23959" y="6391"/>
                </a:cubicBezTo>
                <a:cubicBezTo>
                  <a:pt x="17978" y="11586"/>
                  <a:pt x="12031" y="16849"/>
                  <a:pt x="6084" y="22078"/>
                </a:cubicBezTo>
                <a:lnTo>
                  <a:pt x="1607" y="26043"/>
                </a:lnTo>
                <a:cubicBezTo>
                  <a:pt x="1060" y="26521"/>
                  <a:pt x="514" y="27034"/>
                  <a:pt x="1" y="27581"/>
                </a:cubicBezTo>
                <a:cubicBezTo>
                  <a:pt x="1368" y="27923"/>
                  <a:pt x="2735" y="28299"/>
                  <a:pt x="4102" y="28640"/>
                </a:cubicBezTo>
                <a:cubicBezTo>
                  <a:pt x="9604" y="30076"/>
                  <a:pt x="15175" y="31272"/>
                  <a:pt x="20780" y="32229"/>
                </a:cubicBezTo>
                <a:cubicBezTo>
                  <a:pt x="20951" y="29563"/>
                  <a:pt x="21259" y="26931"/>
                  <a:pt x="21703" y="24300"/>
                </a:cubicBezTo>
                <a:cubicBezTo>
                  <a:pt x="22523" y="19413"/>
                  <a:pt x="23924" y="14628"/>
                  <a:pt x="25838" y="10082"/>
                </a:cubicBezTo>
                <a:cubicBezTo>
                  <a:pt x="27342" y="6528"/>
                  <a:pt x="29153" y="3179"/>
                  <a:pt x="313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9843763" y="300000"/>
            <a:ext cx="1840237" cy="1362936"/>
          </a:xfrm>
          <a:custGeom>
            <a:avLst/>
            <a:gdLst/>
            <a:ahLst/>
            <a:cxnLst/>
            <a:rect l="l" t="t" r="r" b="b"/>
            <a:pathLst>
              <a:path w="61314" h="45411" extrusionOk="0">
                <a:moveTo>
                  <a:pt x="51163" y="5231"/>
                </a:moveTo>
                <a:lnTo>
                  <a:pt x="51163" y="5231"/>
                </a:lnTo>
                <a:cubicBezTo>
                  <a:pt x="48634" y="6666"/>
                  <a:pt x="46173" y="8170"/>
                  <a:pt x="43747" y="9742"/>
                </a:cubicBezTo>
                <a:cubicBezTo>
                  <a:pt x="38347" y="13228"/>
                  <a:pt x="33118" y="16954"/>
                  <a:pt x="28094" y="20918"/>
                </a:cubicBezTo>
                <a:cubicBezTo>
                  <a:pt x="25325" y="23071"/>
                  <a:pt x="22625" y="25327"/>
                  <a:pt x="19994" y="27651"/>
                </a:cubicBezTo>
                <a:cubicBezTo>
                  <a:pt x="14765" y="25566"/>
                  <a:pt x="9467" y="23447"/>
                  <a:pt x="4683" y="20371"/>
                </a:cubicBezTo>
                <a:cubicBezTo>
                  <a:pt x="3863" y="19859"/>
                  <a:pt x="3111" y="19278"/>
                  <a:pt x="2325" y="18697"/>
                </a:cubicBezTo>
                <a:cubicBezTo>
                  <a:pt x="9946" y="17705"/>
                  <a:pt x="17465" y="16236"/>
                  <a:pt x="24915" y="14288"/>
                </a:cubicBezTo>
                <a:cubicBezTo>
                  <a:pt x="32708" y="12169"/>
                  <a:pt x="40363" y="9571"/>
                  <a:pt x="47848" y="6564"/>
                </a:cubicBezTo>
                <a:lnTo>
                  <a:pt x="51163" y="5231"/>
                </a:lnTo>
                <a:close/>
                <a:moveTo>
                  <a:pt x="19652" y="28744"/>
                </a:moveTo>
                <a:lnTo>
                  <a:pt x="19960" y="28847"/>
                </a:lnTo>
                <a:cubicBezTo>
                  <a:pt x="19994" y="28881"/>
                  <a:pt x="20028" y="28881"/>
                  <a:pt x="20096" y="28881"/>
                </a:cubicBezTo>
                <a:cubicBezTo>
                  <a:pt x="20131" y="29291"/>
                  <a:pt x="20199" y="29701"/>
                  <a:pt x="20233" y="30111"/>
                </a:cubicBezTo>
                <a:cubicBezTo>
                  <a:pt x="20199" y="30009"/>
                  <a:pt x="20165" y="29906"/>
                  <a:pt x="20131" y="29804"/>
                </a:cubicBezTo>
                <a:lnTo>
                  <a:pt x="20131" y="29770"/>
                </a:lnTo>
                <a:cubicBezTo>
                  <a:pt x="19994" y="29428"/>
                  <a:pt x="19823" y="29052"/>
                  <a:pt x="19652" y="28744"/>
                </a:cubicBezTo>
                <a:close/>
                <a:moveTo>
                  <a:pt x="58272" y="3180"/>
                </a:moveTo>
                <a:lnTo>
                  <a:pt x="58272" y="3180"/>
                </a:lnTo>
                <a:cubicBezTo>
                  <a:pt x="56118" y="6359"/>
                  <a:pt x="54307" y="9708"/>
                  <a:pt x="52803" y="13262"/>
                </a:cubicBezTo>
                <a:cubicBezTo>
                  <a:pt x="50889" y="17808"/>
                  <a:pt x="49488" y="22593"/>
                  <a:pt x="48668" y="27480"/>
                </a:cubicBezTo>
                <a:cubicBezTo>
                  <a:pt x="48224" y="30111"/>
                  <a:pt x="47916" y="32743"/>
                  <a:pt x="47745" y="35409"/>
                </a:cubicBezTo>
                <a:cubicBezTo>
                  <a:pt x="42140" y="34452"/>
                  <a:pt x="36569" y="33256"/>
                  <a:pt x="31067" y="31820"/>
                </a:cubicBezTo>
                <a:cubicBezTo>
                  <a:pt x="29700" y="31479"/>
                  <a:pt x="28333" y="31103"/>
                  <a:pt x="26966" y="30761"/>
                </a:cubicBezTo>
                <a:cubicBezTo>
                  <a:pt x="27479" y="30214"/>
                  <a:pt x="28025" y="29701"/>
                  <a:pt x="28572" y="29223"/>
                </a:cubicBezTo>
                <a:lnTo>
                  <a:pt x="33049" y="25258"/>
                </a:lnTo>
                <a:cubicBezTo>
                  <a:pt x="38996" y="20029"/>
                  <a:pt x="44943" y="14766"/>
                  <a:pt x="50924" y="9571"/>
                </a:cubicBezTo>
                <a:cubicBezTo>
                  <a:pt x="53350" y="7418"/>
                  <a:pt x="55811" y="5299"/>
                  <a:pt x="58272" y="3180"/>
                </a:cubicBezTo>
                <a:close/>
                <a:moveTo>
                  <a:pt x="56802" y="3283"/>
                </a:moveTo>
                <a:lnTo>
                  <a:pt x="56802" y="3283"/>
                </a:lnTo>
                <a:cubicBezTo>
                  <a:pt x="51949" y="7521"/>
                  <a:pt x="47130" y="11759"/>
                  <a:pt x="42277" y="15997"/>
                </a:cubicBezTo>
                <a:cubicBezTo>
                  <a:pt x="39269" y="18628"/>
                  <a:pt x="36262" y="21226"/>
                  <a:pt x="33220" y="23823"/>
                </a:cubicBezTo>
                <a:lnTo>
                  <a:pt x="28641" y="27787"/>
                </a:lnTo>
                <a:cubicBezTo>
                  <a:pt x="27342" y="28881"/>
                  <a:pt x="25736" y="30009"/>
                  <a:pt x="24949" y="31615"/>
                </a:cubicBezTo>
                <a:cubicBezTo>
                  <a:pt x="24574" y="32504"/>
                  <a:pt x="24266" y="33461"/>
                  <a:pt x="24095" y="34418"/>
                </a:cubicBezTo>
                <a:cubicBezTo>
                  <a:pt x="23890" y="35477"/>
                  <a:pt x="23685" y="36537"/>
                  <a:pt x="23446" y="37630"/>
                </a:cubicBezTo>
                <a:cubicBezTo>
                  <a:pt x="23206" y="38895"/>
                  <a:pt x="22967" y="40125"/>
                  <a:pt x="22728" y="41356"/>
                </a:cubicBezTo>
                <a:lnTo>
                  <a:pt x="22728" y="41321"/>
                </a:lnTo>
                <a:cubicBezTo>
                  <a:pt x="22113" y="37049"/>
                  <a:pt x="21566" y="32709"/>
                  <a:pt x="20848" y="28437"/>
                </a:cubicBezTo>
                <a:cubicBezTo>
                  <a:pt x="25530" y="24301"/>
                  <a:pt x="30452" y="20405"/>
                  <a:pt x="35510" y="16714"/>
                </a:cubicBezTo>
                <a:cubicBezTo>
                  <a:pt x="40705" y="12921"/>
                  <a:pt x="46071" y="9435"/>
                  <a:pt x="51607" y="6222"/>
                </a:cubicBezTo>
                <a:cubicBezTo>
                  <a:pt x="53316" y="5197"/>
                  <a:pt x="55059" y="4240"/>
                  <a:pt x="56802" y="3283"/>
                </a:cubicBezTo>
                <a:close/>
                <a:moveTo>
                  <a:pt x="26453" y="31410"/>
                </a:moveTo>
                <a:cubicBezTo>
                  <a:pt x="28948" y="32333"/>
                  <a:pt x="31511" y="33016"/>
                  <a:pt x="34109" y="33666"/>
                </a:cubicBezTo>
                <a:cubicBezTo>
                  <a:pt x="33801" y="33973"/>
                  <a:pt x="33528" y="34213"/>
                  <a:pt x="33254" y="34452"/>
                </a:cubicBezTo>
                <a:lnTo>
                  <a:pt x="33254" y="34418"/>
                </a:lnTo>
                <a:cubicBezTo>
                  <a:pt x="32742" y="34862"/>
                  <a:pt x="32229" y="35340"/>
                  <a:pt x="31716" y="35785"/>
                </a:cubicBezTo>
                <a:cubicBezTo>
                  <a:pt x="30657" y="36742"/>
                  <a:pt x="29632" y="37699"/>
                  <a:pt x="28572" y="38690"/>
                </a:cubicBezTo>
                <a:cubicBezTo>
                  <a:pt x="27547" y="39681"/>
                  <a:pt x="26556" y="40672"/>
                  <a:pt x="25565" y="41629"/>
                </a:cubicBezTo>
                <a:lnTo>
                  <a:pt x="25052" y="42176"/>
                </a:lnTo>
                <a:lnTo>
                  <a:pt x="23343" y="43714"/>
                </a:lnTo>
                <a:cubicBezTo>
                  <a:pt x="23719" y="42039"/>
                  <a:pt x="24095" y="40399"/>
                  <a:pt x="24437" y="38724"/>
                </a:cubicBezTo>
                <a:cubicBezTo>
                  <a:pt x="24642" y="37767"/>
                  <a:pt x="24847" y="36810"/>
                  <a:pt x="25018" y="35853"/>
                </a:cubicBezTo>
                <a:cubicBezTo>
                  <a:pt x="25223" y="34896"/>
                  <a:pt x="25394" y="34042"/>
                  <a:pt x="25633" y="33153"/>
                </a:cubicBezTo>
                <a:cubicBezTo>
                  <a:pt x="25838" y="32538"/>
                  <a:pt x="26077" y="31957"/>
                  <a:pt x="26453" y="31410"/>
                </a:cubicBezTo>
                <a:close/>
                <a:moveTo>
                  <a:pt x="60703" y="1"/>
                </a:moveTo>
                <a:cubicBezTo>
                  <a:pt x="60593" y="1"/>
                  <a:pt x="60485" y="45"/>
                  <a:pt x="60391" y="139"/>
                </a:cubicBezTo>
                <a:lnTo>
                  <a:pt x="60151" y="344"/>
                </a:lnTo>
                <a:cubicBezTo>
                  <a:pt x="59707" y="583"/>
                  <a:pt x="59297" y="788"/>
                  <a:pt x="58853" y="1027"/>
                </a:cubicBezTo>
                <a:cubicBezTo>
                  <a:pt x="55537" y="2292"/>
                  <a:pt x="52291" y="3727"/>
                  <a:pt x="49010" y="5060"/>
                </a:cubicBezTo>
                <a:cubicBezTo>
                  <a:pt x="45216" y="6564"/>
                  <a:pt x="41423" y="7999"/>
                  <a:pt x="37595" y="9332"/>
                </a:cubicBezTo>
                <a:cubicBezTo>
                  <a:pt x="30042" y="11930"/>
                  <a:pt x="22352" y="14049"/>
                  <a:pt x="14526" y="15655"/>
                </a:cubicBezTo>
                <a:cubicBezTo>
                  <a:pt x="9980" y="16543"/>
                  <a:pt x="5435" y="17295"/>
                  <a:pt x="855" y="17740"/>
                </a:cubicBezTo>
                <a:cubicBezTo>
                  <a:pt x="377" y="17774"/>
                  <a:pt x="1" y="18389"/>
                  <a:pt x="411" y="18731"/>
                </a:cubicBezTo>
                <a:cubicBezTo>
                  <a:pt x="2427" y="20405"/>
                  <a:pt x="4614" y="21875"/>
                  <a:pt x="6973" y="23105"/>
                </a:cubicBezTo>
                <a:cubicBezTo>
                  <a:pt x="9536" y="24472"/>
                  <a:pt x="12133" y="25703"/>
                  <a:pt x="14833" y="26831"/>
                </a:cubicBezTo>
                <a:cubicBezTo>
                  <a:pt x="16132" y="27343"/>
                  <a:pt x="17396" y="27856"/>
                  <a:pt x="18695" y="28368"/>
                </a:cubicBezTo>
                <a:cubicBezTo>
                  <a:pt x="19037" y="28881"/>
                  <a:pt x="19310" y="29462"/>
                  <a:pt x="19481" y="30077"/>
                </a:cubicBezTo>
                <a:cubicBezTo>
                  <a:pt x="19755" y="31171"/>
                  <a:pt x="19891" y="32299"/>
                  <a:pt x="20131" y="33392"/>
                </a:cubicBezTo>
                <a:cubicBezTo>
                  <a:pt x="20609" y="35887"/>
                  <a:pt x="21053" y="38348"/>
                  <a:pt x="21498" y="40843"/>
                </a:cubicBezTo>
                <a:cubicBezTo>
                  <a:pt x="21771" y="42244"/>
                  <a:pt x="22044" y="43645"/>
                  <a:pt x="22250" y="45081"/>
                </a:cubicBezTo>
                <a:cubicBezTo>
                  <a:pt x="22291" y="45308"/>
                  <a:pt x="22482" y="45411"/>
                  <a:pt x="22680" y="45411"/>
                </a:cubicBezTo>
                <a:cubicBezTo>
                  <a:pt x="22809" y="45411"/>
                  <a:pt x="22941" y="45367"/>
                  <a:pt x="23036" y="45286"/>
                </a:cubicBezTo>
                <a:cubicBezTo>
                  <a:pt x="25291" y="43269"/>
                  <a:pt x="27547" y="41253"/>
                  <a:pt x="29803" y="39202"/>
                </a:cubicBezTo>
                <a:cubicBezTo>
                  <a:pt x="30896" y="38211"/>
                  <a:pt x="32024" y="37186"/>
                  <a:pt x="33118" y="36195"/>
                </a:cubicBezTo>
                <a:cubicBezTo>
                  <a:pt x="33972" y="35375"/>
                  <a:pt x="34895" y="34349"/>
                  <a:pt x="36091" y="34178"/>
                </a:cubicBezTo>
                <a:cubicBezTo>
                  <a:pt x="38449" y="34759"/>
                  <a:pt x="40842" y="35272"/>
                  <a:pt x="43234" y="35751"/>
                </a:cubicBezTo>
                <a:cubicBezTo>
                  <a:pt x="44874" y="36058"/>
                  <a:pt x="46481" y="36366"/>
                  <a:pt x="48155" y="36605"/>
                </a:cubicBezTo>
                <a:cubicBezTo>
                  <a:pt x="48205" y="36620"/>
                  <a:pt x="48254" y="36627"/>
                  <a:pt x="48304" y="36627"/>
                </a:cubicBezTo>
                <a:cubicBezTo>
                  <a:pt x="48598" y="36627"/>
                  <a:pt x="48873" y="36380"/>
                  <a:pt x="48873" y="36058"/>
                </a:cubicBezTo>
                <a:cubicBezTo>
                  <a:pt x="49146" y="31103"/>
                  <a:pt x="49933" y="26181"/>
                  <a:pt x="51231" y="21396"/>
                </a:cubicBezTo>
                <a:cubicBezTo>
                  <a:pt x="52496" y="16714"/>
                  <a:pt x="54341" y="12203"/>
                  <a:pt x="56699" y="7931"/>
                </a:cubicBezTo>
                <a:cubicBezTo>
                  <a:pt x="58067" y="5504"/>
                  <a:pt x="59570" y="3146"/>
                  <a:pt x="61177" y="856"/>
                </a:cubicBezTo>
                <a:lnTo>
                  <a:pt x="61211" y="788"/>
                </a:lnTo>
                <a:cubicBezTo>
                  <a:pt x="61245" y="754"/>
                  <a:pt x="61245" y="720"/>
                  <a:pt x="61279" y="686"/>
                </a:cubicBezTo>
                <a:cubicBezTo>
                  <a:pt x="61313" y="480"/>
                  <a:pt x="61245" y="275"/>
                  <a:pt x="61074" y="173"/>
                </a:cubicBezTo>
                <a:cubicBezTo>
                  <a:pt x="60963" y="62"/>
                  <a:pt x="60832" y="1"/>
                  <a:pt x="6070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4" name="Google Shape;84;p15">
            <a:extLst>
              <a:ext uri="{FF2B5EF4-FFF2-40B4-BE49-F238E27FC236}">
                <a16:creationId xmlns:a16="http://schemas.microsoft.com/office/drawing/2014/main" id="{360E0C91-8A67-40EE-9AD2-E986EEE3A1B4}"/>
              </a:ext>
            </a:extLst>
          </p:cNvPr>
          <p:cNvGrpSpPr/>
          <p:nvPr/>
        </p:nvGrpSpPr>
        <p:grpSpPr>
          <a:xfrm>
            <a:off x="2214081" y="3198521"/>
            <a:ext cx="748332" cy="1826007"/>
            <a:chOff x="1893817" y="2264535"/>
            <a:chExt cx="561249" cy="1369505"/>
          </a:xfrm>
        </p:grpSpPr>
        <p:grpSp>
          <p:nvGrpSpPr>
            <p:cNvPr id="55" name="Google Shape;85;p15">
              <a:extLst>
                <a:ext uri="{FF2B5EF4-FFF2-40B4-BE49-F238E27FC236}">
                  <a16:creationId xmlns:a16="http://schemas.microsoft.com/office/drawing/2014/main" id="{3B4F24EA-A05B-49C7-9A1C-3765D7F5BBCA}"/>
                </a:ext>
              </a:extLst>
            </p:cNvPr>
            <p:cNvGrpSpPr/>
            <p:nvPr/>
          </p:nvGrpSpPr>
          <p:grpSpPr>
            <a:xfrm>
              <a:off x="1893817" y="2264535"/>
              <a:ext cx="561249" cy="561249"/>
              <a:chOff x="459325" y="3292175"/>
              <a:chExt cx="630900" cy="630900"/>
            </a:xfrm>
          </p:grpSpPr>
          <p:sp>
            <p:nvSpPr>
              <p:cNvPr id="57" name="Google Shape;86;p15">
                <a:extLst>
                  <a:ext uri="{FF2B5EF4-FFF2-40B4-BE49-F238E27FC236}">
                    <a16:creationId xmlns:a16="http://schemas.microsoft.com/office/drawing/2014/main" id="{0A1A77AE-DF43-4D07-BDAE-C38F043A9256}"/>
                  </a:ext>
                </a:extLst>
              </p:cNvPr>
              <p:cNvSpPr/>
              <p:nvPr/>
            </p:nvSpPr>
            <p:spPr>
              <a:xfrm>
                <a:off x="459325" y="3292175"/>
                <a:ext cx="630900" cy="6309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" name="Google Shape;87;p15">
                <a:extLst>
                  <a:ext uri="{FF2B5EF4-FFF2-40B4-BE49-F238E27FC236}">
                    <a16:creationId xmlns:a16="http://schemas.microsoft.com/office/drawing/2014/main" id="{4A419980-F649-4B77-8923-F4660F23A4A3}"/>
                  </a:ext>
                </a:extLst>
              </p:cNvPr>
              <p:cNvSpPr/>
              <p:nvPr/>
            </p:nvSpPr>
            <p:spPr>
              <a:xfrm>
                <a:off x="537475" y="3370324"/>
                <a:ext cx="474600" cy="474600"/>
              </a:xfrm>
              <a:prstGeom prst="ellipse">
                <a:avLst/>
              </a:prstGeom>
              <a:solidFill>
                <a:srgbClr val="90BE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cxnSp>
          <p:nvCxnSpPr>
            <p:cNvPr id="56" name="Google Shape;88;p15">
              <a:extLst>
                <a:ext uri="{FF2B5EF4-FFF2-40B4-BE49-F238E27FC236}">
                  <a16:creationId xmlns:a16="http://schemas.microsoft.com/office/drawing/2014/main" id="{BD36E877-2A5D-44E9-938D-B0758626A721}"/>
                </a:ext>
              </a:extLst>
            </p:cNvPr>
            <p:cNvCxnSpPr/>
            <p:nvPr/>
          </p:nvCxnSpPr>
          <p:spPr>
            <a:xfrm>
              <a:off x="2174450" y="2825840"/>
              <a:ext cx="0" cy="80820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06" name="Google Shape;92;p15">
            <a:extLst>
              <a:ext uri="{FF2B5EF4-FFF2-40B4-BE49-F238E27FC236}">
                <a16:creationId xmlns:a16="http://schemas.microsoft.com/office/drawing/2014/main" id="{41D0070B-A8FA-4FB6-9F1A-CE61B9B876C8}"/>
              </a:ext>
            </a:extLst>
          </p:cNvPr>
          <p:cNvGrpSpPr/>
          <p:nvPr/>
        </p:nvGrpSpPr>
        <p:grpSpPr>
          <a:xfrm>
            <a:off x="8884367" y="3124035"/>
            <a:ext cx="748332" cy="1826007"/>
            <a:chOff x="6689546" y="2264535"/>
            <a:chExt cx="561249" cy="1369505"/>
          </a:xfrm>
        </p:grpSpPr>
        <p:grpSp>
          <p:nvGrpSpPr>
            <p:cNvPr id="107" name="Google Shape;93;p15">
              <a:extLst>
                <a:ext uri="{FF2B5EF4-FFF2-40B4-BE49-F238E27FC236}">
                  <a16:creationId xmlns:a16="http://schemas.microsoft.com/office/drawing/2014/main" id="{58C8AA0B-0C41-49D2-9DB6-A3B49B93F4AB}"/>
                </a:ext>
              </a:extLst>
            </p:cNvPr>
            <p:cNvGrpSpPr/>
            <p:nvPr/>
          </p:nvGrpSpPr>
          <p:grpSpPr>
            <a:xfrm>
              <a:off x="6689546" y="2264535"/>
              <a:ext cx="561249" cy="561249"/>
              <a:chOff x="459325" y="3292175"/>
              <a:chExt cx="630900" cy="630900"/>
            </a:xfrm>
          </p:grpSpPr>
          <p:sp>
            <p:nvSpPr>
              <p:cNvPr id="109" name="Google Shape;94;p15">
                <a:extLst>
                  <a:ext uri="{FF2B5EF4-FFF2-40B4-BE49-F238E27FC236}">
                    <a16:creationId xmlns:a16="http://schemas.microsoft.com/office/drawing/2014/main" id="{587F9F92-EC04-4BF1-9EE0-5641FA34C182}"/>
                  </a:ext>
                </a:extLst>
              </p:cNvPr>
              <p:cNvSpPr/>
              <p:nvPr/>
            </p:nvSpPr>
            <p:spPr>
              <a:xfrm>
                <a:off x="459325" y="3292175"/>
                <a:ext cx="630900" cy="6309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" name="Google Shape;95;p15">
                <a:extLst>
                  <a:ext uri="{FF2B5EF4-FFF2-40B4-BE49-F238E27FC236}">
                    <a16:creationId xmlns:a16="http://schemas.microsoft.com/office/drawing/2014/main" id="{2C3290F8-D2E3-4245-9CDC-97EEE7E747D7}"/>
                  </a:ext>
                </a:extLst>
              </p:cNvPr>
              <p:cNvSpPr/>
              <p:nvPr/>
            </p:nvSpPr>
            <p:spPr>
              <a:xfrm>
                <a:off x="537475" y="3370324"/>
                <a:ext cx="474600" cy="474600"/>
              </a:xfrm>
              <a:prstGeom prst="ellipse">
                <a:avLst/>
              </a:prstGeom>
              <a:solidFill>
                <a:srgbClr val="F941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cxnSp>
          <p:nvCxnSpPr>
            <p:cNvPr id="108" name="Google Shape;96;p15">
              <a:extLst>
                <a:ext uri="{FF2B5EF4-FFF2-40B4-BE49-F238E27FC236}">
                  <a16:creationId xmlns:a16="http://schemas.microsoft.com/office/drawing/2014/main" id="{DC42CB92-D296-4BC5-8AB8-EC93175238C1}"/>
                </a:ext>
              </a:extLst>
            </p:cNvPr>
            <p:cNvCxnSpPr/>
            <p:nvPr/>
          </p:nvCxnSpPr>
          <p:spPr>
            <a:xfrm>
              <a:off x="6970175" y="2825840"/>
              <a:ext cx="0" cy="80820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11" name="Google Shape;100;p15">
            <a:extLst>
              <a:ext uri="{FF2B5EF4-FFF2-40B4-BE49-F238E27FC236}">
                <a16:creationId xmlns:a16="http://schemas.microsoft.com/office/drawing/2014/main" id="{47C2850D-8518-4724-A39A-A7B8C739040F}"/>
              </a:ext>
            </a:extLst>
          </p:cNvPr>
          <p:cNvGrpSpPr/>
          <p:nvPr/>
        </p:nvGrpSpPr>
        <p:grpSpPr>
          <a:xfrm>
            <a:off x="5481350" y="3381463"/>
            <a:ext cx="748332" cy="1328732"/>
            <a:chOff x="4291376" y="2637491"/>
            <a:chExt cx="561249" cy="996549"/>
          </a:xfrm>
        </p:grpSpPr>
        <p:grpSp>
          <p:nvGrpSpPr>
            <p:cNvPr id="112" name="Google Shape;101;p15">
              <a:extLst>
                <a:ext uri="{FF2B5EF4-FFF2-40B4-BE49-F238E27FC236}">
                  <a16:creationId xmlns:a16="http://schemas.microsoft.com/office/drawing/2014/main" id="{48BD28B8-669F-4DEE-BFFB-45E6F7806E82}"/>
                </a:ext>
              </a:extLst>
            </p:cNvPr>
            <p:cNvGrpSpPr/>
            <p:nvPr/>
          </p:nvGrpSpPr>
          <p:grpSpPr>
            <a:xfrm>
              <a:off x="4291376" y="2637491"/>
              <a:ext cx="561249" cy="561249"/>
              <a:chOff x="459325" y="3292175"/>
              <a:chExt cx="630900" cy="630900"/>
            </a:xfrm>
          </p:grpSpPr>
          <p:sp>
            <p:nvSpPr>
              <p:cNvPr id="114" name="Google Shape;102;p15">
                <a:extLst>
                  <a:ext uri="{FF2B5EF4-FFF2-40B4-BE49-F238E27FC236}">
                    <a16:creationId xmlns:a16="http://schemas.microsoft.com/office/drawing/2014/main" id="{A7758266-5C4B-4B0C-ADF0-B5A1538E37E6}"/>
                  </a:ext>
                </a:extLst>
              </p:cNvPr>
              <p:cNvSpPr/>
              <p:nvPr/>
            </p:nvSpPr>
            <p:spPr>
              <a:xfrm>
                <a:off x="459325" y="3292175"/>
                <a:ext cx="630900" cy="6309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5" name="Google Shape;103;p15">
                <a:extLst>
                  <a:ext uri="{FF2B5EF4-FFF2-40B4-BE49-F238E27FC236}">
                    <a16:creationId xmlns:a16="http://schemas.microsoft.com/office/drawing/2014/main" id="{BD6D4718-30F1-4D19-8E08-6396E51E8DAF}"/>
                  </a:ext>
                </a:extLst>
              </p:cNvPr>
              <p:cNvSpPr/>
              <p:nvPr/>
            </p:nvSpPr>
            <p:spPr>
              <a:xfrm>
                <a:off x="537475" y="3370324"/>
                <a:ext cx="474600" cy="474600"/>
              </a:xfrm>
              <a:prstGeom prst="ellipse">
                <a:avLst/>
              </a:prstGeom>
              <a:solidFill>
                <a:srgbClr val="5775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cxnSp>
          <p:nvCxnSpPr>
            <p:cNvPr id="113" name="Google Shape;104;p15">
              <a:extLst>
                <a:ext uri="{FF2B5EF4-FFF2-40B4-BE49-F238E27FC236}">
                  <a16:creationId xmlns:a16="http://schemas.microsoft.com/office/drawing/2014/main" id="{91BBBA0D-0D30-4B91-BE10-3B379C1D02AE}"/>
                </a:ext>
              </a:extLst>
            </p:cNvPr>
            <p:cNvCxnSpPr>
              <a:stCxn id="114" idx="4"/>
            </p:cNvCxnSpPr>
            <p:nvPr/>
          </p:nvCxnSpPr>
          <p:spPr>
            <a:xfrm>
              <a:off x="4572000" y="3198740"/>
              <a:ext cx="0" cy="43530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sp>
        <p:nvSpPr>
          <p:cNvPr id="11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C61D92B-2742-4F78-A22B-998BF5354DD8}"/>
              </a:ext>
            </a:extLst>
          </p:cNvPr>
          <p:cNvSpPr txBox="1"/>
          <p:nvPr/>
        </p:nvSpPr>
        <p:spPr>
          <a:xfrm>
            <a:off x="1442446" y="5316990"/>
            <a:ext cx="2229326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rgbClr val="FFFFFF">
                    <a:lumMod val="65000"/>
                  </a:srgb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rgbClr val="FFFFFF">
                  <a:lumMod val="6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1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44B0859-913F-47A0-B7CF-CF8B6DCE0842}"/>
              </a:ext>
            </a:extLst>
          </p:cNvPr>
          <p:cNvSpPr txBox="1"/>
          <p:nvPr/>
        </p:nvSpPr>
        <p:spPr>
          <a:xfrm>
            <a:off x="4858859" y="4948706"/>
            <a:ext cx="2229326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rgbClr val="FFFFFF">
                    <a:lumMod val="65000"/>
                  </a:srgb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rgbClr val="FFFFFF">
                  <a:lumMod val="6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7B2DB41-CE6A-4383-B846-26411DC653D8}"/>
              </a:ext>
            </a:extLst>
          </p:cNvPr>
          <p:cNvSpPr txBox="1"/>
          <p:nvPr/>
        </p:nvSpPr>
        <p:spPr>
          <a:xfrm>
            <a:off x="8233169" y="5188553"/>
            <a:ext cx="2229326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rgbClr val="FFFFFF">
                    <a:lumMod val="65000"/>
                  </a:srgb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rgbClr val="FFFFFF">
                  <a:lumMod val="65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079F399-34B0-45FF-A50A-822A9B892004}"/>
              </a:ext>
            </a:extLst>
          </p:cNvPr>
          <p:cNvGrpSpPr/>
          <p:nvPr/>
        </p:nvGrpSpPr>
        <p:grpSpPr>
          <a:xfrm>
            <a:off x="4930008" y="631062"/>
            <a:ext cx="2292473" cy="578720"/>
            <a:chOff x="4316671" y="374889"/>
            <a:chExt cx="3640628" cy="913465"/>
          </a:xfrm>
        </p:grpSpPr>
        <p:sp>
          <p:nvSpPr>
            <p:cNvPr id="120" name="Google Shape;354;p33">
              <a:extLst>
                <a:ext uri="{FF2B5EF4-FFF2-40B4-BE49-F238E27FC236}">
                  <a16:creationId xmlns:a16="http://schemas.microsoft.com/office/drawing/2014/main" id="{31105C32-233E-4D17-BE4F-0FFF8C9B5483}"/>
                </a:ext>
              </a:extLst>
            </p:cNvPr>
            <p:cNvSpPr/>
            <p:nvPr/>
          </p:nvSpPr>
          <p:spPr>
            <a:xfrm>
              <a:off x="4316671" y="374889"/>
              <a:ext cx="3640628" cy="913465"/>
            </a:xfrm>
            <a:custGeom>
              <a:avLst/>
              <a:gdLst/>
              <a:ahLst/>
              <a:cxnLst/>
              <a:rect l="l" t="t" r="r" b="b"/>
              <a:pathLst>
                <a:path w="204410" h="43337" extrusionOk="0">
                  <a:moveTo>
                    <a:pt x="9877" y="0"/>
                  </a:moveTo>
                  <a:cubicBezTo>
                    <a:pt x="4409" y="0"/>
                    <a:pt x="0" y="4204"/>
                    <a:pt x="0" y="9399"/>
                  </a:cubicBezTo>
                  <a:lnTo>
                    <a:pt x="0" y="27991"/>
                  </a:lnTo>
                  <a:cubicBezTo>
                    <a:pt x="0" y="32502"/>
                    <a:pt x="3349" y="36262"/>
                    <a:pt x="7792" y="37184"/>
                  </a:cubicBezTo>
                  <a:lnTo>
                    <a:pt x="5708" y="43336"/>
                  </a:lnTo>
                  <a:lnTo>
                    <a:pt x="5708" y="43336"/>
                  </a:lnTo>
                  <a:lnTo>
                    <a:pt x="15345" y="37424"/>
                  </a:lnTo>
                  <a:lnTo>
                    <a:pt x="194567" y="37424"/>
                  </a:lnTo>
                  <a:cubicBezTo>
                    <a:pt x="200001" y="37424"/>
                    <a:pt x="204410" y="33186"/>
                    <a:pt x="204410" y="28025"/>
                  </a:cubicBezTo>
                  <a:lnTo>
                    <a:pt x="204410" y="9433"/>
                  </a:lnTo>
                  <a:cubicBezTo>
                    <a:pt x="204410" y="4204"/>
                    <a:pt x="200001" y="0"/>
                    <a:pt x="194567" y="0"/>
                  </a:cubicBezTo>
                  <a:close/>
                </a:path>
              </a:pathLst>
            </a:custGeom>
            <a:solidFill>
              <a:srgbClr val="48B5BF"/>
            </a:solidFill>
            <a:ln w="57150" cap="flat" cmpd="sng">
              <a:solidFill>
                <a:schemeClr val="tx1"/>
              </a:solidFill>
              <a:prstDash val="solid"/>
              <a:miter lim="341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121" name="文本框 120">
              <a:extLst>
                <a:ext uri="{FF2B5EF4-FFF2-40B4-BE49-F238E27FC236}">
                  <a16:creationId xmlns:a16="http://schemas.microsoft.com/office/drawing/2014/main" id="{199B5109-2FB9-4EC7-AA51-69949BBFB3FB}"/>
                </a:ext>
              </a:extLst>
            </p:cNvPr>
            <p:cNvSpPr txBox="1"/>
            <p:nvPr/>
          </p:nvSpPr>
          <p:spPr>
            <a:xfrm>
              <a:off x="4819538" y="480263"/>
              <a:ext cx="2614513" cy="582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174;p30">
            <a:extLst>
              <a:ext uri="{FF2B5EF4-FFF2-40B4-BE49-F238E27FC236}">
                <a16:creationId xmlns:a16="http://schemas.microsoft.com/office/drawing/2014/main" id="{BC35EE27-C2E0-4024-B826-84F7713BAE84}"/>
              </a:ext>
            </a:extLst>
          </p:cNvPr>
          <p:cNvSpPr/>
          <p:nvPr/>
        </p:nvSpPr>
        <p:spPr>
          <a:xfrm>
            <a:off x="1219525" y="2165485"/>
            <a:ext cx="1564931" cy="2090122"/>
          </a:xfrm>
          <a:custGeom>
            <a:avLst/>
            <a:gdLst/>
            <a:ahLst/>
            <a:cxnLst/>
            <a:rect l="l" t="t" r="r" b="b"/>
            <a:pathLst>
              <a:path w="32357" h="43216" extrusionOk="0">
                <a:moveTo>
                  <a:pt x="25497" y="1"/>
                </a:moveTo>
                <a:cubicBezTo>
                  <a:pt x="25329" y="1"/>
                  <a:pt x="25156" y="28"/>
                  <a:pt x="24985" y="85"/>
                </a:cubicBezTo>
                <a:cubicBezTo>
                  <a:pt x="23751" y="552"/>
                  <a:pt x="23150" y="2820"/>
                  <a:pt x="23184" y="3987"/>
                </a:cubicBezTo>
                <a:cubicBezTo>
                  <a:pt x="23184" y="4087"/>
                  <a:pt x="23417" y="5655"/>
                  <a:pt x="23450" y="5655"/>
                </a:cubicBezTo>
                <a:lnTo>
                  <a:pt x="23484" y="5655"/>
                </a:lnTo>
                <a:cubicBezTo>
                  <a:pt x="23384" y="6022"/>
                  <a:pt x="23284" y="6389"/>
                  <a:pt x="23184" y="6823"/>
                </a:cubicBezTo>
                <a:cubicBezTo>
                  <a:pt x="22983" y="7590"/>
                  <a:pt x="22783" y="8491"/>
                  <a:pt x="22617" y="9458"/>
                </a:cubicBezTo>
                <a:cubicBezTo>
                  <a:pt x="22450" y="10525"/>
                  <a:pt x="22350" y="11593"/>
                  <a:pt x="22283" y="12660"/>
                </a:cubicBezTo>
                <a:cubicBezTo>
                  <a:pt x="22216" y="13861"/>
                  <a:pt x="22250" y="15062"/>
                  <a:pt x="22416" y="16230"/>
                </a:cubicBezTo>
                <a:cubicBezTo>
                  <a:pt x="22416" y="16263"/>
                  <a:pt x="22416" y="16263"/>
                  <a:pt x="22416" y="16296"/>
                </a:cubicBezTo>
                <a:cubicBezTo>
                  <a:pt x="22250" y="15929"/>
                  <a:pt x="21749" y="14995"/>
                  <a:pt x="21716" y="14895"/>
                </a:cubicBezTo>
                <a:cubicBezTo>
                  <a:pt x="21148" y="14028"/>
                  <a:pt x="19614" y="12705"/>
                  <a:pt x="18413" y="12705"/>
                </a:cubicBezTo>
                <a:cubicBezTo>
                  <a:pt x="18275" y="12705"/>
                  <a:pt x="18141" y="12722"/>
                  <a:pt x="18013" y="12760"/>
                </a:cubicBezTo>
                <a:cubicBezTo>
                  <a:pt x="17113" y="13027"/>
                  <a:pt x="16679" y="13995"/>
                  <a:pt x="17046" y="14862"/>
                </a:cubicBezTo>
                <a:cubicBezTo>
                  <a:pt x="17379" y="15729"/>
                  <a:pt x="18380" y="16263"/>
                  <a:pt x="19214" y="16496"/>
                </a:cubicBezTo>
                <a:cubicBezTo>
                  <a:pt x="19481" y="16573"/>
                  <a:pt x="19843" y="16600"/>
                  <a:pt x="20228" y="16600"/>
                </a:cubicBezTo>
                <a:cubicBezTo>
                  <a:pt x="21191" y="16600"/>
                  <a:pt x="22297" y="16430"/>
                  <a:pt x="22416" y="16430"/>
                </a:cubicBezTo>
                <a:cubicBezTo>
                  <a:pt x="22617" y="17631"/>
                  <a:pt x="22850" y="18831"/>
                  <a:pt x="23217" y="19999"/>
                </a:cubicBezTo>
                <a:cubicBezTo>
                  <a:pt x="23384" y="20666"/>
                  <a:pt x="23617" y="21367"/>
                  <a:pt x="23851" y="22034"/>
                </a:cubicBezTo>
                <a:cubicBezTo>
                  <a:pt x="23684" y="21733"/>
                  <a:pt x="23551" y="21467"/>
                  <a:pt x="23517" y="21433"/>
                </a:cubicBezTo>
                <a:cubicBezTo>
                  <a:pt x="22949" y="20566"/>
                  <a:pt x="21442" y="19243"/>
                  <a:pt x="20223" y="19243"/>
                </a:cubicBezTo>
                <a:cubicBezTo>
                  <a:pt x="20082" y="19243"/>
                  <a:pt x="19946" y="19260"/>
                  <a:pt x="19815" y="19298"/>
                </a:cubicBezTo>
                <a:cubicBezTo>
                  <a:pt x="18947" y="19565"/>
                  <a:pt x="18480" y="20533"/>
                  <a:pt x="18847" y="21400"/>
                </a:cubicBezTo>
                <a:cubicBezTo>
                  <a:pt x="19181" y="22234"/>
                  <a:pt x="20181" y="22801"/>
                  <a:pt x="21015" y="23034"/>
                </a:cubicBezTo>
                <a:cubicBezTo>
                  <a:pt x="21281" y="23109"/>
                  <a:pt x="21649" y="23136"/>
                  <a:pt x="22042" y="23136"/>
                </a:cubicBezTo>
                <a:cubicBezTo>
                  <a:pt x="22881" y="23136"/>
                  <a:pt x="23833" y="23013"/>
                  <a:pt x="24151" y="22968"/>
                </a:cubicBezTo>
                <a:cubicBezTo>
                  <a:pt x="24251" y="23235"/>
                  <a:pt x="24318" y="23501"/>
                  <a:pt x="24418" y="23735"/>
                </a:cubicBezTo>
                <a:cubicBezTo>
                  <a:pt x="24851" y="25002"/>
                  <a:pt x="25285" y="26237"/>
                  <a:pt x="25685" y="27471"/>
                </a:cubicBezTo>
                <a:cubicBezTo>
                  <a:pt x="25819" y="27905"/>
                  <a:pt x="25919" y="28338"/>
                  <a:pt x="26052" y="28772"/>
                </a:cubicBezTo>
                <a:cubicBezTo>
                  <a:pt x="25919" y="28505"/>
                  <a:pt x="25785" y="28305"/>
                  <a:pt x="25785" y="28271"/>
                </a:cubicBezTo>
                <a:cubicBezTo>
                  <a:pt x="25218" y="27376"/>
                  <a:pt x="23690" y="26080"/>
                  <a:pt x="22490" y="26080"/>
                </a:cubicBezTo>
                <a:cubicBezTo>
                  <a:pt x="22349" y="26080"/>
                  <a:pt x="22213" y="26098"/>
                  <a:pt x="22083" y="26137"/>
                </a:cubicBezTo>
                <a:cubicBezTo>
                  <a:pt x="21182" y="26403"/>
                  <a:pt x="20749" y="27371"/>
                  <a:pt x="21082" y="28205"/>
                </a:cubicBezTo>
                <a:cubicBezTo>
                  <a:pt x="21416" y="29072"/>
                  <a:pt x="22450" y="29606"/>
                  <a:pt x="23284" y="29839"/>
                </a:cubicBezTo>
                <a:cubicBezTo>
                  <a:pt x="23575" y="29921"/>
                  <a:pt x="23963" y="29949"/>
                  <a:pt x="24369" y="29949"/>
                </a:cubicBezTo>
                <a:cubicBezTo>
                  <a:pt x="25128" y="29949"/>
                  <a:pt x="25950" y="29849"/>
                  <a:pt x="26319" y="29806"/>
                </a:cubicBezTo>
                <a:cubicBezTo>
                  <a:pt x="26419" y="30240"/>
                  <a:pt x="26553" y="30673"/>
                  <a:pt x="26619" y="31140"/>
                </a:cubicBezTo>
                <a:cubicBezTo>
                  <a:pt x="26686" y="31440"/>
                  <a:pt x="26753" y="31707"/>
                  <a:pt x="26786" y="32007"/>
                </a:cubicBezTo>
                <a:lnTo>
                  <a:pt x="26920" y="32908"/>
                </a:lnTo>
                <a:cubicBezTo>
                  <a:pt x="26953" y="33475"/>
                  <a:pt x="27020" y="34076"/>
                  <a:pt x="27086" y="34643"/>
                </a:cubicBezTo>
                <a:cubicBezTo>
                  <a:pt x="27120" y="35010"/>
                  <a:pt x="27153" y="35377"/>
                  <a:pt x="27153" y="35777"/>
                </a:cubicBezTo>
                <a:cubicBezTo>
                  <a:pt x="27020" y="35343"/>
                  <a:pt x="26753" y="34476"/>
                  <a:pt x="26753" y="34409"/>
                </a:cubicBezTo>
                <a:cubicBezTo>
                  <a:pt x="26286" y="33509"/>
                  <a:pt x="25585" y="32708"/>
                  <a:pt x="24751" y="32141"/>
                </a:cubicBezTo>
                <a:cubicBezTo>
                  <a:pt x="24685" y="32041"/>
                  <a:pt x="24651" y="31941"/>
                  <a:pt x="24585" y="31841"/>
                </a:cubicBezTo>
                <a:cubicBezTo>
                  <a:pt x="24285" y="31381"/>
                  <a:pt x="23782" y="31137"/>
                  <a:pt x="23276" y="31137"/>
                </a:cubicBezTo>
                <a:cubicBezTo>
                  <a:pt x="22937" y="31137"/>
                  <a:pt x="22597" y="31246"/>
                  <a:pt x="22316" y="31474"/>
                </a:cubicBezTo>
                <a:cubicBezTo>
                  <a:pt x="21316" y="32341"/>
                  <a:pt x="21549" y="34676"/>
                  <a:pt x="22016" y="35743"/>
                </a:cubicBezTo>
                <a:cubicBezTo>
                  <a:pt x="22049" y="35810"/>
                  <a:pt x="22416" y="36477"/>
                  <a:pt x="22650" y="36878"/>
                </a:cubicBezTo>
                <a:lnTo>
                  <a:pt x="22116" y="36244"/>
                </a:lnTo>
                <a:cubicBezTo>
                  <a:pt x="21749" y="35777"/>
                  <a:pt x="21382" y="35343"/>
                  <a:pt x="20982" y="34876"/>
                </a:cubicBezTo>
                <a:cubicBezTo>
                  <a:pt x="20782" y="34676"/>
                  <a:pt x="20548" y="34443"/>
                  <a:pt x="20348" y="34209"/>
                </a:cubicBezTo>
                <a:cubicBezTo>
                  <a:pt x="20148" y="33976"/>
                  <a:pt x="19915" y="33775"/>
                  <a:pt x="19714" y="33542"/>
                </a:cubicBezTo>
                <a:cubicBezTo>
                  <a:pt x="19181" y="33042"/>
                  <a:pt x="18614" y="32575"/>
                  <a:pt x="18047" y="32074"/>
                </a:cubicBezTo>
                <a:cubicBezTo>
                  <a:pt x="18414" y="31774"/>
                  <a:pt x="19781" y="30606"/>
                  <a:pt x="20181" y="29839"/>
                </a:cubicBezTo>
                <a:cubicBezTo>
                  <a:pt x="20582" y="29039"/>
                  <a:pt x="20849" y="27938"/>
                  <a:pt x="20448" y="27137"/>
                </a:cubicBezTo>
                <a:cubicBezTo>
                  <a:pt x="20175" y="26545"/>
                  <a:pt x="19622" y="26218"/>
                  <a:pt x="19044" y="26218"/>
                </a:cubicBezTo>
                <a:cubicBezTo>
                  <a:pt x="18775" y="26218"/>
                  <a:pt x="18501" y="26289"/>
                  <a:pt x="18247" y="26437"/>
                </a:cubicBezTo>
                <a:cubicBezTo>
                  <a:pt x="17146" y="27137"/>
                  <a:pt x="17046" y="29472"/>
                  <a:pt x="17313" y="30606"/>
                </a:cubicBezTo>
                <a:cubicBezTo>
                  <a:pt x="17313" y="30673"/>
                  <a:pt x="17646" y="31474"/>
                  <a:pt x="17813" y="31907"/>
                </a:cubicBezTo>
                <a:cubicBezTo>
                  <a:pt x="17446" y="31607"/>
                  <a:pt x="17113" y="31307"/>
                  <a:pt x="16746" y="31073"/>
                </a:cubicBezTo>
                <a:cubicBezTo>
                  <a:pt x="15712" y="30273"/>
                  <a:pt x="14678" y="29472"/>
                  <a:pt x="13577" y="28705"/>
                </a:cubicBezTo>
                <a:lnTo>
                  <a:pt x="12609" y="27971"/>
                </a:lnTo>
                <a:cubicBezTo>
                  <a:pt x="12743" y="27871"/>
                  <a:pt x="14411" y="26537"/>
                  <a:pt x="14844" y="25670"/>
                </a:cubicBezTo>
                <a:cubicBezTo>
                  <a:pt x="15245" y="24869"/>
                  <a:pt x="15511" y="23768"/>
                  <a:pt x="15111" y="22968"/>
                </a:cubicBezTo>
                <a:cubicBezTo>
                  <a:pt x="14861" y="22376"/>
                  <a:pt x="14300" y="22048"/>
                  <a:pt x="13714" y="22048"/>
                </a:cubicBezTo>
                <a:cubicBezTo>
                  <a:pt x="13441" y="22048"/>
                  <a:pt x="13164" y="22119"/>
                  <a:pt x="12910" y="22267"/>
                </a:cubicBezTo>
                <a:cubicBezTo>
                  <a:pt x="11809" y="22968"/>
                  <a:pt x="11709" y="25303"/>
                  <a:pt x="11976" y="26437"/>
                </a:cubicBezTo>
                <a:cubicBezTo>
                  <a:pt x="12009" y="26504"/>
                  <a:pt x="12443" y="27638"/>
                  <a:pt x="12576" y="27938"/>
                </a:cubicBezTo>
                <a:cubicBezTo>
                  <a:pt x="11842" y="27404"/>
                  <a:pt x="11142" y="26870"/>
                  <a:pt x="10475" y="26303"/>
                </a:cubicBezTo>
                <a:cubicBezTo>
                  <a:pt x="9574" y="25570"/>
                  <a:pt x="8707" y="24769"/>
                  <a:pt x="7906" y="23902"/>
                </a:cubicBezTo>
                <a:cubicBezTo>
                  <a:pt x="7939" y="23835"/>
                  <a:pt x="9674" y="22467"/>
                  <a:pt x="10141" y="21567"/>
                </a:cubicBezTo>
                <a:cubicBezTo>
                  <a:pt x="10541" y="20799"/>
                  <a:pt x="10808" y="19699"/>
                  <a:pt x="10408" y="18865"/>
                </a:cubicBezTo>
                <a:cubicBezTo>
                  <a:pt x="10131" y="18289"/>
                  <a:pt x="9569" y="17952"/>
                  <a:pt x="8984" y="17952"/>
                </a:cubicBezTo>
                <a:cubicBezTo>
                  <a:pt x="8721" y="17952"/>
                  <a:pt x="8454" y="18020"/>
                  <a:pt x="8206" y="18164"/>
                </a:cubicBezTo>
                <a:cubicBezTo>
                  <a:pt x="7105" y="18865"/>
                  <a:pt x="7005" y="21233"/>
                  <a:pt x="7272" y="22334"/>
                </a:cubicBezTo>
                <a:cubicBezTo>
                  <a:pt x="7306" y="22401"/>
                  <a:pt x="7606" y="23268"/>
                  <a:pt x="7773" y="23668"/>
                </a:cubicBezTo>
                <a:lnTo>
                  <a:pt x="7739" y="23735"/>
                </a:lnTo>
                <a:cubicBezTo>
                  <a:pt x="6939" y="22834"/>
                  <a:pt x="6205" y="21867"/>
                  <a:pt x="5604" y="20866"/>
                </a:cubicBezTo>
                <a:cubicBezTo>
                  <a:pt x="5237" y="20332"/>
                  <a:pt x="4937" y="19765"/>
                  <a:pt x="4670" y="19232"/>
                </a:cubicBezTo>
                <a:cubicBezTo>
                  <a:pt x="5004" y="18998"/>
                  <a:pt x="6605" y="17997"/>
                  <a:pt x="7105" y="17197"/>
                </a:cubicBezTo>
                <a:cubicBezTo>
                  <a:pt x="7572" y="16430"/>
                  <a:pt x="7973" y="15396"/>
                  <a:pt x="7639" y="14528"/>
                </a:cubicBezTo>
                <a:cubicBezTo>
                  <a:pt x="7437" y="13871"/>
                  <a:pt x="6833" y="13463"/>
                  <a:pt x="6190" y="13463"/>
                </a:cubicBezTo>
                <a:cubicBezTo>
                  <a:pt x="5984" y="13463"/>
                  <a:pt x="5773" y="13505"/>
                  <a:pt x="5571" y="13594"/>
                </a:cubicBezTo>
                <a:cubicBezTo>
                  <a:pt x="4404" y="14161"/>
                  <a:pt x="4003" y="16530"/>
                  <a:pt x="4170" y="17664"/>
                </a:cubicBezTo>
                <a:cubicBezTo>
                  <a:pt x="4170" y="17731"/>
                  <a:pt x="4337" y="18364"/>
                  <a:pt x="4470" y="18798"/>
                </a:cubicBezTo>
                <a:cubicBezTo>
                  <a:pt x="4337" y="18565"/>
                  <a:pt x="4203" y="18298"/>
                  <a:pt x="4103" y="18064"/>
                </a:cubicBezTo>
                <a:cubicBezTo>
                  <a:pt x="3670" y="17197"/>
                  <a:pt x="3336" y="16330"/>
                  <a:pt x="3036" y="15596"/>
                </a:cubicBezTo>
                <a:cubicBezTo>
                  <a:pt x="2869" y="15162"/>
                  <a:pt x="2736" y="14762"/>
                  <a:pt x="2636" y="14395"/>
                </a:cubicBezTo>
                <a:cubicBezTo>
                  <a:pt x="2836" y="14028"/>
                  <a:pt x="3736" y="12393"/>
                  <a:pt x="3836" y="11493"/>
                </a:cubicBezTo>
                <a:cubicBezTo>
                  <a:pt x="3903" y="10592"/>
                  <a:pt x="3770" y="9491"/>
                  <a:pt x="3103" y="8858"/>
                </a:cubicBezTo>
                <a:cubicBezTo>
                  <a:pt x="2797" y="8568"/>
                  <a:pt x="2409" y="8424"/>
                  <a:pt x="2022" y="8424"/>
                </a:cubicBezTo>
                <a:cubicBezTo>
                  <a:pt x="1564" y="8424"/>
                  <a:pt x="1109" y="8626"/>
                  <a:pt x="801" y="9024"/>
                </a:cubicBezTo>
                <a:cubicBezTo>
                  <a:pt x="0" y="10058"/>
                  <a:pt x="768" y="12293"/>
                  <a:pt x="1435" y="13261"/>
                </a:cubicBezTo>
                <a:cubicBezTo>
                  <a:pt x="1501" y="13327"/>
                  <a:pt x="2569" y="14495"/>
                  <a:pt x="2569" y="14495"/>
                </a:cubicBezTo>
                <a:lnTo>
                  <a:pt x="2569" y="14462"/>
                </a:lnTo>
                <a:cubicBezTo>
                  <a:pt x="2669" y="14828"/>
                  <a:pt x="2802" y="15195"/>
                  <a:pt x="2969" y="15629"/>
                </a:cubicBezTo>
                <a:cubicBezTo>
                  <a:pt x="3236" y="16363"/>
                  <a:pt x="3570" y="17230"/>
                  <a:pt x="3970" y="18131"/>
                </a:cubicBezTo>
                <a:cubicBezTo>
                  <a:pt x="4404" y="19098"/>
                  <a:pt x="4904" y="20032"/>
                  <a:pt x="5438" y="20966"/>
                </a:cubicBezTo>
                <a:cubicBezTo>
                  <a:pt x="6038" y="22000"/>
                  <a:pt x="6739" y="22968"/>
                  <a:pt x="7539" y="23902"/>
                </a:cubicBezTo>
                <a:cubicBezTo>
                  <a:pt x="7239" y="23702"/>
                  <a:pt x="6305" y="23201"/>
                  <a:pt x="6238" y="23168"/>
                </a:cubicBezTo>
                <a:cubicBezTo>
                  <a:pt x="5681" y="22932"/>
                  <a:pt x="4809" y="22747"/>
                  <a:pt x="3970" y="22747"/>
                </a:cubicBezTo>
                <a:cubicBezTo>
                  <a:pt x="3151" y="22747"/>
                  <a:pt x="2364" y="22923"/>
                  <a:pt x="1935" y="23401"/>
                </a:cubicBezTo>
                <a:cubicBezTo>
                  <a:pt x="1368" y="24135"/>
                  <a:pt x="1535" y="25169"/>
                  <a:pt x="2302" y="25703"/>
                </a:cubicBezTo>
                <a:cubicBezTo>
                  <a:pt x="2677" y="25976"/>
                  <a:pt x="3156" y="26074"/>
                  <a:pt x="3647" y="26074"/>
                </a:cubicBezTo>
                <a:cubicBezTo>
                  <a:pt x="4116" y="26074"/>
                  <a:pt x="4596" y="25984"/>
                  <a:pt x="5004" y="25870"/>
                </a:cubicBezTo>
                <a:cubicBezTo>
                  <a:pt x="5938" y="25570"/>
                  <a:pt x="7506" y="24135"/>
                  <a:pt x="7639" y="24035"/>
                </a:cubicBezTo>
                <a:cubicBezTo>
                  <a:pt x="8473" y="24936"/>
                  <a:pt x="9340" y="25770"/>
                  <a:pt x="10274" y="26570"/>
                </a:cubicBezTo>
                <a:cubicBezTo>
                  <a:pt x="10808" y="27037"/>
                  <a:pt x="11375" y="27471"/>
                  <a:pt x="11942" y="27938"/>
                </a:cubicBezTo>
                <a:cubicBezTo>
                  <a:pt x="11642" y="27771"/>
                  <a:pt x="11409" y="27604"/>
                  <a:pt x="11342" y="27604"/>
                </a:cubicBezTo>
                <a:cubicBezTo>
                  <a:pt x="10808" y="27371"/>
                  <a:pt x="9957" y="27187"/>
                  <a:pt x="9132" y="27187"/>
                </a:cubicBezTo>
                <a:cubicBezTo>
                  <a:pt x="8306" y="27187"/>
                  <a:pt x="7506" y="27371"/>
                  <a:pt x="7072" y="27871"/>
                </a:cubicBezTo>
                <a:cubicBezTo>
                  <a:pt x="6505" y="28572"/>
                  <a:pt x="6638" y="29639"/>
                  <a:pt x="7439" y="30139"/>
                </a:cubicBezTo>
                <a:cubicBezTo>
                  <a:pt x="7821" y="30418"/>
                  <a:pt x="8313" y="30524"/>
                  <a:pt x="8813" y="30524"/>
                </a:cubicBezTo>
                <a:cubicBezTo>
                  <a:pt x="9273" y="30524"/>
                  <a:pt x="9742" y="30434"/>
                  <a:pt x="10141" y="30306"/>
                </a:cubicBezTo>
                <a:cubicBezTo>
                  <a:pt x="10975" y="30073"/>
                  <a:pt x="12343" y="28839"/>
                  <a:pt x="12709" y="28538"/>
                </a:cubicBezTo>
                <a:lnTo>
                  <a:pt x="13377" y="29039"/>
                </a:lnTo>
                <a:cubicBezTo>
                  <a:pt x="14411" y="29839"/>
                  <a:pt x="15445" y="30640"/>
                  <a:pt x="16479" y="31440"/>
                </a:cubicBezTo>
                <a:cubicBezTo>
                  <a:pt x="16846" y="31741"/>
                  <a:pt x="17179" y="32041"/>
                  <a:pt x="17513" y="32341"/>
                </a:cubicBezTo>
                <a:cubicBezTo>
                  <a:pt x="17246" y="32174"/>
                  <a:pt x="17046" y="32074"/>
                  <a:pt x="17013" y="32041"/>
                </a:cubicBezTo>
                <a:cubicBezTo>
                  <a:pt x="16479" y="31807"/>
                  <a:pt x="15620" y="31624"/>
                  <a:pt x="14790" y="31624"/>
                </a:cubicBezTo>
                <a:cubicBezTo>
                  <a:pt x="13960" y="31624"/>
                  <a:pt x="13160" y="31807"/>
                  <a:pt x="12743" y="32308"/>
                </a:cubicBezTo>
                <a:cubicBezTo>
                  <a:pt x="12142" y="33008"/>
                  <a:pt x="12309" y="34076"/>
                  <a:pt x="13076" y="34576"/>
                </a:cubicBezTo>
                <a:cubicBezTo>
                  <a:pt x="13459" y="34854"/>
                  <a:pt x="13950" y="34960"/>
                  <a:pt x="14451" y="34960"/>
                </a:cubicBezTo>
                <a:cubicBezTo>
                  <a:pt x="14911" y="34960"/>
                  <a:pt x="15379" y="34871"/>
                  <a:pt x="15778" y="34743"/>
                </a:cubicBezTo>
                <a:cubicBezTo>
                  <a:pt x="16612" y="34509"/>
                  <a:pt x="17880" y="33408"/>
                  <a:pt x="18280" y="33042"/>
                </a:cubicBezTo>
                <a:cubicBezTo>
                  <a:pt x="18614" y="33342"/>
                  <a:pt x="18981" y="33642"/>
                  <a:pt x="19281" y="33976"/>
                </a:cubicBezTo>
                <a:cubicBezTo>
                  <a:pt x="19481" y="34176"/>
                  <a:pt x="19714" y="34376"/>
                  <a:pt x="19915" y="34609"/>
                </a:cubicBezTo>
                <a:lnTo>
                  <a:pt x="20515" y="35310"/>
                </a:lnTo>
                <a:cubicBezTo>
                  <a:pt x="20882" y="35743"/>
                  <a:pt x="21249" y="36210"/>
                  <a:pt x="21582" y="36644"/>
                </a:cubicBezTo>
                <a:cubicBezTo>
                  <a:pt x="21849" y="36944"/>
                  <a:pt x="22049" y="37245"/>
                  <a:pt x="22283" y="37545"/>
                </a:cubicBezTo>
                <a:cubicBezTo>
                  <a:pt x="21949" y="37245"/>
                  <a:pt x="21249" y="36711"/>
                  <a:pt x="21182" y="36677"/>
                </a:cubicBezTo>
                <a:cubicBezTo>
                  <a:pt x="20532" y="36266"/>
                  <a:pt x="19349" y="35869"/>
                  <a:pt x="18324" y="35869"/>
                </a:cubicBezTo>
                <a:cubicBezTo>
                  <a:pt x="17771" y="35869"/>
                  <a:pt x="17263" y="35985"/>
                  <a:pt x="16912" y="36277"/>
                </a:cubicBezTo>
                <a:cubicBezTo>
                  <a:pt x="16212" y="36878"/>
                  <a:pt x="16212" y="37945"/>
                  <a:pt x="16912" y="38579"/>
                </a:cubicBezTo>
                <a:cubicBezTo>
                  <a:pt x="17401" y="39043"/>
                  <a:pt x="18140" y="39203"/>
                  <a:pt x="18841" y="39203"/>
                </a:cubicBezTo>
                <a:cubicBezTo>
                  <a:pt x="19098" y="39203"/>
                  <a:pt x="19349" y="39182"/>
                  <a:pt x="19581" y="39146"/>
                </a:cubicBezTo>
                <a:cubicBezTo>
                  <a:pt x="20515" y="39012"/>
                  <a:pt x="22250" y="37912"/>
                  <a:pt x="22450" y="37745"/>
                </a:cubicBezTo>
                <a:cubicBezTo>
                  <a:pt x="22817" y="38245"/>
                  <a:pt x="23184" y="38712"/>
                  <a:pt x="23517" y="39179"/>
                </a:cubicBezTo>
                <a:cubicBezTo>
                  <a:pt x="24685" y="40780"/>
                  <a:pt x="25585" y="42148"/>
                  <a:pt x="26186" y="43115"/>
                </a:cubicBezTo>
                <a:lnTo>
                  <a:pt x="26252" y="43215"/>
                </a:lnTo>
                <a:lnTo>
                  <a:pt x="27053" y="42815"/>
                </a:lnTo>
                <a:lnTo>
                  <a:pt x="26920" y="42648"/>
                </a:lnTo>
                <a:cubicBezTo>
                  <a:pt x="26286" y="41681"/>
                  <a:pt x="25352" y="40313"/>
                  <a:pt x="24151" y="38712"/>
                </a:cubicBezTo>
                <a:cubicBezTo>
                  <a:pt x="23751" y="38212"/>
                  <a:pt x="23350" y="37678"/>
                  <a:pt x="22917" y="37144"/>
                </a:cubicBezTo>
                <a:cubicBezTo>
                  <a:pt x="23350" y="36677"/>
                  <a:pt x="23784" y="36144"/>
                  <a:pt x="24184" y="35610"/>
                </a:cubicBezTo>
                <a:cubicBezTo>
                  <a:pt x="25085" y="35977"/>
                  <a:pt x="26986" y="35977"/>
                  <a:pt x="27253" y="35977"/>
                </a:cubicBezTo>
                <a:cubicBezTo>
                  <a:pt x="27287" y="36611"/>
                  <a:pt x="27320" y="37211"/>
                  <a:pt x="27353" y="37778"/>
                </a:cubicBezTo>
                <a:cubicBezTo>
                  <a:pt x="27420" y="39746"/>
                  <a:pt x="27420" y="41381"/>
                  <a:pt x="27387" y="42548"/>
                </a:cubicBezTo>
                <a:lnTo>
                  <a:pt x="27387" y="42682"/>
                </a:lnTo>
                <a:lnTo>
                  <a:pt x="28287" y="42248"/>
                </a:lnTo>
                <a:cubicBezTo>
                  <a:pt x="28287" y="41114"/>
                  <a:pt x="28221" y="39580"/>
                  <a:pt x="28120" y="37745"/>
                </a:cubicBezTo>
                <a:cubicBezTo>
                  <a:pt x="28087" y="37111"/>
                  <a:pt x="28020" y="36444"/>
                  <a:pt x="27954" y="35743"/>
                </a:cubicBezTo>
                <a:cubicBezTo>
                  <a:pt x="28221" y="35710"/>
                  <a:pt x="30189" y="35176"/>
                  <a:pt x="30956" y="34576"/>
                </a:cubicBezTo>
                <a:cubicBezTo>
                  <a:pt x="31623" y="34042"/>
                  <a:pt x="32357" y="33175"/>
                  <a:pt x="32323" y="32241"/>
                </a:cubicBezTo>
                <a:cubicBezTo>
                  <a:pt x="32323" y="31348"/>
                  <a:pt x="31592" y="30669"/>
                  <a:pt x="30741" y="30669"/>
                </a:cubicBezTo>
                <a:cubicBezTo>
                  <a:pt x="30702" y="30669"/>
                  <a:pt x="30662" y="30670"/>
                  <a:pt x="30622" y="30673"/>
                </a:cubicBezTo>
                <a:cubicBezTo>
                  <a:pt x="29321" y="30840"/>
                  <a:pt x="28254" y="32941"/>
                  <a:pt x="28020" y="34109"/>
                </a:cubicBezTo>
                <a:cubicBezTo>
                  <a:pt x="28020" y="34176"/>
                  <a:pt x="27954" y="34943"/>
                  <a:pt x="27920" y="35377"/>
                </a:cubicBezTo>
                <a:cubicBezTo>
                  <a:pt x="27920" y="35110"/>
                  <a:pt x="27887" y="34843"/>
                  <a:pt x="27854" y="34543"/>
                </a:cubicBezTo>
                <a:cubicBezTo>
                  <a:pt x="27787" y="33976"/>
                  <a:pt x="27720" y="33408"/>
                  <a:pt x="27653" y="32808"/>
                </a:cubicBezTo>
                <a:cubicBezTo>
                  <a:pt x="27587" y="32508"/>
                  <a:pt x="27553" y="32208"/>
                  <a:pt x="27487" y="31907"/>
                </a:cubicBezTo>
                <a:cubicBezTo>
                  <a:pt x="27453" y="31607"/>
                  <a:pt x="27387" y="31307"/>
                  <a:pt x="27320" y="31007"/>
                </a:cubicBezTo>
                <a:cubicBezTo>
                  <a:pt x="27153" y="30273"/>
                  <a:pt x="26953" y="29572"/>
                  <a:pt x="26753" y="28839"/>
                </a:cubicBezTo>
                <a:cubicBezTo>
                  <a:pt x="27253" y="28805"/>
                  <a:pt x="29021" y="28605"/>
                  <a:pt x="29788" y="28171"/>
                </a:cubicBezTo>
                <a:cubicBezTo>
                  <a:pt x="30556" y="27704"/>
                  <a:pt x="31389" y="26971"/>
                  <a:pt x="31490" y="26037"/>
                </a:cubicBezTo>
                <a:cubicBezTo>
                  <a:pt x="31623" y="25136"/>
                  <a:pt x="30956" y="24302"/>
                  <a:pt x="30055" y="24269"/>
                </a:cubicBezTo>
                <a:cubicBezTo>
                  <a:pt x="30044" y="24268"/>
                  <a:pt x="30033" y="24268"/>
                  <a:pt x="30021" y="24268"/>
                </a:cubicBezTo>
                <a:cubicBezTo>
                  <a:pt x="28730" y="24268"/>
                  <a:pt x="27350" y="26146"/>
                  <a:pt x="26953" y="27237"/>
                </a:cubicBezTo>
                <a:cubicBezTo>
                  <a:pt x="26953" y="27304"/>
                  <a:pt x="26753" y="28105"/>
                  <a:pt x="26653" y="28572"/>
                </a:cubicBezTo>
                <a:cubicBezTo>
                  <a:pt x="26519" y="28138"/>
                  <a:pt x="26386" y="27704"/>
                  <a:pt x="26252" y="27271"/>
                </a:cubicBezTo>
                <a:cubicBezTo>
                  <a:pt x="25819" y="26037"/>
                  <a:pt x="25352" y="24802"/>
                  <a:pt x="24885" y="23568"/>
                </a:cubicBezTo>
                <a:lnTo>
                  <a:pt x="24485" y="22434"/>
                </a:lnTo>
                <a:cubicBezTo>
                  <a:pt x="24651" y="22434"/>
                  <a:pt x="26786" y="22234"/>
                  <a:pt x="27620" y="21733"/>
                </a:cubicBezTo>
                <a:cubicBezTo>
                  <a:pt x="28387" y="21300"/>
                  <a:pt x="29221" y="20533"/>
                  <a:pt x="29321" y="19599"/>
                </a:cubicBezTo>
                <a:cubicBezTo>
                  <a:pt x="29488" y="18698"/>
                  <a:pt x="28821" y="17864"/>
                  <a:pt x="27887" y="17831"/>
                </a:cubicBezTo>
                <a:cubicBezTo>
                  <a:pt x="27876" y="17830"/>
                  <a:pt x="27864" y="17830"/>
                  <a:pt x="27853" y="17830"/>
                </a:cubicBezTo>
                <a:cubicBezTo>
                  <a:pt x="26562" y="17830"/>
                  <a:pt x="25182" y="19708"/>
                  <a:pt x="24818" y="20799"/>
                </a:cubicBezTo>
                <a:cubicBezTo>
                  <a:pt x="24785" y="20866"/>
                  <a:pt x="24518" y="22034"/>
                  <a:pt x="24451" y="22367"/>
                </a:cubicBezTo>
                <a:cubicBezTo>
                  <a:pt x="24151" y="21533"/>
                  <a:pt x="23851" y="20699"/>
                  <a:pt x="23617" y="19865"/>
                </a:cubicBezTo>
                <a:cubicBezTo>
                  <a:pt x="23284" y="18731"/>
                  <a:pt x="22983" y="17597"/>
                  <a:pt x="22783" y="16430"/>
                </a:cubicBezTo>
                <a:cubicBezTo>
                  <a:pt x="22883" y="16430"/>
                  <a:pt x="25085" y="16230"/>
                  <a:pt x="25952" y="15729"/>
                </a:cubicBezTo>
                <a:cubicBezTo>
                  <a:pt x="26719" y="15295"/>
                  <a:pt x="27553" y="14528"/>
                  <a:pt x="27653" y="13594"/>
                </a:cubicBezTo>
                <a:cubicBezTo>
                  <a:pt x="27820" y="12694"/>
                  <a:pt x="27120" y="11860"/>
                  <a:pt x="26219" y="11826"/>
                </a:cubicBezTo>
                <a:cubicBezTo>
                  <a:pt x="26208" y="11826"/>
                  <a:pt x="26197" y="11826"/>
                  <a:pt x="26185" y="11826"/>
                </a:cubicBezTo>
                <a:cubicBezTo>
                  <a:pt x="24894" y="11826"/>
                  <a:pt x="23514" y="13704"/>
                  <a:pt x="23117" y="14795"/>
                </a:cubicBezTo>
                <a:cubicBezTo>
                  <a:pt x="23117" y="14862"/>
                  <a:pt x="22917" y="15762"/>
                  <a:pt x="22817" y="16196"/>
                </a:cubicBezTo>
                <a:lnTo>
                  <a:pt x="22750" y="16196"/>
                </a:lnTo>
                <a:cubicBezTo>
                  <a:pt x="22550" y="15029"/>
                  <a:pt x="22483" y="13828"/>
                  <a:pt x="22550" y="12660"/>
                </a:cubicBezTo>
                <a:cubicBezTo>
                  <a:pt x="22550" y="11993"/>
                  <a:pt x="22617" y="11359"/>
                  <a:pt x="22650" y="10759"/>
                </a:cubicBezTo>
                <a:cubicBezTo>
                  <a:pt x="23084" y="10759"/>
                  <a:pt x="24985" y="10759"/>
                  <a:pt x="25819" y="10392"/>
                </a:cubicBezTo>
                <a:cubicBezTo>
                  <a:pt x="26653" y="10058"/>
                  <a:pt x="27520" y="9391"/>
                  <a:pt x="27754" y="8491"/>
                </a:cubicBezTo>
                <a:cubicBezTo>
                  <a:pt x="27987" y="7590"/>
                  <a:pt x="27420" y="6689"/>
                  <a:pt x="26486" y="6556"/>
                </a:cubicBezTo>
                <a:cubicBezTo>
                  <a:pt x="26427" y="6548"/>
                  <a:pt x="26368" y="6545"/>
                  <a:pt x="26308" y="6545"/>
                </a:cubicBezTo>
                <a:cubicBezTo>
                  <a:pt x="25045" y="6545"/>
                  <a:pt x="23595" y="8171"/>
                  <a:pt x="23117" y="9158"/>
                </a:cubicBezTo>
                <a:cubicBezTo>
                  <a:pt x="23084" y="9224"/>
                  <a:pt x="22850" y="9825"/>
                  <a:pt x="22717" y="10292"/>
                </a:cubicBezTo>
                <a:cubicBezTo>
                  <a:pt x="22750" y="10025"/>
                  <a:pt x="22783" y="9725"/>
                  <a:pt x="22817" y="9458"/>
                </a:cubicBezTo>
                <a:cubicBezTo>
                  <a:pt x="22950" y="8491"/>
                  <a:pt x="23117" y="7590"/>
                  <a:pt x="23284" y="6789"/>
                </a:cubicBezTo>
                <a:cubicBezTo>
                  <a:pt x="23384" y="6356"/>
                  <a:pt x="23484" y="5955"/>
                  <a:pt x="23584" y="5589"/>
                </a:cubicBezTo>
                <a:cubicBezTo>
                  <a:pt x="23984" y="5355"/>
                  <a:pt x="25619" y="4521"/>
                  <a:pt x="26186" y="3821"/>
                </a:cubicBezTo>
                <a:cubicBezTo>
                  <a:pt x="26753" y="3120"/>
                  <a:pt x="27253" y="2119"/>
                  <a:pt x="27020" y="1219"/>
                </a:cubicBezTo>
                <a:cubicBezTo>
                  <a:pt x="26858" y="489"/>
                  <a:pt x="26214" y="1"/>
                  <a:pt x="25497" y="1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5" name="Google Shape;175;p30">
            <a:extLst>
              <a:ext uri="{FF2B5EF4-FFF2-40B4-BE49-F238E27FC236}">
                <a16:creationId xmlns:a16="http://schemas.microsoft.com/office/drawing/2014/main" id="{E6EB8D83-3AF6-46BE-90EE-54657520264E}"/>
              </a:ext>
            </a:extLst>
          </p:cNvPr>
          <p:cNvSpPr/>
          <p:nvPr/>
        </p:nvSpPr>
        <p:spPr>
          <a:xfrm>
            <a:off x="1130776" y="2978878"/>
            <a:ext cx="303342" cy="166955"/>
          </a:xfrm>
          <a:custGeom>
            <a:avLst/>
            <a:gdLst/>
            <a:ahLst/>
            <a:cxnLst/>
            <a:rect l="l" t="t" r="r" b="b"/>
            <a:pathLst>
              <a:path w="6272" h="3452" extrusionOk="0">
                <a:moveTo>
                  <a:pt x="1958" y="0"/>
                </a:moveTo>
                <a:cubicBezTo>
                  <a:pt x="1555" y="0"/>
                  <a:pt x="1188" y="82"/>
                  <a:pt x="901" y="279"/>
                </a:cubicBezTo>
                <a:cubicBezTo>
                  <a:pt x="134" y="813"/>
                  <a:pt x="1" y="1847"/>
                  <a:pt x="635" y="2547"/>
                </a:cubicBezTo>
                <a:cubicBezTo>
                  <a:pt x="1163" y="3231"/>
                  <a:pt x="2183" y="3451"/>
                  <a:pt x="3022" y="3451"/>
                </a:cubicBezTo>
                <a:cubicBezTo>
                  <a:pt x="3083" y="3451"/>
                  <a:pt x="3144" y="3450"/>
                  <a:pt x="3203" y="3448"/>
                </a:cubicBezTo>
                <a:cubicBezTo>
                  <a:pt x="4204" y="3381"/>
                  <a:pt x="6272" y="2347"/>
                  <a:pt x="6272" y="2347"/>
                </a:cubicBezTo>
                <a:cubicBezTo>
                  <a:pt x="6272" y="2347"/>
                  <a:pt x="5171" y="1213"/>
                  <a:pt x="5071" y="1146"/>
                </a:cubicBezTo>
                <a:cubicBezTo>
                  <a:pt x="4412" y="609"/>
                  <a:pt x="3056" y="0"/>
                  <a:pt x="1958" y="0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6" name="Google Shape;176;p30">
            <a:extLst>
              <a:ext uri="{FF2B5EF4-FFF2-40B4-BE49-F238E27FC236}">
                <a16:creationId xmlns:a16="http://schemas.microsoft.com/office/drawing/2014/main" id="{A13EB131-EFFE-44E0-83DB-A16116532CFE}"/>
              </a:ext>
            </a:extLst>
          </p:cNvPr>
          <p:cNvSpPr/>
          <p:nvPr/>
        </p:nvSpPr>
        <p:spPr>
          <a:xfrm>
            <a:off x="1130776" y="2978878"/>
            <a:ext cx="303342" cy="166955"/>
          </a:xfrm>
          <a:custGeom>
            <a:avLst/>
            <a:gdLst/>
            <a:ahLst/>
            <a:cxnLst/>
            <a:rect l="l" t="t" r="r" b="b"/>
            <a:pathLst>
              <a:path w="6272" h="3452" extrusionOk="0">
                <a:moveTo>
                  <a:pt x="1958" y="0"/>
                </a:moveTo>
                <a:cubicBezTo>
                  <a:pt x="1555" y="0"/>
                  <a:pt x="1188" y="82"/>
                  <a:pt x="901" y="279"/>
                </a:cubicBezTo>
                <a:cubicBezTo>
                  <a:pt x="134" y="813"/>
                  <a:pt x="1" y="1847"/>
                  <a:pt x="635" y="2547"/>
                </a:cubicBezTo>
                <a:cubicBezTo>
                  <a:pt x="1163" y="3231"/>
                  <a:pt x="2183" y="3451"/>
                  <a:pt x="3022" y="3451"/>
                </a:cubicBezTo>
                <a:cubicBezTo>
                  <a:pt x="3083" y="3451"/>
                  <a:pt x="3144" y="3450"/>
                  <a:pt x="3203" y="3448"/>
                </a:cubicBezTo>
                <a:cubicBezTo>
                  <a:pt x="4204" y="3381"/>
                  <a:pt x="6272" y="2347"/>
                  <a:pt x="6272" y="2347"/>
                </a:cubicBezTo>
                <a:cubicBezTo>
                  <a:pt x="6272" y="2347"/>
                  <a:pt x="5171" y="1213"/>
                  <a:pt x="5071" y="1146"/>
                </a:cubicBezTo>
                <a:cubicBezTo>
                  <a:pt x="4412" y="609"/>
                  <a:pt x="3056" y="0"/>
                  <a:pt x="1958" y="0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7" name="Google Shape;177;p30">
            <a:extLst>
              <a:ext uri="{FF2B5EF4-FFF2-40B4-BE49-F238E27FC236}">
                <a16:creationId xmlns:a16="http://schemas.microsoft.com/office/drawing/2014/main" id="{76FD7E87-54F3-48D2-A596-4919D45EBABB}"/>
              </a:ext>
            </a:extLst>
          </p:cNvPr>
          <p:cNvSpPr/>
          <p:nvPr/>
        </p:nvSpPr>
        <p:spPr>
          <a:xfrm>
            <a:off x="903317" y="3689836"/>
            <a:ext cx="2997538" cy="2169392"/>
          </a:xfrm>
          <a:custGeom>
            <a:avLst/>
            <a:gdLst/>
            <a:ahLst/>
            <a:cxnLst/>
            <a:rect l="l" t="t" r="r" b="b"/>
            <a:pathLst>
              <a:path w="61978" h="44855" extrusionOk="0">
                <a:moveTo>
                  <a:pt x="29257" y="1"/>
                </a:moveTo>
                <a:cubicBezTo>
                  <a:pt x="25751" y="1"/>
                  <a:pt x="19815" y="14299"/>
                  <a:pt x="19815" y="14299"/>
                </a:cubicBezTo>
                <a:cubicBezTo>
                  <a:pt x="19815" y="14299"/>
                  <a:pt x="14415" y="990"/>
                  <a:pt x="11874" y="990"/>
                </a:cubicBezTo>
                <a:cubicBezTo>
                  <a:pt x="11590" y="990"/>
                  <a:pt x="11343" y="1155"/>
                  <a:pt x="11142" y="1524"/>
                </a:cubicBezTo>
                <a:cubicBezTo>
                  <a:pt x="9140" y="5226"/>
                  <a:pt x="19081" y="26241"/>
                  <a:pt x="19081" y="26241"/>
                </a:cubicBezTo>
                <a:cubicBezTo>
                  <a:pt x="19081" y="26241"/>
                  <a:pt x="10318" y="14349"/>
                  <a:pt x="6004" y="14349"/>
                </a:cubicBezTo>
                <a:cubicBezTo>
                  <a:pt x="5240" y="14349"/>
                  <a:pt x="4615" y="14722"/>
                  <a:pt x="4203" y="15600"/>
                </a:cubicBezTo>
                <a:cubicBezTo>
                  <a:pt x="1468" y="21471"/>
                  <a:pt x="15612" y="37049"/>
                  <a:pt x="15612" y="37049"/>
                </a:cubicBezTo>
                <a:cubicBezTo>
                  <a:pt x="15612" y="37049"/>
                  <a:pt x="10218" y="33059"/>
                  <a:pt x="6204" y="33059"/>
                </a:cubicBezTo>
                <a:cubicBezTo>
                  <a:pt x="5266" y="33059"/>
                  <a:pt x="4404" y="33277"/>
                  <a:pt x="3703" y="33813"/>
                </a:cubicBezTo>
                <a:cubicBezTo>
                  <a:pt x="0" y="36615"/>
                  <a:pt x="13877" y="43554"/>
                  <a:pt x="13877" y="43554"/>
                </a:cubicBezTo>
                <a:lnTo>
                  <a:pt x="501" y="44855"/>
                </a:lnTo>
                <a:lnTo>
                  <a:pt x="60010" y="44855"/>
                </a:lnTo>
                <a:lnTo>
                  <a:pt x="42898" y="43987"/>
                </a:lnTo>
                <a:cubicBezTo>
                  <a:pt x="42898" y="43987"/>
                  <a:pt x="47601" y="43353"/>
                  <a:pt x="49336" y="39651"/>
                </a:cubicBezTo>
                <a:cubicBezTo>
                  <a:pt x="49817" y="38632"/>
                  <a:pt x="48999" y="38264"/>
                  <a:pt x="47567" y="38264"/>
                </a:cubicBezTo>
                <a:cubicBezTo>
                  <a:pt x="43841" y="38264"/>
                  <a:pt x="35959" y="40752"/>
                  <a:pt x="35959" y="40752"/>
                </a:cubicBezTo>
                <a:cubicBezTo>
                  <a:pt x="35959" y="40752"/>
                  <a:pt x="61978" y="24507"/>
                  <a:pt x="53305" y="21038"/>
                </a:cubicBezTo>
                <a:cubicBezTo>
                  <a:pt x="52457" y="20698"/>
                  <a:pt x="51550" y="20545"/>
                  <a:pt x="50604" y="20545"/>
                </a:cubicBezTo>
                <a:cubicBezTo>
                  <a:pt x="44732" y="20545"/>
                  <a:pt x="37336" y="26432"/>
                  <a:pt x="33117" y="30294"/>
                </a:cubicBezTo>
                <a:lnTo>
                  <a:pt x="33117" y="30294"/>
                </a:lnTo>
                <a:cubicBezTo>
                  <a:pt x="41335" y="20913"/>
                  <a:pt x="48450" y="3258"/>
                  <a:pt x="41897" y="3258"/>
                </a:cubicBezTo>
                <a:cubicBezTo>
                  <a:pt x="34458" y="3258"/>
                  <a:pt x="23551" y="23840"/>
                  <a:pt x="23551" y="23840"/>
                </a:cubicBezTo>
                <a:cubicBezTo>
                  <a:pt x="23551" y="23840"/>
                  <a:pt x="32957" y="656"/>
                  <a:pt x="29488" y="22"/>
                </a:cubicBezTo>
                <a:cubicBezTo>
                  <a:pt x="29412" y="8"/>
                  <a:pt x="29335" y="1"/>
                  <a:pt x="29257" y="1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8" name="Google Shape;178;p30">
            <a:extLst>
              <a:ext uri="{FF2B5EF4-FFF2-40B4-BE49-F238E27FC236}">
                <a16:creationId xmlns:a16="http://schemas.microsoft.com/office/drawing/2014/main" id="{4A3E8F98-AF21-4659-8F91-88A568ADE86B}"/>
              </a:ext>
            </a:extLst>
          </p:cNvPr>
          <p:cNvSpPr/>
          <p:nvPr/>
        </p:nvSpPr>
        <p:spPr>
          <a:xfrm>
            <a:off x="1395379" y="4420092"/>
            <a:ext cx="635704" cy="1343954"/>
          </a:xfrm>
          <a:custGeom>
            <a:avLst/>
            <a:gdLst/>
            <a:ahLst/>
            <a:cxnLst/>
            <a:rect l="l" t="t" r="r" b="b"/>
            <a:pathLst>
              <a:path w="13144" h="27788" fill="none" extrusionOk="0">
                <a:moveTo>
                  <a:pt x="7672" y="1"/>
                </a:moveTo>
                <a:cubicBezTo>
                  <a:pt x="13143" y="16112"/>
                  <a:pt x="13143" y="27521"/>
                  <a:pt x="13143" y="27521"/>
                </a:cubicBezTo>
                <a:cubicBezTo>
                  <a:pt x="13143" y="27521"/>
                  <a:pt x="6672" y="27787"/>
                  <a:pt x="0" y="22817"/>
                </a:cubicBezTo>
              </a:path>
            </a:pathLst>
          </a:custGeom>
          <a:solidFill>
            <a:srgbClr val="FFD9AB"/>
          </a:solidFill>
          <a:ln w="10850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9" name="Google Shape;179;p30">
            <a:extLst>
              <a:ext uri="{FF2B5EF4-FFF2-40B4-BE49-F238E27FC236}">
                <a16:creationId xmlns:a16="http://schemas.microsoft.com/office/drawing/2014/main" id="{CD61FE8A-81FB-4911-B7C8-CC1375C447F1}"/>
              </a:ext>
            </a:extLst>
          </p:cNvPr>
          <p:cNvSpPr/>
          <p:nvPr/>
        </p:nvSpPr>
        <p:spPr>
          <a:xfrm>
            <a:off x="1898709" y="4157134"/>
            <a:ext cx="216238" cy="682472"/>
          </a:xfrm>
          <a:custGeom>
            <a:avLst/>
            <a:gdLst/>
            <a:ahLst/>
            <a:cxnLst/>
            <a:rect l="l" t="t" r="r" b="b"/>
            <a:pathLst>
              <a:path w="4471" h="14111" fill="none" extrusionOk="0">
                <a:moveTo>
                  <a:pt x="1" y="14111"/>
                </a:moveTo>
                <a:cubicBezTo>
                  <a:pt x="1102" y="9307"/>
                  <a:pt x="2603" y="4571"/>
                  <a:pt x="4471" y="1"/>
                </a:cubicBezTo>
              </a:path>
            </a:pathLst>
          </a:custGeom>
          <a:solidFill>
            <a:srgbClr val="FFD9AB"/>
          </a:solidFill>
          <a:ln w="10850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0" name="Google Shape;180;p30">
            <a:extLst>
              <a:ext uri="{FF2B5EF4-FFF2-40B4-BE49-F238E27FC236}">
                <a16:creationId xmlns:a16="http://schemas.microsoft.com/office/drawing/2014/main" id="{32F73141-DF90-4280-9D22-976EE80D6A62}"/>
              </a:ext>
            </a:extLst>
          </p:cNvPr>
          <p:cNvSpPr/>
          <p:nvPr/>
        </p:nvSpPr>
        <p:spPr>
          <a:xfrm>
            <a:off x="1395379" y="4384640"/>
            <a:ext cx="1282628" cy="995439"/>
          </a:xfrm>
          <a:custGeom>
            <a:avLst/>
            <a:gdLst/>
            <a:ahLst/>
            <a:cxnLst/>
            <a:rect l="l" t="t" r="r" b="b"/>
            <a:pathLst>
              <a:path w="26520" h="20582" fill="none" extrusionOk="0">
                <a:moveTo>
                  <a:pt x="26519" y="0"/>
                </a:moveTo>
                <a:lnTo>
                  <a:pt x="12643" y="20581"/>
                </a:lnTo>
                <a:cubicBezTo>
                  <a:pt x="12643" y="20581"/>
                  <a:pt x="3203" y="12642"/>
                  <a:pt x="0" y="8173"/>
                </a:cubicBezTo>
              </a:path>
            </a:pathLst>
          </a:custGeom>
          <a:solidFill>
            <a:srgbClr val="FFD9AB"/>
          </a:solidFill>
          <a:ln w="10850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1" name="Google Shape;181;p30">
            <a:extLst>
              <a:ext uri="{FF2B5EF4-FFF2-40B4-BE49-F238E27FC236}">
                <a16:creationId xmlns:a16="http://schemas.microsoft.com/office/drawing/2014/main" id="{4003C2C1-8E5D-4F3E-AB4C-6C9AEA42257C}"/>
              </a:ext>
            </a:extLst>
          </p:cNvPr>
          <p:cNvSpPr/>
          <p:nvPr/>
        </p:nvSpPr>
        <p:spPr>
          <a:xfrm>
            <a:off x="2018121" y="5091245"/>
            <a:ext cx="995439" cy="527608"/>
          </a:xfrm>
          <a:custGeom>
            <a:avLst/>
            <a:gdLst/>
            <a:ahLst/>
            <a:cxnLst/>
            <a:rect l="l" t="t" r="r" b="b"/>
            <a:pathLst>
              <a:path w="20582" h="10909" fill="none" extrusionOk="0">
                <a:moveTo>
                  <a:pt x="0" y="10908"/>
                </a:moveTo>
                <a:cubicBezTo>
                  <a:pt x="0" y="10908"/>
                  <a:pt x="14644" y="3970"/>
                  <a:pt x="20582" y="1"/>
                </a:cubicBezTo>
              </a:path>
            </a:pathLst>
          </a:custGeom>
          <a:solidFill>
            <a:srgbClr val="FFD9AB"/>
          </a:solidFill>
          <a:ln w="10850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0" name="Google Shape;182;p30">
            <a:extLst>
              <a:ext uri="{FF2B5EF4-FFF2-40B4-BE49-F238E27FC236}">
                <a16:creationId xmlns:a16="http://schemas.microsoft.com/office/drawing/2014/main" id="{2F762FBD-9E71-441E-8EF4-960FAD1B100B}"/>
              </a:ext>
            </a:extLst>
          </p:cNvPr>
          <p:cNvSpPr/>
          <p:nvPr/>
        </p:nvSpPr>
        <p:spPr>
          <a:xfrm>
            <a:off x="2506699" y="731136"/>
            <a:ext cx="7756025" cy="5127261"/>
          </a:xfrm>
          <a:custGeom>
            <a:avLst/>
            <a:gdLst/>
            <a:ahLst/>
            <a:cxnLst/>
            <a:rect l="l" t="t" r="r" b="b"/>
            <a:pathLst>
              <a:path w="123523" h="97838" extrusionOk="0">
                <a:moveTo>
                  <a:pt x="1" y="1"/>
                </a:moveTo>
                <a:lnTo>
                  <a:pt x="1" y="5438"/>
                </a:lnTo>
                <a:lnTo>
                  <a:pt x="1" y="7406"/>
                </a:lnTo>
                <a:lnTo>
                  <a:pt x="1" y="97837"/>
                </a:lnTo>
                <a:lnTo>
                  <a:pt x="123522" y="97837"/>
                </a:lnTo>
                <a:lnTo>
                  <a:pt x="123522" y="5438"/>
                </a:lnTo>
                <a:lnTo>
                  <a:pt x="33425" y="5438"/>
                </a:lnTo>
                <a:lnTo>
                  <a:pt x="30022" y="1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1" name="Google Shape;183;p30">
            <a:extLst>
              <a:ext uri="{FF2B5EF4-FFF2-40B4-BE49-F238E27FC236}">
                <a16:creationId xmlns:a16="http://schemas.microsoft.com/office/drawing/2014/main" id="{EFB906D3-147C-4DA6-8859-102C5120C77D}"/>
              </a:ext>
            </a:extLst>
          </p:cNvPr>
          <p:cNvSpPr/>
          <p:nvPr/>
        </p:nvSpPr>
        <p:spPr>
          <a:xfrm>
            <a:off x="2546665" y="1314341"/>
            <a:ext cx="7676326" cy="4498980"/>
          </a:xfrm>
          <a:custGeom>
            <a:avLst/>
            <a:gdLst/>
            <a:ahLst/>
            <a:cxnLst/>
            <a:rect l="l" t="t" r="r" b="b"/>
            <a:pathLst>
              <a:path w="121755" h="87931" extrusionOk="0">
                <a:moveTo>
                  <a:pt x="1" y="1"/>
                </a:moveTo>
                <a:lnTo>
                  <a:pt x="1" y="87930"/>
                </a:lnTo>
                <a:lnTo>
                  <a:pt x="121754" y="87930"/>
                </a:lnTo>
                <a:lnTo>
                  <a:pt x="12175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2" name="Google Shape;184;p30">
            <a:extLst>
              <a:ext uri="{FF2B5EF4-FFF2-40B4-BE49-F238E27FC236}">
                <a16:creationId xmlns:a16="http://schemas.microsoft.com/office/drawing/2014/main" id="{DD16F1D1-0883-47FE-BC88-329637BF0F9D}"/>
              </a:ext>
            </a:extLst>
          </p:cNvPr>
          <p:cNvSpPr/>
          <p:nvPr/>
        </p:nvSpPr>
        <p:spPr>
          <a:xfrm>
            <a:off x="10073706" y="1314339"/>
            <a:ext cx="149283" cy="4498434"/>
          </a:xfrm>
          <a:custGeom>
            <a:avLst/>
            <a:gdLst/>
            <a:ahLst/>
            <a:cxnLst/>
            <a:rect l="l" t="t" r="r" b="b"/>
            <a:pathLst>
              <a:path w="2836" h="89365" extrusionOk="0">
                <a:moveTo>
                  <a:pt x="0" y="0"/>
                </a:moveTo>
                <a:lnTo>
                  <a:pt x="0" y="89364"/>
                </a:lnTo>
                <a:lnTo>
                  <a:pt x="2836" y="89364"/>
                </a:lnTo>
                <a:lnTo>
                  <a:pt x="2836" y="0"/>
                </a:lnTo>
                <a:close/>
              </a:path>
            </a:pathLst>
          </a:custGeom>
          <a:solidFill>
            <a:srgbClr val="D3DC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4" name="Google Shape;186;p30">
            <a:extLst>
              <a:ext uri="{FF2B5EF4-FFF2-40B4-BE49-F238E27FC236}">
                <a16:creationId xmlns:a16="http://schemas.microsoft.com/office/drawing/2014/main" id="{6340F58E-9FB5-4396-9452-DEFAD049B446}"/>
              </a:ext>
            </a:extLst>
          </p:cNvPr>
          <p:cNvSpPr/>
          <p:nvPr/>
        </p:nvSpPr>
        <p:spPr>
          <a:xfrm>
            <a:off x="2546665" y="1052325"/>
            <a:ext cx="7676682" cy="227460"/>
          </a:xfrm>
          <a:custGeom>
            <a:avLst/>
            <a:gdLst/>
            <a:ahLst/>
            <a:cxnLst/>
            <a:rect l="l" t="t" r="r" b="b"/>
            <a:pathLst>
              <a:path w="122422" h="4771" extrusionOk="0">
                <a:moveTo>
                  <a:pt x="0" y="1"/>
                </a:moveTo>
                <a:lnTo>
                  <a:pt x="0" y="4771"/>
                </a:lnTo>
                <a:lnTo>
                  <a:pt x="122421" y="4771"/>
                </a:lnTo>
                <a:lnTo>
                  <a:pt x="122421" y="1"/>
                </a:lnTo>
                <a:close/>
              </a:path>
            </a:pathLst>
          </a:custGeom>
          <a:solidFill>
            <a:srgbClr val="FF7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783B076B-53E2-4247-824C-92DCC9A35CCC}"/>
              </a:ext>
            </a:extLst>
          </p:cNvPr>
          <p:cNvGrpSpPr/>
          <p:nvPr/>
        </p:nvGrpSpPr>
        <p:grpSpPr>
          <a:xfrm>
            <a:off x="7197932" y="2202920"/>
            <a:ext cx="910662" cy="923330"/>
            <a:chOff x="6791007" y="1590662"/>
            <a:chExt cx="1113376" cy="1128864"/>
          </a:xfrm>
        </p:grpSpPr>
        <p:sp>
          <p:nvSpPr>
            <p:cNvPr id="16" name="Google Shape;367;p33">
              <a:extLst>
                <a:ext uri="{FF2B5EF4-FFF2-40B4-BE49-F238E27FC236}">
                  <a16:creationId xmlns:a16="http://schemas.microsoft.com/office/drawing/2014/main" id="{336A6DBE-B6CA-4542-BBBB-F5821FDB266A}"/>
                </a:ext>
              </a:extLst>
            </p:cNvPr>
            <p:cNvSpPr/>
            <p:nvPr/>
          </p:nvSpPr>
          <p:spPr>
            <a:xfrm rot="5400000">
              <a:off x="6783263" y="1598406"/>
              <a:ext cx="1128864" cy="1113376"/>
            </a:xfrm>
            <a:prstGeom prst="ellipse">
              <a:avLst/>
            </a:prstGeom>
            <a:solidFill>
              <a:srgbClr val="FFFFFF"/>
            </a:solidFill>
            <a:ln w="571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7" name="Google Shape;369;p33">
              <a:extLst>
                <a:ext uri="{FF2B5EF4-FFF2-40B4-BE49-F238E27FC236}">
                  <a16:creationId xmlns:a16="http://schemas.microsoft.com/office/drawing/2014/main" id="{F321581D-A5ED-4618-833A-6D29DB077CC7}"/>
                </a:ext>
              </a:extLst>
            </p:cNvPr>
            <p:cNvSpPr/>
            <p:nvPr/>
          </p:nvSpPr>
          <p:spPr>
            <a:xfrm>
              <a:off x="7227749" y="1953107"/>
              <a:ext cx="216055" cy="42475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altLang="zh-CN" sz="2400" b="0" i="0" dirty="0"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cs typeface="+mn-ea"/>
                  <a:sym typeface="+mn-lt"/>
                </a:rPr>
                <a:t>2</a:t>
              </a:r>
              <a:endParaRPr sz="2400" b="0" i="0" dirty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cs typeface="+mn-ea"/>
                <a:sym typeface="+mn-lt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2506095A-8565-4768-A53D-32C96EF60CC4}"/>
              </a:ext>
            </a:extLst>
          </p:cNvPr>
          <p:cNvSpPr txBox="1"/>
          <p:nvPr/>
        </p:nvSpPr>
        <p:spPr>
          <a:xfrm>
            <a:off x="5844296" y="3165922"/>
            <a:ext cx="3473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cs typeface="+mn-ea"/>
                <a:sym typeface="+mn-lt"/>
              </a:rPr>
              <a:t>Part two</a:t>
            </a:r>
            <a:endParaRPr lang="en-US" altLang="zh-CN" sz="3200" dirty="0">
              <a:cs typeface="+mn-ea"/>
              <a:sym typeface="+mn-lt"/>
            </a:endParaRPr>
          </a:p>
        </p:txBody>
      </p:sp>
      <p:sp>
        <p:nvSpPr>
          <p:cNvPr id="1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47450F6-4A27-4523-960B-6377170D8370}"/>
              </a:ext>
            </a:extLst>
          </p:cNvPr>
          <p:cNvSpPr txBox="1"/>
          <p:nvPr/>
        </p:nvSpPr>
        <p:spPr>
          <a:xfrm>
            <a:off x="5698867" y="4147734"/>
            <a:ext cx="3908792" cy="479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rgbClr val="623427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100" kern="0" dirty="0">
              <a:solidFill>
                <a:srgbClr val="623427"/>
              </a:solidFill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590B106-AD03-4CBE-AF6D-7A61938EE0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4697" y="1239147"/>
            <a:ext cx="5004897" cy="50036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4497" y="6631898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http://www.Add title text/moban/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7778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jpppt.com">
  <a:themeElements>
    <a:clrScheme name="Simple Light">
      <a:dk1>
        <a:srgbClr val="000000"/>
      </a:dk1>
      <a:lt1>
        <a:srgbClr val="FFFFFF"/>
      </a:lt1>
      <a:dk2>
        <a:srgbClr val="F94144"/>
      </a:dk2>
      <a:lt2>
        <a:srgbClr val="F3722C"/>
      </a:lt2>
      <a:accent1>
        <a:srgbClr val="F8961E"/>
      </a:accent1>
      <a:accent2>
        <a:srgbClr val="F9C74F"/>
      </a:accent2>
      <a:accent3>
        <a:srgbClr val="90BE6D"/>
      </a:accent3>
      <a:accent4>
        <a:srgbClr val="43AA8B"/>
      </a:accent4>
      <a:accent5>
        <a:srgbClr val="577590"/>
      </a:accent5>
      <a:accent6>
        <a:srgbClr val="344E66"/>
      </a:accent6>
      <a:hlink>
        <a:srgbClr val="000000"/>
      </a:hlink>
      <a:folHlink>
        <a:srgbClr val="0097A7"/>
      </a:folHlink>
    </a:clrScheme>
    <a:fontScheme name="rmi1oli0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</TotalTime>
  <Words>1313</Words>
  <Application>Microsoft Office PowerPoint</Application>
  <PresentationFormat>宽屏</PresentationFormat>
  <Paragraphs>172</Paragraphs>
  <Slides>25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Fira Sans Extra Condensed Medium</vt:lpstr>
      <vt:lpstr>Roboto Bold</vt:lpstr>
      <vt:lpstr>等线</vt:lpstr>
      <vt:lpstr>微软雅黑</vt:lpstr>
      <vt:lpstr>Arial</vt:lpstr>
      <vt:lpstr>Calibri</vt:lpstr>
      <vt:lpstr>Fira Sans SemiBold</vt:lpstr>
      <vt:lpstr>Roboto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332</cp:revision>
  <dcterms:created xsi:type="dcterms:W3CDTF">2019-03-29T12:25:33Z</dcterms:created>
  <dcterms:modified xsi:type="dcterms:W3CDTF">2022-03-01T08:54:06Z</dcterms:modified>
</cp:coreProperties>
</file>