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71.xml" ContentType="application/vnd.openxmlformats-officedocument.presentationml.tags+xml"/>
  <Override PartName="/ppt/notesSlides/notesSlide1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charts/chart2.xml" ContentType="application/vnd.openxmlformats-officedocument.drawingml.chart+xml"/>
  <Override PartName="/ppt/tags/tag9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8"/>
  </p:notesMasterIdLst>
  <p:handoutMasterIdLst>
    <p:handoutMasterId r:id="rId29"/>
  </p:handoutMasterIdLst>
  <p:sldIdLst>
    <p:sldId id="409" r:id="rId3"/>
    <p:sldId id="410" r:id="rId4"/>
    <p:sldId id="411" r:id="rId5"/>
    <p:sldId id="418" r:id="rId6"/>
    <p:sldId id="417" r:id="rId7"/>
    <p:sldId id="416" r:id="rId8"/>
    <p:sldId id="429" r:id="rId9"/>
    <p:sldId id="419" r:id="rId10"/>
    <p:sldId id="412" r:id="rId11"/>
    <p:sldId id="420" r:id="rId12"/>
    <p:sldId id="421" r:id="rId13"/>
    <p:sldId id="422" r:id="rId14"/>
    <p:sldId id="423" r:id="rId15"/>
    <p:sldId id="424" r:id="rId16"/>
    <p:sldId id="413" r:id="rId17"/>
    <p:sldId id="428" r:id="rId18"/>
    <p:sldId id="430" r:id="rId19"/>
    <p:sldId id="431" r:id="rId20"/>
    <p:sldId id="432" r:id="rId21"/>
    <p:sldId id="414" r:id="rId22"/>
    <p:sldId id="433" r:id="rId23"/>
    <p:sldId id="434" r:id="rId24"/>
    <p:sldId id="435" r:id="rId25"/>
    <p:sldId id="436" r:id="rId26"/>
    <p:sldId id="437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>
          <p15:clr>
            <a:srgbClr val="A4A3A4"/>
          </p15:clr>
        </p15:guide>
        <p15:guide id="2" pos="38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78B7"/>
    <a:srgbClr val="545D79"/>
    <a:srgbClr val="343D46"/>
    <a:srgbClr val="B8BADA"/>
    <a:srgbClr val="6572A1"/>
    <a:srgbClr val="6366AD"/>
    <a:srgbClr val="FFFFFF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72" d="100"/>
          <a:sy n="72" d="100"/>
        </p:scale>
        <p:origin x="708" y="60"/>
      </p:cViewPr>
      <p:guideLst>
        <p:guide orient="horz" pos="2193"/>
        <p:guide pos="386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6572A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F5-4626-B2E2-FFA4DF5065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7578B7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F5-4626-B2E2-FFA4DF50659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F5-4626-B2E2-FFA4DF5065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28224"/>
        <c:axId val="11429376"/>
      </c:barChart>
      <c:catAx>
        <c:axId val="1142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  <c:crossAx val="11429376"/>
        <c:crosses val="autoZero"/>
        <c:auto val="1"/>
        <c:lblAlgn val="ctr"/>
        <c:lblOffset val="100"/>
        <c:noMultiLvlLbl val="0"/>
      </c:catAx>
      <c:valAx>
        <c:axId val="11429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  <c:crossAx val="11428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138325475405198E-2"/>
          <c:y val="3.5645820878346703E-2"/>
          <c:w val="0.95450634426848302"/>
          <c:h val="0.694413761481233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0800" cap="rnd">
              <a:solidFill>
                <a:srgbClr val="6366AD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/>
              </a:solidFill>
              <a:ln w="50800">
                <a:solidFill>
                  <a:srgbClr val="7578B7"/>
                </a:solidFill>
              </a:ln>
              <a:effectLst/>
            </c:spPr>
          </c:marker>
          <c:dPt>
            <c:idx val="6"/>
            <c:bubble3D val="0"/>
            <c:spPr>
              <a:ln w="50800" cap="rnd">
                <a:solidFill>
                  <a:srgbClr val="6366AD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4F7-4A9F-BA67-E87AA0990343}"/>
              </c:ext>
            </c:extLst>
          </c:dPt>
          <c:dPt>
            <c:idx val="7"/>
            <c:bubble3D val="0"/>
            <c:spPr>
              <a:ln w="50800" cap="rnd">
                <a:solidFill>
                  <a:srgbClr val="6366AD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4F7-4A9F-BA67-E87AA0990343}"/>
              </c:ext>
            </c:extLst>
          </c:dPt>
          <c:dPt>
            <c:idx val="8"/>
            <c:bubble3D val="0"/>
            <c:spPr>
              <a:ln w="50800" cap="rnd">
                <a:solidFill>
                  <a:srgbClr val="6366AD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C4F7-4A9F-BA67-E87AA0990343}"/>
              </c:ext>
            </c:extLst>
          </c:dPt>
          <c:dPt>
            <c:idx val="9"/>
            <c:bubble3D val="0"/>
            <c:spPr>
              <a:ln w="50800" cap="rnd">
                <a:solidFill>
                  <a:srgbClr val="6366AD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C4F7-4A9F-BA67-E87AA099034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7</c:v>
                </c:pt>
                <c:pt idx="1">
                  <c:v>10</c:v>
                </c:pt>
                <c:pt idx="2">
                  <c:v>25</c:v>
                </c:pt>
                <c:pt idx="3">
                  <c:v>20</c:v>
                </c:pt>
                <c:pt idx="4">
                  <c:v>42</c:v>
                </c:pt>
                <c:pt idx="5">
                  <c:v>45</c:v>
                </c:pt>
                <c:pt idx="6">
                  <c:v>50</c:v>
                </c:pt>
                <c:pt idx="7">
                  <c:v>39</c:v>
                </c:pt>
                <c:pt idx="8">
                  <c:v>52</c:v>
                </c:pt>
                <c:pt idx="9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4F7-4A9F-BA67-E87AA09903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8472832"/>
        <c:axId val="628474624"/>
      </c:lineChart>
      <c:catAx>
        <c:axId val="62847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28474624"/>
        <c:crosses val="autoZero"/>
        <c:auto val="1"/>
        <c:lblAlgn val="ctr"/>
        <c:lblOffset val="100"/>
        <c:noMultiLvlLbl val="0"/>
      </c:catAx>
      <c:valAx>
        <c:axId val="62847462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28472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200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思源宋体" panose="02020700000000000000" charset="-122"/>
              <a:ea typeface="思源宋体" panose="02020700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思源宋体" panose="02020700000000000000" charset="-122"/>
              </a:rPr>
              <a:t>2022/3/3</a:t>
            </a:fld>
            <a:endParaRPr lang="zh-CN" altLang="en-US">
              <a:latin typeface="思源宋体" panose="020207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思源宋体" panose="02020700000000000000" charset="-122"/>
              <a:ea typeface="思源宋体" panose="02020700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思源宋体" panose="02020700000000000000" charset="-122"/>
              </a:rPr>
              <a:t>‹#›</a:t>
            </a:fld>
            <a:endParaRPr lang="zh-CN" altLang="en-US">
              <a:latin typeface="思源宋体" panose="020207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7077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宋体" panose="02020700000000000000" charset="-122"/>
                <a:ea typeface="思源宋体" panose="020207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宋体" panose="02020700000000000000" charset="-122"/>
                <a:ea typeface="思源宋体" panose="02020700000000000000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宋体" panose="02020700000000000000" charset="-122"/>
                <a:ea typeface="思源宋体" panose="020207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宋体" panose="02020700000000000000" charset="-122"/>
                <a:ea typeface="思源宋体" panose="02020700000000000000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223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宋体" panose="02020700000000000000" charset="-122"/>
        <a:ea typeface="思源宋体" panose="0202070000000000000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宋体" panose="02020700000000000000" charset="-122"/>
        <a:ea typeface="思源宋体" panose="0202070000000000000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宋体" panose="02020700000000000000" charset="-122"/>
        <a:ea typeface="思源宋体" panose="0202070000000000000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宋体" panose="02020700000000000000" charset="-122"/>
        <a:ea typeface="思源宋体" panose="0202070000000000000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宋体" panose="02020700000000000000" charset="-122"/>
        <a:ea typeface="思源宋体" panose="0202070000000000000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33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0.xml"/><Relationship Id="rId4" Type="http://schemas.openxmlformats.org/officeDocument/2006/relationships/tags" Target="../tags/tag6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10" Type="http://schemas.openxmlformats.org/officeDocument/2006/relationships/hyperlink" Target="http://www.1ppt.com/moban/" TargetMode="External"/><Relationship Id="rId4" Type="http://schemas.openxmlformats.org/officeDocument/2006/relationships/tags" Target="../tags/tag39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思源宋体" panose="02020700000000000000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defRPr u="none" strike="noStrike" kern="1200" cap="none" spc="150" normalizeH="0" baseline="0"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defRPr u="none" strike="noStrike" kern="1200" cap="none" spc="150" normalizeH="0" baseline="0"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defRPr u="none" strike="noStrike" kern="1200" cap="none" spc="150" normalizeH="0" baseline="0"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effectLst/>
                <a:uFillTx/>
                <a:latin typeface="Arial" panose="020B0604020202020204" pitchFamily="34" charset="0"/>
                <a:ea typeface="思源宋体" panose="02020700000000000000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2022/3/3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763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2022/3/3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361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53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思源宋体" panose="02020700000000000000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kumimoji="0" lang="zh-CN" altLang="en-US" sz="18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思源宋体" panose="02020700000000000000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思源宋体" panose="02020700000000000000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思源宋体" panose="02020700000000000000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思源宋体" panose="02020700000000000000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思源宋体" panose="02020700000000000000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思源宋体" panose="02020700000000000000" charset="-122"/>
                <a:cs typeface="+mn-cs"/>
                <a:sym typeface="+mn-ea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思源宋体" panose="02020700000000000000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思源宋体" panose="02020700000000000000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思源宋体" panose="02020700000000000000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思源宋体" panose="02020700000000000000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思源宋体" panose="02020700000000000000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思源宋体" panose="02020700000000000000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defRPr sz="1600" u="none" strike="noStrike" kern="1200" cap="none" spc="150" normalizeH="0" baseline="0">
                <a:latin typeface="Arial" panose="020B0604020202020204" pitchFamily="34" charset="0"/>
                <a:ea typeface="思源宋体" panose="02020700000000000000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latin typeface="Arial" panose="020B0604020202020204" pitchFamily="34" charset="0"/>
                <a:ea typeface="思源宋体" panose="02020700000000000000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defRPr sz="1600" u="none" strike="noStrike" kern="1200" cap="none" spc="150" normalizeH="0" baseline="0">
                <a:latin typeface="Arial" panose="020B0604020202020204" pitchFamily="34" charset="0"/>
                <a:ea typeface="思源宋体" panose="02020700000000000000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defRPr sz="1400" u="none" strike="noStrike" kern="1200" cap="none" spc="150" normalizeH="0" baseline="0">
                <a:latin typeface="Arial" panose="020B0604020202020204" pitchFamily="34" charset="0"/>
                <a:ea typeface="思源宋体" panose="02020700000000000000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思源宋体" panose="02020700000000000000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uFillTx/>
                <a:latin typeface="Arial" panose="020B0604020202020204" pitchFamily="34" charset="0"/>
                <a:ea typeface="思源宋体" panose="02020700000000000000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思源宋体" panose="02020700000000000000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思源宋体" panose="02020700000000000000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思源宋体" panose="02020700000000000000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思源宋体" panose="02020700000000000000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思源宋体" panose="02020700000000000000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zh-CN" altLang="en-US" sz="2000" b="1" i="0" u="none" strike="noStrike" kern="1200" cap="none" spc="200" normalizeH="0" baseline="0" noProof="1" dirty="0">
                <a:uFillTx/>
                <a:latin typeface="Arial" panose="020B0604020202020204" pitchFamily="34" charset="0"/>
                <a:ea typeface="思源宋体" panose="02020700000000000000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思源宋体" panose="02020700000000000000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思源宋体" panose="02020700000000000000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思源宋体" panose="02020700000000000000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思源宋体" panose="02020700000000000000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思源宋体" panose="02020700000000000000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思源宋体" panose="02020700000000000000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uFillTx/>
                <a:latin typeface="Arial" panose="020B0604020202020204" pitchFamily="34" charset="0"/>
                <a:ea typeface="思源宋体" panose="02020700000000000000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思源宋体" panose="02020700000000000000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思源宋体" panose="02020700000000000000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思源宋体" panose="02020700000000000000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思源宋体" panose="02020700000000000000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思源宋体" panose="02020700000000000000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zh-CN" altLang="en-US" sz="2000" b="1" i="0" u="none" strike="noStrike" kern="1200" cap="none" spc="200" normalizeH="0" baseline="0" noProof="1" dirty="0">
                <a:uFillTx/>
                <a:latin typeface="Arial" panose="020B0604020202020204" pitchFamily="34" charset="0"/>
                <a:ea typeface="思源宋体" panose="02020700000000000000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思源宋体" panose="02020700000000000000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思源宋体" panose="02020700000000000000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思源宋体" panose="02020700000000000000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思源宋体" panose="02020700000000000000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思源宋体" panose="02020700000000000000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447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0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0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1234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思源宋体" panose="02020700000000000000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思源宋体" panose="02020700000000000000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2022/3/3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思源宋体" panose="020207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思源宋体" panose="020207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思源宋体" panose="020207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思源宋体" panose="02020700000000000000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思源宋体" panose="02020700000000000000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思源宋体" panose="02020700000000000000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思源宋体" panose="02020700000000000000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思源宋体" panose="02020700000000000000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思源宋体" panose="0202070000000000000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857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Relationship Id="rId6" Type="http://schemas.openxmlformats.org/officeDocument/2006/relationships/hyperlink" Target="https://www.freeppt7.com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5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命名 -1_WPS图片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365" cy="68586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40858" y="1825873"/>
            <a:ext cx="10396926" cy="1131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6600" dirty="0">
                <a:solidFill>
                  <a:schemeClr val="bg1"/>
                </a:solidFill>
                <a:cs typeface="+mn-ea"/>
                <a:sym typeface="+mn-lt"/>
              </a:rPr>
              <a:t>FREE PPT TEMPLATES</a:t>
            </a:r>
            <a:endParaRPr lang="zh-CN" altLang="en-US" sz="6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41332" y="3228945"/>
            <a:ext cx="6512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spc="300" dirty="0">
                <a:solidFill>
                  <a:schemeClr val="bg1">
                    <a:alpha val="64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6021070" y="5501005"/>
            <a:ext cx="553085" cy="8890"/>
          </a:xfrm>
          <a:prstGeom prst="line">
            <a:avLst/>
          </a:prstGeom>
          <a:ln w="19050">
            <a:solidFill>
              <a:schemeClr val="bg1">
                <a:alpha val="6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952627" y="5105345"/>
            <a:ext cx="2689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alpha val="85000"/>
                  </a:schemeClr>
                </a:solidFill>
                <a:cs typeface="+mn-ea"/>
                <a:sym typeface="+mn-lt"/>
              </a:rPr>
              <a:t>Business planning department</a:t>
            </a:r>
            <a:endParaRPr lang="zh-CN" altLang="en-US" sz="1200" dirty="0">
              <a:solidFill>
                <a:schemeClr val="bg1">
                  <a:alpha val="8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492" y="294154"/>
            <a:ext cx="957034" cy="507184"/>
          </a:xfrm>
          <a:prstGeom prst="rect">
            <a:avLst/>
          </a:prstGeom>
        </p:spPr>
      </p:pic>
      <p:grpSp>
        <p:nvGrpSpPr>
          <p:cNvPr id="49" name="组合 48"/>
          <p:cNvGrpSpPr/>
          <p:nvPr/>
        </p:nvGrpSpPr>
        <p:grpSpPr>
          <a:xfrm>
            <a:off x="11408438" y="6066693"/>
            <a:ext cx="229967" cy="229967"/>
            <a:chOff x="8404727" y="2258590"/>
            <a:chExt cx="229967" cy="229967"/>
          </a:xfrm>
          <a:solidFill>
            <a:schemeClr val="bg1">
              <a:alpha val="64000"/>
            </a:schemeClr>
          </a:solidFill>
        </p:grpSpPr>
        <p:sp>
          <p:nvSpPr>
            <p:cNvPr id="50" name="椭圆 49"/>
            <p:cNvSpPr/>
            <p:nvPr/>
          </p:nvSpPr>
          <p:spPr>
            <a:xfrm>
              <a:off x="8456050" y="2309913"/>
              <a:ext cx="127321" cy="1273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8404727" y="2258590"/>
              <a:ext cx="229967" cy="229967"/>
            </a:xfrm>
            <a:prstGeom prst="ellipse">
              <a:avLst/>
            </a:prstGeom>
            <a:noFill/>
            <a:ln>
              <a:solidFill>
                <a:srgbClr val="F0F9FE">
                  <a:alpha val="7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3" name="TextBox 3">
            <a:hlinkClick r:id="rId6"/>
            <a:extLst>
              <a:ext uri="{FF2B5EF4-FFF2-40B4-BE49-F238E27FC236}">
                <a16:creationId xmlns:a16="http://schemas.microsoft.com/office/drawing/2014/main" id="{F4D7106E-B32E-4330-A82B-C936B78D21E6}"/>
              </a:ext>
            </a:extLst>
          </p:cNvPr>
          <p:cNvSpPr txBox="1"/>
          <p:nvPr/>
        </p:nvSpPr>
        <p:spPr>
          <a:xfrm>
            <a:off x="3654514" y="6548634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2">
                    <a:lumMod val="10000"/>
                    <a:lumOff val="90000"/>
                  </a:schemeClr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2">
                  <a:lumMod val="10000"/>
                  <a:lumOff val="90000"/>
                </a:schemeClr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-217805" y="-517525"/>
            <a:ext cx="1673225" cy="1673225"/>
          </a:xfrm>
          <a:prstGeom prst="ellipse">
            <a:avLst/>
          </a:prstGeom>
          <a:gradFill>
            <a:gsLst>
              <a:gs pos="0">
                <a:srgbClr val="7578B7">
                  <a:alpha val="8000"/>
                </a:srgbClr>
              </a:gs>
              <a:gs pos="100000">
                <a:srgbClr val="6366AD">
                  <a:alpha val="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91210" y="375920"/>
            <a:ext cx="505460" cy="505460"/>
          </a:xfrm>
          <a:prstGeom prst="ellipse">
            <a:avLst/>
          </a:prstGeom>
          <a:gradFill>
            <a:gsLst>
              <a:gs pos="0">
                <a:srgbClr val="7578B7">
                  <a:alpha val="8000"/>
                </a:srgbClr>
              </a:gs>
              <a:gs pos="100000">
                <a:srgbClr val="6366AD"/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96670" y="513080"/>
            <a:ext cx="2515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79440" y="6082665"/>
            <a:ext cx="1353185" cy="4673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dist"/>
            <a:r>
              <a:rPr lang="en-US" altLang="zh-CN">
                <a:solidFill>
                  <a:srgbClr val="6572A1">
                    <a:alpha val="54000"/>
                  </a:srgbClr>
                </a:solidFill>
                <a:cs typeface="+mn-ea"/>
                <a:sym typeface="+mn-lt"/>
              </a:rPr>
              <a:t>Part . 02</a:t>
            </a:r>
            <a:endParaRPr lang="en-US" altLang="zh-CN" dirty="0">
              <a:solidFill>
                <a:srgbClr val="6572A1">
                  <a:alpha val="54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59" name="任意多边形: 形状 33"/>
          <p:cNvSpPr/>
          <p:nvPr/>
        </p:nvSpPr>
        <p:spPr>
          <a:xfrm>
            <a:off x="0" y="1558246"/>
            <a:ext cx="802775" cy="1981470"/>
          </a:xfrm>
          <a:prstGeom prst="rect">
            <a:avLst/>
          </a:prstGeom>
          <a:solidFill>
            <a:srgbClr val="6366AD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0" name="任意多边形: 形状 34"/>
          <p:cNvSpPr/>
          <p:nvPr/>
        </p:nvSpPr>
        <p:spPr>
          <a:xfrm>
            <a:off x="8954001" y="1558246"/>
            <a:ext cx="3237999" cy="198782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882651" y="1558246"/>
            <a:ext cx="5302250" cy="1981470"/>
            <a:chOff x="882651" y="1774781"/>
            <a:chExt cx="5302250" cy="1981470"/>
          </a:xfrm>
        </p:grpSpPr>
        <p:sp>
          <p:nvSpPr>
            <p:cNvPr id="56" name="任意多边形: 形状 35"/>
            <p:cNvSpPr/>
            <p:nvPr/>
          </p:nvSpPr>
          <p:spPr>
            <a:xfrm>
              <a:off x="882651" y="1774781"/>
              <a:ext cx="5302250" cy="1981470"/>
            </a:xfrm>
            <a:prstGeom prst="rect">
              <a:avLst/>
            </a:prstGeom>
            <a:solidFill>
              <a:srgbClr val="B8BADA"/>
            </a:solidFill>
            <a:ln w="9525">
              <a:noFill/>
              <a:round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任意多边形: 形状 36"/>
            <p:cNvSpPr/>
            <p:nvPr/>
          </p:nvSpPr>
          <p:spPr>
            <a:xfrm>
              <a:off x="1162051" y="2010001"/>
              <a:ext cx="571501" cy="571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600" extrusionOk="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9" y="17626"/>
                    <a:pt x="10947" y="17608"/>
                    <a:pt x="10806" y="17600"/>
                  </a:cubicBezTo>
                  <a:lnTo>
                    <a:pt x="19660" y="3838"/>
                  </a:lnTo>
                  <a:cubicBezTo>
                    <a:pt x="19660" y="3838"/>
                    <a:pt x="16976" y="19986"/>
                    <a:pt x="16976" y="19986"/>
                  </a:cubicBezTo>
                  <a:close/>
                  <a:moveTo>
                    <a:pt x="6859" y="16245"/>
                  </a:moveTo>
                  <a:cubicBezTo>
                    <a:pt x="6858" y="16242"/>
                    <a:pt x="6856" y="16241"/>
                    <a:pt x="6854" y="16238"/>
                  </a:cubicBezTo>
                  <a:lnTo>
                    <a:pt x="19607" y="2552"/>
                  </a:lnTo>
                  <a:lnTo>
                    <a:pt x="8735" y="19537"/>
                  </a:lnTo>
                  <a:cubicBezTo>
                    <a:pt x="8735" y="19537"/>
                    <a:pt x="6859" y="16245"/>
                    <a:pt x="6859" y="16245"/>
                  </a:cubicBezTo>
                  <a:close/>
                  <a:moveTo>
                    <a:pt x="2111" y="14025"/>
                  </a:moveTo>
                  <a:lnTo>
                    <a:pt x="17713" y="3595"/>
                  </a:lnTo>
                  <a:lnTo>
                    <a:pt x="6369" y="15770"/>
                  </a:lnTo>
                  <a:cubicBezTo>
                    <a:pt x="6309" y="15735"/>
                    <a:pt x="6256" y="15687"/>
                    <a:pt x="6191" y="15661"/>
                  </a:cubicBezTo>
                  <a:cubicBezTo>
                    <a:pt x="6191" y="15661"/>
                    <a:pt x="2111" y="14025"/>
                    <a:pt x="2111" y="14025"/>
                  </a:cubicBezTo>
                  <a:close/>
                  <a:moveTo>
                    <a:pt x="21234" y="108"/>
                  </a:moveTo>
                  <a:cubicBezTo>
                    <a:pt x="21123" y="36"/>
                    <a:pt x="20996" y="0"/>
                    <a:pt x="20869" y="0"/>
                  </a:cubicBezTo>
                  <a:cubicBezTo>
                    <a:pt x="20739" y="0"/>
                    <a:pt x="20609" y="37"/>
                    <a:pt x="20496" y="113"/>
                  </a:cubicBezTo>
                  <a:lnTo>
                    <a:pt x="299" y="13613"/>
                  </a:lnTo>
                  <a:cubicBezTo>
                    <a:pt x="91" y="13752"/>
                    <a:pt x="-23" y="13996"/>
                    <a:pt x="3" y="14245"/>
                  </a:cubicBezTo>
                  <a:cubicBezTo>
                    <a:pt x="29" y="14494"/>
                    <a:pt x="190" y="14709"/>
                    <a:pt x="423" y="14801"/>
                  </a:cubicBezTo>
                  <a:lnTo>
                    <a:pt x="5690" y="16914"/>
                  </a:lnTo>
                  <a:lnTo>
                    <a:pt x="8167" y="21260"/>
                  </a:lnTo>
                  <a:cubicBezTo>
                    <a:pt x="8285" y="21468"/>
                    <a:pt x="8505" y="21597"/>
                    <a:pt x="8744" y="21600"/>
                  </a:cubicBezTo>
                  <a:lnTo>
                    <a:pt x="8751" y="21600"/>
                  </a:lnTo>
                  <a:cubicBezTo>
                    <a:pt x="8987" y="21600"/>
                    <a:pt x="9207" y="21475"/>
                    <a:pt x="9329" y="21272"/>
                  </a:cubicBezTo>
                  <a:lnTo>
                    <a:pt x="10727" y="18934"/>
                  </a:lnTo>
                  <a:lnTo>
                    <a:pt x="17253" y="21551"/>
                  </a:lnTo>
                  <a:cubicBezTo>
                    <a:pt x="17333" y="21584"/>
                    <a:pt x="17418" y="21600"/>
                    <a:pt x="17503" y="21600"/>
                  </a:cubicBezTo>
                  <a:cubicBezTo>
                    <a:pt x="17617" y="21600"/>
                    <a:pt x="17731" y="21571"/>
                    <a:pt x="17833" y="21513"/>
                  </a:cubicBezTo>
                  <a:cubicBezTo>
                    <a:pt x="18010" y="21413"/>
                    <a:pt x="18134" y="21238"/>
                    <a:pt x="18167" y="21036"/>
                  </a:cubicBezTo>
                  <a:lnTo>
                    <a:pt x="21533" y="786"/>
                  </a:lnTo>
                  <a:cubicBezTo>
                    <a:pt x="21577" y="521"/>
                    <a:pt x="21460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2187576" y="223748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43D46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D4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2187576" y="2547466"/>
              <a:ext cx="3408902" cy="62517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43D46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43D4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267450" y="1558516"/>
            <a:ext cx="2609850" cy="1987550"/>
            <a:chOff x="6267450" y="1775051"/>
            <a:chExt cx="2609850" cy="1987550"/>
          </a:xfrm>
        </p:grpSpPr>
        <p:sp>
          <p:nvSpPr>
            <p:cNvPr id="57" name="任意多边形: 形状 37"/>
            <p:cNvSpPr/>
            <p:nvPr/>
          </p:nvSpPr>
          <p:spPr>
            <a:xfrm>
              <a:off x="6267450" y="1775051"/>
              <a:ext cx="2609850" cy="1987550"/>
            </a:xfrm>
            <a:prstGeom prst="rect">
              <a:avLst/>
            </a:prstGeom>
            <a:solidFill>
              <a:srgbClr val="6572A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6399648" y="2301511"/>
              <a:ext cx="2366970" cy="62517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9" name="任意多边形: 形状 38"/>
          <p:cNvSpPr/>
          <p:nvPr/>
        </p:nvSpPr>
        <p:spPr>
          <a:xfrm>
            <a:off x="0" y="3634831"/>
            <a:ext cx="802775" cy="1987820"/>
          </a:xfrm>
          <a:prstGeom prst="rect">
            <a:avLst/>
          </a:prstGeom>
          <a:solidFill>
            <a:srgbClr val="545D79"/>
          </a:solidFill>
          <a:ln w="9525">
            <a:noFill/>
            <a:round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0" name="任意多边形: 形状 42"/>
          <p:cNvSpPr/>
          <p:nvPr/>
        </p:nvSpPr>
        <p:spPr>
          <a:xfrm>
            <a:off x="11637689" y="3634831"/>
            <a:ext cx="554311" cy="1987820"/>
          </a:xfrm>
          <a:prstGeom prst="rect">
            <a:avLst/>
          </a:prstGeom>
          <a:solidFill>
            <a:srgbClr val="545D79"/>
          </a:solidFill>
          <a:ln w="9525">
            <a:noFill/>
            <a:round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1" name="任意多边形: 形状 39"/>
          <p:cNvSpPr/>
          <p:nvPr/>
        </p:nvSpPr>
        <p:spPr>
          <a:xfrm>
            <a:off x="3576911" y="3634968"/>
            <a:ext cx="2622049" cy="198782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6267450" y="3633696"/>
            <a:ext cx="5302250" cy="1987550"/>
            <a:chOff x="6267450" y="3845151"/>
            <a:chExt cx="5302250" cy="1987550"/>
          </a:xfrm>
        </p:grpSpPr>
        <p:sp>
          <p:nvSpPr>
            <p:cNvPr id="66" name="任意多边形: 形状 41"/>
            <p:cNvSpPr/>
            <p:nvPr/>
          </p:nvSpPr>
          <p:spPr>
            <a:xfrm>
              <a:off x="6267450" y="3845151"/>
              <a:ext cx="5302250" cy="1987550"/>
            </a:xfrm>
            <a:prstGeom prst="rect">
              <a:avLst/>
            </a:prstGeom>
            <a:solidFill>
              <a:srgbClr val="7578B7"/>
            </a:solidFill>
            <a:ln w="9525">
              <a:noFill/>
              <a:round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6" name="任意多边形: 形状 40"/>
            <p:cNvSpPr/>
            <p:nvPr/>
          </p:nvSpPr>
          <p:spPr>
            <a:xfrm>
              <a:off x="6596567" y="4199978"/>
              <a:ext cx="501651" cy="57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7425"/>
                  </a:moveTo>
                  <a:cubicBezTo>
                    <a:pt x="5687" y="7425"/>
                    <a:pt x="1543" y="6064"/>
                    <a:pt x="1543" y="4388"/>
                  </a:cubicBezTo>
                  <a:cubicBezTo>
                    <a:pt x="1543" y="2709"/>
                    <a:pt x="5687" y="1350"/>
                    <a:pt x="10800" y="1350"/>
                  </a:cubicBezTo>
                  <a:cubicBezTo>
                    <a:pt x="15913" y="1350"/>
                    <a:pt x="20057" y="2709"/>
                    <a:pt x="20057" y="4388"/>
                  </a:cubicBezTo>
                  <a:cubicBezTo>
                    <a:pt x="20057" y="6064"/>
                    <a:pt x="15913" y="7425"/>
                    <a:pt x="10800" y="7425"/>
                  </a:cubicBezTo>
                  <a:moveTo>
                    <a:pt x="20057" y="9112"/>
                  </a:moveTo>
                  <a:lnTo>
                    <a:pt x="20054" y="9112"/>
                  </a:lnTo>
                  <a:cubicBezTo>
                    <a:pt x="20054" y="9119"/>
                    <a:pt x="20057" y="9127"/>
                    <a:pt x="20057" y="9134"/>
                  </a:cubicBezTo>
                  <a:cubicBezTo>
                    <a:pt x="20057" y="10800"/>
                    <a:pt x="15912" y="12150"/>
                    <a:pt x="10800" y="12150"/>
                  </a:cubicBezTo>
                  <a:cubicBezTo>
                    <a:pt x="5688" y="12150"/>
                    <a:pt x="1543" y="10800"/>
                    <a:pt x="1543" y="9134"/>
                  </a:cubicBezTo>
                  <a:cubicBezTo>
                    <a:pt x="1543" y="9127"/>
                    <a:pt x="1546" y="9119"/>
                    <a:pt x="1546" y="9112"/>
                  </a:cubicBezTo>
                  <a:lnTo>
                    <a:pt x="1543" y="9112"/>
                  </a:lnTo>
                  <a:lnTo>
                    <a:pt x="1543" y="6794"/>
                  </a:lnTo>
                  <a:cubicBezTo>
                    <a:pt x="3565" y="8141"/>
                    <a:pt x="7271" y="8775"/>
                    <a:pt x="10800" y="8775"/>
                  </a:cubicBezTo>
                  <a:cubicBezTo>
                    <a:pt x="14329" y="8775"/>
                    <a:pt x="18035" y="8141"/>
                    <a:pt x="20057" y="6794"/>
                  </a:cubicBezTo>
                  <a:cubicBezTo>
                    <a:pt x="20057" y="6794"/>
                    <a:pt x="20057" y="9112"/>
                    <a:pt x="20057" y="9112"/>
                  </a:cubicBezTo>
                  <a:close/>
                  <a:moveTo>
                    <a:pt x="20057" y="13163"/>
                  </a:moveTo>
                  <a:lnTo>
                    <a:pt x="20054" y="13163"/>
                  </a:lnTo>
                  <a:cubicBezTo>
                    <a:pt x="20054" y="13169"/>
                    <a:pt x="20057" y="13177"/>
                    <a:pt x="20057" y="13184"/>
                  </a:cubicBezTo>
                  <a:cubicBezTo>
                    <a:pt x="20057" y="14850"/>
                    <a:pt x="15912" y="16200"/>
                    <a:pt x="10800" y="16200"/>
                  </a:cubicBezTo>
                  <a:cubicBezTo>
                    <a:pt x="5688" y="16200"/>
                    <a:pt x="1543" y="14850"/>
                    <a:pt x="1543" y="13184"/>
                  </a:cubicBezTo>
                  <a:cubicBezTo>
                    <a:pt x="1543" y="13177"/>
                    <a:pt x="1546" y="13169"/>
                    <a:pt x="1546" y="13163"/>
                  </a:cubicBezTo>
                  <a:lnTo>
                    <a:pt x="1543" y="13163"/>
                  </a:lnTo>
                  <a:lnTo>
                    <a:pt x="1543" y="10640"/>
                  </a:lnTo>
                  <a:cubicBezTo>
                    <a:pt x="3137" y="12077"/>
                    <a:pt x="6982" y="12825"/>
                    <a:pt x="10800" y="12825"/>
                  </a:cubicBezTo>
                  <a:cubicBezTo>
                    <a:pt x="14618" y="12825"/>
                    <a:pt x="18463" y="12077"/>
                    <a:pt x="20057" y="10640"/>
                  </a:cubicBezTo>
                  <a:cubicBezTo>
                    <a:pt x="20057" y="10640"/>
                    <a:pt x="20057" y="13163"/>
                    <a:pt x="20057" y="13163"/>
                  </a:cubicBezTo>
                  <a:close/>
                  <a:moveTo>
                    <a:pt x="20057" y="17213"/>
                  </a:moveTo>
                  <a:cubicBezTo>
                    <a:pt x="20057" y="18889"/>
                    <a:pt x="15913" y="20250"/>
                    <a:pt x="10800" y="20250"/>
                  </a:cubicBezTo>
                  <a:cubicBezTo>
                    <a:pt x="5687" y="20250"/>
                    <a:pt x="1543" y="18889"/>
                    <a:pt x="1543" y="17213"/>
                  </a:cubicBezTo>
                  <a:lnTo>
                    <a:pt x="1543" y="14690"/>
                  </a:lnTo>
                  <a:cubicBezTo>
                    <a:pt x="3137" y="16127"/>
                    <a:pt x="6982" y="16875"/>
                    <a:pt x="10800" y="16875"/>
                  </a:cubicBezTo>
                  <a:cubicBezTo>
                    <a:pt x="14618" y="16875"/>
                    <a:pt x="18463" y="16127"/>
                    <a:pt x="20057" y="14690"/>
                  </a:cubicBezTo>
                  <a:cubicBezTo>
                    <a:pt x="20057" y="14690"/>
                    <a:pt x="20057" y="17213"/>
                    <a:pt x="20057" y="17213"/>
                  </a:cubicBezTo>
                  <a:close/>
                  <a:moveTo>
                    <a:pt x="10800" y="0"/>
                  </a:moveTo>
                  <a:cubicBezTo>
                    <a:pt x="5598" y="0"/>
                    <a:pt x="0" y="1372"/>
                    <a:pt x="0" y="4388"/>
                  </a:cubicBezTo>
                  <a:lnTo>
                    <a:pt x="0" y="17213"/>
                  </a:lnTo>
                  <a:cubicBezTo>
                    <a:pt x="0" y="20226"/>
                    <a:pt x="5598" y="21600"/>
                    <a:pt x="10800" y="21600"/>
                  </a:cubicBezTo>
                  <a:cubicBezTo>
                    <a:pt x="16002" y="21600"/>
                    <a:pt x="21600" y="20226"/>
                    <a:pt x="21600" y="17213"/>
                  </a:cubicBezTo>
                  <a:lnTo>
                    <a:pt x="21600" y="4388"/>
                  </a:lnTo>
                  <a:cubicBezTo>
                    <a:pt x="21600" y="1372"/>
                    <a:pt x="16002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7" name="任意多边形: 形状 43"/>
            <p:cNvSpPr/>
            <p:nvPr/>
          </p:nvSpPr>
          <p:spPr>
            <a:xfrm>
              <a:off x="6990722" y="4646464"/>
              <a:ext cx="35833" cy="35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70" y="21600"/>
                    <a:pt x="21600" y="16770"/>
                    <a:pt x="21600" y="10800"/>
                  </a:cubicBezTo>
                  <a:cubicBezTo>
                    <a:pt x="21600" y="4830"/>
                    <a:pt x="16770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70"/>
                    <a:pt x="4830" y="21600"/>
                    <a:pt x="10800" y="21600"/>
                  </a:cubicBezTo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任意多边形: 形状 32"/>
            <p:cNvSpPr/>
            <p:nvPr/>
          </p:nvSpPr>
          <p:spPr>
            <a:xfrm>
              <a:off x="6990722" y="4539306"/>
              <a:ext cx="35833" cy="35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70" y="21600"/>
                    <a:pt x="21600" y="16770"/>
                    <a:pt x="21600" y="10800"/>
                  </a:cubicBezTo>
                  <a:cubicBezTo>
                    <a:pt x="21600" y="4830"/>
                    <a:pt x="16770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70"/>
                    <a:pt x="4830" y="21600"/>
                    <a:pt x="10800" y="21600"/>
                  </a:cubicBezTo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9" name="任意多边形: 形状 31"/>
            <p:cNvSpPr/>
            <p:nvPr/>
          </p:nvSpPr>
          <p:spPr>
            <a:xfrm>
              <a:off x="6990722" y="4432149"/>
              <a:ext cx="35833" cy="35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70" y="21600"/>
                    <a:pt x="21600" y="16770"/>
                    <a:pt x="21600" y="10800"/>
                  </a:cubicBezTo>
                  <a:cubicBezTo>
                    <a:pt x="21600" y="4830"/>
                    <a:pt x="16770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70"/>
                    <a:pt x="4830" y="21600"/>
                    <a:pt x="10800" y="21600"/>
                  </a:cubicBezTo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7492373" y="4324830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7492373" y="4663384"/>
              <a:ext cx="3408902" cy="62517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82651" y="3634966"/>
            <a:ext cx="2609850" cy="1987550"/>
            <a:chOff x="882651" y="3838801"/>
            <a:chExt cx="2609850" cy="1987550"/>
          </a:xfrm>
        </p:grpSpPr>
        <p:sp>
          <p:nvSpPr>
            <p:cNvPr id="67" name="任意多边形: 形状 29"/>
            <p:cNvSpPr/>
            <p:nvPr/>
          </p:nvSpPr>
          <p:spPr>
            <a:xfrm>
              <a:off x="882651" y="3838801"/>
              <a:ext cx="2609850" cy="1987550"/>
            </a:xfrm>
            <a:prstGeom prst="rect">
              <a:avLst/>
            </a:prstGeom>
            <a:solidFill>
              <a:srgbClr val="6366AD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976183" y="4378097"/>
              <a:ext cx="2366970" cy="62517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ldLvl="0" animBg="1"/>
      <p:bldP spid="60" grpId="0" bldLvl="0" animBg="1"/>
      <p:bldP spid="69" grpId="0" bldLvl="0" animBg="1"/>
      <p:bldP spid="70" grpId="0" bldLvl="0" animBg="1"/>
      <p:bldP spid="7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-217805" y="-517525"/>
            <a:ext cx="1673225" cy="1673225"/>
          </a:xfrm>
          <a:prstGeom prst="ellipse">
            <a:avLst/>
          </a:prstGeom>
          <a:gradFill>
            <a:gsLst>
              <a:gs pos="0">
                <a:srgbClr val="7578B7">
                  <a:alpha val="8000"/>
                </a:srgbClr>
              </a:gs>
              <a:gs pos="100000">
                <a:srgbClr val="6366AD">
                  <a:alpha val="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91210" y="375920"/>
            <a:ext cx="505460" cy="505460"/>
          </a:xfrm>
          <a:prstGeom prst="ellipse">
            <a:avLst/>
          </a:prstGeom>
          <a:gradFill>
            <a:gsLst>
              <a:gs pos="0">
                <a:srgbClr val="7578B7">
                  <a:alpha val="8000"/>
                </a:srgbClr>
              </a:gs>
              <a:gs pos="100000">
                <a:srgbClr val="6366AD"/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96670" y="513080"/>
            <a:ext cx="2515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79440" y="6082665"/>
            <a:ext cx="1353185" cy="4673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dist"/>
            <a:r>
              <a:rPr lang="en-US" altLang="zh-CN">
                <a:solidFill>
                  <a:srgbClr val="6572A1">
                    <a:alpha val="54000"/>
                  </a:srgbClr>
                </a:solidFill>
                <a:cs typeface="+mn-ea"/>
                <a:sym typeface="+mn-lt"/>
              </a:rPr>
              <a:t>Part . 02</a:t>
            </a:r>
            <a:endParaRPr lang="en-US" altLang="zh-CN" dirty="0">
              <a:solidFill>
                <a:srgbClr val="6572A1">
                  <a:alpha val="54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" name="深度视觉·原创设计 https://www.docer.com/works?userid=22383862"/>
          <p:cNvSpPr/>
          <p:nvPr/>
        </p:nvSpPr>
        <p:spPr>
          <a:xfrm>
            <a:off x="421822" y="3867841"/>
            <a:ext cx="5445578" cy="1851602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深度视觉·原创设计 https://www.docer.com/works?userid=22383862"/>
          <p:cNvSpPr/>
          <p:nvPr/>
        </p:nvSpPr>
        <p:spPr>
          <a:xfrm>
            <a:off x="421822" y="1627052"/>
            <a:ext cx="5445578" cy="1851602"/>
          </a:xfrm>
          <a:prstGeom prst="rect">
            <a:avLst/>
          </a:prstGeom>
          <a:solidFill>
            <a:srgbClr val="6572A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深度视觉·原创设计 https://www.docer.com/works?userid=22383862"/>
          <p:cNvSpPr/>
          <p:nvPr/>
        </p:nvSpPr>
        <p:spPr>
          <a:xfrm>
            <a:off x="761447" y="2036095"/>
            <a:ext cx="586216" cy="5862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4236" y="16752"/>
                </a:moveTo>
                <a:cubicBezTo>
                  <a:pt x="14001" y="16887"/>
                  <a:pt x="13921" y="17188"/>
                  <a:pt x="14057" y="17422"/>
                </a:cubicBezTo>
                <a:cubicBezTo>
                  <a:pt x="14192" y="17658"/>
                  <a:pt x="14493" y="17738"/>
                  <a:pt x="14727" y="17602"/>
                </a:cubicBezTo>
                <a:cubicBezTo>
                  <a:pt x="14962" y="17467"/>
                  <a:pt x="15042" y="17167"/>
                  <a:pt x="14907" y="16932"/>
                </a:cubicBezTo>
                <a:cubicBezTo>
                  <a:pt x="14771" y="16697"/>
                  <a:pt x="14472" y="16617"/>
                  <a:pt x="14236" y="16752"/>
                </a:cubicBezTo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5218" y="10309"/>
                </a:moveTo>
                <a:lnTo>
                  <a:pt x="12694" y="10309"/>
                </a:lnTo>
                <a:cubicBezTo>
                  <a:pt x="12515" y="9624"/>
                  <a:pt x="11978" y="9084"/>
                  <a:pt x="11291" y="8906"/>
                </a:cubicBezTo>
                <a:lnTo>
                  <a:pt x="11291" y="3436"/>
                </a:lnTo>
                <a:cubicBezTo>
                  <a:pt x="11291" y="3166"/>
                  <a:pt x="11071" y="2945"/>
                  <a:pt x="10800" y="2945"/>
                </a:cubicBezTo>
                <a:cubicBezTo>
                  <a:pt x="10529" y="2945"/>
                  <a:pt x="10309" y="3166"/>
                  <a:pt x="10309" y="3436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5218" y="11291"/>
                </a:lnTo>
                <a:cubicBezTo>
                  <a:pt x="15489" y="11291"/>
                  <a:pt x="15709" y="11072"/>
                  <a:pt x="15709" y="10800"/>
                </a:cubicBezTo>
                <a:cubicBezTo>
                  <a:pt x="15709" y="10529"/>
                  <a:pt x="15489" y="10309"/>
                  <a:pt x="15218" y="10309"/>
                </a:cubicBezTo>
                <a:moveTo>
                  <a:pt x="16932" y="6693"/>
                </a:moveTo>
                <a:cubicBezTo>
                  <a:pt x="16697" y="6829"/>
                  <a:pt x="16616" y="7129"/>
                  <a:pt x="16752" y="7364"/>
                </a:cubicBezTo>
                <a:cubicBezTo>
                  <a:pt x="16887" y="7599"/>
                  <a:pt x="17188" y="7679"/>
                  <a:pt x="17422" y="7543"/>
                </a:cubicBezTo>
                <a:cubicBezTo>
                  <a:pt x="17657" y="7408"/>
                  <a:pt x="17737" y="7108"/>
                  <a:pt x="17602" y="6873"/>
                </a:cubicBezTo>
                <a:cubicBezTo>
                  <a:pt x="17467" y="6638"/>
                  <a:pt x="17166" y="6557"/>
                  <a:pt x="16932" y="6693"/>
                </a:cubicBezTo>
                <a:moveTo>
                  <a:pt x="10800" y="17673"/>
                </a:moveTo>
                <a:cubicBezTo>
                  <a:pt x="10529" y="17673"/>
                  <a:pt x="10309" y="17893"/>
                  <a:pt x="10309" y="18164"/>
                </a:cubicBezTo>
                <a:cubicBezTo>
                  <a:pt x="10309" y="18435"/>
                  <a:pt x="10529" y="18655"/>
                  <a:pt x="10800" y="18655"/>
                </a:cubicBezTo>
                <a:cubicBezTo>
                  <a:pt x="11071" y="18655"/>
                  <a:pt x="11291" y="18435"/>
                  <a:pt x="11291" y="18164"/>
                </a:cubicBezTo>
                <a:cubicBezTo>
                  <a:pt x="11291" y="17893"/>
                  <a:pt x="11071" y="17673"/>
                  <a:pt x="10800" y="17673"/>
                </a:cubicBezTo>
                <a:moveTo>
                  <a:pt x="17422" y="14057"/>
                </a:moveTo>
                <a:cubicBezTo>
                  <a:pt x="17188" y="13921"/>
                  <a:pt x="16887" y="14001"/>
                  <a:pt x="16752" y="14236"/>
                </a:cubicBezTo>
                <a:cubicBezTo>
                  <a:pt x="16616" y="14472"/>
                  <a:pt x="16697" y="14772"/>
                  <a:pt x="16932" y="14907"/>
                </a:cubicBezTo>
                <a:cubicBezTo>
                  <a:pt x="17166" y="15043"/>
                  <a:pt x="17467" y="14962"/>
                  <a:pt x="17602" y="14727"/>
                </a:cubicBezTo>
                <a:cubicBezTo>
                  <a:pt x="17737" y="14492"/>
                  <a:pt x="17657" y="14192"/>
                  <a:pt x="17422" y="14057"/>
                </a:cubicBezTo>
                <a:moveTo>
                  <a:pt x="4668" y="6693"/>
                </a:moveTo>
                <a:cubicBezTo>
                  <a:pt x="4433" y="6557"/>
                  <a:pt x="4133" y="6638"/>
                  <a:pt x="3998" y="6873"/>
                </a:cubicBezTo>
                <a:cubicBezTo>
                  <a:pt x="3863" y="7108"/>
                  <a:pt x="3942" y="7408"/>
                  <a:pt x="4178" y="7543"/>
                </a:cubicBezTo>
                <a:cubicBezTo>
                  <a:pt x="4412" y="7679"/>
                  <a:pt x="4713" y="7599"/>
                  <a:pt x="4848" y="7364"/>
                </a:cubicBezTo>
                <a:cubicBezTo>
                  <a:pt x="4984" y="7129"/>
                  <a:pt x="4903" y="6829"/>
                  <a:pt x="4668" y="6693"/>
                </a:cubicBezTo>
                <a:moveTo>
                  <a:pt x="14236" y="4848"/>
                </a:moveTo>
                <a:cubicBezTo>
                  <a:pt x="14472" y="4984"/>
                  <a:pt x="14771" y="4903"/>
                  <a:pt x="14907" y="4669"/>
                </a:cubicBezTo>
                <a:cubicBezTo>
                  <a:pt x="15042" y="4434"/>
                  <a:pt x="14962" y="4134"/>
                  <a:pt x="14727" y="3998"/>
                </a:cubicBezTo>
                <a:cubicBezTo>
                  <a:pt x="14493" y="3863"/>
                  <a:pt x="14192" y="3943"/>
                  <a:pt x="14057" y="4178"/>
                </a:cubicBezTo>
                <a:cubicBezTo>
                  <a:pt x="13921" y="4412"/>
                  <a:pt x="14001" y="4713"/>
                  <a:pt x="14236" y="4848"/>
                </a:cubicBezTo>
                <a:moveTo>
                  <a:pt x="3436" y="10309"/>
                </a:moveTo>
                <a:cubicBezTo>
                  <a:pt x="3166" y="10309"/>
                  <a:pt x="2945" y="10529"/>
                  <a:pt x="2945" y="10800"/>
                </a:cubicBezTo>
                <a:cubicBezTo>
                  <a:pt x="2945" y="11072"/>
                  <a:pt x="3166" y="11291"/>
                  <a:pt x="3436" y="11291"/>
                </a:cubicBezTo>
                <a:cubicBezTo>
                  <a:pt x="3707" y="11291"/>
                  <a:pt x="3927" y="11072"/>
                  <a:pt x="3927" y="10800"/>
                </a:cubicBezTo>
                <a:cubicBezTo>
                  <a:pt x="3927" y="10529"/>
                  <a:pt x="3707" y="10309"/>
                  <a:pt x="3436" y="10309"/>
                </a:cubicBezTo>
                <a:moveTo>
                  <a:pt x="6873" y="3998"/>
                </a:moveTo>
                <a:cubicBezTo>
                  <a:pt x="6638" y="4134"/>
                  <a:pt x="6558" y="4434"/>
                  <a:pt x="6693" y="4669"/>
                </a:cubicBezTo>
                <a:cubicBezTo>
                  <a:pt x="6829" y="4903"/>
                  <a:pt x="7129" y="4984"/>
                  <a:pt x="7364" y="4848"/>
                </a:cubicBezTo>
                <a:cubicBezTo>
                  <a:pt x="7599" y="4713"/>
                  <a:pt x="7679" y="4412"/>
                  <a:pt x="7543" y="4178"/>
                </a:cubicBezTo>
                <a:cubicBezTo>
                  <a:pt x="7408" y="3943"/>
                  <a:pt x="7108" y="3863"/>
                  <a:pt x="6873" y="3998"/>
                </a:cubicBezTo>
                <a:moveTo>
                  <a:pt x="4178" y="14057"/>
                </a:moveTo>
                <a:cubicBezTo>
                  <a:pt x="3942" y="14192"/>
                  <a:pt x="3863" y="14492"/>
                  <a:pt x="3998" y="14727"/>
                </a:cubicBezTo>
                <a:cubicBezTo>
                  <a:pt x="4133" y="14962"/>
                  <a:pt x="4433" y="15043"/>
                  <a:pt x="4668" y="14907"/>
                </a:cubicBezTo>
                <a:cubicBezTo>
                  <a:pt x="4903" y="14772"/>
                  <a:pt x="4984" y="14472"/>
                  <a:pt x="4848" y="14236"/>
                </a:cubicBezTo>
                <a:cubicBezTo>
                  <a:pt x="4713" y="14001"/>
                  <a:pt x="4412" y="13921"/>
                  <a:pt x="4178" y="14057"/>
                </a:cubicBezTo>
                <a:moveTo>
                  <a:pt x="7364" y="16752"/>
                </a:moveTo>
                <a:cubicBezTo>
                  <a:pt x="7129" y="16617"/>
                  <a:pt x="6829" y="16697"/>
                  <a:pt x="6693" y="16932"/>
                </a:cubicBezTo>
                <a:cubicBezTo>
                  <a:pt x="6558" y="17167"/>
                  <a:pt x="6638" y="17467"/>
                  <a:pt x="6873" y="17602"/>
                </a:cubicBezTo>
                <a:cubicBezTo>
                  <a:pt x="7108" y="17738"/>
                  <a:pt x="7408" y="17658"/>
                  <a:pt x="7543" y="17422"/>
                </a:cubicBezTo>
                <a:cubicBezTo>
                  <a:pt x="7679" y="17188"/>
                  <a:pt x="7599" y="16887"/>
                  <a:pt x="7364" y="16752"/>
                </a:cubicBezTo>
                <a:moveTo>
                  <a:pt x="18164" y="10309"/>
                </a:moveTo>
                <a:cubicBezTo>
                  <a:pt x="17893" y="10309"/>
                  <a:pt x="17673" y="10529"/>
                  <a:pt x="17673" y="10800"/>
                </a:cubicBezTo>
                <a:cubicBezTo>
                  <a:pt x="17673" y="11072"/>
                  <a:pt x="17893" y="11291"/>
                  <a:pt x="18164" y="11291"/>
                </a:cubicBezTo>
                <a:cubicBezTo>
                  <a:pt x="18434" y="11291"/>
                  <a:pt x="18655" y="11072"/>
                  <a:pt x="18655" y="10800"/>
                </a:cubicBezTo>
                <a:cubicBezTo>
                  <a:pt x="18655" y="10529"/>
                  <a:pt x="18434" y="10309"/>
                  <a:pt x="18164" y="103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2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深度视觉·原创设计 https://www.docer.com/works?userid=22383862"/>
          <p:cNvSpPr/>
          <p:nvPr/>
        </p:nvSpPr>
        <p:spPr>
          <a:xfrm>
            <a:off x="761447" y="4276884"/>
            <a:ext cx="586216" cy="5862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2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深度视觉·原创设计 https://www.docer.com/works?userid=22383862"/>
          <p:cNvSpPr/>
          <p:nvPr/>
        </p:nvSpPr>
        <p:spPr>
          <a:xfrm>
            <a:off x="6289222" y="3867841"/>
            <a:ext cx="5445578" cy="1851602"/>
          </a:xfrm>
          <a:prstGeom prst="rect">
            <a:avLst/>
          </a:prstGeom>
          <a:solidFill>
            <a:srgbClr val="6572A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深度视觉·原创设计 https://www.docer.com/works?userid=22383862"/>
          <p:cNvSpPr/>
          <p:nvPr/>
        </p:nvSpPr>
        <p:spPr>
          <a:xfrm>
            <a:off x="6289222" y="1627052"/>
            <a:ext cx="5445578" cy="1851602"/>
          </a:xfrm>
          <a:prstGeom prst="rect">
            <a:avLst/>
          </a:prstGeom>
          <a:solidFill>
            <a:srgbClr val="6366A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深度视觉·原创设计 https://www.docer.com/works?userid=22383862"/>
          <p:cNvSpPr/>
          <p:nvPr/>
        </p:nvSpPr>
        <p:spPr>
          <a:xfrm>
            <a:off x="6690381" y="2036095"/>
            <a:ext cx="586215" cy="5862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2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>
              <a:cs typeface="+mn-ea"/>
              <a:sym typeface="+mn-lt"/>
            </a:endParaRPr>
          </a:p>
        </p:txBody>
      </p:sp>
      <p:sp>
        <p:nvSpPr>
          <p:cNvPr id="17" name="深度视觉·原创设计 https://www.docer.com/works?userid=22383862"/>
          <p:cNvSpPr/>
          <p:nvPr/>
        </p:nvSpPr>
        <p:spPr>
          <a:xfrm>
            <a:off x="6753196" y="4276884"/>
            <a:ext cx="479633" cy="5862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673"/>
                </a:moveTo>
                <a:cubicBezTo>
                  <a:pt x="4588" y="17673"/>
                  <a:pt x="1200" y="16051"/>
                  <a:pt x="1200" y="15218"/>
                </a:cubicBezTo>
                <a:cubicBezTo>
                  <a:pt x="1200" y="14690"/>
                  <a:pt x="1355" y="14275"/>
                  <a:pt x="1611" y="13896"/>
                </a:cubicBezTo>
                <a:cubicBezTo>
                  <a:pt x="3255" y="14967"/>
                  <a:pt x="6746" y="15709"/>
                  <a:pt x="10800" y="15709"/>
                </a:cubicBezTo>
                <a:cubicBezTo>
                  <a:pt x="14856" y="15709"/>
                  <a:pt x="18345" y="14966"/>
                  <a:pt x="19987" y="13894"/>
                </a:cubicBezTo>
                <a:cubicBezTo>
                  <a:pt x="20244" y="14273"/>
                  <a:pt x="20400" y="14689"/>
                  <a:pt x="20400" y="15218"/>
                </a:cubicBezTo>
                <a:cubicBezTo>
                  <a:pt x="20400" y="16051"/>
                  <a:pt x="17011" y="17673"/>
                  <a:pt x="10800" y="17673"/>
                </a:cubicBezTo>
                <a:moveTo>
                  <a:pt x="10800" y="20618"/>
                </a:moveTo>
                <a:cubicBezTo>
                  <a:pt x="9475" y="20618"/>
                  <a:pt x="8400" y="19739"/>
                  <a:pt x="8400" y="18655"/>
                </a:cubicBezTo>
                <a:cubicBezTo>
                  <a:pt x="8400" y="18625"/>
                  <a:pt x="8408" y="18597"/>
                  <a:pt x="8409" y="18567"/>
                </a:cubicBezTo>
                <a:cubicBezTo>
                  <a:pt x="9179" y="18623"/>
                  <a:pt x="9977" y="18655"/>
                  <a:pt x="10800" y="18655"/>
                </a:cubicBezTo>
                <a:cubicBezTo>
                  <a:pt x="11623" y="18655"/>
                  <a:pt x="12421" y="18623"/>
                  <a:pt x="13191" y="18567"/>
                </a:cubicBezTo>
                <a:cubicBezTo>
                  <a:pt x="13192" y="18597"/>
                  <a:pt x="13200" y="18625"/>
                  <a:pt x="13200" y="18655"/>
                </a:cubicBezTo>
                <a:cubicBezTo>
                  <a:pt x="13200" y="19739"/>
                  <a:pt x="12125" y="20618"/>
                  <a:pt x="10800" y="20618"/>
                </a:cubicBezTo>
                <a:moveTo>
                  <a:pt x="2948" y="12551"/>
                </a:moveTo>
                <a:cubicBezTo>
                  <a:pt x="4308" y="11388"/>
                  <a:pt x="6000" y="9939"/>
                  <a:pt x="6000" y="6873"/>
                </a:cubicBezTo>
                <a:cubicBezTo>
                  <a:pt x="6000" y="5232"/>
                  <a:pt x="7238" y="3825"/>
                  <a:pt x="8988" y="3239"/>
                </a:cubicBezTo>
                <a:cubicBezTo>
                  <a:pt x="9428" y="3657"/>
                  <a:pt x="10072" y="3927"/>
                  <a:pt x="10800" y="3927"/>
                </a:cubicBezTo>
                <a:cubicBezTo>
                  <a:pt x="11528" y="3927"/>
                  <a:pt x="12172" y="3657"/>
                  <a:pt x="12611" y="3239"/>
                </a:cubicBezTo>
                <a:cubicBezTo>
                  <a:pt x="14362" y="3825"/>
                  <a:pt x="15600" y="5232"/>
                  <a:pt x="15600" y="6873"/>
                </a:cubicBezTo>
                <a:cubicBezTo>
                  <a:pt x="15600" y="9939"/>
                  <a:pt x="17292" y="11388"/>
                  <a:pt x="18652" y="12551"/>
                </a:cubicBezTo>
                <a:cubicBezTo>
                  <a:pt x="18911" y="12773"/>
                  <a:pt x="19152" y="12979"/>
                  <a:pt x="19366" y="13183"/>
                </a:cubicBezTo>
                <a:cubicBezTo>
                  <a:pt x="18217" y="14077"/>
                  <a:pt x="14825" y="14727"/>
                  <a:pt x="10800" y="14727"/>
                </a:cubicBezTo>
                <a:cubicBezTo>
                  <a:pt x="6779" y="14727"/>
                  <a:pt x="3383" y="14079"/>
                  <a:pt x="2230" y="13186"/>
                </a:cubicBezTo>
                <a:cubicBezTo>
                  <a:pt x="2446" y="12981"/>
                  <a:pt x="2687" y="12774"/>
                  <a:pt x="2948" y="12551"/>
                </a:cubicBezTo>
                <a:moveTo>
                  <a:pt x="10800" y="982"/>
                </a:moveTo>
                <a:cubicBezTo>
                  <a:pt x="11462" y="982"/>
                  <a:pt x="12000" y="1422"/>
                  <a:pt x="12000" y="1964"/>
                </a:cubicBezTo>
                <a:cubicBezTo>
                  <a:pt x="12000" y="2506"/>
                  <a:pt x="11462" y="2945"/>
                  <a:pt x="10800" y="2945"/>
                </a:cubicBezTo>
                <a:cubicBezTo>
                  <a:pt x="10138" y="2945"/>
                  <a:pt x="9600" y="2506"/>
                  <a:pt x="9600" y="1964"/>
                </a:cubicBezTo>
                <a:cubicBezTo>
                  <a:pt x="9600" y="1422"/>
                  <a:pt x="10138" y="982"/>
                  <a:pt x="10800" y="982"/>
                </a:cubicBezTo>
                <a:moveTo>
                  <a:pt x="21600" y="15218"/>
                </a:moveTo>
                <a:cubicBezTo>
                  <a:pt x="21600" y="11782"/>
                  <a:pt x="16800" y="11782"/>
                  <a:pt x="16800" y="6873"/>
                </a:cubicBezTo>
                <a:cubicBezTo>
                  <a:pt x="16800" y="4845"/>
                  <a:pt x="15296" y="3105"/>
                  <a:pt x="13152" y="2356"/>
                </a:cubicBezTo>
                <a:cubicBezTo>
                  <a:pt x="13183" y="2229"/>
                  <a:pt x="13200" y="2098"/>
                  <a:pt x="13200" y="1964"/>
                </a:cubicBezTo>
                <a:cubicBezTo>
                  <a:pt x="13200" y="879"/>
                  <a:pt x="12125" y="0"/>
                  <a:pt x="10800" y="0"/>
                </a:cubicBezTo>
                <a:cubicBezTo>
                  <a:pt x="9475" y="0"/>
                  <a:pt x="8400" y="879"/>
                  <a:pt x="8400" y="1964"/>
                </a:cubicBezTo>
                <a:cubicBezTo>
                  <a:pt x="8400" y="2098"/>
                  <a:pt x="8417" y="2229"/>
                  <a:pt x="8448" y="2356"/>
                </a:cubicBezTo>
                <a:cubicBezTo>
                  <a:pt x="6304" y="3105"/>
                  <a:pt x="4800" y="4845"/>
                  <a:pt x="4800" y="6873"/>
                </a:cubicBezTo>
                <a:cubicBezTo>
                  <a:pt x="4800" y="11782"/>
                  <a:pt x="0" y="11782"/>
                  <a:pt x="0" y="15218"/>
                </a:cubicBezTo>
                <a:cubicBezTo>
                  <a:pt x="0" y="16716"/>
                  <a:pt x="3016" y="17986"/>
                  <a:pt x="7217" y="18457"/>
                </a:cubicBezTo>
                <a:cubicBezTo>
                  <a:pt x="7211" y="18523"/>
                  <a:pt x="7200" y="18587"/>
                  <a:pt x="7200" y="18655"/>
                </a:cubicBezTo>
                <a:cubicBezTo>
                  <a:pt x="7200" y="20282"/>
                  <a:pt x="8812" y="21600"/>
                  <a:pt x="10800" y="21600"/>
                </a:cubicBezTo>
                <a:cubicBezTo>
                  <a:pt x="12788" y="21600"/>
                  <a:pt x="14400" y="20282"/>
                  <a:pt x="14400" y="18655"/>
                </a:cubicBezTo>
                <a:cubicBezTo>
                  <a:pt x="14400" y="18587"/>
                  <a:pt x="14389" y="18523"/>
                  <a:pt x="14383" y="18457"/>
                </a:cubicBezTo>
                <a:cubicBezTo>
                  <a:pt x="18584" y="17986"/>
                  <a:pt x="21600" y="16716"/>
                  <a:pt x="21600" y="1521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2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>
              <a:cs typeface="+mn-ea"/>
              <a:sym typeface="+mn-lt"/>
            </a:endParaRPr>
          </a:p>
        </p:txBody>
      </p:sp>
      <p:sp>
        <p:nvSpPr>
          <p:cNvPr id="18" name="深度视觉·原创设计 https://www.docer.com/works?userid=22383862"/>
          <p:cNvSpPr/>
          <p:nvPr/>
        </p:nvSpPr>
        <p:spPr>
          <a:xfrm>
            <a:off x="1840543" y="2394076"/>
            <a:ext cx="3493457" cy="583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深度视觉·原创设计 https://www.docer.com/works?userid=22383862"/>
          <p:cNvSpPr/>
          <p:nvPr/>
        </p:nvSpPr>
        <p:spPr>
          <a:xfrm>
            <a:off x="1840543" y="1993966"/>
            <a:ext cx="17831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Add title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深度视觉·原创设计 https://www.docer.com/works?userid=22383862"/>
          <p:cNvSpPr/>
          <p:nvPr/>
        </p:nvSpPr>
        <p:spPr>
          <a:xfrm>
            <a:off x="1831018" y="4697009"/>
            <a:ext cx="3493457" cy="583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深度视觉·原创设计 https://www.docer.com/works?userid=22383862"/>
          <p:cNvSpPr/>
          <p:nvPr/>
        </p:nvSpPr>
        <p:spPr>
          <a:xfrm>
            <a:off x="1831018" y="4296899"/>
            <a:ext cx="17831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Add title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深度视觉·原创设计 https://www.docer.com/works?userid=22383862"/>
          <p:cNvSpPr/>
          <p:nvPr/>
        </p:nvSpPr>
        <p:spPr>
          <a:xfrm>
            <a:off x="7645126" y="2394076"/>
            <a:ext cx="3493457" cy="583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深度视觉·原创设计 https://www.docer.com/works?userid=22383862"/>
          <p:cNvSpPr/>
          <p:nvPr/>
        </p:nvSpPr>
        <p:spPr>
          <a:xfrm>
            <a:off x="7645126" y="1993966"/>
            <a:ext cx="17831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Add title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深度视觉·原创设计 https://www.docer.com/works?userid=22383862"/>
          <p:cNvSpPr/>
          <p:nvPr/>
        </p:nvSpPr>
        <p:spPr>
          <a:xfrm>
            <a:off x="7654651" y="4697009"/>
            <a:ext cx="3493457" cy="583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深度视觉·原创设计 https://www.docer.com/works?userid=22383862"/>
          <p:cNvSpPr/>
          <p:nvPr/>
        </p:nvSpPr>
        <p:spPr>
          <a:xfrm>
            <a:off x="7654651" y="4296899"/>
            <a:ext cx="17831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Add title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10" grpId="0" animBg="1"/>
      <p:bldP spid="8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-217805" y="-517525"/>
            <a:ext cx="1673225" cy="1673225"/>
          </a:xfrm>
          <a:prstGeom prst="ellipse">
            <a:avLst/>
          </a:prstGeom>
          <a:gradFill>
            <a:gsLst>
              <a:gs pos="0">
                <a:srgbClr val="7578B7">
                  <a:alpha val="8000"/>
                </a:srgbClr>
              </a:gs>
              <a:gs pos="100000">
                <a:srgbClr val="6366AD">
                  <a:alpha val="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91210" y="375920"/>
            <a:ext cx="505460" cy="505460"/>
          </a:xfrm>
          <a:prstGeom prst="ellipse">
            <a:avLst/>
          </a:prstGeom>
          <a:gradFill>
            <a:gsLst>
              <a:gs pos="0">
                <a:srgbClr val="7578B7">
                  <a:alpha val="8000"/>
                </a:srgbClr>
              </a:gs>
              <a:gs pos="100000">
                <a:srgbClr val="6366AD"/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96670" y="513080"/>
            <a:ext cx="2515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79440" y="6082665"/>
            <a:ext cx="1353185" cy="4673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dist"/>
            <a:r>
              <a:rPr lang="en-US" altLang="zh-CN">
                <a:solidFill>
                  <a:srgbClr val="6572A1">
                    <a:alpha val="54000"/>
                  </a:srgbClr>
                </a:solidFill>
                <a:cs typeface="+mn-ea"/>
                <a:sym typeface="+mn-lt"/>
              </a:rPr>
              <a:t>Part . 02</a:t>
            </a:r>
            <a:endParaRPr lang="en-US" altLang="zh-CN" dirty="0">
              <a:solidFill>
                <a:srgbClr val="6572A1">
                  <a:alpha val="54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6" name="深度视觉·原创设计 https://www.docer.com/works?userid=22383862"/>
          <p:cNvSpPr txBox="1"/>
          <p:nvPr/>
        </p:nvSpPr>
        <p:spPr>
          <a:xfrm>
            <a:off x="426316" y="3132590"/>
            <a:ext cx="11339942" cy="2950261"/>
          </a:xfrm>
          <a:custGeom>
            <a:avLst/>
            <a:gdLst>
              <a:gd name="connsiteX0" fmla="*/ 0 w 11339942"/>
              <a:gd name="connsiteY0" fmla="*/ 0 h 3709433"/>
              <a:gd name="connsiteX1" fmla="*/ 11339942 w 11339942"/>
              <a:gd name="connsiteY1" fmla="*/ 0 h 3709433"/>
              <a:gd name="connsiteX2" fmla="*/ 11339942 w 11339942"/>
              <a:gd name="connsiteY2" fmla="*/ 3709433 h 3709433"/>
              <a:gd name="connsiteX3" fmla="*/ 0 w 11339942"/>
              <a:gd name="connsiteY3" fmla="*/ 3709433 h 37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39942" h="3709433">
                <a:moveTo>
                  <a:pt x="0" y="0"/>
                </a:moveTo>
                <a:lnTo>
                  <a:pt x="11339942" y="0"/>
                </a:lnTo>
                <a:lnTo>
                  <a:pt x="11339942" y="3709433"/>
                </a:lnTo>
                <a:lnTo>
                  <a:pt x="0" y="3709433"/>
                </a:lnTo>
                <a:close/>
              </a:path>
            </a:pathLst>
          </a:cu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深度视觉·原创设计 https://www.docer.com/works?userid=22383862"/>
          <p:cNvSpPr/>
          <p:nvPr/>
        </p:nvSpPr>
        <p:spPr>
          <a:xfrm>
            <a:off x="7292399" y="1155701"/>
            <a:ext cx="3491346" cy="4523770"/>
          </a:xfrm>
          <a:prstGeom prst="frame">
            <a:avLst>
              <a:gd name="adj1" fmla="val 5758"/>
            </a:avLst>
          </a:prstGeom>
          <a:solidFill>
            <a:srgbClr val="636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366AD"/>
              </a:solidFill>
              <a:cs typeface="+mn-ea"/>
              <a:sym typeface="+mn-lt"/>
            </a:endParaRPr>
          </a:p>
        </p:txBody>
      </p:sp>
      <p:sp>
        <p:nvSpPr>
          <p:cNvPr id="29" name="深度视觉·原创设计 https://www.docer.com/works?userid=22383862"/>
          <p:cNvSpPr txBox="1"/>
          <p:nvPr/>
        </p:nvSpPr>
        <p:spPr>
          <a:xfrm>
            <a:off x="1229802" y="1546913"/>
            <a:ext cx="30378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>
                <a:solidFill>
                  <a:srgbClr val="7578B7"/>
                </a:solidFill>
                <a:cs typeface="+mn-ea"/>
                <a:sym typeface="+mn-lt"/>
              </a:rPr>
              <a:t>Add title text...</a:t>
            </a:r>
          </a:p>
        </p:txBody>
      </p:sp>
      <p:sp>
        <p:nvSpPr>
          <p:cNvPr id="30" name="深度视觉·原创设计 https://www.docer.com/works?userid=22383862"/>
          <p:cNvSpPr/>
          <p:nvPr/>
        </p:nvSpPr>
        <p:spPr>
          <a:xfrm>
            <a:off x="1296670" y="2205355"/>
            <a:ext cx="3731260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1" name="深度视觉·原创设计 https://www.docer.com/works?userid=22383862"/>
          <p:cNvSpPr txBox="1"/>
          <p:nvPr/>
        </p:nvSpPr>
        <p:spPr>
          <a:xfrm>
            <a:off x="7924465" y="1582492"/>
            <a:ext cx="22272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dirty="0">
                <a:solidFill>
                  <a:srgbClr val="B8BADA">
                    <a:alpha val="44000"/>
                  </a:srgbClr>
                </a:solidFill>
                <a:cs typeface="+mn-ea"/>
                <a:sym typeface="+mn-lt"/>
              </a:rPr>
              <a:t>text</a:t>
            </a:r>
            <a:endParaRPr lang="zh-CN" altLang="en-US" sz="8000" b="1" dirty="0">
              <a:solidFill>
                <a:srgbClr val="B8BADA">
                  <a:alpha val="44000"/>
                </a:srgb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-217805" y="-517525"/>
            <a:ext cx="1673225" cy="1673225"/>
          </a:xfrm>
          <a:prstGeom prst="ellipse">
            <a:avLst/>
          </a:prstGeom>
          <a:gradFill>
            <a:gsLst>
              <a:gs pos="0">
                <a:srgbClr val="7578B7">
                  <a:alpha val="8000"/>
                </a:srgbClr>
              </a:gs>
              <a:gs pos="100000">
                <a:srgbClr val="6366AD">
                  <a:alpha val="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91210" y="375920"/>
            <a:ext cx="505460" cy="505460"/>
          </a:xfrm>
          <a:prstGeom prst="ellipse">
            <a:avLst/>
          </a:prstGeom>
          <a:gradFill>
            <a:gsLst>
              <a:gs pos="0">
                <a:srgbClr val="7578B7">
                  <a:alpha val="8000"/>
                </a:srgbClr>
              </a:gs>
              <a:gs pos="100000">
                <a:srgbClr val="6366AD"/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96670" y="513080"/>
            <a:ext cx="2515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79440" y="6082665"/>
            <a:ext cx="1353185" cy="4673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dist"/>
            <a:r>
              <a:rPr lang="en-US" altLang="zh-CN">
                <a:solidFill>
                  <a:srgbClr val="6572A1">
                    <a:alpha val="54000"/>
                  </a:srgbClr>
                </a:solidFill>
                <a:cs typeface="+mn-ea"/>
                <a:sym typeface="+mn-lt"/>
              </a:rPr>
              <a:t>Part . 02</a:t>
            </a:r>
            <a:endParaRPr lang="en-US" altLang="zh-CN" dirty="0">
              <a:solidFill>
                <a:srgbClr val="6572A1">
                  <a:alpha val="54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375682" y="2355554"/>
            <a:ext cx="4499154" cy="1389164"/>
            <a:chOff x="5282972" y="2766399"/>
            <a:chExt cx="4499154" cy="1389164"/>
          </a:xfrm>
        </p:grpSpPr>
        <p:cxnSp>
          <p:nvCxnSpPr>
            <p:cNvPr id="32" name="RelativeShape2"/>
            <p:cNvCxnSpPr/>
            <p:nvPr/>
          </p:nvCxnSpPr>
          <p:spPr>
            <a:xfrm>
              <a:off x="6054423" y="2862679"/>
              <a:ext cx="3727703" cy="0"/>
            </a:xfrm>
            <a:prstGeom prst="line">
              <a:avLst/>
            </a:prstGeom>
            <a:ln w="317500" cap="rnd">
              <a:solidFill>
                <a:schemeClr val="bg1">
                  <a:lumMod val="85000"/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ValueShape2"/>
            <p:cNvCxnSpPr/>
            <p:nvPr/>
          </p:nvCxnSpPr>
          <p:spPr>
            <a:xfrm>
              <a:off x="6054423" y="2862679"/>
              <a:ext cx="1491081" cy="0"/>
            </a:xfrm>
            <a:prstGeom prst="line">
              <a:avLst/>
            </a:prstGeom>
            <a:ln w="317500" cap="rnd">
              <a:solidFill>
                <a:srgbClr val="6366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ValueText2"/>
            <p:cNvSpPr txBox="1"/>
            <p:nvPr/>
          </p:nvSpPr>
          <p:spPr>
            <a:xfrm>
              <a:off x="5304858" y="2766399"/>
              <a:ext cx="427294" cy="192560"/>
            </a:xfrm>
            <a:prstGeom prst="rect">
              <a:avLst/>
            </a:prstGeom>
            <a:noFill/>
          </p:spPr>
          <p:txBody>
            <a:bodyPr wrap="none" lIns="0" tIns="0" rIns="0" bIns="0" numCol="1">
              <a:prstTxWarp prst="textPlain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40%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35" name="RelativeShape3"/>
            <p:cNvCxnSpPr/>
            <p:nvPr/>
          </p:nvCxnSpPr>
          <p:spPr>
            <a:xfrm>
              <a:off x="6032537" y="3444876"/>
              <a:ext cx="3727703" cy="0"/>
            </a:xfrm>
            <a:prstGeom prst="line">
              <a:avLst/>
            </a:prstGeom>
            <a:ln w="317500" cap="rnd">
              <a:solidFill>
                <a:schemeClr val="bg1">
                  <a:lumMod val="85000"/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ValueShape3"/>
            <p:cNvCxnSpPr/>
            <p:nvPr/>
          </p:nvCxnSpPr>
          <p:spPr>
            <a:xfrm>
              <a:off x="6032537" y="3444876"/>
              <a:ext cx="2423007" cy="0"/>
            </a:xfrm>
            <a:prstGeom prst="line">
              <a:avLst/>
            </a:prstGeom>
            <a:ln w="317500" cap="rnd">
              <a:solidFill>
                <a:srgbClr val="7578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ValueText3"/>
            <p:cNvSpPr txBox="1"/>
            <p:nvPr/>
          </p:nvSpPr>
          <p:spPr>
            <a:xfrm>
              <a:off x="5282972" y="3348596"/>
              <a:ext cx="427294" cy="192560"/>
            </a:xfrm>
            <a:prstGeom prst="rect">
              <a:avLst/>
            </a:prstGeom>
            <a:noFill/>
          </p:spPr>
          <p:txBody>
            <a:bodyPr wrap="none" lIns="0" tIns="0" rIns="0" bIns="0" numCol="1">
              <a:prstTxWarp prst="textPlain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65%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38" name="RelativeShape4"/>
            <p:cNvCxnSpPr/>
            <p:nvPr/>
          </p:nvCxnSpPr>
          <p:spPr>
            <a:xfrm>
              <a:off x="6032537" y="4059283"/>
              <a:ext cx="3727703" cy="0"/>
            </a:xfrm>
            <a:prstGeom prst="line">
              <a:avLst/>
            </a:prstGeom>
            <a:ln w="317500" cap="rnd">
              <a:solidFill>
                <a:schemeClr val="bg1">
                  <a:lumMod val="85000"/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ValueShape4"/>
            <p:cNvCxnSpPr/>
            <p:nvPr/>
          </p:nvCxnSpPr>
          <p:spPr>
            <a:xfrm>
              <a:off x="6032537" y="4059283"/>
              <a:ext cx="1192865" cy="0"/>
            </a:xfrm>
            <a:prstGeom prst="line">
              <a:avLst/>
            </a:prstGeom>
            <a:ln w="317500" cap="rnd">
              <a:solidFill>
                <a:srgbClr val="545D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ValueText4"/>
            <p:cNvSpPr txBox="1"/>
            <p:nvPr/>
          </p:nvSpPr>
          <p:spPr>
            <a:xfrm>
              <a:off x="5282972" y="3963003"/>
              <a:ext cx="427294" cy="192560"/>
            </a:xfrm>
            <a:prstGeom prst="rect">
              <a:avLst/>
            </a:prstGeom>
            <a:noFill/>
          </p:spPr>
          <p:txBody>
            <a:bodyPr wrap="none" lIns="0" tIns="0" rIns="0" bIns="0" numCol="1">
              <a:prstTxWarp prst="textPlain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30%</a:t>
              </a:r>
            </a:p>
          </p:txBody>
        </p:sp>
        <p:sp>
          <p:nvSpPr>
            <p:cNvPr id="41" name="IconShape1"/>
            <p:cNvSpPr/>
            <p:nvPr/>
          </p:nvSpPr>
          <p:spPr bwMode="auto">
            <a:xfrm>
              <a:off x="5997472" y="2766399"/>
              <a:ext cx="192851" cy="192560"/>
            </a:xfrm>
            <a:custGeom>
              <a:avLst/>
              <a:gdLst>
                <a:gd name="connsiteX0" fmla="*/ 381101 w 605451"/>
                <a:gd name="connsiteY0" fmla="*/ 231737 h 604534"/>
                <a:gd name="connsiteX1" fmla="*/ 391795 w 605451"/>
                <a:gd name="connsiteY1" fmla="*/ 236182 h 604534"/>
                <a:gd name="connsiteX2" fmla="*/ 391795 w 605451"/>
                <a:gd name="connsiteY2" fmla="*/ 257442 h 604534"/>
                <a:gd name="connsiteX3" fmla="*/ 280620 w 605451"/>
                <a:gd name="connsiteY3" fmla="*/ 368447 h 604534"/>
                <a:gd name="connsiteX4" fmla="*/ 269880 w 605451"/>
                <a:gd name="connsiteY4" fmla="*/ 372868 h 604534"/>
                <a:gd name="connsiteX5" fmla="*/ 259233 w 605451"/>
                <a:gd name="connsiteY5" fmla="*/ 368447 h 604534"/>
                <a:gd name="connsiteX6" fmla="*/ 213539 w 605451"/>
                <a:gd name="connsiteY6" fmla="*/ 323104 h 604534"/>
                <a:gd name="connsiteX7" fmla="*/ 213539 w 605451"/>
                <a:gd name="connsiteY7" fmla="*/ 301750 h 604534"/>
                <a:gd name="connsiteX8" fmla="*/ 234832 w 605451"/>
                <a:gd name="connsiteY8" fmla="*/ 301750 h 604534"/>
                <a:gd name="connsiteX9" fmla="*/ 269786 w 605451"/>
                <a:gd name="connsiteY9" fmla="*/ 336650 h 604534"/>
                <a:gd name="connsiteX10" fmla="*/ 370408 w 605451"/>
                <a:gd name="connsiteY10" fmla="*/ 236182 h 604534"/>
                <a:gd name="connsiteX11" fmla="*/ 381101 w 605451"/>
                <a:gd name="connsiteY11" fmla="*/ 231737 h 604534"/>
                <a:gd name="connsiteX12" fmla="*/ 23451 w 605451"/>
                <a:gd name="connsiteY12" fmla="*/ 231363 h 604534"/>
                <a:gd name="connsiteX13" fmla="*/ 35306 w 605451"/>
                <a:gd name="connsiteY13" fmla="*/ 249078 h 604534"/>
                <a:gd name="connsiteX14" fmla="*/ 20440 w 605451"/>
                <a:gd name="connsiteY14" fmla="*/ 261233 h 604534"/>
                <a:gd name="connsiteX15" fmla="*/ 17618 w 605451"/>
                <a:gd name="connsiteY15" fmla="*/ 261045 h 604534"/>
                <a:gd name="connsiteX16" fmla="*/ 5763 w 605451"/>
                <a:gd name="connsiteY16" fmla="*/ 243141 h 604534"/>
                <a:gd name="connsiteX17" fmla="*/ 23451 w 605451"/>
                <a:gd name="connsiteY17" fmla="*/ 231363 h 604534"/>
                <a:gd name="connsiteX18" fmla="*/ 31221 w 605451"/>
                <a:gd name="connsiteY18" fmla="*/ 178329 h 604534"/>
                <a:gd name="connsiteX19" fmla="*/ 42684 w 605451"/>
                <a:gd name="connsiteY19" fmla="*/ 178364 h 604534"/>
                <a:gd name="connsiteX20" fmla="*/ 50875 w 605451"/>
                <a:gd name="connsiteY20" fmla="*/ 198013 h 604534"/>
                <a:gd name="connsiteX21" fmla="*/ 36941 w 605451"/>
                <a:gd name="connsiteY21" fmla="*/ 207321 h 604534"/>
                <a:gd name="connsiteX22" fmla="*/ 31197 w 605451"/>
                <a:gd name="connsiteY22" fmla="*/ 206193 h 604534"/>
                <a:gd name="connsiteX23" fmla="*/ 23006 w 605451"/>
                <a:gd name="connsiteY23" fmla="*/ 186543 h 604534"/>
                <a:gd name="connsiteX24" fmla="*/ 31221 w 605451"/>
                <a:gd name="connsiteY24" fmla="*/ 178329 h 604534"/>
                <a:gd name="connsiteX25" fmla="*/ 60660 w 605451"/>
                <a:gd name="connsiteY25" fmla="*/ 127978 h 604534"/>
                <a:gd name="connsiteX26" fmla="*/ 71970 w 605451"/>
                <a:gd name="connsiteY26" fmla="*/ 130210 h 604534"/>
                <a:gd name="connsiteX27" fmla="*/ 76113 w 605451"/>
                <a:gd name="connsiteY27" fmla="*/ 150973 h 604534"/>
                <a:gd name="connsiteX28" fmla="*/ 63591 w 605451"/>
                <a:gd name="connsiteY28" fmla="*/ 157643 h 604534"/>
                <a:gd name="connsiteX29" fmla="*/ 55117 w 605451"/>
                <a:gd name="connsiteY29" fmla="*/ 155106 h 604534"/>
                <a:gd name="connsiteX30" fmla="*/ 50975 w 605451"/>
                <a:gd name="connsiteY30" fmla="*/ 134343 h 604534"/>
                <a:gd name="connsiteX31" fmla="*/ 60660 w 605451"/>
                <a:gd name="connsiteY31" fmla="*/ 127978 h 604534"/>
                <a:gd name="connsiteX32" fmla="*/ 99309 w 605451"/>
                <a:gd name="connsiteY32" fmla="*/ 84161 h 604534"/>
                <a:gd name="connsiteX33" fmla="*/ 110003 w 605451"/>
                <a:gd name="connsiteY33" fmla="*/ 88536 h 604534"/>
                <a:gd name="connsiteX34" fmla="*/ 110003 w 605451"/>
                <a:gd name="connsiteY34" fmla="*/ 109894 h 604534"/>
                <a:gd name="connsiteX35" fmla="*/ 99356 w 605451"/>
                <a:gd name="connsiteY35" fmla="*/ 114316 h 604534"/>
                <a:gd name="connsiteX36" fmla="*/ 88615 w 605451"/>
                <a:gd name="connsiteY36" fmla="*/ 109894 h 604534"/>
                <a:gd name="connsiteX37" fmla="*/ 88615 w 605451"/>
                <a:gd name="connsiteY37" fmla="*/ 88536 h 604534"/>
                <a:gd name="connsiteX38" fmla="*/ 99309 w 605451"/>
                <a:gd name="connsiteY38" fmla="*/ 84161 h 604534"/>
                <a:gd name="connsiteX39" fmla="*/ 145885 w 605451"/>
                <a:gd name="connsiteY39" fmla="*/ 48665 h 604534"/>
                <a:gd name="connsiteX40" fmla="*/ 155500 w 605451"/>
                <a:gd name="connsiteY40" fmla="*/ 55035 h 604534"/>
                <a:gd name="connsiteX41" fmla="*/ 151357 w 605451"/>
                <a:gd name="connsiteY41" fmla="*/ 76001 h 604534"/>
                <a:gd name="connsiteX42" fmla="*/ 142884 w 605451"/>
                <a:gd name="connsiteY42" fmla="*/ 78539 h 604534"/>
                <a:gd name="connsiteX43" fmla="*/ 130362 w 605451"/>
                <a:gd name="connsiteY43" fmla="*/ 71770 h 604534"/>
                <a:gd name="connsiteX44" fmla="*/ 134504 w 605451"/>
                <a:gd name="connsiteY44" fmla="*/ 50898 h 604534"/>
                <a:gd name="connsiteX45" fmla="*/ 145885 w 605451"/>
                <a:gd name="connsiteY45" fmla="*/ 48665 h 604534"/>
                <a:gd name="connsiteX46" fmla="*/ 186794 w 605451"/>
                <a:gd name="connsiteY46" fmla="*/ 22936 h 604534"/>
                <a:gd name="connsiteX47" fmla="*/ 206472 w 605451"/>
                <a:gd name="connsiteY47" fmla="*/ 31128 h 604534"/>
                <a:gd name="connsiteX48" fmla="*/ 198281 w 605451"/>
                <a:gd name="connsiteY48" fmla="*/ 50806 h 604534"/>
                <a:gd name="connsiteX49" fmla="*/ 192538 w 605451"/>
                <a:gd name="connsiteY49" fmla="*/ 51936 h 604534"/>
                <a:gd name="connsiteX50" fmla="*/ 178603 w 605451"/>
                <a:gd name="connsiteY50" fmla="*/ 42615 h 604534"/>
                <a:gd name="connsiteX51" fmla="*/ 186794 w 605451"/>
                <a:gd name="connsiteY51" fmla="*/ 22936 h 604534"/>
                <a:gd name="connsiteX52" fmla="*/ 243428 w 605451"/>
                <a:gd name="connsiteY52" fmla="*/ 5926 h 604534"/>
                <a:gd name="connsiteX53" fmla="*/ 261116 w 605451"/>
                <a:gd name="connsiteY53" fmla="*/ 17679 h 604534"/>
                <a:gd name="connsiteX54" fmla="*/ 249355 w 605451"/>
                <a:gd name="connsiteY54" fmla="*/ 35354 h 604534"/>
                <a:gd name="connsiteX55" fmla="*/ 246438 w 605451"/>
                <a:gd name="connsiteY55" fmla="*/ 35636 h 604534"/>
                <a:gd name="connsiteX56" fmla="*/ 231667 w 605451"/>
                <a:gd name="connsiteY56" fmla="*/ 23602 h 604534"/>
                <a:gd name="connsiteX57" fmla="*/ 243428 w 605451"/>
                <a:gd name="connsiteY57" fmla="*/ 5926 h 604534"/>
                <a:gd name="connsiteX58" fmla="*/ 302679 w 605451"/>
                <a:gd name="connsiteY58" fmla="*/ 0 h 604534"/>
                <a:gd name="connsiteX59" fmla="*/ 516711 w 605451"/>
                <a:gd name="connsiteY59" fmla="*/ 88512 h 604534"/>
                <a:gd name="connsiteX60" fmla="*/ 605451 w 605451"/>
                <a:gd name="connsiteY60" fmla="*/ 302220 h 604534"/>
                <a:gd name="connsiteX61" fmla="*/ 516711 w 605451"/>
                <a:gd name="connsiteY61" fmla="*/ 515928 h 604534"/>
                <a:gd name="connsiteX62" fmla="*/ 302679 w 605451"/>
                <a:gd name="connsiteY62" fmla="*/ 604534 h 604534"/>
                <a:gd name="connsiteX63" fmla="*/ 88646 w 605451"/>
                <a:gd name="connsiteY63" fmla="*/ 515928 h 604534"/>
                <a:gd name="connsiteX64" fmla="*/ 0 w 605451"/>
                <a:gd name="connsiteY64" fmla="*/ 302220 h 604534"/>
                <a:gd name="connsiteX65" fmla="*/ 15073 w 605451"/>
                <a:gd name="connsiteY65" fmla="*/ 287170 h 604534"/>
                <a:gd name="connsiteX66" fmla="*/ 30146 w 605451"/>
                <a:gd name="connsiteY66" fmla="*/ 302220 h 604534"/>
                <a:gd name="connsiteX67" fmla="*/ 302679 w 605451"/>
                <a:gd name="connsiteY67" fmla="*/ 574434 h 604534"/>
                <a:gd name="connsiteX68" fmla="*/ 575306 w 605451"/>
                <a:gd name="connsiteY68" fmla="*/ 302220 h 604534"/>
                <a:gd name="connsiteX69" fmla="*/ 302679 w 605451"/>
                <a:gd name="connsiteY69" fmla="*/ 30100 h 604534"/>
                <a:gd name="connsiteX70" fmla="*/ 287606 w 605451"/>
                <a:gd name="connsiteY70" fmla="*/ 15050 h 604534"/>
                <a:gd name="connsiteX71" fmla="*/ 302679 w 605451"/>
                <a:gd name="connsiteY71" fmla="*/ 0 h 60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605451" h="604534">
                  <a:moveTo>
                    <a:pt x="381101" y="231737"/>
                  </a:moveTo>
                  <a:cubicBezTo>
                    <a:pt x="384964" y="231737"/>
                    <a:pt x="388827" y="233219"/>
                    <a:pt x="391795" y="236182"/>
                  </a:cubicBezTo>
                  <a:cubicBezTo>
                    <a:pt x="397636" y="242014"/>
                    <a:pt x="397636" y="251609"/>
                    <a:pt x="391795" y="257442"/>
                  </a:cubicBezTo>
                  <a:lnTo>
                    <a:pt x="280620" y="368447"/>
                  </a:lnTo>
                  <a:cubicBezTo>
                    <a:pt x="277605" y="371363"/>
                    <a:pt x="273837" y="372868"/>
                    <a:pt x="269880" y="372868"/>
                  </a:cubicBezTo>
                  <a:cubicBezTo>
                    <a:pt x="266017" y="372868"/>
                    <a:pt x="262154" y="371363"/>
                    <a:pt x="259233" y="368447"/>
                  </a:cubicBezTo>
                  <a:lnTo>
                    <a:pt x="213539" y="323104"/>
                  </a:lnTo>
                  <a:cubicBezTo>
                    <a:pt x="207603" y="317177"/>
                    <a:pt x="207603" y="307676"/>
                    <a:pt x="213539" y="301750"/>
                  </a:cubicBezTo>
                  <a:cubicBezTo>
                    <a:pt x="219380" y="295823"/>
                    <a:pt x="228990" y="295823"/>
                    <a:pt x="234832" y="301750"/>
                  </a:cubicBezTo>
                  <a:lnTo>
                    <a:pt x="269786" y="336650"/>
                  </a:lnTo>
                  <a:lnTo>
                    <a:pt x="370408" y="236182"/>
                  </a:lnTo>
                  <a:cubicBezTo>
                    <a:pt x="373376" y="233219"/>
                    <a:pt x="377239" y="231737"/>
                    <a:pt x="381101" y="231737"/>
                  </a:cubicBezTo>
                  <a:close/>
                  <a:moveTo>
                    <a:pt x="23451" y="231363"/>
                  </a:moveTo>
                  <a:cubicBezTo>
                    <a:pt x="31636" y="232965"/>
                    <a:pt x="36905" y="240880"/>
                    <a:pt x="35306" y="249078"/>
                  </a:cubicBezTo>
                  <a:cubicBezTo>
                    <a:pt x="33800" y="256239"/>
                    <a:pt x="27497" y="261233"/>
                    <a:pt x="20440" y="261233"/>
                  </a:cubicBezTo>
                  <a:cubicBezTo>
                    <a:pt x="19593" y="261233"/>
                    <a:pt x="18558" y="261139"/>
                    <a:pt x="17618" y="261045"/>
                  </a:cubicBezTo>
                  <a:cubicBezTo>
                    <a:pt x="9432" y="259348"/>
                    <a:pt x="4163" y="251433"/>
                    <a:pt x="5763" y="243141"/>
                  </a:cubicBezTo>
                  <a:cubicBezTo>
                    <a:pt x="7456" y="235038"/>
                    <a:pt x="15360" y="229761"/>
                    <a:pt x="23451" y="231363"/>
                  </a:cubicBezTo>
                  <a:close/>
                  <a:moveTo>
                    <a:pt x="31221" y="178329"/>
                  </a:moveTo>
                  <a:cubicBezTo>
                    <a:pt x="34775" y="176836"/>
                    <a:pt x="38871" y="176719"/>
                    <a:pt x="42684" y="178364"/>
                  </a:cubicBezTo>
                  <a:cubicBezTo>
                    <a:pt x="50404" y="181654"/>
                    <a:pt x="53982" y="190398"/>
                    <a:pt x="50875" y="198013"/>
                  </a:cubicBezTo>
                  <a:cubicBezTo>
                    <a:pt x="48521" y="203842"/>
                    <a:pt x="42872" y="207321"/>
                    <a:pt x="36941" y="207321"/>
                  </a:cubicBezTo>
                  <a:cubicBezTo>
                    <a:pt x="35058" y="207321"/>
                    <a:pt x="33081" y="206945"/>
                    <a:pt x="31197" y="206193"/>
                  </a:cubicBezTo>
                  <a:cubicBezTo>
                    <a:pt x="23477" y="203090"/>
                    <a:pt x="19899" y="194253"/>
                    <a:pt x="23006" y="186543"/>
                  </a:cubicBezTo>
                  <a:cubicBezTo>
                    <a:pt x="24654" y="182689"/>
                    <a:pt x="27667" y="179821"/>
                    <a:pt x="31221" y="178329"/>
                  </a:cubicBezTo>
                  <a:close/>
                  <a:moveTo>
                    <a:pt x="60660" y="127978"/>
                  </a:moveTo>
                  <a:cubicBezTo>
                    <a:pt x="64462" y="127227"/>
                    <a:pt x="68534" y="127908"/>
                    <a:pt x="71970" y="130210"/>
                  </a:cubicBezTo>
                  <a:cubicBezTo>
                    <a:pt x="78843" y="134719"/>
                    <a:pt x="80726" y="144114"/>
                    <a:pt x="76113" y="150973"/>
                  </a:cubicBezTo>
                  <a:cubicBezTo>
                    <a:pt x="73194" y="155294"/>
                    <a:pt x="68487" y="157643"/>
                    <a:pt x="63591" y="157643"/>
                  </a:cubicBezTo>
                  <a:cubicBezTo>
                    <a:pt x="60672" y="157643"/>
                    <a:pt x="57659" y="156891"/>
                    <a:pt x="55117" y="155106"/>
                  </a:cubicBezTo>
                  <a:cubicBezTo>
                    <a:pt x="48244" y="150503"/>
                    <a:pt x="46361" y="141202"/>
                    <a:pt x="50975" y="134343"/>
                  </a:cubicBezTo>
                  <a:cubicBezTo>
                    <a:pt x="53329" y="130914"/>
                    <a:pt x="56859" y="128730"/>
                    <a:pt x="60660" y="127978"/>
                  </a:cubicBezTo>
                  <a:close/>
                  <a:moveTo>
                    <a:pt x="99309" y="84161"/>
                  </a:moveTo>
                  <a:cubicBezTo>
                    <a:pt x="103172" y="84161"/>
                    <a:pt x="107035" y="85620"/>
                    <a:pt x="110003" y="88536"/>
                  </a:cubicBezTo>
                  <a:cubicBezTo>
                    <a:pt x="115939" y="94464"/>
                    <a:pt x="115939" y="103967"/>
                    <a:pt x="110003" y="109894"/>
                  </a:cubicBezTo>
                  <a:cubicBezTo>
                    <a:pt x="107082" y="112811"/>
                    <a:pt x="103219" y="114316"/>
                    <a:pt x="99356" y="114316"/>
                  </a:cubicBezTo>
                  <a:cubicBezTo>
                    <a:pt x="95399" y="114316"/>
                    <a:pt x="91536" y="112811"/>
                    <a:pt x="88615" y="109894"/>
                  </a:cubicBezTo>
                  <a:cubicBezTo>
                    <a:pt x="82773" y="103967"/>
                    <a:pt x="82773" y="94464"/>
                    <a:pt x="88615" y="88536"/>
                  </a:cubicBezTo>
                  <a:cubicBezTo>
                    <a:pt x="91583" y="85620"/>
                    <a:pt x="95446" y="84161"/>
                    <a:pt x="99309" y="84161"/>
                  </a:cubicBezTo>
                  <a:close/>
                  <a:moveTo>
                    <a:pt x="145885" y="48665"/>
                  </a:moveTo>
                  <a:cubicBezTo>
                    <a:pt x="149663" y="49417"/>
                    <a:pt x="153146" y="51603"/>
                    <a:pt x="155500" y="55035"/>
                  </a:cubicBezTo>
                  <a:cubicBezTo>
                    <a:pt x="160113" y="61992"/>
                    <a:pt x="158230" y="71394"/>
                    <a:pt x="151357" y="76001"/>
                  </a:cubicBezTo>
                  <a:cubicBezTo>
                    <a:pt x="148721" y="77599"/>
                    <a:pt x="145802" y="78539"/>
                    <a:pt x="142884" y="78539"/>
                  </a:cubicBezTo>
                  <a:cubicBezTo>
                    <a:pt x="137988" y="78539"/>
                    <a:pt x="133280" y="76095"/>
                    <a:pt x="130362" y="71770"/>
                  </a:cubicBezTo>
                  <a:cubicBezTo>
                    <a:pt x="125748" y="64812"/>
                    <a:pt x="127631" y="55599"/>
                    <a:pt x="134504" y="50898"/>
                  </a:cubicBezTo>
                  <a:cubicBezTo>
                    <a:pt x="138035" y="48595"/>
                    <a:pt x="142107" y="47913"/>
                    <a:pt x="145885" y="48665"/>
                  </a:cubicBezTo>
                  <a:close/>
                  <a:moveTo>
                    <a:pt x="186794" y="22936"/>
                  </a:moveTo>
                  <a:cubicBezTo>
                    <a:pt x="194421" y="19829"/>
                    <a:pt x="203365" y="23407"/>
                    <a:pt x="206472" y="31128"/>
                  </a:cubicBezTo>
                  <a:cubicBezTo>
                    <a:pt x="209579" y="38754"/>
                    <a:pt x="206001" y="47699"/>
                    <a:pt x="198281" y="50806"/>
                  </a:cubicBezTo>
                  <a:cubicBezTo>
                    <a:pt x="196398" y="51559"/>
                    <a:pt x="194421" y="51936"/>
                    <a:pt x="192538" y="51936"/>
                  </a:cubicBezTo>
                  <a:cubicBezTo>
                    <a:pt x="186606" y="51936"/>
                    <a:pt x="180957" y="48452"/>
                    <a:pt x="178603" y="42615"/>
                  </a:cubicBezTo>
                  <a:cubicBezTo>
                    <a:pt x="175496" y="34988"/>
                    <a:pt x="179074" y="26043"/>
                    <a:pt x="186794" y="22936"/>
                  </a:cubicBezTo>
                  <a:close/>
                  <a:moveTo>
                    <a:pt x="243428" y="5926"/>
                  </a:moveTo>
                  <a:cubicBezTo>
                    <a:pt x="251613" y="4234"/>
                    <a:pt x="259516" y="9499"/>
                    <a:pt x="261116" y="17679"/>
                  </a:cubicBezTo>
                  <a:cubicBezTo>
                    <a:pt x="262715" y="25858"/>
                    <a:pt x="257446" y="33756"/>
                    <a:pt x="249355" y="35354"/>
                  </a:cubicBezTo>
                  <a:cubicBezTo>
                    <a:pt x="248320" y="35448"/>
                    <a:pt x="247473" y="35636"/>
                    <a:pt x="246438" y="35636"/>
                  </a:cubicBezTo>
                  <a:cubicBezTo>
                    <a:pt x="239382" y="35636"/>
                    <a:pt x="233172" y="30559"/>
                    <a:pt x="231667" y="23602"/>
                  </a:cubicBezTo>
                  <a:cubicBezTo>
                    <a:pt x="229973" y="15422"/>
                    <a:pt x="235242" y="7525"/>
                    <a:pt x="243428" y="5926"/>
                  </a:cubicBezTo>
                  <a:close/>
                  <a:moveTo>
                    <a:pt x="302679" y="0"/>
                  </a:moveTo>
                  <a:cubicBezTo>
                    <a:pt x="383600" y="0"/>
                    <a:pt x="459623" y="31511"/>
                    <a:pt x="516711" y="88512"/>
                  </a:cubicBezTo>
                  <a:cubicBezTo>
                    <a:pt x="573893" y="145607"/>
                    <a:pt x="605451" y="221515"/>
                    <a:pt x="605451" y="302220"/>
                  </a:cubicBezTo>
                  <a:cubicBezTo>
                    <a:pt x="605451" y="383019"/>
                    <a:pt x="573893" y="458927"/>
                    <a:pt x="516711" y="515928"/>
                  </a:cubicBezTo>
                  <a:cubicBezTo>
                    <a:pt x="459623" y="573023"/>
                    <a:pt x="383600" y="604534"/>
                    <a:pt x="302679" y="604534"/>
                  </a:cubicBezTo>
                  <a:cubicBezTo>
                    <a:pt x="221851" y="604534"/>
                    <a:pt x="145828" y="573023"/>
                    <a:pt x="88646" y="515928"/>
                  </a:cubicBezTo>
                  <a:cubicBezTo>
                    <a:pt x="31559" y="458927"/>
                    <a:pt x="0" y="383019"/>
                    <a:pt x="0" y="302220"/>
                  </a:cubicBezTo>
                  <a:cubicBezTo>
                    <a:pt x="0" y="293943"/>
                    <a:pt x="6783" y="287170"/>
                    <a:pt x="15073" y="287170"/>
                  </a:cubicBezTo>
                  <a:cubicBezTo>
                    <a:pt x="23363" y="287170"/>
                    <a:pt x="30146" y="293943"/>
                    <a:pt x="30146" y="302220"/>
                  </a:cubicBezTo>
                  <a:cubicBezTo>
                    <a:pt x="30146" y="452342"/>
                    <a:pt x="152329" y="574434"/>
                    <a:pt x="302679" y="574434"/>
                  </a:cubicBezTo>
                  <a:cubicBezTo>
                    <a:pt x="453029" y="574434"/>
                    <a:pt x="575306" y="452342"/>
                    <a:pt x="575306" y="302220"/>
                  </a:cubicBezTo>
                  <a:cubicBezTo>
                    <a:pt x="575306" y="152098"/>
                    <a:pt x="453029" y="30100"/>
                    <a:pt x="302679" y="30100"/>
                  </a:cubicBezTo>
                  <a:cubicBezTo>
                    <a:pt x="294389" y="30100"/>
                    <a:pt x="287606" y="23327"/>
                    <a:pt x="287606" y="15050"/>
                  </a:cubicBezTo>
                  <a:cubicBezTo>
                    <a:pt x="287606" y="6772"/>
                    <a:pt x="294389" y="0"/>
                    <a:pt x="3026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IconShape2"/>
            <p:cNvSpPr/>
            <p:nvPr/>
          </p:nvSpPr>
          <p:spPr bwMode="auto">
            <a:xfrm>
              <a:off x="5998368" y="3368060"/>
              <a:ext cx="192560" cy="153632"/>
            </a:xfrm>
            <a:custGeom>
              <a:avLst/>
              <a:gdLst>
                <a:gd name="connsiteX0" fmla="*/ 304307 w 608683"/>
                <a:gd name="connsiteY0" fmla="*/ 303502 h 485632"/>
                <a:gd name="connsiteX1" fmla="*/ 395478 w 608683"/>
                <a:gd name="connsiteY1" fmla="*/ 394567 h 485632"/>
                <a:gd name="connsiteX2" fmla="*/ 304307 w 608683"/>
                <a:gd name="connsiteY2" fmla="*/ 485632 h 485632"/>
                <a:gd name="connsiteX3" fmla="*/ 213136 w 608683"/>
                <a:gd name="connsiteY3" fmla="*/ 394567 h 485632"/>
                <a:gd name="connsiteX4" fmla="*/ 304307 w 608683"/>
                <a:gd name="connsiteY4" fmla="*/ 303502 h 485632"/>
                <a:gd name="connsiteX5" fmla="*/ 304342 w 608683"/>
                <a:gd name="connsiteY5" fmla="*/ 151786 h 485632"/>
                <a:gd name="connsiteX6" fmla="*/ 502318 w 608683"/>
                <a:gd name="connsiteY6" fmla="*/ 253545 h 485632"/>
                <a:gd name="connsiteX7" fmla="*/ 492919 w 608683"/>
                <a:gd name="connsiteY7" fmla="*/ 310012 h 485632"/>
                <a:gd name="connsiteX8" fmla="*/ 469346 w 608683"/>
                <a:gd name="connsiteY8" fmla="*/ 317610 h 485632"/>
                <a:gd name="connsiteX9" fmla="*/ 436375 w 608683"/>
                <a:gd name="connsiteY9" fmla="*/ 300625 h 485632"/>
                <a:gd name="connsiteX10" fmla="*/ 304342 w 608683"/>
                <a:gd name="connsiteY10" fmla="*/ 232687 h 485632"/>
                <a:gd name="connsiteX11" fmla="*/ 172309 w 608683"/>
                <a:gd name="connsiteY11" fmla="*/ 300625 h 485632"/>
                <a:gd name="connsiteX12" fmla="*/ 115766 w 608683"/>
                <a:gd name="connsiteY12" fmla="*/ 310012 h 485632"/>
                <a:gd name="connsiteX13" fmla="*/ 106367 w 608683"/>
                <a:gd name="connsiteY13" fmla="*/ 253545 h 485632"/>
                <a:gd name="connsiteX14" fmla="*/ 304342 w 608683"/>
                <a:gd name="connsiteY14" fmla="*/ 151786 h 485632"/>
                <a:gd name="connsiteX15" fmla="*/ 304342 w 608683"/>
                <a:gd name="connsiteY15" fmla="*/ 0 h 485632"/>
                <a:gd name="connsiteX16" fmla="*/ 598323 w 608683"/>
                <a:gd name="connsiteY16" fmla="*/ 130926 h 485632"/>
                <a:gd name="connsiteX17" fmla="*/ 595265 w 608683"/>
                <a:gd name="connsiteY17" fmla="*/ 188048 h 485632"/>
                <a:gd name="connsiteX18" fmla="*/ 538050 w 608683"/>
                <a:gd name="connsiteY18" fmla="*/ 184994 h 485632"/>
                <a:gd name="connsiteX19" fmla="*/ 304342 w 608683"/>
                <a:gd name="connsiteY19" fmla="*/ 80954 h 485632"/>
                <a:gd name="connsiteX20" fmla="*/ 70634 w 608683"/>
                <a:gd name="connsiteY20" fmla="*/ 184994 h 485632"/>
                <a:gd name="connsiteX21" fmla="*/ 40498 w 608683"/>
                <a:gd name="connsiteY21" fmla="*/ 198474 h 485632"/>
                <a:gd name="connsiteX22" fmla="*/ 13420 w 608683"/>
                <a:gd name="connsiteY22" fmla="*/ 188048 h 485632"/>
                <a:gd name="connsiteX23" fmla="*/ 10361 w 608683"/>
                <a:gd name="connsiteY23" fmla="*/ 130926 h 485632"/>
                <a:gd name="connsiteX24" fmla="*/ 304342 w 608683"/>
                <a:gd name="connsiteY24" fmla="*/ 0 h 48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08683" h="485632">
                  <a:moveTo>
                    <a:pt x="304307" y="303502"/>
                  </a:moveTo>
                  <a:cubicBezTo>
                    <a:pt x="354659" y="303502"/>
                    <a:pt x="395478" y="344273"/>
                    <a:pt x="395478" y="394567"/>
                  </a:cubicBezTo>
                  <a:cubicBezTo>
                    <a:pt x="395478" y="444861"/>
                    <a:pt x="354659" y="485632"/>
                    <a:pt x="304307" y="485632"/>
                  </a:cubicBezTo>
                  <a:cubicBezTo>
                    <a:pt x="253955" y="485632"/>
                    <a:pt x="213136" y="444861"/>
                    <a:pt x="213136" y="394567"/>
                  </a:cubicBezTo>
                  <a:cubicBezTo>
                    <a:pt x="213136" y="344273"/>
                    <a:pt x="253955" y="303502"/>
                    <a:pt x="304307" y="303502"/>
                  </a:cubicBezTo>
                  <a:close/>
                  <a:moveTo>
                    <a:pt x="304342" y="151786"/>
                  </a:moveTo>
                  <a:cubicBezTo>
                    <a:pt x="382667" y="151786"/>
                    <a:pt x="456740" y="189853"/>
                    <a:pt x="502318" y="253545"/>
                  </a:cubicBezTo>
                  <a:cubicBezTo>
                    <a:pt x="515297" y="271796"/>
                    <a:pt x="511120" y="297050"/>
                    <a:pt x="492919" y="310012"/>
                  </a:cubicBezTo>
                  <a:cubicBezTo>
                    <a:pt x="485757" y="315152"/>
                    <a:pt x="477552" y="317610"/>
                    <a:pt x="469346" y="317610"/>
                  </a:cubicBezTo>
                  <a:cubicBezTo>
                    <a:pt x="456740" y="317610"/>
                    <a:pt x="444283" y="311650"/>
                    <a:pt x="436375" y="300625"/>
                  </a:cubicBezTo>
                  <a:cubicBezTo>
                    <a:pt x="405941" y="258089"/>
                    <a:pt x="356559" y="232687"/>
                    <a:pt x="304342" y="232687"/>
                  </a:cubicBezTo>
                  <a:cubicBezTo>
                    <a:pt x="252125" y="232687"/>
                    <a:pt x="202744" y="258089"/>
                    <a:pt x="172309" y="300625"/>
                  </a:cubicBezTo>
                  <a:cubicBezTo>
                    <a:pt x="159329" y="318802"/>
                    <a:pt x="133967" y="323048"/>
                    <a:pt x="115766" y="310012"/>
                  </a:cubicBezTo>
                  <a:cubicBezTo>
                    <a:pt x="97564" y="297050"/>
                    <a:pt x="93387" y="271796"/>
                    <a:pt x="106367" y="253545"/>
                  </a:cubicBezTo>
                  <a:cubicBezTo>
                    <a:pt x="151944" y="189853"/>
                    <a:pt x="226017" y="151786"/>
                    <a:pt x="304342" y="151786"/>
                  </a:cubicBezTo>
                  <a:close/>
                  <a:moveTo>
                    <a:pt x="304342" y="0"/>
                  </a:moveTo>
                  <a:cubicBezTo>
                    <a:pt x="416310" y="0"/>
                    <a:pt x="523429" y="47738"/>
                    <a:pt x="598323" y="130926"/>
                  </a:cubicBezTo>
                  <a:cubicBezTo>
                    <a:pt x="613242" y="147534"/>
                    <a:pt x="611899" y="173153"/>
                    <a:pt x="595265" y="188048"/>
                  </a:cubicBezTo>
                  <a:cubicBezTo>
                    <a:pt x="578630" y="203017"/>
                    <a:pt x="552969" y="201602"/>
                    <a:pt x="538050" y="184994"/>
                  </a:cubicBezTo>
                  <a:cubicBezTo>
                    <a:pt x="478523" y="118861"/>
                    <a:pt x="393335" y="80954"/>
                    <a:pt x="304342" y="80954"/>
                  </a:cubicBezTo>
                  <a:cubicBezTo>
                    <a:pt x="215350" y="80954"/>
                    <a:pt x="130236" y="118861"/>
                    <a:pt x="70634" y="184994"/>
                  </a:cubicBezTo>
                  <a:cubicBezTo>
                    <a:pt x="62653" y="193931"/>
                    <a:pt x="51612" y="198400"/>
                    <a:pt x="40498" y="198474"/>
                  </a:cubicBezTo>
                  <a:cubicBezTo>
                    <a:pt x="30875" y="198474"/>
                    <a:pt x="21178" y="195048"/>
                    <a:pt x="13420" y="188048"/>
                  </a:cubicBezTo>
                  <a:cubicBezTo>
                    <a:pt x="-3215" y="173153"/>
                    <a:pt x="-4558" y="147534"/>
                    <a:pt x="10361" y="130926"/>
                  </a:cubicBezTo>
                  <a:cubicBezTo>
                    <a:pt x="85255" y="47738"/>
                    <a:pt x="192374" y="0"/>
                    <a:pt x="3043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IconShape3"/>
            <p:cNvSpPr/>
            <p:nvPr/>
          </p:nvSpPr>
          <p:spPr bwMode="auto">
            <a:xfrm>
              <a:off x="6012874" y="3964098"/>
              <a:ext cx="160466" cy="190370"/>
            </a:xfrm>
            <a:custGeom>
              <a:avLst/>
              <a:gdLst>
                <a:gd name="connsiteX0" fmla="*/ 436982 w 510470"/>
                <a:gd name="connsiteY0" fmla="*/ 513452 h 605593"/>
                <a:gd name="connsiteX1" fmla="*/ 422903 w 510470"/>
                <a:gd name="connsiteY1" fmla="*/ 527513 h 605593"/>
                <a:gd name="connsiteX2" fmla="*/ 436982 w 510470"/>
                <a:gd name="connsiteY2" fmla="*/ 541574 h 605593"/>
                <a:gd name="connsiteX3" fmla="*/ 451168 w 510470"/>
                <a:gd name="connsiteY3" fmla="*/ 527513 h 605593"/>
                <a:gd name="connsiteX4" fmla="*/ 436982 w 510470"/>
                <a:gd name="connsiteY4" fmla="*/ 513452 h 605593"/>
                <a:gd name="connsiteX5" fmla="*/ 114232 w 510470"/>
                <a:gd name="connsiteY5" fmla="*/ 513452 h 605593"/>
                <a:gd name="connsiteX6" fmla="*/ 100046 w 510470"/>
                <a:gd name="connsiteY6" fmla="*/ 527513 h 605593"/>
                <a:gd name="connsiteX7" fmla="*/ 114232 w 510470"/>
                <a:gd name="connsiteY7" fmla="*/ 541574 h 605593"/>
                <a:gd name="connsiteX8" fmla="*/ 128311 w 510470"/>
                <a:gd name="connsiteY8" fmla="*/ 527513 h 605593"/>
                <a:gd name="connsiteX9" fmla="*/ 114232 w 510470"/>
                <a:gd name="connsiteY9" fmla="*/ 513452 h 605593"/>
                <a:gd name="connsiteX10" fmla="*/ 68902 w 510470"/>
                <a:gd name="connsiteY10" fmla="*/ 513452 h 605593"/>
                <a:gd name="connsiteX11" fmla="*/ 54823 w 510470"/>
                <a:gd name="connsiteY11" fmla="*/ 527513 h 605593"/>
                <a:gd name="connsiteX12" fmla="*/ 68902 w 510470"/>
                <a:gd name="connsiteY12" fmla="*/ 541574 h 605593"/>
                <a:gd name="connsiteX13" fmla="*/ 83087 w 510470"/>
                <a:gd name="connsiteY13" fmla="*/ 527513 h 605593"/>
                <a:gd name="connsiteX14" fmla="*/ 68902 w 510470"/>
                <a:gd name="connsiteY14" fmla="*/ 513452 h 605593"/>
                <a:gd name="connsiteX15" fmla="*/ 0 w 510470"/>
                <a:gd name="connsiteY15" fmla="*/ 449432 h 605593"/>
                <a:gd name="connsiteX16" fmla="*/ 510470 w 510470"/>
                <a:gd name="connsiteY16" fmla="*/ 449432 h 605593"/>
                <a:gd name="connsiteX17" fmla="*/ 510470 w 510470"/>
                <a:gd name="connsiteY17" fmla="*/ 605593 h 605593"/>
                <a:gd name="connsiteX18" fmla="*/ 0 w 510470"/>
                <a:gd name="connsiteY18" fmla="*/ 605593 h 605593"/>
                <a:gd name="connsiteX19" fmla="*/ 95598 w 510470"/>
                <a:gd name="connsiteY19" fmla="*/ 342807 h 605593"/>
                <a:gd name="connsiteX20" fmla="*/ 414907 w 510470"/>
                <a:gd name="connsiteY20" fmla="*/ 342807 h 605593"/>
                <a:gd name="connsiteX21" fmla="*/ 506519 w 510470"/>
                <a:gd name="connsiteY21" fmla="*/ 421840 h 605593"/>
                <a:gd name="connsiteX22" fmla="*/ 4093 w 510470"/>
                <a:gd name="connsiteY22" fmla="*/ 421840 h 605593"/>
                <a:gd name="connsiteX23" fmla="*/ 255235 w 510470"/>
                <a:gd name="connsiteY23" fmla="*/ 71977 h 605593"/>
                <a:gd name="connsiteX24" fmla="*/ 313663 w 510470"/>
                <a:gd name="connsiteY24" fmla="*/ 130352 h 605593"/>
                <a:gd name="connsiteX25" fmla="*/ 280078 w 510470"/>
                <a:gd name="connsiteY25" fmla="*/ 183082 h 605593"/>
                <a:gd name="connsiteX26" fmla="*/ 280078 w 510470"/>
                <a:gd name="connsiteY26" fmla="*/ 316345 h 605593"/>
                <a:gd name="connsiteX27" fmla="*/ 230392 w 510470"/>
                <a:gd name="connsiteY27" fmla="*/ 316345 h 605593"/>
                <a:gd name="connsiteX28" fmla="*/ 230392 w 510470"/>
                <a:gd name="connsiteY28" fmla="*/ 183082 h 605593"/>
                <a:gd name="connsiteX29" fmla="*/ 196807 w 510470"/>
                <a:gd name="connsiteY29" fmla="*/ 130352 h 605593"/>
                <a:gd name="connsiteX30" fmla="*/ 255235 w 510470"/>
                <a:gd name="connsiteY30" fmla="*/ 71977 h 605593"/>
                <a:gd name="connsiteX31" fmla="*/ 380055 w 510470"/>
                <a:gd name="connsiteY31" fmla="*/ 62733 h 605593"/>
                <a:gd name="connsiteX32" fmla="*/ 418030 w 510470"/>
                <a:gd name="connsiteY32" fmla="*/ 130352 h 605593"/>
                <a:gd name="connsiteX33" fmla="*/ 380055 w 510470"/>
                <a:gd name="connsiteY33" fmla="*/ 197866 h 605593"/>
                <a:gd name="connsiteX34" fmla="*/ 354027 w 510470"/>
                <a:gd name="connsiteY34" fmla="*/ 155484 h 605593"/>
                <a:gd name="connsiteX35" fmla="*/ 368214 w 510470"/>
                <a:gd name="connsiteY35" fmla="*/ 130352 h 605593"/>
                <a:gd name="connsiteX36" fmla="*/ 354027 w 510470"/>
                <a:gd name="connsiteY36" fmla="*/ 105115 h 605593"/>
                <a:gd name="connsiteX37" fmla="*/ 130486 w 510470"/>
                <a:gd name="connsiteY37" fmla="*/ 62733 h 605593"/>
                <a:gd name="connsiteX38" fmla="*/ 156514 w 510470"/>
                <a:gd name="connsiteY38" fmla="*/ 105115 h 605593"/>
                <a:gd name="connsiteX39" fmla="*/ 142327 w 510470"/>
                <a:gd name="connsiteY39" fmla="*/ 130352 h 605593"/>
                <a:gd name="connsiteX40" fmla="*/ 156514 w 510470"/>
                <a:gd name="connsiteY40" fmla="*/ 155484 h 605593"/>
                <a:gd name="connsiteX41" fmla="*/ 130486 w 510470"/>
                <a:gd name="connsiteY41" fmla="*/ 197866 h 605593"/>
                <a:gd name="connsiteX42" fmla="*/ 92511 w 510470"/>
                <a:gd name="connsiteY42" fmla="*/ 130352 h 605593"/>
                <a:gd name="connsiteX43" fmla="*/ 130486 w 510470"/>
                <a:gd name="connsiteY43" fmla="*/ 62733 h 605593"/>
                <a:gd name="connsiteX44" fmla="*/ 437083 w 510470"/>
                <a:gd name="connsiteY44" fmla="*/ 0 h 605593"/>
                <a:gd name="connsiteX45" fmla="*/ 510187 w 510470"/>
                <a:gd name="connsiteY45" fmla="*/ 130352 h 605593"/>
                <a:gd name="connsiteX46" fmla="*/ 437083 w 510470"/>
                <a:gd name="connsiteY46" fmla="*/ 260598 h 605593"/>
                <a:gd name="connsiteX47" fmla="*/ 411043 w 510470"/>
                <a:gd name="connsiteY47" fmla="*/ 218212 h 605593"/>
                <a:gd name="connsiteX48" fmla="*/ 460455 w 510470"/>
                <a:gd name="connsiteY48" fmla="*/ 130352 h 605593"/>
                <a:gd name="connsiteX49" fmla="*/ 411043 w 510470"/>
                <a:gd name="connsiteY49" fmla="*/ 42386 h 605593"/>
                <a:gd name="connsiteX50" fmla="*/ 73405 w 510470"/>
                <a:gd name="connsiteY50" fmla="*/ 0 h 605593"/>
                <a:gd name="connsiteX51" fmla="*/ 99427 w 510470"/>
                <a:gd name="connsiteY51" fmla="*/ 42386 h 605593"/>
                <a:gd name="connsiteX52" fmla="*/ 50050 w 510470"/>
                <a:gd name="connsiteY52" fmla="*/ 130352 h 605593"/>
                <a:gd name="connsiteX53" fmla="*/ 99427 w 510470"/>
                <a:gd name="connsiteY53" fmla="*/ 218212 h 605593"/>
                <a:gd name="connsiteX54" fmla="*/ 73405 w 510470"/>
                <a:gd name="connsiteY54" fmla="*/ 260598 h 605593"/>
                <a:gd name="connsiteX55" fmla="*/ 353 w 510470"/>
                <a:gd name="connsiteY55" fmla="*/ 130352 h 605593"/>
                <a:gd name="connsiteX56" fmla="*/ 73405 w 510470"/>
                <a:gd name="connsiteY56" fmla="*/ 0 h 605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10470" h="605593">
                  <a:moveTo>
                    <a:pt x="436982" y="513452"/>
                  </a:moveTo>
                  <a:cubicBezTo>
                    <a:pt x="429196" y="513452"/>
                    <a:pt x="422903" y="519737"/>
                    <a:pt x="422903" y="527513"/>
                  </a:cubicBezTo>
                  <a:cubicBezTo>
                    <a:pt x="422903" y="535289"/>
                    <a:pt x="429196" y="541574"/>
                    <a:pt x="436982" y="541574"/>
                  </a:cubicBezTo>
                  <a:cubicBezTo>
                    <a:pt x="444875" y="541574"/>
                    <a:pt x="451168" y="535289"/>
                    <a:pt x="451168" y="527513"/>
                  </a:cubicBezTo>
                  <a:cubicBezTo>
                    <a:pt x="451168" y="519737"/>
                    <a:pt x="444768" y="513452"/>
                    <a:pt x="436982" y="513452"/>
                  </a:cubicBezTo>
                  <a:close/>
                  <a:moveTo>
                    <a:pt x="114232" y="513452"/>
                  </a:moveTo>
                  <a:cubicBezTo>
                    <a:pt x="106446" y="513452"/>
                    <a:pt x="100046" y="519737"/>
                    <a:pt x="100046" y="527513"/>
                  </a:cubicBezTo>
                  <a:cubicBezTo>
                    <a:pt x="100046" y="535289"/>
                    <a:pt x="106446" y="541574"/>
                    <a:pt x="114232" y="541574"/>
                  </a:cubicBezTo>
                  <a:cubicBezTo>
                    <a:pt x="122018" y="541574"/>
                    <a:pt x="128311" y="535289"/>
                    <a:pt x="128311" y="527513"/>
                  </a:cubicBezTo>
                  <a:cubicBezTo>
                    <a:pt x="128311" y="519737"/>
                    <a:pt x="122018" y="513452"/>
                    <a:pt x="114232" y="513452"/>
                  </a:cubicBezTo>
                  <a:close/>
                  <a:moveTo>
                    <a:pt x="68902" y="513452"/>
                  </a:moveTo>
                  <a:cubicBezTo>
                    <a:pt x="61116" y="513452"/>
                    <a:pt x="54823" y="519737"/>
                    <a:pt x="54823" y="527513"/>
                  </a:cubicBezTo>
                  <a:cubicBezTo>
                    <a:pt x="54823" y="535289"/>
                    <a:pt x="61116" y="541574"/>
                    <a:pt x="68902" y="541574"/>
                  </a:cubicBezTo>
                  <a:cubicBezTo>
                    <a:pt x="76688" y="541574"/>
                    <a:pt x="83087" y="535289"/>
                    <a:pt x="83087" y="527513"/>
                  </a:cubicBezTo>
                  <a:cubicBezTo>
                    <a:pt x="83087" y="519737"/>
                    <a:pt x="76688" y="513452"/>
                    <a:pt x="68902" y="513452"/>
                  </a:cubicBezTo>
                  <a:close/>
                  <a:moveTo>
                    <a:pt x="0" y="449432"/>
                  </a:moveTo>
                  <a:lnTo>
                    <a:pt x="510470" y="449432"/>
                  </a:lnTo>
                  <a:lnTo>
                    <a:pt x="510470" y="605593"/>
                  </a:lnTo>
                  <a:lnTo>
                    <a:pt x="0" y="605593"/>
                  </a:lnTo>
                  <a:close/>
                  <a:moveTo>
                    <a:pt x="95598" y="342807"/>
                  </a:moveTo>
                  <a:lnTo>
                    <a:pt x="414907" y="342807"/>
                  </a:lnTo>
                  <a:lnTo>
                    <a:pt x="506519" y="421840"/>
                  </a:lnTo>
                  <a:lnTo>
                    <a:pt x="4093" y="421840"/>
                  </a:lnTo>
                  <a:close/>
                  <a:moveTo>
                    <a:pt x="255235" y="71977"/>
                  </a:moveTo>
                  <a:cubicBezTo>
                    <a:pt x="287434" y="71977"/>
                    <a:pt x="313663" y="98075"/>
                    <a:pt x="313663" y="130352"/>
                  </a:cubicBezTo>
                  <a:cubicBezTo>
                    <a:pt x="313663" y="153575"/>
                    <a:pt x="299909" y="173708"/>
                    <a:pt x="280078" y="183082"/>
                  </a:cubicBezTo>
                  <a:lnTo>
                    <a:pt x="280078" y="316345"/>
                  </a:lnTo>
                  <a:lnTo>
                    <a:pt x="230392" y="316345"/>
                  </a:lnTo>
                  <a:lnTo>
                    <a:pt x="230392" y="183082"/>
                  </a:lnTo>
                  <a:cubicBezTo>
                    <a:pt x="210561" y="173708"/>
                    <a:pt x="196807" y="153575"/>
                    <a:pt x="196807" y="130352"/>
                  </a:cubicBezTo>
                  <a:cubicBezTo>
                    <a:pt x="196807" y="98075"/>
                    <a:pt x="223036" y="71977"/>
                    <a:pt x="255235" y="71977"/>
                  </a:cubicBezTo>
                  <a:close/>
                  <a:moveTo>
                    <a:pt x="380055" y="62733"/>
                  </a:moveTo>
                  <a:cubicBezTo>
                    <a:pt x="403843" y="77215"/>
                    <a:pt x="418030" y="102559"/>
                    <a:pt x="418030" y="130352"/>
                  </a:cubicBezTo>
                  <a:cubicBezTo>
                    <a:pt x="418030" y="158146"/>
                    <a:pt x="403843" y="183383"/>
                    <a:pt x="380055" y="197866"/>
                  </a:cubicBezTo>
                  <a:lnTo>
                    <a:pt x="354027" y="155484"/>
                  </a:lnTo>
                  <a:cubicBezTo>
                    <a:pt x="362881" y="150053"/>
                    <a:pt x="368214" y="140682"/>
                    <a:pt x="368214" y="130352"/>
                  </a:cubicBezTo>
                  <a:cubicBezTo>
                    <a:pt x="368214" y="119917"/>
                    <a:pt x="362881" y="110546"/>
                    <a:pt x="354027" y="105115"/>
                  </a:cubicBezTo>
                  <a:close/>
                  <a:moveTo>
                    <a:pt x="130486" y="62733"/>
                  </a:moveTo>
                  <a:lnTo>
                    <a:pt x="156514" y="105115"/>
                  </a:lnTo>
                  <a:cubicBezTo>
                    <a:pt x="147660" y="110546"/>
                    <a:pt x="142327" y="119917"/>
                    <a:pt x="142327" y="130352"/>
                  </a:cubicBezTo>
                  <a:cubicBezTo>
                    <a:pt x="142327" y="140682"/>
                    <a:pt x="147660" y="150053"/>
                    <a:pt x="156514" y="155484"/>
                  </a:cubicBezTo>
                  <a:lnTo>
                    <a:pt x="130486" y="197866"/>
                  </a:lnTo>
                  <a:cubicBezTo>
                    <a:pt x="106698" y="183383"/>
                    <a:pt x="92511" y="158146"/>
                    <a:pt x="92511" y="130352"/>
                  </a:cubicBezTo>
                  <a:cubicBezTo>
                    <a:pt x="92511" y="102559"/>
                    <a:pt x="106698" y="77215"/>
                    <a:pt x="130486" y="62733"/>
                  </a:cubicBezTo>
                  <a:close/>
                  <a:moveTo>
                    <a:pt x="437083" y="0"/>
                  </a:moveTo>
                  <a:cubicBezTo>
                    <a:pt x="482866" y="28008"/>
                    <a:pt x="510187" y="76678"/>
                    <a:pt x="510187" y="130352"/>
                  </a:cubicBezTo>
                  <a:cubicBezTo>
                    <a:pt x="510187" y="183920"/>
                    <a:pt x="482866" y="232589"/>
                    <a:pt x="437083" y="260598"/>
                  </a:cubicBezTo>
                  <a:lnTo>
                    <a:pt x="411043" y="218212"/>
                  </a:lnTo>
                  <a:cubicBezTo>
                    <a:pt x="441992" y="199362"/>
                    <a:pt x="460455" y="166454"/>
                    <a:pt x="460455" y="130352"/>
                  </a:cubicBezTo>
                  <a:cubicBezTo>
                    <a:pt x="460455" y="94143"/>
                    <a:pt x="441992" y="61235"/>
                    <a:pt x="411043" y="42386"/>
                  </a:cubicBezTo>
                  <a:close/>
                  <a:moveTo>
                    <a:pt x="73405" y="0"/>
                  </a:moveTo>
                  <a:lnTo>
                    <a:pt x="99427" y="42386"/>
                  </a:lnTo>
                  <a:cubicBezTo>
                    <a:pt x="68500" y="61235"/>
                    <a:pt x="50050" y="94143"/>
                    <a:pt x="50050" y="130352"/>
                  </a:cubicBezTo>
                  <a:cubicBezTo>
                    <a:pt x="50050" y="166454"/>
                    <a:pt x="68500" y="199362"/>
                    <a:pt x="99427" y="218212"/>
                  </a:cubicBezTo>
                  <a:lnTo>
                    <a:pt x="73405" y="260598"/>
                  </a:lnTo>
                  <a:cubicBezTo>
                    <a:pt x="27654" y="232589"/>
                    <a:pt x="353" y="183920"/>
                    <a:pt x="353" y="130352"/>
                  </a:cubicBezTo>
                  <a:cubicBezTo>
                    <a:pt x="353" y="76678"/>
                    <a:pt x="27654" y="28008"/>
                    <a:pt x="7340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847618" y="2153704"/>
            <a:ext cx="2877284" cy="2877285"/>
            <a:chOff x="1754908" y="2564549"/>
            <a:chExt cx="2877284" cy="2877285"/>
          </a:xfrm>
        </p:grpSpPr>
        <p:sp>
          <p:nvSpPr>
            <p:cNvPr id="45" name="ExtraShape"/>
            <p:cNvSpPr/>
            <p:nvPr/>
          </p:nvSpPr>
          <p:spPr>
            <a:xfrm>
              <a:off x="1754908" y="2564550"/>
              <a:ext cx="2877284" cy="2877284"/>
            </a:xfrm>
            <a:prstGeom prst="arc">
              <a:avLst>
                <a:gd name="adj1" fmla="val 16200000"/>
                <a:gd name="adj2" fmla="val 16189865"/>
              </a:avLst>
            </a:prstGeom>
            <a:ln w="1905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ValueShape1"/>
            <p:cNvSpPr/>
            <p:nvPr/>
          </p:nvSpPr>
          <p:spPr>
            <a:xfrm flipH="1">
              <a:off x="1754908" y="2564549"/>
              <a:ext cx="2877284" cy="2877284"/>
            </a:xfrm>
            <a:prstGeom prst="arc">
              <a:avLst>
                <a:gd name="adj1" fmla="val 16200000"/>
                <a:gd name="adj2" fmla="val 7776000"/>
              </a:avLst>
            </a:prstGeom>
            <a:ln w="190500" cap="rnd">
              <a:solidFill>
                <a:srgbClr val="7578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ValueText1"/>
            <p:cNvSpPr txBox="1"/>
            <p:nvPr/>
          </p:nvSpPr>
          <p:spPr>
            <a:xfrm>
              <a:off x="2761688" y="3209999"/>
              <a:ext cx="863724" cy="580952"/>
            </a:xfrm>
            <a:prstGeom prst="rect">
              <a:avLst/>
            </a:prstGeom>
            <a:noFill/>
          </p:spPr>
          <p:txBody>
            <a:bodyPr wrap="none" lIns="0" tIns="0" rIns="0" bIns="0" numCol="1">
              <a:prstTxWarp prst="textPlain">
                <a:avLst/>
              </a:prstTxWarp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60%</a:t>
              </a: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2156190" y="3935514"/>
              <a:ext cx="2074720" cy="811865"/>
              <a:chOff x="1589653" y="5121881"/>
              <a:chExt cx="2074720" cy="811865"/>
            </a:xfrm>
          </p:grpSpPr>
          <p:sp>
            <p:nvSpPr>
              <p:cNvPr id="49" name="矩形 48"/>
              <p:cNvSpPr/>
              <p:nvPr/>
            </p:nvSpPr>
            <p:spPr bwMode="auto">
              <a:xfrm>
                <a:off x="1589653" y="5460796"/>
                <a:ext cx="2074720" cy="47295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1704582" y="5121881"/>
                <a:ext cx="18448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>
                  <a:defRPr sz="2800" b="1" spc="3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Segoe UI Light" panose="020B0502040204020203" pitchFamily="34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578B7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8B7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51" name="矩形 50"/>
          <p:cNvSpPr/>
          <p:nvPr/>
        </p:nvSpPr>
        <p:spPr bwMode="auto">
          <a:xfrm>
            <a:off x="5352178" y="4300945"/>
            <a:ext cx="5887957" cy="62517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title.Click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here to add content that matches the title.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-217805" y="-517525"/>
            <a:ext cx="1673225" cy="1673225"/>
          </a:xfrm>
          <a:prstGeom prst="ellipse">
            <a:avLst/>
          </a:prstGeom>
          <a:gradFill>
            <a:gsLst>
              <a:gs pos="0">
                <a:srgbClr val="7578B7">
                  <a:alpha val="8000"/>
                </a:srgbClr>
              </a:gs>
              <a:gs pos="100000">
                <a:srgbClr val="6366AD">
                  <a:alpha val="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91210" y="375920"/>
            <a:ext cx="505460" cy="505460"/>
          </a:xfrm>
          <a:prstGeom prst="ellipse">
            <a:avLst/>
          </a:prstGeom>
          <a:gradFill>
            <a:gsLst>
              <a:gs pos="0">
                <a:srgbClr val="7578B7">
                  <a:alpha val="8000"/>
                </a:srgbClr>
              </a:gs>
              <a:gs pos="100000">
                <a:srgbClr val="6366AD"/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96670" y="513080"/>
            <a:ext cx="2515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79440" y="6082665"/>
            <a:ext cx="1353185" cy="4673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dist"/>
            <a:r>
              <a:rPr lang="en-US" altLang="zh-CN">
                <a:solidFill>
                  <a:srgbClr val="6572A1">
                    <a:alpha val="54000"/>
                  </a:srgbClr>
                </a:solidFill>
                <a:cs typeface="+mn-ea"/>
                <a:sym typeface="+mn-lt"/>
              </a:rPr>
              <a:t>Part . 02</a:t>
            </a:r>
            <a:endParaRPr lang="en-US" altLang="zh-CN" dirty="0">
              <a:solidFill>
                <a:srgbClr val="6572A1">
                  <a:alpha val="54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Freeform 93"/>
          <p:cNvSpPr/>
          <p:nvPr/>
        </p:nvSpPr>
        <p:spPr bwMode="auto">
          <a:xfrm>
            <a:off x="2479879" y="1493751"/>
            <a:ext cx="1731963" cy="3848100"/>
          </a:xfrm>
          <a:custGeom>
            <a:avLst/>
            <a:gdLst>
              <a:gd name="T0" fmla="*/ 546 w 546"/>
              <a:gd name="T1" fmla="*/ 384 h 1212"/>
              <a:gd name="T2" fmla="*/ 418 w 546"/>
              <a:gd name="T3" fmla="*/ 384 h 1212"/>
              <a:gd name="T4" fmla="*/ 418 w 546"/>
              <a:gd name="T5" fmla="*/ 1202 h 1212"/>
              <a:gd name="T6" fmla="*/ 408 w 546"/>
              <a:gd name="T7" fmla="*/ 1212 h 1212"/>
              <a:gd name="T8" fmla="*/ 398 w 546"/>
              <a:gd name="T9" fmla="*/ 1202 h 1212"/>
              <a:gd name="T10" fmla="*/ 398 w 546"/>
              <a:gd name="T11" fmla="*/ 364 h 1212"/>
              <a:gd name="T12" fmla="*/ 507 w 546"/>
              <a:gd name="T13" fmla="*/ 364 h 1212"/>
              <a:gd name="T14" fmla="*/ 273 w 546"/>
              <a:gd name="T15" fmla="*/ 34 h 1212"/>
              <a:gd name="T16" fmla="*/ 39 w 546"/>
              <a:gd name="T17" fmla="*/ 364 h 1212"/>
              <a:gd name="T18" fmla="*/ 148 w 546"/>
              <a:gd name="T19" fmla="*/ 364 h 1212"/>
              <a:gd name="T20" fmla="*/ 148 w 546"/>
              <a:gd name="T21" fmla="*/ 471 h 1212"/>
              <a:gd name="T22" fmla="*/ 138 w 546"/>
              <a:gd name="T23" fmla="*/ 471 h 1212"/>
              <a:gd name="T24" fmla="*/ 128 w 546"/>
              <a:gd name="T25" fmla="*/ 471 h 1212"/>
              <a:gd name="T26" fmla="*/ 128 w 546"/>
              <a:gd name="T27" fmla="*/ 384 h 1212"/>
              <a:gd name="T28" fmla="*/ 0 w 546"/>
              <a:gd name="T29" fmla="*/ 384 h 1212"/>
              <a:gd name="T30" fmla="*/ 273 w 546"/>
              <a:gd name="T31" fmla="*/ 0 h 1212"/>
              <a:gd name="T32" fmla="*/ 546 w 546"/>
              <a:gd name="T33" fmla="*/ 384 h 1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46" h="1212">
                <a:moveTo>
                  <a:pt x="546" y="384"/>
                </a:moveTo>
                <a:cubicBezTo>
                  <a:pt x="418" y="384"/>
                  <a:pt x="418" y="384"/>
                  <a:pt x="418" y="384"/>
                </a:cubicBezTo>
                <a:cubicBezTo>
                  <a:pt x="418" y="1202"/>
                  <a:pt x="418" y="1202"/>
                  <a:pt x="418" y="1202"/>
                </a:cubicBezTo>
                <a:cubicBezTo>
                  <a:pt x="418" y="1207"/>
                  <a:pt x="413" y="1212"/>
                  <a:pt x="408" y="1212"/>
                </a:cubicBezTo>
                <a:cubicBezTo>
                  <a:pt x="402" y="1212"/>
                  <a:pt x="398" y="1207"/>
                  <a:pt x="398" y="1202"/>
                </a:cubicBezTo>
                <a:cubicBezTo>
                  <a:pt x="398" y="364"/>
                  <a:pt x="398" y="364"/>
                  <a:pt x="398" y="364"/>
                </a:cubicBezTo>
                <a:cubicBezTo>
                  <a:pt x="507" y="364"/>
                  <a:pt x="507" y="364"/>
                  <a:pt x="507" y="364"/>
                </a:cubicBezTo>
                <a:cubicBezTo>
                  <a:pt x="273" y="34"/>
                  <a:pt x="273" y="34"/>
                  <a:pt x="273" y="34"/>
                </a:cubicBezTo>
                <a:cubicBezTo>
                  <a:pt x="39" y="364"/>
                  <a:pt x="39" y="364"/>
                  <a:pt x="39" y="364"/>
                </a:cubicBezTo>
                <a:cubicBezTo>
                  <a:pt x="148" y="364"/>
                  <a:pt x="148" y="364"/>
                  <a:pt x="148" y="364"/>
                </a:cubicBezTo>
                <a:cubicBezTo>
                  <a:pt x="148" y="471"/>
                  <a:pt x="148" y="471"/>
                  <a:pt x="148" y="471"/>
                </a:cubicBezTo>
                <a:cubicBezTo>
                  <a:pt x="145" y="471"/>
                  <a:pt x="141" y="471"/>
                  <a:pt x="138" y="471"/>
                </a:cubicBezTo>
                <a:cubicBezTo>
                  <a:pt x="134" y="471"/>
                  <a:pt x="131" y="471"/>
                  <a:pt x="128" y="471"/>
                </a:cubicBezTo>
                <a:cubicBezTo>
                  <a:pt x="128" y="384"/>
                  <a:pt x="128" y="384"/>
                  <a:pt x="128" y="384"/>
                </a:cubicBezTo>
                <a:cubicBezTo>
                  <a:pt x="0" y="384"/>
                  <a:pt x="0" y="384"/>
                  <a:pt x="0" y="384"/>
                </a:cubicBezTo>
                <a:cubicBezTo>
                  <a:pt x="273" y="0"/>
                  <a:pt x="273" y="0"/>
                  <a:pt x="273" y="0"/>
                </a:cubicBezTo>
                <a:lnTo>
                  <a:pt x="546" y="384"/>
                </a:lnTo>
                <a:close/>
              </a:path>
            </a:pathLst>
          </a:custGeom>
          <a:solidFill>
            <a:srgbClr val="6572A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Freeform 94"/>
          <p:cNvSpPr/>
          <p:nvPr/>
        </p:nvSpPr>
        <p:spPr bwMode="auto">
          <a:xfrm>
            <a:off x="4458220" y="1493751"/>
            <a:ext cx="1733550" cy="3848100"/>
          </a:xfrm>
          <a:custGeom>
            <a:avLst/>
            <a:gdLst>
              <a:gd name="T0" fmla="*/ 546 w 546"/>
              <a:gd name="T1" fmla="*/ 384 h 1212"/>
              <a:gd name="T2" fmla="*/ 418 w 546"/>
              <a:gd name="T3" fmla="*/ 384 h 1212"/>
              <a:gd name="T4" fmla="*/ 418 w 546"/>
              <a:gd name="T5" fmla="*/ 1202 h 1212"/>
              <a:gd name="T6" fmla="*/ 408 w 546"/>
              <a:gd name="T7" fmla="*/ 1212 h 1212"/>
              <a:gd name="T8" fmla="*/ 398 w 546"/>
              <a:gd name="T9" fmla="*/ 1202 h 1212"/>
              <a:gd name="T10" fmla="*/ 398 w 546"/>
              <a:gd name="T11" fmla="*/ 364 h 1212"/>
              <a:gd name="T12" fmla="*/ 507 w 546"/>
              <a:gd name="T13" fmla="*/ 364 h 1212"/>
              <a:gd name="T14" fmla="*/ 273 w 546"/>
              <a:gd name="T15" fmla="*/ 34 h 1212"/>
              <a:gd name="T16" fmla="*/ 39 w 546"/>
              <a:gd name="T17" fmla="*/ 364 h 1212"/>
              <a:gd name="T18" fmla="*/ 148 w 546"/>
              <a:gd name="T19" fmla="*/ 364 h 1212"/>
              <a:gd name="T20" fmla="*/ 148 w 546"/>
              <a:gd name="T21" fmla="*/ 471 h 1212"/>
              <a:gd name="T22" fmla="*/ 138 w 546"/>
              <a:gd name="T23" fmla="*/ 471 h 1212"/>
              <a:gd name="T24" fmla="*/ 128 w 546"/>
              <a:gd name="T25" fmla="*/ 471 h 1212"/>
              <a:gd name="T26" fmla="*/ 128 w 546"/>
              <a:gd name="T27" fmla="*/ 384 h 1212"/>
              <a:gd name="T28" fmla="*/ 0 w 546"/>
              <a:gd name="T29" fmla="*/ 384 h 1212"/>
              <a:gd name="T30" fmla="*/ 273 w 546"/>
              <a:gd name="T31" fmla="*/ 0 h 1212"/>
              <a:gd name="T32" fmla="*/ 546 w 546"/>
              <a:gd name="T33" fmla="*/ 384 h 1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46" h="1212">
                <a:moveTo>
                  <a:pt x="546" y="384"/>
                </a:moveTo>
                <a:cubicBezTo>
                  <a:pt x="418" y="384"/>
                  <a:pt x="418" y="384"/>
                  <a:pt x="418" y="384"/>
                </a:cubicBezTo>
                <a:cubicBezTo>
                  <a:pt x="418" y="1202"/>
                  <a:pt x="418" y="1202"/>
                  <a:pt x="418" y="1202"/>
                </a:cubicBezTo>
                <a:cubicBezTo>
                  <a:pt x="418" y="1207"/>
                  <a:pt x="413" y="1212"/>
                  <a:pt x="408" y="1212"/>
                </a:cubicBezTo>
                <a:cubicBezTo>
                  <a:pt x="402" y="1212"/>
                  <a:pt x="398" y="1207"/>
                  <a:pt x="398" y="1202"/>
                </a:cubicBezTo>
                <a:cubicBezTo>
                  <a:pt x="398" y="364"/>
                  <a:pt x="398" y="364"/>
                  <a:pt x="398" y="364"/>
                </a:cubicBezTo>
                <a:cubicBezTo>
                  <a:pt x="507" y="364"/>
                  <a:pt x="507" y="364"/>
                  <a:pt x="507" y="364"/>
                </a:cubicBezTo>
                <a:cubicBezTo>
                  <a:pt x="273" y="34"/>
                  <a:pt x="273" y="34"/>
                  <a:pt x="273" y="34"/>
                </a:cubicBezTo>
                <a:cubicBezTo>
                  <a:pt x="39" y="364"/>
                  <a:pt x="39" y="364"/>
                  <a:pt x="39" y="364"/>
                </a:cubicBezTo>
                <a:cubicBezTo>
                  <a:pt x="148" y="364"/>
                  <a:pt x="148" y="364"/>
                  <a:pt x="148" y="364"/>
                </a:cubicBezTo>
                <a:cubicBezTo>
                  <a:pt x="148" y="471"/>
                  <a:pt x="148" y="471"/>
                  <a:pt x="148" y="471"/>
                </a:cubicBezTo>
                <a:cubicBezTo>
                  <a:pt x="145" y="471"/>
                  <a:pt x="142" y="471"/>
                  <a:pt x="138" y="471"/>
                </a:cubicBezTo>
                <a:cubicBezTo>
                  <a:pt x="135" y="471"/>
                  <a:pt x="131" y="471"/>
                  <a:pt x="128" y="471"/>
                </a:cubicBezTo>
                <a:cubicBezTo>
                  <a:pt x="128" y="384"/>
                  <a:pt x="128" y="384"/>
                  <a:pt x="128" y="384"/>
                </a:cubicBezTo>
                <a:cubicBezTo>
                  <a:pt x="0" y="384"/>
                  <a:pt x="0" y="384"/>
                  <a:pt x="0" y="384"/>
                </a:cubicBezTo>
                <a:cubicBezTo>
                  <a:pt x="273" y="0"/>
                  <a:pt x="273" y="0"/>
                  <a:pt x="273" y="0"/>
                </a:cubicBezTo>
                <a:lnTo>
                  <a:pt x="546" y="384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Freeform 95"/>
          <p:cNvSpPr/>
          <p:nvPr/>
        </p:nvSpPr>
        <p:spPr bwMode="auto">
          <a:xfrm>
            <a:off x="6364490" y="1493751"/>
            <a:ext cx="1733550" cy="3848100"/>
          </a:xfrm>
          <a:custGeom>
            <a:avLst/>
            <a:gdLst>
              <a:gd name="T0" fmla="*/ 546 w 546"/>
              <a:gd name="T1" fmla="*/ 384 h 1212"/>
              <a:gd name="T2" fmla="*/ 418 w 546"/>
              <a:gd name="T3" fmla="*/ 384 h 1212"/>
              <a:gd name="T4" fmla="*/ 418 w 546"/>
              <a:gd name="T5" fmla="*/ 1202 h 1212"/>
              <a:gd name="T6" fmla="*/ 408 w 546"/>
              <a:gd name="T7" fmla="*/ 1212 h 1212"/>
              <a:gd name="T8" fmla="*/ 398 w 546"/>
              <a:gd name="T9" fmla="*/ 1202 h 1212"/>
              <a:gd name="T10" fmla="*/ 398 w 546"/>
              <a:gd name="T11" fmla="*/ 364 h 1212"/>
              <a:gd name="T12" fmla="*/ 508 w 546"/>
              <a:gd name="T13" fmla="*/ 364 h 1212"/>
              <a:gd name="T14" fmla="*/ 273 w 546"/>
              <a:gd name="T15" fmla="*/ 34 h 1212"/>
              <a:gd name="T16" fmla="*/ 39 w 546"/>
              <a:gd name="T17" fmla="*/ 364 h 1212"/>
              <a:gd name="T18" fmla="*/ 148 w 546"/>
              <a:gd name="T19" fmla="*/ 364 h 1212"/>
              <a:gd name="T20" fmla="*/ 148 w 546"/>
              <a:gd name="T21" fmla="*/ 471 h 1212"/>
              <a:gd name="T22" fmla="*/ 138 w 546"/>
              <a:gd name="T23" fmla="*/ 471 h 1212"/>
              <a:gd name="T24" fmla="*/ 128 w 546"/>
              <a:gd name="T25" fmla="*/ 471 h 1212"/>
              <a:gd name="T26" fmla="*/ 128 w 546"/>
              <a:gd name="T27" fmla="*/ 384 h 1212"/>
              <a:gd name="T28" fmla="*/ 0 w 546"/>
              <a:gd name="T29" fmla="*/ 384 h 1212"/>
              <a:gd name="T30" fmla="*/ 273 w 546"/>
              <a:gd name="T31" fmla="*/ 0 h 1212"/>
              <a:gd name="T32" fmla="*/ 546 w 546"/>
              <a:gd name="T33" fmla="*/ 384 h 1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46" h="1212">
                <a:moveTo>
                  <a:pt x="546" y="384"/>
                </a:moveTo>
                <a:cubicBezTo>
                  <a:pt x="418" y="384"/>
                  <a:pt x="418" y="384"/>
                  <a:pt x="418" y="384"/>
                </a:cubicBezTo>
                <a:cubicBezTo>
                  <a:pt x="418" y="1202"/>
                  <a:pt x="418" y="1202"/>
                  <a:pt x="418" y="1202"/>
                </a:cubicBezTo>
                <a:cubicBezTo>
                  <a:pt x="418" y="1207"/>
                  <a:pt x="414" y="1212"/>
                  <a:pt x="408" y="1212"/>
                </a:cubicBezTo>
                <a:cubicBezTo>
                  <a:pt x="403" y="1212"/>
                  <a:pt x="398" y="1207"/>
                  <a:pt x="398" y="1202"/>
                </a:cubicBezTo>
                <a:cubicBezTo>
                  <a:pt x="398" y="364"/>
                  <a:pt x="398" y="364"/>
                  <a:pt x="398" y="364"/>
                </a:cubicBezTo>
                <a:cubicBezTo>
                  <a:pt x="508" y="364"/>
                  <a:pt x="508" y="364"/>
                  <a:pt x="508" y="364"/>
                </a:cubicBezTo>
                <a:cubicBezTo>
                  <a:pt x="273" y="34"/>
                  <a:pt x="273" y="34"/>
                  <a:pt x="273" y="34"/>
                </a:cubicBezTo>
                <a:cubicBezTo>
                  <a:pt x="39" y="364"/>
                  <a:pt x="39" y="364"/>
                  <a:pt x="39" y="364"/>
                </a:cubicBezTo>
                <a:cubicBezTo>
                  <a:pt x="148" y="364"/>
                  <a:pt x="148" y="364"/>
                  <a:pt x="148" y="364"/>
                </a:cubicBezTo>
                <a:cubicBezTo>
                  <a:pt x="148" y="471"/>
                  <a:pt x="148" y="471"/>
                  <a:pt x="148" y="471"/>
                </a:cubicBezTo>
                <a:cubicBezTo>
                  <a:pt x="145" y="471"/>
                  <a:pt x="142" y="471"/>
                  <a:pt x="138" y="471"/>
                </a:cubicBezTo>
                <a:cubicBezTo>
                  <a:pt x="135" y="471"/>
                  <a:pt x="132" y="471"/>
                  <a:pt x="128" y="471"/>
                </a:cubicBezTo>
                <a:cubicBezTo>
                  <a:pt x="128" y="384"/>
                  <a:pt x="128" y="384"/>
                  <a:pt x="128" y="384"/>
                </a:cubicBezTo>
                <a:cubicBezTo>
                  <a:pt x="0" y="384"/>
                  <a:pt x="0" y="384"/>
                  <a:pt x="0" y="384"/>
                </a:cubicBezTo>
                <a:cubicBezTo>
                  <a:pt x="273" y="0"/>
                  <a:pt x="273" y="0"/>
                  <a:pt x="273" y="0"/>
                </a:cubicBezTo>
                <a:lnTo>
                  <a:pt x="546" y="384"/>
                </a:lnTo>
                <a:close/>
              </a:path>
            </a:pathLst>
          </a:custGeom>
          <a:solidFill>
            <a:srgbClr val="6572A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Freeform 96"/>
          <p:cNvSpPr/>
          <p:nvPr/>
        </p:nvSpPr>
        <p:spPr bwMode="auto">
          <a:xfrm>
            <a:off x="8320292" y="1493751"/>
            <a:ext cx="1731963" cy="3848100"/>
          </a:xfrm>
          <a:custGeom>
            <a:avLst/>
            <a:gdLst>
              <a:gd name="T0" fmla="*/ 546 w 546"/>
              <a:gd name="T1" fmla="*/ 384 h 1212"/>
              <a:gd name="T2" fmla="*/ 418 w 546"/>
              <a:gd name="T3" fmla="*/ 384 h 1212"/>
              <a:gd name="T4" fmla="*/ 418 w 546"/>
              <a:gd name="T5" fmla="*/ 1202 h 1212"/>
              <a:gd name="T6" fmla="*/ 408 w 546"/>
              <a:gd name="T7" fmla="*/ 1212 h 1212"/>
              <a:gd name="T8" fmla="*/ 398 w 546"/>
              <a:gd name="T9" fmla="*/ 1202 h 1212"/>
              <a:gd name="T10" fmla="*/ 398 w 546"/>
              <a:gd name="T11" fmla="*/ 364 h 1212"/>
              <a:gd name="T12" fmla="*/ 507 w 546"/>
              <a:gd name="T13" fmla="*/ 364 h 1212"/>
              <a:gd name="T14" fmla="*/ 273 w 546"/>
              <a:gd name="T15" fmla="*/ 34 h 1212"/>
              <a:gd name="T16" fmla="*/ 38 w 546"/>
              <a:gd name="T17" fmla="*/ 364 h 1212"/>
              <a:gd name="T18" fmla="*/ 148 w 546"/>
              <a:gd name="T19" fmla="*/ 364 h 1212"/>
              <a:gd name="T20" fmla="*/ 148 w 546"/>
              <a:gd name="T21" fmla="*/ 471 h 1212"/>
              <a:gd name="T22" fmla="*/ 138 w 546"/>
              <a:gd name="T23" fmla="*/ 471 h 1212"/>
              <a:gd name="T24" fmla="*/ 128 w 546"/>
              <a:gd name="T25" fmla="*/ 471 h 1212"/>
              <a:gd name="T26" fmla="*/ 128 w 546"/>
              <a:gd name="T27" fmla="*/ 384 h 1212"/>
              <a:gd name="T28" fmla="*/ 0 w 546"/>
              <a:gd name="T29" fmla="*/ 384 h 1212"/>
              <a:gd name="T30" fmla="*/ 273 w 546"/>
              <a:gd name="T31" fmla="*/ 0 h 1212"/>
              <a:gd name="T32" fmla="*/ 546 w 546"/>
              <a:gd name="T33" fmla="*/ 384 h 1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46" h="1212">
                <a:moveTo>
                  <a:pt x="546" y="384"/>
                </a:moveTo>
                <a:cubicBezTo>
                  <a:pt x="418" y="384"/>
                  <a:pt x="418" y="384"/>
                  <a:pt x="418" y="384"/>
                </a:cubicBezTo>
                <a:cubicBezTo>
                  <a:pt x="418" y="1202"/>
                  <a:pt x="418" y="1202"/>
                  <a:pt x="418" y="1202"/>
                </a:cubicBezTo>
                <a:cubicBezTo>
                  <a:pt x="418" y="1207"/>
                  <a:pt x="413" y="1212"/>
                  <a:pt x="408" y="1212"/>
                </a:cubicBezTo>
                <a:cubicBezTo>
                  <a:pt x="402" y="1212"/>
                  <a:pt x="398" y="1207"/>
                  <a:pt x="398" y="1202"/>
                </a:cubicBezTo>
                <a:cubicBezTo>
                  <a:pt x="398" y="364"/>
                  <a:pt x="398" y="364"/>
                  <a:pt x="398" y="364"/>
                </a:cubicBezTo>
                <a:cubicBezTo>
                  <a:pt x="507" y="364"/>
                  <a:pt x="507" y="364"/>
                  <a:pt x="507" y="364"/>
                </a:cubicBezTo>
                <a:cubicBezTo>
                  <a:pt x="273" y="34"/>
                  <a:pt x="273" y="34"/>
                  <a:pt x="273" y="34"/>
                </a:cubicBezTo>
                <a:cubicBezTo>
                  <a:pt x="38" y="364"/>
                  <a:pt x="38" y="364"/>
                  <a:pt x="38" y="364"/>
                </a:cubicBezTo>
                <a:cubicBezTo>
                  <a:pt x="148" y="364"/>
                  <a:pt x="148" y="364"/>
                  <a:pt x="148" y="364"/>
                </a:cubicBezTo>
                <a:cubicBezTo>
                  <a:pt x="148" y="471"/>
                  <a:pt x="148" y="471"/>
                  <a:pt x="148" y="471"/>
                </a:cubicBezTo>
                <a:cubicBezTo>
                  <a:pt x="144" y="471"/>
                  <a:pt x="141" y="471"/>
                  <a:pt x="138" y="471"/>
                </a:cubicBezTo>
                <a:cubicBezTo>
                  <a:pt x="134" y="471"/>
                  <a:pt x="131" y="471"/>
                  <a:pt x="128" y="471"/>
                </a:cubicBezTo>
                <a:cubicBezTo>
                  <a:pt x="128" y="384"/>
                  <a:pt x="128" y="384"/>
                  <a:pt x="128" y="384"/>
                </a:cubicBezTo>
                <a:cubicBezTo>
                  <a:pt x="0" y="384"/>
                  <a:pt x="0" y="384"/>
                  <a:pt x="0" y="384"/>
                </a:cubicBezTo>
                <a:cubicBezTo>
                  <a:pt x="273" y="0"/>
                  <a:pt x="273" y="0"/>
                  <a:pt x="273" y="0"/>
                </a:cubicBezTo>
                <a:lnTo>
                  <a:pt x="546" y="384"/>
                </a:lnTo>
                <a:close/>
              </a:path>
            </a:pathLst>
          </a:custGeom>
          <a:solidFill>
            <a:srgbClr val="343D46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2" name="Group 14"/>
          <p:cNvGrpSpPr/>
          <p:nvPr/>
        </p:nvGrpSpPr>
        <p:grpSpPr>
          <a:xfrm>
            <a:off x="2635452" y="2976476"/>
            <a:ext cx="565150" cy="565150"/>
            <a:chOff x="1106488" y="3378200"/>
            <a:chExt cx="565150" cy="565150"/>
          </a:xfrm>
          <a:solidFill>
            <a:schemeClr val="bg1"/>
          </a:solidFill>
        </p:grpSpPr>
        <p:sp>
          <p:nvSpPr>
            <p:cNvPr id="13" name="Oval 97"/>
            <p:cNvSpPr>
              <a:spLocks noChangeArrowheads="1"/>
            </p:cNvSpPr>
            <p:nvPr/>
          </p:nvSpPr>
          <p:spPr bwMode="auto">
            <a:xfrm>
              <a:off x="1119188" y="3390900"/>
              <a:ext cx="539750" cy="539750"/>
            </a:xfrm>
            <a:prstGeom prst="ellipse">
              <a:avLst/>
            </a:prstGeom>
            <a:solidFill>
              <a:srgbClr val="7578B7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 98"/>
            <p:cNvSpPr>
              <a:spLocks noEditPoints="1"/>
            </p:cNvSpPr>
            <p:nvPr/>
          </p:nvSpPr>
          <p:spPr bwMode="auto">
            <a:xfrm>
              <a:off x="1106488" y="3378200"/>
              <a:ext cx="565150" cy="565150"/>
            </a:xfrm>
            <a:custGeom>
              <a:avLst/>
              <a:gdLst>
                <a:gd name="T0" fmla="*/ 89 w 178"/>
                <a:gd name="T1" fmla="*/ 178 h 178"/>
                <a:gd name="T2" fmla="*/ 0 w 178"/>
                <a:gd name="T3" fmla="*/ 89 h 178"/>
                <a:gd name="T4" fmla="*/ 89 w 178"/>
                <a:gd name="T5" fmla="*/ 0 h 178"/>
                <a:gd name="T6" fmla="*/ 178 w 178"/>
                <a:gd name="T7" fmla="*/ 89 h 178"/>
                <a:gd name="T8" fmla="*/ 89 w 178"/>
                <a:gd name="T9" fmla="*/ 178 h 178"/>
                <a:gd name="T10" fmla="*/ 89 w 178"/>
                <a:gd name="T11" fmla="*/ 8 h 178"/>
                <a:gd name="T12" fmla="*/ 8 w 178"/>
                <a:gd name="T13" fmla="*/ 89 h 178"/>
                <a:gd name="T14" fmla="*/ 89 w 178"/>
                <a:gd name="T15" fmla="*/ 170 h 178"/>
                <a:gd name="T16" fmla="*/ 170 w 178"/>
                <a:gd name="T17" fmla="*/ 89 h 178"/>
                <a:gd name="T18" fmla="*/ 89 w 178"/>
                <a:gd name="T19" fmla="*/ 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" h="178">
                  <a:moveTo>
                    <a:pt x="89" y="178"/>
                  </a:moveTo>
                  <a:cubicBezTo>
                    <a:pt x="40" y="178"/>
                    <a:pt x="0" y="138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138" y="0"/>
                    <a:pt x="178" y="40"/>
                    <a:pt x="178" y="89"/>
                  </a:cubicBezTo>
                  <a:cubicBezTo>
                    <a:pt x="178" y="138"/>
                    <a:pt x="138" y="178"/>
                    <a:pt x="89" y="178"/>
                  </a:cubicBezTo>
                  <a:close/>
                  <a:moveTo>
                    <a:pt x="89" y="8"/>
                  </a:moveTo>
                  <a:cubicBezTo>
                    <a:pt x="44" y="8"/>
                    <a:pt x="8" y="44"/>
                    <a:pt x="8" y="89"/>
                  </a:cubicBezTo>
                  <a:cubicBezTo>
                    <a:pt x="8" y="133"/>
                    <a:pt x="44" y="170"/>
                    <a:pt x="89" y="170"/>
                  </a:cubicBezTo>
                  <a:cubicBezTo>
                    <a:pt x="134" y="170"/>
                    <a:pt x="170" y="133"/>
                    <a:pt x="170" y="89"/>
                  </a:cubicBezTo>
                  <a:cubicBezTo>
                    <a:pt x="170" y="44"/>
                    <a:pt x="134" y="8"/>
                    <a:pt x="89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99"/>
            <p:cNvSpPr>
              <a:spLocks noEditPoints="1"/>
            </p:cNvSpPr>
            <p:nvPr/>
          </p:nvSpPr>
          <p:spPr bwMode="auto">
            <a:xfrm>
              <a:off x="1268413" y="3486150"/>
              <a:ext cx="238125" cy="346075"/>
            </a:xfrm>
            <a:custGeom>
              <a:avLst/>
              <a:gdLst>
                <a:gd name="T0" fmla="*/ 22 w 75"/>
                <a:gd name="T1" fmla="*/ 95 h 109"/>
                <a:gd name="T2" fmla="*/ 23 w 75"/>
                <a:gd name="T3" fmla="*/ 101 h 109"/>
                <a:gd name="T4" fmla="*/ 28 w 75"/>
                <a:gd name="T5" fmla="*/ 103 h 109"/>
                <a:gd name="T6" fmla="*/ 28 w 75"/>
                <a:gd name="T7" fmla="*/ 107 h 109"/>
                <a:gd name="T8" fmla="*/ 38 w 75"/>
                <a:gd name="T9" fmla="*/ 109 h 109"/>
                <a:gd name="T10" fmla="*/ 47 w 75"/>
                <a:gd name="T11" fmla="*/ 107 h 109"/>
                <a:gd name="T12" fmla="*/ 48 w 75"/>
                <a:gd name="T13" fmla="*/ 103 h 109"/>
                <a:gd name="T14" fmla="*/ 53 w 75"/>
                <a:gd name="T15" fmla="*/ 101 h 109"/>
                <a:gd name="T16" fmla="*/ 54 w 75"/>
                <a:gd name="T17" fmla="*/ 95 h 109"/>
                <a:gd name="T18" fmla="*/ 38 w 75"/>
                <a:gd name="T19" fmla="*/ 97 h 109"/>
                <a:gd name="T20" fmla="*/ 22 w 75"/>
                <a:gd name="T21" fmla="*/ 95 h 109"/>
                <a:gd name="T22" fmla="*/ 20 w 75"/>
                <a:gd name="T23" fmla="*/ 84 h 109"/>
                <a:gd name="T24" fmla="*/ 21 w 75"/>
                <a:gd name="T25" fmla="*/ 90 h 109"/>
                <a:gd name="T26" fmla="*/ 38 w 75"/>
                <a:gd name="T27" fmla="*/ 93 h 109"/>
                <a:gd name="T28" fmla="*/ 54 w 75"/>
                <a:gd name="T29" fmla="*/ 90 h 109"/>
                <a:gd name="T30" fmla="*/ 55 w 75"/>
                <a:gd name="T31" fmla="*/ 84 h 109"/>
                <a:gd name="T32" fmla="*/ 38 w 75"/>
                <a:gd name="T33" fmla="*/ 87 h 109"/>
                <a:gd name="T34" fmla="*/ 20 w 75"/>
                <a:gd name="T35" fmla="*/ 84 h 109"/>
                <a:gd name="T36" fmla="*/ 38 w 75"/>
                <a:gd name="T37" fmla="*/ 0 h 109"/>
                <a:gd name="T38" fmla="*/ 0 w 75"/>
                <a:gd name="T39" fmla="*/ 38 h 109"/>
                <a:gd name="T40" fmla="*/ 18 w 75"/>
                <a:gd name="T41" fmla="*/ 70 h 109"/>
                <a:gd name="T42" fmla="*/ 20 w 75"/>
                <a:gd name="T43" fmla="*/ 79 h 109"/>
                <a:gd name="T44" fmla="*/ 38 w 75"/>
                <a:gd name="T45" fmla="*/ 83 h 109"/>
                <a:gd name="T46" fmla="*/ 56 w 75"/>
                <a:gd name="T47" fmla="*/ 79 h 109"/>
                <a:gd name="T48" fmla="*/ 57 w 75"/>
                <a:gd name="T49" fmla="*/ 70 h 109"/>
                <a:gd name="T50" fmla="*/ 75 w 75"/>
                <a:gd name="T51" fmla="*/ 38 h 109"/>
                <a:gd name="T52" fmla="*/ 38 w 75"/>
                <a:gd name="T53" fmla="*/ 0 h 109"/>
                <a:gd name="T54" fmla="*/ 52 w 75"/>
                <a:gd name="T55" fmla="*/ 65 h 109"/>
                <a:gd name="T56" fmla="*/ 51 w 75"/>
                <a:gd name="T57" fmla="*/ 74 h 109"/>
                <a:gd name="T58" fmla="*/ 38 w 75"/>
                <a:gd name="T59" fmla="*/ 76 h 109"/>
                <a:gd name="T60" fmla="*/ 25 w 75"/>
                <a:gd name="T61" fmla="*/ 74 h 109"/>
                <a:gd name="T62" fmla="*/ 24 w 75"/>
                <a:gd name="T63" fmla="*/ 65 h 109"/>
                <a:gd name="T64" fmla="*/ 7 w 75"/>
                <a:gd name="T65" fmla="*/ 38 h 109"/>
                <a:gd name="T66" fmla="*/ 38 w 75"/>
                <a:gd name="T67" fmla="*/ 7 h 109"/>
                <a:gd name="T68" fmla="*/ 69 w 75"/>
                <a:gd name="T69" fmla="*/ 38 h 109"/>
                <a:gd name="T70" fmla="*/ 52 w 75"/>
                <a:gd name="T71" fmla="*/ 6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5" h="109">
                  <a:moveTo>
                    <a:pt x="22" y="95"/>
                  </a:moveTo>
                  <a:cubicBezTo>
                    <a:pt x="23" y="101"/>
                    <a:pt x="23" y="101"/>
                    <a:pt x="23" y="101"/>
                  </a:cubicBezTo>
                  <a:cubicBezTo>
                    <a:pt x="23" y="101"/>
                    <a:pt x="24" y="102"/>
                    <a:pt x="28" y="103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8" y="107"/>
                    <a:pt x="30" y="109"/>
                    <a:pt x="38" y="109"/>
                  </a:cubicBezTo>
                  <a:cubicBezTo>
                    <a:pt x="45" y="109"/>
                    <a:pt x="47" y="107"/>
                    <a:pt x="47" y="107"/>
                  </a:cubicBezTo>
                  <a:cubicBezTo>
                    <a:pt x="48" y="103"/>
                    <a:pt x="48" y="103"/>
                    <a:pt x="48" y="103"/>
                  </a:cubicBezTo>
                  <a:cubicBezTo>
                    <a:pt x="52" y="102"/>
                    <a:pt x="53" y="101"/>
                    <a:pt x="53" y="101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49" y="96"/>
                    <a:pt x="43" y="97"/>
                    <a:pt x="38" y="97"/>
                  </a:cubicBezTo>
                  <a:cubicBezTo>
                    <a:pt x="32" y="97"/>
                    <a:pt x="27" y="96"/>
                    <a:pt x="22" y="95"/>
                  </a:cubicBezTo>
                  <a:close/>
                  <a:moveTo>
                    <a:pt x="20" y="84"/>
                  </a:moveTo>
                  <a:cubicBezTo>
                    <a:pt x="21" y="90"/>
                    <a:pt x="21" y="90"/>
                    <a:pt x="21" y="90"/>
                  </a:cubicBezTo>
                  <a:cubicBezTo>
                    <a:pt x="26" y="92"/>
                    <a:pt x="32" y="93"/>
                    <a:pt x="38" y="93"/>
                  </a:cubicBezTo>
                  <a:cubicBezTo>
                    <a:pt x="44" y="93"/>
                    <a:pt x="49" y="92"/>
                    <a:pt x="54" y="90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0" y="86"/>
                    <a:pt x="44" y="87"/>
                    <a:pt x="38" y="87"/>
                  </a:cubicBezTo>
                  <a:cubicBezTo>
                    <a:pt x="32" y="87"/>
                    <a:pt x="26" y="86"/>
                    <a:pt x="20" y="84"/>
                  </a:cubicBezTo>
                  <a:close/>
                  <a:moveTo>
                    <a:pt x="38" y="0"/>
                  </a:moveTo>
                  <a:cubicBezTo>
                    <a:pt x="17" y="0"/>
                    <a:pt x="0" y="17"/>
                    <a:pt x="0" y="38"/>
                  </a:cubicBezTo>
                  <a:cubicBezTo>
                    <a:pt x="0" y="51"/>
                    <a:pt x="8" y="63"/>
                    <a:pt x="18" y="70"/>
                  </a:cubicBezTo>
                  <a:cubicBezTo>
                    <a:pt x="20" y="79"/>
                    <a:pt x="20" y="79"/>
                    <a:pt x="20" y="79"/>
                  </a:cubicBezTo>
                  <a:cubicBezTo>
                    <a:pt x="25" y="81"/>
                    <a:pt x="31" y="83"/>
                    <a:pt x="38" y="83"/>
                  </a:cubicBezTo>
                  <a:cubicBezTo>
                    <a:pt x="44" y="83"/>
                    <a:pt x="51" y="81"/>
                    <a:pt x="56" y="79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68" y="63"/>
                    <a:pt x="75" y="51"/>
                    <a:pt x="75" y="38"/>
                  </a:cubicBezTo>
                  <a:cubicBezTo>
                    <a:pt x="75" y="17"/>
                    <a:pt x="59" y="0"/>
                    <a:pt x="38" y="0"/>
                  </a:cubicBezTo>
                  <a:close/>
                  <a:moveTo>
                    <a:pt x="52" y="65"/>
                  </a:moveTo>
                  <a:cubicBezTo>
                    <a:pt x="51" y="74"/>
                    <a:pt x="51" y="74"/>
                    <a:pt x="51" y="74"/>
                  </a:cubicBezTo>
                  <a:cubicBezTo>
                    <a:pt x="51" y="74"/>
                    <a:pt x="47" y="76"/>
                    <a:pt x="38" y="76"/>
                  </a:cubicBezTo>
                  <a:cubicBezTo>
                    <a:pt x="28" y="76"/>
                    <a:pt x="25" y="74"/>
                    <a:pt x="25" y="74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14" y="60"/>
                    <a:pt x="7" y="50"/>
                    <a:pt x="7" y="38"/>
                  </a:cubicBezTo>
                  <a:cubicBezTo>
                    <a:pt x="7" y="21"/>
                    <a:pt x="21" y="7"/>
                    <a:pt x="38" y="7"/>
                  </a:cubicBezTo>
                  <a:cubicBezTo>
                    <a:pt x="55" y="7"/>
                    <a:pt x="69" y="21"/>
                    <a:pt x="69" y="38"/>
                  </a:cubicBezTo>
                  <a:cubicBezTo>
                    <a:pt x="69" y="50"/>
                    <a:pt x="62" y="60"/>
                    <a:pt x="52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100"/>
            <p:cNvSpPr>
              <a:spLocks noEditPoints="1"/>
            </p:cNvSpPr>
            <p:nvPr/>
          </p:nvSpPr>
          <p:spPr bwMode="auto">
            <a:xfrm>
              <a:off x="1306513" y="3524250"/>
              <a:ext cx="136525" cy="168275"/>
            </a:xfrm>
            <a:custGeom>
              <a:avLst/>
              <a:gdLst>
                <a:gd name="T0" fmla="*/ 26 w 43"/>
                <a:gd name="T1" fmla="*/ 4 h 53"/>
                <a:gd name="T2" fmla="*/ 28 w 43"/>
                <a:gd name="T3" fmla="*/ 2 h 53"/>
                <a:gd name="T4" fmla="*/ 26 w 43"/>
                <a:gd name="T5" fmla="*/ 0 h 53"/>
                <a:gd name="T6" fmla="*/ 0 w 43"/>
                <a:gd name="T7" fmla="*/ 26 h 53"/>
                <a:gd name="T8" fmla="*/ 2 w 43"/>
                <a:gd name="T9" fmla="*/ 28 h 53"/>
                <a:gd name="T10" fmla="*/ 4 w 43"/>
                <a:gd name="T11" fmla="*/ 26 h 53"/>
                <a:gd name="T12" fmla="*/ 26 w 43"/>
                <a:gd name="T13" fmla="*/ 4 h 53"/>
                <a:gd name="T14" fmla="*/ 38 w 43"/>
                <a:gd name="T15" fmla="*/ 32 h 53"/>
                <a:gd name="T16" fmla="*/ 34 w 43"/>
                <a:gd name="T17" fmla="*/ 40 h 53"/>
                <a:gd name="T18" fmla="*/ 26 w 43"/>
                <a:gd name="T19" fmla="*/ 24 h 53"/>
                <a:gd name="T20" fmla="*/ 17 w 43"/>
                <a:gd name="T21" fmla="*/ 40 h 53"/>
                <a:gd name="T22" fmla="*/ 14 w 43"/>
                <a:gd name="T23" fmla="*/ 32 h 53"/>
                <a:gd name="T24" fmla="*/ 9 w 43"/>
                <a:gd name="T25" fmla="*/ 35 h 53"/>
                <a:gd name="T26" fmla="*/ 17 w 43"/>
                <a:gd name="T27" fmla="*/ 53 h 53"/>
                <a:gd name="T28" fmla="*/ 26 w 43"/>
                <a:gd name="T29" fmla="*/ 37 h 53"/>
                <a:gd name="T30" fmla="*/ 35 w 43"/>
                <a:gd name="T31" fmla="*/ 53 h 53"/>
                <a:gd name="T32" fmla="*/ 43 w 43"/>
                <a:gd name="T33" fmla="*/ 35 h 53"/>
                <a:gd name="T34" fmla="*/ 38 w 43"/>
                <a:gd name="T35" fmla="*/ 3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53">
                  <a:moveTo>
                    <a:pt x="26" y="4"/>
                  </a:moveTo>
                  <a:cubicBezTo>
                    <a:pt x="27" y="4"/>
                    <a:pt x="28" y="3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ubicBezTo>
                    <a:pt x="11" y="0"/>
                    <a:pt x="0" y="11"/>
                    <a:pt x="0" y="26"/>
                  </a:cubicBezTo>
                  <a:cubicBezTo>
                    <a:pt x="0" y="27"/>
                    <a:pt x="1" y="28"/>
                    <a:pt x="2" y="28"/>
                  </a:cubicBezTo>
                  <a:cubicBezTo>
                    <a:pt x="3" y="28"/>
                    <a:pt x="4" y="27"/>
                    <a:pt x="4" y="26"/>
                  </a:cubicBezTo>
                  <a:cubicBezTo>
                    <a:pt x="4" y="14"/>
                    <a:pt x="14" y="4"/>
                    <a:pt x="26" y="4"/>
                  </a:cubicBezTo>
                  <a:close/>
                  <a:moveTo>
                    <a:pt x="38" y="32"/>
                  </a:moveTo>
                  <a:cubicBezTo>
                    <a:pt x="34" y="40"/>
                    <a:pt x="34" y="40"/>
                    <a:pt x="34" y="40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43" y="35"/>
                    <a:pt x="43" y="35"/>
                    <a:pt x="43" y="35"/>
                  </a:cubicBezTo>
                  <a:lnTo>
                    <a:pt x="38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" name="Group 19"/>
          <p:cNvGrpSpPr/>
          <p:nvPr/>
        </p:nvGrpSpPr>
        <p:grpSpPr>
          <a:xfrm>
            <a:off x="4576965" y="2976476"/>
            <a:ext cx="565150" cy="565150"/>
            <a:chOff x="3048001" y="3378200"/>
            <a:chExt cx="565150" cy="565150"/>
          </a:xfrm>
          <a:solidFill>
            <a:schemeClr val="bg1"/>
          </a:solidFill>
        </p:grpSpPr>
        <p:sp>
          <p:nvSpPr>
            <p:cNvPr id="18" name="Oval 101"/>
            <p:cNvSpPr>
              <a:spLocks noChangeArrowheads="1"/>
            </p:cNvSpPr>
            <p:nvPr/>
          </p:nvSpPr>
          <p:spPr bwMode="auto">
            <a:xfrm>
              <a:off x="3060701" y="3390900"/>
              <a:ext cx="539750" cy="539750"/>
            </a:xfrm>
            <a:prstGeom prst="ellipse">
              <a:avLst/>
            </a:prstGeom>
            <a:solidFill>
              <a:srgbClr val="545D79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102"/>
            <p:cNvSpPr>
              <a:spLocks noEditPoints="1"/>
            </p:cNvSpPr>
            <p:nvPr/>
          </p:nvSpPr>
          <p:spPr bwMode="auto">
            <a:xfrm>
              <a:off x="3048001" y="3378200"/>
              <a:ext cx="565150" cy="565150"/>
            </a:xfrm>
            <a:custGeom>
              <a:avLst/>
              <a:gdLst>
                <a:gd name="T0" fmla="*/ 89 w 178"/>
                <a:gd name="T1" fmla="*/ 178 h 178"/>
                <a:gd name="T2" fmla="*/ 0 w 178"/>
                <a:gd name="T3" fmla="*/ 89 h 178"/>
                <a:gd name="T4" fmla="*/ 89 w 178"/>
                <a:gd name="T5" fmla="*/ 0 h 178"/>
                <a:gd name="T6" fmla="*/ 178 w 178"/>
                <a:gd name="T7" fmla="*/ 89 h 178"/>
                <a:gd name="T8" fmla="*/ 89 w 178"/>
                <a:gd name="T9" fmla="*/ 178 h 178"/>
                <a:gd name="T10" fmla="*/ 89 w 178"/>
                <a:gd name="T11" fmla="*/ 8 h 178"/>
                <a:gd name="T12" fmla="*/ 8 w 178"/>
                <a:gd name="T13" fmla="*/ 89 h 178"/>
                <a:gd name="T14" fmla="*/ 89 w 178"/>
                <a:gd name="T15" fmla="*/ 170 h 178"/>
                <a:gd name="T16" fmla="*/ 170 w 178"/>
                <a:gd name="T17" fmla="*/ 89 h 178"/>
                <a:gd name="T18" fmla="*/ 89 w 178"/>
                <a:gd name="T19" fmla="*/ 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" h="178">
                  <a:moveTo>
                    <a:pt x="89" y="178"/>
                  </a:moveTo>
                  <a:cubicBezTo>
                    <a:pt x="40" y="178"/>
                    <a:pt x="0" y="138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138" y="0"/>
                    <a:pt x="178" y="40"/>
                    <a:pt x="178" y="89"/>
                  </a:cubicBezTo>
                  <a:cubicBezTo>
                    <a:pt x="178" y="138"/>
                    <a:pt x="138" y="178"/>
                    <a:pt x="89" y="178"/>
                  </a:cubicBezTo>
                  <a:close/>
                  <a:moveTo>
                    <a:pt x="89" y="8"/>
                  </a:moveTo>
                  <a:cubicBezTo>
                    <a:pt x="44" y="8"/>
                    <a:pt x="8" y="44"/>
                    <a:pt x="8" y="89"/>
                  </a:cubicBezTo>
                  <a:cubicBezTo>
                    <a:pt x="8" y="133"/>
                    <a:pt x="44" y="170"/>
                    <a:pt x="89" y="170"/>
                  </a:cubicBezTo>
                  <a:cubicBezTo>
                    <a:pt x="134" y="170"/>
                    <a:pt x="170" y="133"/>
                    <a:pt x="170" y="89"/>
                  </a:cubicBezTo>
                  <a:cubicBezTo>
                    <a:pt x="170" y="44"/>
                    <a:pt x="134" y="8"/>
                    <a:pt x="89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103"/>
            <p:cNvSpPr>
              <a:spLocks noEditPoints="1"/>
            </p:cNvSpPr>
            <p:nvPr/>
          </p:nvSpPr>
          <p:spPr bwMode="auto">
            <a:xfrm>
              <a:off x="3200401" y="3514725"/>
              <a:ext cx="260350" cy="327025"/>
            </a:xfrm>
            <a:custGeom>
              <a:avLst/>
              <a:gdLst>
                <a:gd name="T0" fmla="*/ 41 w 82"/>
                <a:gd name="T1" fmla="*/ 53 h 103"/>
                <a:gd name="T2" fmla="*/ 20 w 82"/>
                <a:gd name="T3" fmla="*/ 74 h 103"/>
                <a:gd name="T4" fmla="*/ 41 w 82"/>
                <a:gd name="T5" fmla="*/ 95 h 103"/>
                <a:gd name="T6" fmla="*/ 62 w 82"/>
                <a:gd name="T7" fmla="*/ 74 h 103"/>
                <a:gd name="T8" fmla="*/ 41 w 82"/>
                <a:gd name="T9" fmla="*/ 53 h 103"/>
                <a:gd name="T10" fmla="*/ 41 w 82"/>
                <a:gd name="T11" fmla="*/ 93 h 103"/>
                <a:gd name="T12" fmla="*/ 22 w 82"/>
                <a:gd name="T13" fmla="*/ 74 h 103"/>
                <a:gd name="T14" fmla="*/ 41 w 82"/>
                <a:gd name="T15" fmla="*/ 55 h 103"/>
                <a:gd name="T16" fmla="*/ 60 w 82"/>
                <a:gd name="T17" fmla="*/ 74 h 103"/>
                <a:gd name="T18" fmla="*/ 41 w 82"/>
                <a:gd name="T19" fmla="*/ 93 h 103"/>
                <a:gd name="T20" fmla="*/ 82 w 82"/>
                <a:gd name="T21" fmla="*/ 16 h 103"/>
                <a:gd name="T22" fmla="*/ 77 w 82"/>
                <a:gd name="T23" fmla="*/ 10 h 103"/>
                <a:gd name="T24" fmla="*/ 58 w 82"/>
                <a:gd name="T25" fmla="*/ 49 h 103"/>
                <a:gd name="T26" fmla="*/ 52 w 82"/>
                <a:gd name="T27" fmla="*/ 46 h 103"/>
                <a:gd name="T28" fmla="*/ 72 w 82"/>
                <a:gd name="T29" fmla="*/ 5 h 103"/>
                <a:gd name="T30" fmla="*/ 66 w 82"/>
                <a:gd name="T31" fmla="*/ 0 h 103"/>
                <a:gd name="T32" fmla="*/ 16 w 82"/>
                <a:gd name="T33" fmla="*/ 0 h 103"/>
                <a:gd name="T34" fmla="*/ 11 w 82"/>
                <a:gd name="T35" fmla="*/ 5 h 103"/>
                <a:gd name="T36" fmla="*/ 31 w 82"/>
                <a:gd name="T37" fmla="*/ 46 h 103"/>
                <a:gd name="T38" fmla="*/ 24 w 82"/>
                <a:gd name="T39" fmla="*/ 49 h 103"/>
                <a:gd name="T40" fmla="*/ 5 w 82"/>
                <a:gd name="T41" fmla="*/ 10 h 103"/>
                <a:gd name="T42" fmla="*/ 0 w 82"/>
                <a:gd name="T43" fmla="*/ 16 h 103"/>
                <a:gd name="T44" fmla="*/ 19 w 82"/>
                <a:gd name="T45" fmla="*/ 54 h 103"/>
                <a:gd name="T46" fmla="*/ 12 w 82"/>
                <a:gd name="T47" fmla="*/ 74 h 103"/>
                <a:gd name="T48" fmla="*/ 41 w 82"/>
                <a:gd name="T49" fmla="*/ 103 h 103"/>
                <a:gd name="T50" fmla="*/ 71 w 82"/>
                <a:gd name="T51" fmla="*/ 74 h 103"/>
                <a:gd name="T52" fmla="*/ 63 w 82"/>
                <a:gd name="T53" fmla="*/ 54 h 103"/>
                <a:gd name="T54" fmla="*/ 82 w 82"/>
                <a:gd name="T55" fmla="*/ 16 h 103"/>
                <a:gd name="T56" fmla="*/ 20 w 82"/>
                <a:gd name="T57" fmla="*/ 7 h 103"/>
                <a:gd name="T58" fmla="*/ 63 w 82"/>
                <a:gd name="T59" fmla="*/ 7 h 103"/>
                <a:gd name="T60" fmla="*/ 59 w 82"/>
                <a:gd name="T61" fmla="*/ 15 h 103"/>
                <a:gd name="T62" fmla="*/ 23 w 82"/>
                <a:gd name="T63" fmla="*/ 15 h 103"/>
                <a:gd name="T64" fmla="*/ 20 w 82"/>
                <a:gd name="T65" fmla="*/ 7 h 103"/>
                <a:gd name="T66" fmla="*/ 27 w 82"/>
                <a:gd name="T67" fmla="*/ 22 h 103"/>
                <a:gd name="T68" fmla="*/ 55 w 82"/>
                <a:gd name="T69" fmla="*/ 22 h 103"/>
                <a:gd name="T70" fmla="*/ 44 w 82"/>
                <a:gd name="T71" fmla="*/ 44 h 103"/>
                <a:gd name="T72" fmla="*/ 41 w 82"/>
                <a:gd name="T73" fmla="*/ 44 h 103"/>
                <a:gd name="T74" fmla="*/ 38 w 82"/>
                <a:gd name="T75" fmla="*/ 44 h 103"/>
                <a:gd name="T76" fmla="*/ 27 w 82"/>
                <a:gd name="T77" fmla="*/ 22 h 103"/>
                <a:gd name="T78" fmla="*/ 64 w 82"/>
                <a:gd name="T79" fmla="*/ 74 h 103"/>
                <a:gd name="T80" fmla="*/ 41 w 82"/>
                <a:gd name="T81" fmla="*/ 97 h 103"/>
                <a:gd name="T82" fmla="*/ 18 w 82"/>
                <a:gd name="T83" fmla="*/ 74 h 103"/>
                <a:gd name="T84" fmla="*/ 41 w 82"/>
                <a:gd name="T85" fmla="*/ 51 h 103"/>
                <a:gd name="T86" fmla="*/ 64 w 82"/>
                <a:gd name="T87" fmla="*/ 74 h 103"/>
                <a:gd name="T88" fmla="*/ 44 w 82"/>
                <a:gd name="T89" fmla="*/ 61 h 103"/>
                <a:gd name="T90" fmla="*/ 41 w 82"/>
                <a:gd name="T91" fmla="*/ 61 h 103"/>
                <a:gd name="T92" fmla="*/ 34 w 82"/>
                <a:gd name="T93" fmla="*/ 65 h 103"/>
                <a:gd name="T94" fmla="*/ 34 w 82"/>
                <a:gd name="T95" fmla="*/ 68 h 103"/>
                <a:gd name="T96" fmla="*/ 39 w 82"/>
                <a:gd name="T97" fmla="*/ 68 h 103"/>
                <a:gd name="T98" fmla="*/ 39 w 82"/>
                <a:gd name="T99" fmla="*/ 83 h 103"/>
                <a:gd name="T100" fmla="*/ 36 w 82"/>
                <a:gd name="T101" fmla="*/ 83 h 103"/>
                <a:gd name="T102" fmla="*/ 36 w 82"/>
                <a:gd name="T103" fmla="*/ 86 h 103"/>
                <a:gd name="T104" fmla="*/ 47 w 82"/>
                <a:gd name="T105" fmla="*/ 86 h 103"/>
                <a:gd name="T106" fmla="*/ 47 w 82"/>
                <a:gd name="T107" fmla="*/ 83 h 103"/>
                <a:gd name="T108" fmla="*/ 44 w 82"/>
                <a:gd name="T109" fmla="*/ 83 h 103"/>
                <a:gd name="T110" fmla="*/ 44 w 82"/>
                <a:gd name="T111" fmla="*/ 6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" h="103">
                  <a:moveTo>
                    <a:pt x="41" y="53"/>
                  </a:moveTo>
                  <a:cubicBezTo>
                    <a:pt x="29" y="53"/>
                    <a:pt x="20" y="62"/>
                    <a:pt x="20" y="74"/>
                  </a:cubicBezTo>
                  <a:cubicBezTo>
                    <a:pt x="20" y="85"/>
                    <a:pt x="29" y="95"/>
                    <a:pt x="41" y="95"/>
                  </a:cubicBezTo>
                  <a:cubicBezTo>
                    <a:pt x="53" y="95"/>
                    <a:pt x="62" y="85"/>
                    <a:pt x="62" y="74"/>
                  </a:cubicBezTo>
                  <a:cubicBezTo>
                    <a:pt x="62" y="62"/>
                    <a:pt x="53" y="53"/>
                    <a:pt x="41" y="53"/>
                  </a:cubicBezTo>
                  <a:close/>
                  <a:moveTo>
                    <a:pt x="41" y="93"/>
                  </a:moveTo>
                  <a:cubicBezTo>
                    <a:pt x="31" y="93"/>
                    <a:pt x="22" y="84"/>
                    <a:pt x="22" y="74"/>
                  </a:cubicBezTo>
                  <a:cubicBezTo>
                    <a:pt x="22" y="63"/>
                    <a:pt x="31" y="55"/>
                    <a:pt x="41" y="55"/>
                  </a:cubicBezTo>
                  <a:cubicBezTo>
                    <a:pt x="52" y="55"/>
                    <a:pt x="60" y="63"/>
                    <a:pt x="60" y="74"/>
                  </a:cubicBezTo>
                  <a:cubicBezTo>
                    <a:pt x="60" y="84"/>
                    <a:pt x="52" y="93"/>
                    <a:pt x="41" y="93"/>
                  </a:cubicBezTo>
                  <a:close/>
                  <a:moveTo>
                    <a:pt x="82" y="16"/>
                  </a:moveTo>
                  <a:cubicBezTo>
                    <a:pt x="77" y="10"/>
                    <a:pt x="77" y="10"/>
                    <a:pt x="77" y="10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6" y="48"/>
                    <a:pt x="54" y="47"/>
                    <a:pt x="52" y="46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28" y="47"/>
                    <a:pt x="26" y="48"/>
                    <a:pt x="24" y="4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4" y="60"/>
                    <a:pt x="12" y="66"/>
                    <a:pt x="12" y="74"/>
                  </a:cubicBezTo>
                  <a:cubicBezTo>
                    <a:pt x="12" y="90"/>
                    <a:pt x="25" y="103"/>
                    <a:pt x="41" y="103"/>
                  </a:cubicBezTo>
                  <a:cubicBezTo>
                    <a:pt x="57" y="103"/>
                    <a:pt x="71" y="90"/>
                    <a:pt x="71" y="74"/>
                  </a:cubicBezTo>
                  <a:cubicBezTo>
                    <a:pt x="71" y="66"/>
                    <a:pt x="68" y="60"/>
                    <a:pt x="63" y="54"/>
                  </a:cubicBezTo>
                  <a:lnTo>
                    <a:pt x="82" y="16"/>
                  </a:lnTo>
                  <a:close/>
                  <a:moveTo>
                    <a:pt x="20" y="7"/>
                  </a:moveTo>
                  <a:cubicBezTo>
                    <a:pt x="63" y="7"/>
                    <a:pt x="63" y="7"/>
                    <a:pt x="63" y="7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23" y="15"/>
                    <a:pt x="23" y="15"/>
                    <a:pt x="23" y="15"/>
                  </a:cubicBezTo>
                  <a:lnTo>
                    <a:pt x="20" y="7"/>
                  </a:lnTo>
                  <a:close/>
                  <a:moveTo>
                    <a:pt x="27" y="22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3" y="44"/>
                    <a:pt x="42" y="44"/>
                    <a:pt x="41" y="44"/>
                  </a:cubicBezTo>
                  <a:cubicBezTo>
                    <a:pt x="40" y="44"/>
                    <a:pt x="39" y="44"/>
                    <a:pt x="38" y="44"/>
                  </a:cubicBezTo>
                  <a:lnTo>
                    <a:pt x="27" y="22"/>
                  </a:lnTo>
                  <a:close/>
                  <a:moveTo>
                    <a:pt x="64" y="74"/>
                  </a:moveTo>
                  <a:cubicBezTo>
                    <a:pt x="64" y="86"/>
                    <a:pt x="54" y="97"/>
                    <a:pt x="41" y="97"/>
                  </a:cubicBezTo>
                  <a:cubicBezTo>
                    <a:pt x="28" y="97"/>
                    <a:pt x="18" y="86"/>
                    <a:pt x="18" y="74"/>
                  </a:cubicBezTo>
                  <a:cubicBezTo>
                    <a:pt x="18" y="61"/>
                    <a:pt x="28" y="51"/>
                    <a:pt x="41" y="51"/>
                  </a:cubicBezTo>
                  <a:cubicBezTo>
                    <a:pt x="54" y="51"/>
                    <a:pt x="64" y="61"/>
                    <a:pt x="64" y="74"/>
                  </a:cubicBezTo>
                  <a:close/>
                  <a:moveTo>
                    <a:pt x="44" y="61"/>
                  </a:moveTo>
                  <a:cubicBezTo>
                    <a:pt x="41" y="61"/>
                    <a:pt x="41" y="61"/>
                    <a:pt x="41" y="61"/>
                  </a:cubicBezTo>
                  <a:cubicBezTo>
                    <a:pt x="41" y="61"/>
                    <a:pt x="40" y="65"/>
                    <a:pt x="34" y="65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4" y="83"/>
                    <a:pt x="44" y="83"/>
                    <a:pt x="44" y="83"/>
                  </a:cubicBezTo>
                  <a:lnTo>
                    <a:pt x="44" y="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1" name="Group 38"/>
          <p:cNvGrpSpPr/>
          <p:nvPr/>
        </p:nvGrpSpPr>
        <p:grpSpPr>
          <a:xfrm>
            <a:off x="6520065" y="2976476"/>
            <a:ext cx="565150" cy="565150"/>
            <a:chOff x="4991101" y="3378200"/>
            <a:chExt cx="565150" cy="565150"/>
          </a:xfrm>
          <a:solidFill>
            <a:schemeClr val="bg1"/>
          </a:solidFill>
        </p:grpSpPr>
        <p:sp>
          <p:nvSpPr>
            <p:cNvPr id="22" name="Oval 104"/>
            <p:cNvSpPr>
              <a:spLocks noChangeArrowheads="1"/>
            </p:cNvSpPr>
            <p:nvPr/>
          </p:nvSpPr>
          <p:spPr bwMode="auto">
            <a:xfrm>
              <a:off x="5003801" y="3390900"/>
              <a:ext cx="539750" cy="539750"/>
            </a:xfrm>
            <a:prstGeom prst="ellipse">
              <a:avLst/>
            </a:prstGeom>
            <a:solidFill>
              <a:srgbClr val="6366AD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105"/>
            <p:cNvSpPr>
              <a:spLocks noEditPoints="1"/>
            </p:cNvSpPr>
            <p:nvPr/>
          </p:nvSpPr>
          <p:spPr bwMode="auto">
            <a:xfrm>
              <a:off x="4991101" y="3378200"/>
              <a:ext cx="565150" cy="565150"/>
            </a:xfrm>
            <a:custGeom>
              <a:avLst/>
              <a:gdLst>
                <a:gd name="T0" fmla="*/ 89 w 178"/>
                <a:gd name="T1" fmla="*/ 178 h 178"/>
                <a:gd name="T2" fmla="*/ 0 w 178"/>
                <a:gd name="T3" fmla="*/ 89 h 178"/>
                <a:gd name="T4" fmla="*/ 89 w 178"/>
                <a:gd name="T5" fmla="*/ 0 h 178"/>
                <a:gd name="T6" fmla="*/ 178 w 178"/>
                <a:gd name="T7" fmla="*/ 89 h 178"/>
                <a:gd name="T8" fmla="*/ 89 w 178"/>
                <a:gd name="T9" fmla="*/ 178 h 178"/>
                <a:gd name="T10" fmla="*/ 89 w 178"/>
                <a:gd name="T11" fmla="*/ 8 h 178"/>
                <a:gd name="T12" fmla="*/ 8 w 178"/>
                <a:gd name="T13" fmla="*/ 89 h 178"/>
                <a:gd name="T14" fmla="*/ 89 w 178"/>
                <a:gd name="T15" fmla="*/ 170 h 178"/>
                <a:gd name="T16" fmla="*/ 170 w 178"/>
                <a:gd name="T17" fmla="*/ 89 h 178"/>
                <a:gd name="T18" fmla="*/ 89 w 178"/>
                <a:gd name="T19" fmla="*/ 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" h="178">
                  <a:moveTo>
                    <a:pt x="89" y="178"/>
                  </a:moveTo>
                  <a:cubicBezTo>
                    <a:pt x="40" y="178"/>
                    <a:pt x="0" y="138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139" y="0"/>
                    <a:pt x="178" y="40"/>
                    <a:pt x="178" y="89"/>
                  </a:cubicBezTo>
                  <a:cubicBezTo>
                    <a:pt x="178" y="138"/>
                    <a:pt x="139" y="178"/>
                    <a:pt x="89" y="178"/>
                  </a:cubicBezTo>
                  <a:close/>
                  <a:moveTo>
                    <a:pt x="89" y="8"/>
                  </a:moveTo>
                  <a:cubicBezTo>
                    <a:pt x="45" y="8"/>
                    <a:pt x="8" y="44"/>
                    <a:pt x="8" y="89"/>
                  </a:cubicBezTo>
                  <a:cubicBezTo>
                    <a:pt x="8" y="133"/>
                    <a:pt x="45" y="170"/>
                    <a:pt x="89" y="170"/>
                  </a:cubicBezTo>
                  <a:cubicBezTo>
                    <a:pt x="134" y="170"/>
                    <a:pt x="170" y="133"/>
                    <a:pt x="170" y="89"/>
                  </a:cubicBezTo>
                  <a:cubicBezTo>
                    <a:pt x="170" y="44"/>
                    <a:pt x="134" y="8"/>
                    <a:pt x="8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106"/>
            <p:cNvSpPr>
              <a:spLocks noEditPoints="1"/>
            </p:cNvSpPr>
            <p:nvPr/>
          </p:nvSpPr>
          <p:spPr bwMode="auto">
            <a:xfrm>
              <a:off x="5121276" y="3533775"/>
              <a:ext cx="307975" cy="263525"/>
            </a:xfrm>
            <a:custGeom>
              <a:avLst/>
              <a:gdLst>
                <a:gd name="T0" fmla="*/ 4 w 97"/>
                <a:gd name="T1" fmla="*/ 79 h 83"/>
                <a:gd name="T2" fmla="*/ 7 w 97"/>
                <a:gd name="T3" fmla="*/ 83 h 83"/>
                <a:gd name="T4" fmla="*/ 25 w 97"/>
                <a:gd name="T5" fmla="*/ 83 h 83"/>
                <a:gd name="T6" fmla="*/ 25 w 97"/>
                <a:gd name="T7" fmla="*/ 45 h 83"/>
                <a:gd name="T8" fmla="*/ 4 w 97"/>
                <a:gd name="T9" fmla="*/ 67 h 83"/>
                <a:gd name="T10" fmla="*/ 4 w 97"/>
                <a:gd name="T11" fmla="*/ 79 h 83"/>
                <a:gd name="T12" fmla="*/ 34 w 97"/>
                <a:gd name="T13" fmla="*/ 54 h 83"/>
                <a:gd name="T14" fmla="*/ 34 w 97"/>
                <a:gd name="T15" fmla="*/ 83 h 83"/>
                <a:gd name="T16" fmla="*/ 56 w 97"/>
                <a:gd name="T17" fmla="*/ 83 h 83"/>
                <a:gd name="T18" fmla="*/ 56 w 97"/>
                <a:gd name="T19" fmla="*/ 57 h 83"/>
                <a:gd name="T20" fmla="*/ 46 w 97"/>
                <a:gd name="T21" fmla="*/ 66 h 83"/>
                <a:gd name="T22" fmla="*/ 34 w 97"/>
                <a:gd name="T23" fmla="*/ 54 h 83"/>
                <a:gd name="T24" fmla="*/ 64 w 97"/>
                <a:gd name="T25" fmla="*/ 48 h 83"/>
                <a:gd name="T26" fmla="*/ 64 w 97"/>
                <a:gd name="T27" fmla="*/ 83 h 83"/>
                <a:gd name="T28" fmla="*/ 82 w 97"/>
                <a:gd name="T29" fmla="*/ 83 h 83"/>
                <a:gd name="T30" fmla="*/ 86 w 97"/>
                <a:gd name="T31" fmla="*/ 79 h 83"/>
                <a:gd name="T32" fmla="*/ 86 w 97"/>
                <a:gd name="T33" fmla="*/ 45 h 83"/>
                <a:gd name="T34" fmla="*/ 86 w 97"/>
                <a:gd name="T35" fmla="*/ 26 h 83"/>
                <a:gd name="T36" fmla="*/ 67 w 97"/>
                <a:gd name="T37" fmla="*/ 45 h 83"/>
                <a:gd name="T38" fmla="*/ 64 w 97"/>
                <a:gd name="T39" fmla="*/ 48 h 83"/>
                <a:gd name="T40" fmla="*/ 77 w 97"/>
                <a:gd name="T41" fmla="*/ 2 h 83"/>
                <a:gd name="T42" fmla="*/ 74 w 97"/>
                <a:gd name="T43" fmla="*/ 6 h 83"/>
                <a:gd name="T44" fmla="*/ 78 w 97"/>
                <a:gd name="T45" fmla="*/ 9 h 83"/>
                <a:gd name="T46" fmla="*/ 82 w 97"/>
                <a:gd name="T47" fmla="*/ 9 h 83"/>
                <a:gd name="T48" fmla="*/ 46 w 97"/>
                <a:gd name="T49" fmla="*/ 45 h 83"/>
                <a:gd name="T50" fmla="*/ 25 w 97"/>
                <a:gd name="T51" fmla="*/ 24 h 83"/>
                <a:gd name="T52" fmla="*/ 1 w 97"/>
                <a:gd name="T53" fmla="*/ 48 h 83"/>
                <a:gd name="T54" fmla="*/ 1 w 97"/>
                <a:gd name="T55" fmla="*/ 54 h 83"/>
                <a:gd name="T56" fmla="*/ 7 w 97"/>
                <a:gd name="T57" fmla="*/ 54 h 83"/>
                <a:gd name="T58" fmla="*/ 25 w 97"/>
                <a:gd name="T59" fmla="*/ 35 h 83"/>
                <a:gd name="T60" fmla="*/ 46 w 97"/>
                <a:gd name="T61" fmla="*/ 56 h 83"/>
                <a:gd name="T62" fmla="*/ 88 w 97"/>
                <a:gd name="T63" fmla="*/ 15 h 83"/>
                <a:gd name="T64" fmla="*/ 87 w 97"/>
                <a:gd name="T65" fmla="*/ 19 h 83"/>
                <a:gd name="T66" fmla="*/ 91 w 97"/>
                <a:gd name="T67" fmla="*/ 23 h 83"/>
                <a:gd name="T68" fmla="*/ 91 w 97"/>
                <a:gd name="T69" fmla="*/ 23 h 83"/>
                <a:gd name="T70" fmla="*/ 95 w 97"/>
                <a:gd name="T71" fmla="*/ 19 h 83"/>
                <a:gd name="T72" fmla="*/ 97 w 97"/>
                <a:gd name="T73" fmla="*/ 0 h 83"/>
                <a:gd name="T74" fmla="*/ 77 w 97"/>
                <a:gd name="T75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7" h="83">
                  <a:moveTo>
                    <a:pt x="4" y="79"/>
                  </a:moveTo>
                  <a:cubicBezTo>
                    <a:pt x="4" y="81"/>
                    <a:pt x="5" y="83"/>
                    <a:pt x="7" y="83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4" y="67"/>
                    <a:pt x="4" y="67"/>
                    <a:pt x="4" y="67"/>
                  </a:cubicBezTo>
                  <a:lnTo>
                    <a:pt x="4" y="79"/>
                  </a:lnTo>
                  <a:close/>
                  <a:moveTo>
                    <a:pt x="34" y="54"/>
                  </a:moveTo>
                  <a:cubicBezTo>
                    <a:pt x="34" y="83"/>
                    <a:pt x="34" y="83"/>
                    <a:pt x="34" y="83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46" y="66"/>
                    <a:pt x="46" y="66"/>
                    <a:pt x="46" y="66"/>
                  </a:cubicBezTo>
                  <a:lnTo>
                    <a:pt x="34" y="54"/>
                  </a:lnTo>
                  <a:close/>
                  <a:moveTo>
                    <a:pt x="64" y="48"/>
                  </a:moveTo>
                  <a:cubicBezTo>
                    <a:pt x="64" y="83"/>
                    <a:pt x="64" y="83"/>
                    <a:pt x="64" y="83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4" y="83"/>
                    <a:pt x="86" y="81"/>
                    <a:pt x="86" y="79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67" y="45"/>
                    <a:pt x="67" y="45"/>
                    <a:pt x="67" y="45"/>
                  </a:cubicBezTo>
                  <a:lnTo>
                    <a:pt x="64" y="48"/>
                  </a:lnTo>
                  <a:close/>
                  <a:moveTo>
                    <a:pt x="77" y="2"/>
                  </a:moveTo>
                  <a:cubicBezTo>
                    <a:pt x="75" y="2"/>
                    <a:pt x="74" y="4"/>
                    <a:pt x="74" y="6"/>
                  </a:cubicBezTo>
                  <a:cubicBezTo>
                    <a:pt x="74" y="8"/>
                    <a:pt x="76" y="10"/>
                    <a:pt x="78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0" y="50"/>
                    <a:pt x="0" y="52"/>
                    <a:pt x="1" y="54"/>
                  </a:cubicBezTo>
                  <a:cubicBezTo>
                    <a:pt x="3" y="55"/>
                    <a:pt x="5" y="55"/>
                    <a:pt x="7" y="54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7" y="19"/>
                    <a:pt x="87" y="19"/>
                    <a:pt x="87" y="19"/>
                  </a:cubicBezTo>
                  <a:cubicBezTo>
                    <a:pt x="87" y="21"/>
                    <a:pt x="89" y="23"/>
                    <a:pt x="91" y="23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3" y="23"/>
                    <a:pt x="95" y="21"/>
                    <a:pt x="95" y="19"/>
                  </a:cubicBezTo>
                  <a:cubicBezTo>
                    <a:pt x="97" y="0"/>
                    <a:pt x="97" y="0"/>
                    <a:pt x="97" y="0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5" name="Group 39"/>
          <p:cNvGrpSpPr/>
          <p:nvPr/>
        </p:nvGrpSpPr>
        <p:grpSpPr>
          <a:xfrm>
            <a:off x="8464752" y="2976476"/>
            <a:ext cx="565150" cy="565150"/>
            <a:chOff x="6935788" y="3378200"/>
            <a:chExt cx="565150" cy="565150"/>
          </a:xfrm>
          <a:solidFill>
            <a:schemeClr val="bg1"/>
          </a:solidFill>
        </p:grpSpPr>
        <p:sp>
          <p:nvSpPr>
            <p:cNvPr id="26" name="Oval 107"/>
            <p:cNvSpPr>
              <a:spLocks noChangeArrowheads="1"/>
            </p:cNvSpPr>
            <p:nvPr/>
          </p:nvSpPr>
          <p:spPr bwMode="auto">
            <a:xfrm>
              <a:off x="6948488" y="3390900"/>
              <a:ext cx="539750" cy="539750"/>
            </a:xfrm>
            <a:prstGeom prst="ellipse">
              <a:avLst/>
            </a:prstGeom>
            <a:solidFill>
              <a:srgbClr val="545D79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Freeform 108"/>
            <p:cNvSpPr>
              <a:spLocks noEditPoints="1"/>
            </p:cNvSpPr>
            <p:nvPr/>
          </p:nvSpPr>
          <p:spPr bwMode="auto">
            <a:xfrm>
              <a:off x="6935788" y="3378200"/>
              <a:ext cx="565150" cy="565150"/>
            </a:xfrm>
            <a:custGeom>
              <a:avLst/>
              <a:gdLst>
                <a:gd name="T0" fmla="*/ 89 w 178"/>
                <a:gd name="T1" fmla="*/ 178 h 178"/>
                <a:gd name="T2" fmla="*/ 0 w 178"/>
                <a:gd name="T3" fmla="*/ 89 h 178"/>
                <a:gd name="T4" fmla="*/ 89 w 178"/>
                <a:gd name="T5" fmla="*/ 0 h 178"/>
                <a:gd name="T6" fmla="*/ 178 w 178"/>
                <a:gd name="T7" fmla="*/ 89 h 178"/>
                <a:gd name="T8" fmla="*/ 89 w 178"/>
                <a:gd name="T9" fmla="*/ 178 h 178"/>
                <a:gd name="T10" fmla="*/ 89 w 178"/>
                <a:gd name="T11" fmla="*/ 8 h 178"/>
                <a:gd name="T12" fmla="*/ 8 w 178"/>
                <a:gd name="T13" fmla="*/ 89 h 178"/>
                <a:gd name="T14" fmla="*/ 89 w 178"/>
                <a:gd name="T15" fmla="*/ 170 h 178"/>
                <a:gd name="T16" fmla="*/ 170 w 178"/>
                <a:gd name="T17" fmla="*/ 89 h 178"/>
                <a:gd name="T18" fmla="*/ 89 w 178"/>
                <a:gd name="T19" fmla="*/ 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" h="178">
                  <a:moveTo>
                    <a:pt x="89" y="178"/>
                  </a:moveTo>
                  <a:cubicBezTo>
                    <a:pt x="40" y="178"/>
                    <a:pt x="0" y="138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138" y="0"/>
                    <a:pt x="178" y="40"/>
                    <a:pt x="178" y="89"/>
                  </a:cubicBezTo>
                  <a:cubicBezTo>
                    <a:pt x="178" y="138"/>
                    <a:pt x="138" y="178"/>
                    <a:pt x="89" y="178"/>
                  </a:cubicBezTo>
                  <a:close/>
                  <a:moveTo>
                    <a:pt x="89" y="8"/>
                  </a:moveTo>
                  <a:cubicBezTo>
                    <a:pt x="44" y="8"/>
                    <a:pt x="8" y="44"/>
                    <a:pt x="8" y="89"/>
                  </a:cubicBezTo>
                  <a:cubicBezTo>
                    <a:pt x="8" y="133"/>
                    <a:pt x="44" y="170"/>
                    <a:pt x="89" y="170"/>
                  </a:cubicBezTo>
                  <a:cubicBezTo>
                    <a:pt x="133" y="170"/>
                    <a:pt x="170" y="133"/>
                    <a:pt x="170" y="89"/>
                  </a:cubicBezTo>
                  <a:cubicBezTo>
                    <a:pt x="170" y="44"/>
                    <a:pt x="133" y="8"/>
                    <a:pt x="8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Freeform 109"/>
            <p:cNvSpPr>
              <a:spLocks noEditPoints="1"/>
            </p:cNvSpPr>
            <p:nvPr/>
          </p:nvSpPr>
          <p:spPr bwMode="auto">
            <a:xfrm>
              <a:off x="7075488" y="3492500"/>
              <a:ext cx="314325" cy="323850"/>
            </a:xfrm>
            <a:custGeom>
              <a:avLst/>
              <a:gdLst>
                <a:gd name="T0" fmla="*/ 85 w 99"/>
                <a:gd name="T1" fmla="*/ 70 h 102"/>
                <a:gd name="T2" fmla="*/ 83 w 99"/>
                <a:gd name="T3" fmla="*/ 70 h 102"/>
                <a:gd name="T4" fmla="*/ 67 w 99"/>
                <a:gd name="T5" fmla="*/ 86 h 102"/>
                <a:gd name="T6" fmla="*/ 70 w 99"/>
                <a:gd name="T7" fmla="*/ 96 h 102"/>
                <a:gd name="T8" fmla="*/ 83 w 99"/>
                <a:gd name="T9" fmla="*/ 102 h 102"/>
                <a:gd name="T10" fmla="*/ 99 w 99"/>
                <a:gd name="T11" fmla="*/ 86 h 102"/>
                <a:gd name="T12" fmla="*/ 85 w 99"/>
                <a:gd name="T13" fmla="*/ 70 h 102"/>
                <a:gd name="T14" fmla="*/ 93 w 99"/>
                <a:gd name="T15" fmla="*/ 88 h 102"/>
                <a:gd name="T16" fmla="*/ 85 w 99"/>
                <a:gd name="T17" fmla="*/ 88 h 102"/>
                <a:gd name="T18" fmla="*/ 85 w 99"/>
                <a:gd name="T19" fmla="*/ 96 h 102"/>
                <a:gd name="T20" fmla="*/ 81 w 99"/>
                <a:gd name="T21" fmla="*/ 96 h 102"/>
                <a:gd name="T22" fmla="*/ 81 w 99"/>
                <a:gd name="T23" fmla="*/ 88 h 102"/>
                <a:gd name="T24" fmla="*/ 73 w 99"/>
                <a:gd name="T25" fmla="*/ 88 h 102"/>
                <a:gd name="T26" fmla="*/ 73 w 99"/>
                <a:gd name="T27" fmla="*/ 84 h 102"/>
                <a:gd name="T28" fmla="*/ 81 w 99"/>
                <a:gd name="T29" fmla="*/ 84 h 102"/>
                <a:gd name="T30" fmla="*/ 81 w 99"/>
                <a:gd name="T31" fmla="*/ 76 h 102"/>
                <a:gd name="T32" fmla="*/ 85 w 99"/>
                <a:gd name="T33" fmla="*/ 76 h 102"/>
                <a:gd name="T34" fmla="*/ 85 w 99"/>
                <a:gd name="T35" fmla="*/ 84 h 102"/>
                <a:gd name="T36" fmla="*/ 93 w 99"/>
                <a:gd name="T37" fmla="*/ 84 h 102"/>
                <a:gd name="T38" fmla="*/ 93 w 99"/>
                <a:gd name="T39" fmla="*/ 88 h 102"/>
                <a:gd name="T40" fmla="*/ 83 w 99"/>
                <a:gd name="T41" fmla="*/ 64 h 102"/>
                <a:gd name="T42" fmla="*/ 83 w 99"/>
                <a:gd name="T43" fmla="*/ 64 h 102"/>
                <a:gd name="T44" fmla="*/ 83 w 99"/>
                <a:gd name="T45" fmla="*/ 64 h 102"/>
                <a:gd name="T46" fmla="*/ 69 w 99"/>
                <a:gd name="T47" fmla="*/ 55 h 102"/>
                <a:gd name="T48" fmla="*/ 58 w 99"/>
                <a:gd name="T49" fmla="*/ 49 h 102"/>
                <a:gd name="T50" fmla="*/ 54 w 99"/>
                <a:gd name="T51" fmla="*/ 46 h 102"/>
                <a:gd name="T52" fmla="*/ 53 w 99"/>
                <a:gd name="T53" fmla="*/ 41 h 102"/>
                <a:gd name="T54" fmla="*/ 57 w 99"/>
                <a:gd name="T55" fmla="*/ 33 h 102"/>
                <a:gd name="T56" fmla="*/ 60 w 99"/>
                <a:gd name="T57" fmla="*/ 26 h 102"/>
                <a:gd name="T58" fmla="*/ 59 w 99"/>
                <a:gd name="T59" fmla="*/ 24 h 102"/>
                <a:gd name="T60" fmla="*/ 57 w 99"/>
                <a:gd name="T61" fmla="*/ 8 h 102"/>
                <a:gd name="T62" fmla="*/ 47 w 99"/>
                <a:gd name="T63" fmla="*/ 2 h 102"/>
                <a:gd name="T64" fmla="*/ 43 w 99"/>
                <a:gd name="T65" fmla="*/ 1 h 102"/>
                <a:gd name="T66" fmla="*/ 38 w 99"/>
                <a:gd name="T67" fmla="*/ 0 h 102"/>
                <a:gd name="T68" fmla="*/ 39 w 99"/>
                <a:gd name="T69" fmla="*/ 2 h 102"/>
                <a:gd name="T70" fmla="*/ 29 w 99"/>
                <a:gd name="T71" fmla="*/ 8 h 102"/>
                <a:gd name="T72" fmla="*/ 27 w 99"/>
                <a:gd name="T73" fmla="*/ 24 h 102"/>
                <a:gd name="T74" fmla="*/ 26 w 99"/>
                <a:gd name="T75" fmla="*/ 26 h 102"/>
                <a:gd name="T76" fmla="*/ 29 w 99"/>
                <a:gd name="T77" fmla="*/ 33 h 102"/>
                <a:gd name="T78" fmla="*/ 33 w 99"/>
                <a:gd name="T79" fmla="*/ 41 h 102"/>
                <a:gd name="T80" fmla="*/ 32 w 99"/>
                <a:gd name="T81" fmla="*/ 46 h 102"/>
                <a:gd name="T82" fmla="*/ 28 w 99"/>
                <a:gd name="T83" fmla="*/ 49 h 102"/>
                <a:gd name="T84" fmla="*/ 17 w 99"/>
                <a:gd name="T85" fmla="*/ 55 h 102"/>
                <a:gd name="T86" fmla="*/ 2 w 99"/>
                <a:gd name="T87" fmla="*/ 64 h 102"/>
                <a:gd name="T88" fmla="*/ 0 w 99"/>
                <a:gd name="T89" fmla="*/ 87 h 102"/>
                <a:gd name="T90" fmla="*/ 0 w 99"/>
                <a:gd name="T91" fmla="*/ 88 h 102"/>
                <a:gd name="T92" fmla="*/ 0 w 99"/>
                <a:gd name="T93" fmla="*/ 88 h 102"/>
                <a:gd name="T94" fmla="*/ 43 w 99"/>
                <a:gd name="T95" fmla="*/ 100 h 102"/>
                <a:gd name="T96" fmla="*/ 64 w 99"/>
                <a:gd name="T97" fmla="*/ 97 h 102"/>
                <a:gd name="T98" fmla="*/ 61 w 99"/>
                <a:gd name="T99" fmla="*/ 86 h 102"/>
                <a:gd name="T100" fmla="*/ 83 w 99"/>
                <a:gd name="T101" fmla="*/ 6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" h="102">
                  <a:moveTo>
                    <a:pt x="85" y="70"/>
                  </a:moveTo>
                  <a:cubicBezTo>
                    <a:pt x="84" y="70"/>
                    <a:pt x="83" y="70"/>
                    <a:pt x="83" y="70"/>
                  </a:cubicBezTo>
                  <a:cubicBezTo>
                    <a:pt x="74" y="70"/>
                    <a:pt x="67" y="77"/>
                    <a:pt x="67" y="86"/>
                  </a:cubicBezTo>
                  <a:cubicBezTo>
                    <a:pt x="67" y="90"/>
                    <a:pt x="68" y="93"/>
                    <a:pt x="70" y="96"/>
                  </a:cubicBezTo>
                  <a:cubicBezTo>
                    <a:pt x="73" y="99"/>
                    <a:pt x="78" y="102"/>
                    <a:pt x="83" y="102"/>
                  </a:cubicBezTo>
                  <a:cubicBezTo>
                    <a:pt x="92" y="102"/>
                    <a:pt x="99" y="95"/>
                    <a:pt x="99" y="86"/>
                  </a:cubicBezTo>
                  <a:cubicBezTo>
                    <a:pt x="99" y="78"/>
                    <a:pt x="93" y="71"/>
                    <a:pt x="85" y="70"/>
                  </a:cubicBezTo>
                  <a:close/>
                  <a:moveTo>
                    <a:pt x="93" y="88"/>
                  </a:moveTo>
                  <a:cubicBezTo>
                    <a:pt x="85" y="88"/>
                    <a:pt x="85" y="88"/>
                    <a:pt x="85" y="88"/>
                  </a:cubicBezTo>
                  <a:cubicBezTo>
                    <a:pt x="85" y="96"/>
                    <a:pt x="85" y="96"/>
                    <a:pt x="85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88"/>
                    <a:pt x="81" y="88"/>
                    <a:pt x="81" y="88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5" y="76"/>
                    <a:pt x="85" y="76"/>
                    <a:pt x="85" y="76"/>
                  </a:cubicBezTo>
                  <a:cubicBezTo>
                    <a:pt x="85" y="84"/>
                    <a:pt x="85" y="84"/>
                    <a:pt x="85" y="84"/>
                  </a:cubicBezTo>
                  <a:cubicBezTo>
                    <a:pt x="93" y="84"/>
                    <a:pt x="93" y="84"/>
                    <a:pt x="93" y="84"/>
                  </a:cubicBezTo>
                  <a:lnTo>
                    <a:pt x="93" y="88"/>
                  </a:lnTo>
                  <a:close/>
                  <a:moveTo>
                    <a:pt x="83" y="64"/>
                  </a:moveTo>
                  <a:cubicBezTo>
                    <a:pt x="83" y="64"/>
                    <a:pt x="83" y="64"/>
                    <a:pt x="83" y="64"/>
                  </a:cubicBezTo>
                  <a:cubicBezTo>
                    <a:pt x="83" y="64"/>
                    <a:pt x="83" y="64"/>
                    <a:pt x="83" y="64"/>
                  </a:cubicBezTo>
                  <a:cubicBezTo>
                    <a:pt x="80" y="56"/>
                    <a:pt x="71" y="56"/>
                    <a:pt x="69" y="55"/>
                  </a:cubicBezTo>
                  <a:cubicBezTo>
                    <a:pt x="62" y="53"/>
                    <a:pt x="59" y="52"/>
                    <a:pt x="58" y="49"/>
                  </a:cubicBezTo>
                  <a:cubicBezTo>
                    <a:pt x="56" y="46"/>
                    <a:pt x="54" y="46"/>
                    <a:pt x="54" y="46"/>
                  </a:cubicBezTo>
                  <a:cubicBezTo>
                    <a:pt x="54" y="45"/>
                    <a:pt x="53" y="43"/>
                    <a:pt x="53" y="41"/>
                  </a:cubicBezTo>
                  <a:cubicBezTo>
                    <a:pt x="56" y="38"/>
                    <a:pt x="57" y="33"/>
                    <a:pt x="57" y="33"/>
                  </a:cubicBezTo>
                  <a:cubicBezTo>
                    <a:pt x="59" y="32"/>
                    <a:pt x="60" y="28"/>
                    <a:pt x="60" y="26"/>
                  </a:cubicBezTo>
                  <a:cubicBezTo>
                    <a:pt x="60" y="24"/>
                    <a:pt x="59" y="24"/>
                    <a:pt x="59" y="24"/>
                  </a:cubicBezTo>
                  <a:cubicBezTo>
                    <a:pt x="59" y="24"/>
                    <a:pt x="60" y="14"/>
                    <a:pt x="57" y="8"/>
                  </a:cubicBezTo>
                  <a:cubicBezTo>
                    <a:pt x="53" y="2"/>
                    <a:pt x="47" y="2"/>
                    <a:pt x="47" y="2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39" y="1"/>
                    <a:pt x="38" y="0"/>
                  </a:cubicBezTo>
                  <a:cubicBezTo>
                    <a:pt x="38" y="0"/>
                    <a:pt x="38" y="1"/>
                    <a:pt x="39" y="2"/>
                  </a:cubicBezTo>
                  <a:cubicBezTo>
                    <a:pt x="39" y="2"/>
                    <a:pt x="33" y="2"/>
                    <a:pt x="29" y="8"/>
                  </a:cubicBezTo>
                  <a:cubicBezTo>
                    <a:pt x="25" y="14"/>
                    <a:pt x="27" y="24"/>
                    <a:pt x="27" y="24"/>
                  </a:cubicBezTo>
                  <a:cubicBezTo>
                    <a:pt x="27" y="24"/>
                    <a:pt x="26" y="24"/>
                    <a:pt x="26" y="26"/>
                  </a:cubicBezTo>
                  <a:cubicBezTo>
                    <a:pt x="26" y="28"/>
                    <a:pt x="26" y="32"/>
                    <a:pt x="29" y="33"/>
                  </a:cubicBezTo>
                  <a:cubicBezTo>
                    <a:pt x="29" y="33"/>
                    <a:pt x="30" y="38"/>
                    <a:pt x="33" y="41"/>
                  </a:cubicBezTo>
                  <a:cubicBezTo>
                    <a:pt x="32" y="43"/>
                    <a:pt x="32" y="45"/>
                    <a:pt x="32" y="46"/>
                  </a:cubicBezTo>
                  <a:cubicBezTo>
                    <a:pt x="32" y="46"/>
                    <a:pt x="30" y="46"/>
                    <a:pt x="28" y="49"/>
                  </a:cubicBezTo>
                  <a:cubicBezTo>
                    <a:pt x="26" y="52"/>
                    <a:pt x="24" y="53"/>
                    <a:pt x="17" y="55"/>
                  </a:cubicBezTo>
                  <a:cubicBezTo>
                    <a:pt x="15" y="56"/>
                    <a:pt x="6" y="56"/>
                    <a:pt x="2" y="64"/>
                  </a:cubicBezTo>
                  <a:cubicBezTo>
                    <a:pt x="1" y="68"/>
                    <a:pt x="0" y="78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8" y="94"/>
                    <a:pt x="22" y="100"/>
                    <a:pt x="43" y="100"/>
                  </a:cubicBezTo>
                  <a:cubicBezTo>
                    <a:pt x="51" y="100"/>
                    <a:pt x="58" y="99"/>
                    <a:pt x="64" y="97"/>
                  </a:cubicBezTo>
                  <a:cubicBezTo>
                    <a:pt x="62" y="94"/>
                    <a:pt x="61" y="90"/>
                    <a:pt x="61" y="86"/>
                  </a:cubicBezTo>
                  <a:cubicBezTo>
                    <a:pt x="61" y="74"/>
                    <a:pt x="71" y="64"/>
                    <a:pt x="83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2311291" y="3658983"/>
            <a:ext cx="1335824" cy="1029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254391" y="3665451"/>
            <a:ext cx="1335824" cy="1029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191732" y="3684501"/>
            <a:ext cx="1335824" cy="1029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098040" y="3749241"/>
            <a:ext cx="1335824" cy="1029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10" grpId="0" animBg="1"/>
      <p:bldP spid="3" grpId="0" animBg="1"/>
      <p:bldP spid="29" grpId="0"/>
      <p:bldP spid="30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未命名 -1_WPS图片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365" cy="68586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42" y="367814"/>
            <a:ext cx="957034" cy="507184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1461302" y="513441"/>
            <a:ext cx="363794" cy="211230"/>
            <a:chOff x="7236541" y="403123"/>
            <a:chExt cx="363794" cy="21123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7236542" y="403123"/>
              <a:ext cx="363793" cy="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7236541" y="511605"/>
              <a:ext cx="363793" cy="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7418437" y="614353"/>
              <a:ext cx="181897" cy="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/>
          <p:cNvSpPr txBox="1"/>
          <p:nvPr/>
        </p:nvSpPr>
        <p:spPr>
          <a:xfrm>
            <a:off x="2018030" y="2686050"/>
            <a:ext cx="8995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en-US" altLang="zh-CN" sz="4800" dirty="0">
                <a:solidFill>
                  <a:schemeClr val="bg1"/>
                </a:solidFill>
                <a:effectLst/>
                <a:cs typeface="+mn-ea"/>
                <a:sym typeface="+mn-lt"/>
              </a:rPr>
              <a:t>Add title text</a:t>
            </a:r>
            <a:r>
              <a:rPr lang="en-US" altLang="zh-CN" sz="4800" b="1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336540" y="4032885"/>
            <a:ext cx="1886585" cy="4673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dist"/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Part . 03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027827" y="3515911"/>
            <a:ext cx="6976103" cy="295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>
                <a:solidFill>
                  <a:schemeClr val="bg1">
                    <a:alpha val="70000"/>
                  </a:schemeClr>
                </a:solidFill>
                <a:cs typeface="+mn-ea"/>
                <a:sym typeface="+mn-lt"/>
              </a:rPr>
              <a:t>A designer can use default text to simulate what text would look like. If it is not real text. If it is not real text.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-217805" y="-517525"/>
            <a:ext cx="1673225" cy="1673225"/>
          </a:xfrm>
          <a:prstGeom prst="ellipse">
            <a:avLst/>
          </a:prstGeom>
          <a:gradFill>
            <a:gsLst>
              <a:gs pos="0">
                <a:srgbClr val="7578B7">
                  <a:alpha val="8000"/>
                </a:srgbClr>
              </a:gs>
              <a:gs pos="100000">
                <a:srgbClr val="6366AD">
                  <a:alpha val="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91210" y="375920"/>
            <a:ext cx="505460" cy="505460"/>
          </a:xfrm>
          <a:prstGeom prst="ellipse">
            <a:avLst/>
          </a:prstGeom>
          <a:gradFill>
            <a:gsLst>
              <a:gs pos="0">
                <a:srgbClr val="7578B7">
                  <a:alpha val="8000"/>
                </a:srgbClr>
              </a:gs>
              <a:gs pos="100000">
                <a:srgbClr val="6366AD"/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96670" y="513080"/>
            <a:ext cx="2515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79440" y="6082665"/>
            <a:ext cx="1353185" cy="4673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dist"/>
            <a:r>
              <a:rPr lang="en-US" altLang="zh-CN">
                <a:solidFill>
                  <a:srgbClr val="6572A1">
                    <a:alpha val="54000"/>
                  </a:srgbClr>
                </a:solidFill>
                <a:cs typeface="+mn-ea"/>
                <a:sym typeface="+mn-lt"/>
              </a:rPr>
              <a:t>Part . 03</a:t>
            </a:r>
            <a:endParaRPr lang="en-US" altLang="zh-CN" dirty="0">
              <a:solidFill>
                <a:srgbClr val="6572A1">
                  <a:alpha val="54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" name="Rectangle 11"/>
          <p:cNvSpPr/>
          <p:nvPr/>
        </p:nvSpPr>
        <p:spPr bwMode="auto">
          <a:xfrm>
            <a:off x="4584684" y="1357030"/>
            <a:ext cx="3146342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0" marR="0" lvl="0" indent="0" algn="ctr" defTabSz="2286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300" normalizeH="0" baseline="0" noProof="0" dirty="0">
                <a:ln>
                  <a:noFill/>
                </a:ln>
                <a:solidFill>
                  <a:srgbClr val="2F366C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2F366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5495315" y="2017010"/>
            <a:ext cx="1217324" cy="113531"/>
            <a:chOff x="1948342" y="5767817"/>
            <a:chExt cx="2434648" cy="227062"/>
          </a:xfrm>
          <a:solidFill>
            <a:srgbClr val="312E63"/>
          </a:solidFill>
        </p:grpSpPr>
        <p:grpSp>
          <p:nvGrpSpPr>
            <p:cNvPr id="6" name="Group 13"/>
            <p:cNvGrpSpPr/>
            <p:nvPr/>
          </p:nvGrpSpPr>
          <p:grpSpPr>
            <a:xfrm>
              <a:off x="1948342" y="5922203"/>
              <a:ext cx="2434648" cy="72676"/>
              <a:chOff x="1878897" y="12847070"/>
              <a:chExt cx="2434648" cy="72676"/>
            </a:xfrm>
            <a:grpFill/>
          </p:grpSpPr>
          <p:sp>
            <p:nvSpPr>
              <p:cNvPr id="18" name="Oval 31"/>
              <p:cNvSpPr>
                <a:spLocks noChangeAspect="1"/>
              </p:cNvSpPr>
              <p:nvPr/>
            </p:nvSpPr>
            <p:spPr>
              <a:xfrm rot="18861538">
                <a:off x="1878897" y="12851892"/>
                <a:ext cx="64008" cy="64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1C8CA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Oval 32"/>
              <p:cNvSpPr>
                <a:spLocks noChangeAspect="1"/>
              </p:cNvSpPr>
              <p:nvPr/>
            </p:nvSpPr>
            <p:spPr>
              <a:xfrm rot="18861538">
                <a:off x="2094410" y="12849481"/>
                <a:ext cx="64008" cy="64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1C8CA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Oval 33"/>
              <p:cNvSpPr>
                <a:spLocks noChangeAspect="1"/>
              </p:cNvSpPr>
              <p:nvPr/>
            </p:nvSpPr>
            <p:spPr>
              <a:xfrm rot="18861538">
                <a:off x="2309923" y="12847070"/>
                <a:ext cx="64008" cy="64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1C8CA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Oval 34"/>
              <p:cNvSpPr>
                <a:spLocks noChangeAspect="1"/>
              </p:cNvSpPr>
              <p:nvPr/>
            </p:nvSpPr>
            <p:spPr>
              <a:xfrm rot="18861538">
                <a:off x="2525435" y="12852609"/>
                <a:ext cx="64008" cy="64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1C8CA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Oval 35"/>
              <p:cNvSpPr>
                <a:spLocks noChangeAspect="1"/>
              </p:cNvSpPr>
              <p:nvPr/>
            </p:nvSpPr>
            <p:spPr>
              <a:xfrm rot="18861538">
                <a:off x="2740948" y="12850198"/>
                <a:ext cx="64008" cy="64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1C8CA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Oval 36"/>
              <p:cNvSpPr>
                <a:spLocks noChangeAspect="1"/>
              </p:cNvSpPr>
              <p:nvPr/>
            </p:nvSpPr>
            <p:spPr>
              <a:xfrm rot="18861538">
                <a:off x="2956461" y="12855738"/>
                <a:ext cx="64008" cy="64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1C8CA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Oval 37"/>
              <p:cNvSpPr>
                <a:spLocks noChangeAspect="1"/>
              </p:cNvSpPr>
              <p:nvPr/>
            </p:nvSpPr>
            <p:spPr>
              <a:xfrm rot="18861538">
                <a:off x="3171973" y="12853326"/>
                <a:ext cx="64008" cy="64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1C8CA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Oval 38"/>
              <p:cNvSpPr>
                <a:spLocks noChangeAspect="1"/>
              </p:cNvSpPr>
              <p:nvPr/>
            </p:nvSpPr>
            <p:spPr>
              <a:xfrm rot="18861538">
                <a:off x="3387486" y="12850915"/>
                <a:ext cx="64008" cy="64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1C8CA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Oval 39"/>
              <p:cNvSpPr>
                <a:spLocks noChangeAspect="1"/>
              </p:cNvSpPr>
              <p:nvPr/>
            </p:nvSpPr>
            <p:spPr>
              <a:xfrm rot="18861538">
                <a:off x="3602999" y="12848504"/>
                <a:ext cx="64008" cy="64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1C8CA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Oval 40"/>
              <p:cNvSpPr>
                <a:spLocks noChangeAspect="1"/>
              </p:cNvSpPr>
              <p:nvPr/>
            </p:nvSpPr>
            <p:spPr>
              <a:xfrm rot="18861538">
                <a:off x="3818511" y="12854043"/>
                <a:ext cx="64008" cy="64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1C8CA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Oval 41"/>
              <p:cNvSpPr>
                <a:spLocks noChangeAspect="1"/>
              </p:cNvSpPr>
              <p:nvPr/>
            </p:nvSpPr>
            <p:spPr>
              <a:xfrm rot="18861538">
                <a:off x="4034024" y="12851632"/>
                <a:ext cx="64008" cy="64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1C8CA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Oval 42"/>
              <p:cNvSpPr>
                <a:spLocks noChangeAspect="1"/>
              </p:cNvSpPr>
              <p:nvPr/>
            </p:nvSpPr>
            <p:spPr>
              <a:xfrm rot="18861538">
                <a:off x="4249537" y="12849221"/>
                <a:ext cx="64008" cy="64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1C8CA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Group 14"/>
            <p:cNvGrpSpPr/>
            <p:nvPr/>
          </p:nvGrpSpPr>
          <p:grpSpPr>
            <a:xfrm>
              <a:off x="1948342" y="5767817"/>
              <a:ext cx="2434648" cy="72676"/>
              <a:chOff x="1878897" y="12847070"/>
              <a:chExt cx="2434648" cy="72676"/>
            </a:xfrm>
            <a:grpFill/>
          </p:grpSpPr>
          <p:sp>
            <p:nvSpPr>
              <p:cNvPr id="8" name="Oval 15"/>
              <p:cNvSpPr>
                <a:spLocks noChangeAspect="1"/>
              </p:cNvSpPr>
              <p:nvPr/>
            </p:nvSpPr>
            <p:spPr>
              <a:xfrm rot="18861538">
                <a:off x="1878897" y="12851892"/>
                <a:ext cx="64008" cy="64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1C8CA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" name="Oval 16"/>
              <p:cNvSpPr>
                <a:spLocks noChangeAspect="1"/>
              </p:cNvSpPr>
              <p:nvPr/>
            </p:nvSpPr>
            <p:spPr>
              <a:xfrm rot="18861538">
                <a:off x="2094410" y="12849481"/>
                <a:ext cx="64008" cy="64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1C8CA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Oval 17"/>
              <p:cNvSpPr>
                <a:spLocks noChangeAspect="1"/>
              </p:cNvSpPr>
              <p:nvPr/>
            </p:nvSpPr>
            <p:spPr>
              <a:xfrm rot="18861538">
                <a:off x="2309923" y="12847070"/>
                <a:ext cx="64008" cy="64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1C8CA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Oval 18"/>
              <p:cNvSpPr>
                <a:spLocks noChangeAspect="1"/>
              </p:cNvSpPr>
              <p:nvPr/>
            </p:nvSpPr>
            <p:spPr>
              <a:xfrm rot="18861538">
                <a:off x="2525435" y="12852609"/>
                <a:ext cx="64008" cy="64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1C8CA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" name="Oval 19"/>
              <p:cNvSpPr>
                <a:spLocks noChangeAspect="1"/>
              </p:cNvSpPr>
              <p:nvPr/>
            </p:nvSpPr>
            <p:spPr>
              <a:xfrm rot="18861538">
                <a:off x="2740948" y="12850198"/>
                <a:ext cx="64008" cy="64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1C8CA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Oval 20"/>
              <p:cNvSpPr>
                <a:spLocks noChangeAspect="1"/>
              </p:cNvSpPr>
              <p:nvPr/>
            </p:nvSpPr>
            <p:spPr>
              <a:xfrm rot="18861538">
                <a:off x="2956461" y="12855738"/>
                <a:ext cx="64008" cy="64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1C8CA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Oval 21"/>
              <p:cNvSpPr>
                <a:spLocks noChangeAspect="1"/>
              </p:cNvSpPr>
              <p:nvPr/>
            </p:nvSpPr>
            <p:spPr>
              <a:xfrm rot="18861538">
                <a:off x="3171973" y="12853326"/>
                <a:ext cx="64008" cy="64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1C8CA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Oval 22"/>
              <p:cNvSpPr>
                <a:spLocks noChangeAspect="1"/>
              </p:cNvSpPr>
              <p:nvPr/>
            </p:nvSpPr>
            <p:spPr>
              <a:xfrm rot="18861538">
                <a:off x="3387486" y="12850915"/>
                <a:ext cx="64008" cy="64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1C8CA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Oval 23"/>
              <p:cNvSpPr>
                <a:spLocks noChangeAspect="1"/>
              </p:cNvSpPr>
              <p:nvPr/>
            </p:nvSpPr>
            <p:spPr>
              <a:xfrm rot="18861538">
                <a:off x="3602999" y="12848504"/>
                <a:ext cx="64008" cy="64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1C8CA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Oval 24"/>
              <p:cNvSpPr>
                <a:spLocks noChangeAspect="1"/>
              </p:cNvSpPr>
              <p:nvPr/>
            </p:nvSpPr>
            <p:spPr>
              <a:xfrm rot="18861538">
                <a:off x="3818511" y="12854043"/>
                <a:ext cx="64008" cy="64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1C8CA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Oval 25"/>
              <p:cNvSpPr>
                <a:spLocks noChangeAspect="1"/>
              </p:cNvSpPr>
              <p:nvPr/>
            </p:nvSpPr>
            <p:spPr>
              <a:xfrm rot="18861538">
                <a:off x="4034024" y="12851632"/>
                <a:ext cx="64008" cy="64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1C8CA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Oval 26"/>
              <p:cNvSpPr>
                <a:spLocks noChangeAspect="1"/>
              </p:cNvSpPr>
              <p:nvPr/>
            </p:nvSpPr>
            <p:spPr>
              <a:xfrm rot="18861538">
                <a:off x="4249537" y="12849221"/>
                <a:ext cx="64008" cy="64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1C8CA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 bwMode="auto">
          <a:xfrm>
            <a:off x="2550795" y="2323674"/>
            <a:ext cx="1966913" cy="1966913"/>
            <a:chOff x="2384473" y="2272578"/>
            <a:chExt cx="2052000" cy="2052000"/>
          </a:xfrm>
        </p:grpSpPr>
        <p:sp>
          <p:nvSpPr>
            <p:cNvPr id="52" name="泪滴形 51"/>
            <p:cNvSpPr>
              <a:spLocks noChangeAspect="1"/>
            </p:cNvSpPr>
            <p:nvPr/>
          </p:nvSpPr>
          <p:spPr>
            <a:xfrm rot="13500000">
              <a:off x="2384473" y="2272578"/>
              <a:ext cx="2052000" cy="2052000"/>
            </a:xfrm>
            <a:prstGeom prst="teardrop">
              <a:avLst/>
            </a:prstGeom>
            <a:solidFill>
              <a:srgbClr val="7578B7"/>
            </a:solidFill>
            <a:ln w="9525">
              <a:noFill/>
              <a:round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53" name="组合 52"/>
            <p:cNvGrpSpPr>
              <a:grpSpLocks noChangeAspect="1"/>
            </p:cNvGrpSpPr>
            <p:nvPr/>
          </p:nvGrpSpPr>
          <p:grpSpPr>
            <a:xfrm>
              <a:off x="3044743" y="3046578"/>
              <a:ext cx="605333" cy="504000"/>
              <a:chOff x="521255" y="5321301"/>
              <a:chExt cx="360363" cy="300038"/>
            </a:xfrm>
            <a:solidFill>
              <a:srgbClr val="9DA8B1"/>
            </a:solidFill>
          </p:grpSpPr>
          <p:sp>
            <p:nvSpPr>
              <p:cNvPr id="54" name="Freeform 342"/>
              <p:cNvSpPr/>
              <p:nvPr/>
            </p:nvSpPr>
            <p:spPr bwMode="auto">
              <a:xfrm>
                <a:off x="575230" y="5373689"/>
                <a:ext cx="252413" cy="195263"/>
              </a:xfrm>
              <a:custGeom>
                <a:avLst/>
                <a:gdLst>
                  <a:gd name="T0" fmla="*/ 12 w 159"/>
                  <a:gd name="T1" fmla="*/ 75 h 123"/>
                  <a:gd name="T2" fmla="*/ 28 w 159"/>
                  <a:gd name="T3" fmla="*/ 64 h 123"/>
                  <a:gd name="T4" fmla="*/ 52 w 159"/>
                  <a:gd name="T5" fmla="*/ 92 h 123"/>
                  <a:gd name="T6" fmla="*/ 80 w 159"/>
                  <a:gd name="T7" fmla="*/ 32 h 123"/>
                  <a:gd name="T8" fmla="*/ 110 w 159"/>
                  <a:gd name="T9" fmla="*/ 123 h 123"/>
                  <a:gd name="T10" fmla="*/ 136 w 159"/>
                  <a:gd name="T11" fmla="*/ 59 h 123"/>
                  <a:gd name="T12" fmla="*/ 147 w 159"/>
                  <a:gd name="T13" fmla="*/ 85 h 123"/>
                  <a:gd name="T14" fmla="*/ 159 w 159"/>
                  <a:gd name="T15" fmla="*/ 83 h 123"/>
                  <a:gd name="T16" fmla="*/ 136 w 159"/>
                  <a:gd name="T17" fmla="*/ 29 h 123"/>
                  <a:gd name="T18" fmla="*/ 111 w 159"/>
                  <a:gd name="T19" fmla="*/ 89 h 123"/>
                  <a:gd name="T20" fmla="*/ 81 w 159"/>
                  <a:gd name="T21" fmla="*/ 0 h 123"/>
                  <a:gd name="T22" fmla="*/ 49 w 159"/>
                  <a:gd name="T23" fmla="*/ 72 h 123"/>
                  <a:gd name="T24" fmla="*/ 31 w 159"/>
                  <a:gd name="T25" fmla="*/ 50 h 123"/>
                  <a:gd name="T26" fmla="*/ 0 w 159"/>
                  <a:gd name="T27" fmla="*/ 72 h 123"/>
                  <a:gd name="T28" fmla="*/ 8 w 159"/>
                  <a:gd name="T29" fmla="*/ 78 h 123"/>
                  <a:gd name="T30" fmla="*/ 12 w 159"/>
                  <a:gd name="T31" fmla="*/ 7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9" h="123">
                    <a:moveTo>
                      <a:pt x="12" y="75"/>
                    </a:moveTo>
                    <a:lnTo>
                      <a:pt x="28" y="64"/>
                    </a:lnTo>
                    <a:lnTo>
                      <a:pt x="52" y="92"/>
                    </a:lnTo>
                    <a:lnTo>
                      <a:pt x="80" y="32"/>
                    </a:lnTo>
                    <a:lnTo>
                      <a:pt x="110" y="123"/>
                    </a:lnTo>
                    <a:lnTo>
                      <a:pt x="136" y="59"/>
                    </a:lnTo>
                    <a:lnTo>
                      <a:pt x="147" y="85"/>
                    </a:lnTo>
                    <a:lnTo>
                      <a:pt x="159" y="83"/>
                    </a:lnTo>
                    <a:lnTo>
                      <a:pt x="136" y="29"/>
                    </a:lnTo>
                    <a:lnTo>
                      <a:pt x="111" y="89"/>
                    </a:lnTo>
                    <a:lnTo>
                      <a:pt x="81" y="0"/>
                    </a:lnTo>
                    <a:lnTo>
                      <a:pt x="49" y="72"/>
                    </a:lnTo>
                    <a:lnTo>
                      <a:pt x="31" y="50"/>
                    </a:lnTo>
                    <a:lnTo>
                      <a:pt x="0" y="72"/>
                    </a:lnTo>
                    <a:lnTo>
                      <a:pt x="8" y="78"/>
                    </a:lnTo>
                    <a:lnTo>
                      <a:pt x="12" y="7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cs typeface="+mn-ea"/>
                  <a:sym typeface="+mn-lt"/>
                </a:endParaRPr>
              </a:p>
            </p:txBody>
          </p:sp>
          <p:sp>
            <p:nvSpPr>
              <p:cNvPr id="55" name="Freeform 343"/>
              <p:cNvSpPr>
                <a:spLocks noEditPoints="1"/>
              </p:cNvSpPr>
              <p:nvPr/>
            </p:nvSpPr>
            <p:spPr bwMode="auto">
              <a:xfrm>
                <a:off x="521255" y="5321301"/>
                <a:ext cx="360363" cy="300038"/>
              </a:xfrm>
              <a:custGeom>
                <a:avLst/>
                <a:gdLst>
                  <a:gd name="T0" fmla="*/ 0 w 227"/>
                  <a:gd name="T1" fmla="*/ 0 h 189"/>
                  <a:gd name="T2" fmla="*/ 0 w 227"/>
                  <a:gd name="T3" fmla="*/ 189 h 189"/>
                  <a:gd name="T4" fmla="*/ 227 w 227"/>
                  <a:gd name="T5" fmla="*/ 189 h 189"/>
                  <a:gd name="T6" fmla="*/ 227 w 227"/>
                  <a:gd name="T7" fmla="*/ 0 h 189"/>
                  <a:gd name="T8" fmla="*/ 0 w 227"/>
                  <a:gd name="T9" fmla="*/ 0 h 189"/>
                  <a:gd name="T10" fmla="*/ 205 w 227"/>
                  <a:gd name="T11" fmla="*/ 167 h 189"/>
                  <a:gd name="T12" fmla="*/ 22 w 227"/>
                  <a:gd name="T13" fmla="*/ 167 h 189"/>
                  <a:gd name="T14" fmla="*/ 22 w 227"/>
                  <a:gd name="T15" fmla="*/ 22 h 189"/>
                  <a:gd name="T16" fmla="*/ 205 w 227"/>
                  <a:gd name="T17" fmla="*/ 22 h 189"/>
                  <a:gd name="T18" fmla="*/ 205 w 227"/>
                  <a:gd name="T19" fmla="*/ 167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" h="189">
                    <a:moveTo>
                      <a:pt x="0" y="0"/>
                    </a:moveTo>
                    <a:lnTo>
                      <a:pt x="0" y="189"/>
                    </a:lnTo>
                    <a:lnTo>
                      <a:pt x="227" y="189"/>
                    </a:lnTo>
                    <a:lnTo>
                      <a:pt x="227" y="0"/>
                    </a:lnTo>
                    <a:lnTo>
                      <a:pt x="0" y="0"/>
                    </a:lnTo>
                    <a:close/>
                    <a:moveTo>
                      <a:pt x="205" y="167"/>
                    </a:moveTo>
                    <a:lnTo>
                      <a:pt x="22" y="167"/>
                    </a:lnTo>
                    <a:lnTo>
                      <a:pt x="22" y="22"/>
                    </a:lnTo>
                    <a:lnTo>
                      <a:pt x="205" y="22"/>
                    </a:lnTo>
                    <a:lnTo>
                      <a:pt x="205" y="16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6" name="组合 55"/>
          <p:cNvGrpSpPr/>
          <p:nvPr/>
        </p:nvGrpSpPr>
        <p:grpSpPr bwMode="auto">
          <a:xfrm>
            <a:off x="4291330" y="2319864"/>
            <a:ext cx="1965325" cy="1966913"/>
            <a:chOff x="4111294" y="2272576"/>
            <a:chExt cx="2052000" cy="2052000"/>
          </a:xfrm>
        </p:grpSpPr>
        <p:sp>
          <p:nvSpPr>
            <p:cNvPr id="57" name="泪滴形 56"/>
            <p:cNvSpPr>
              <a:spLocks noChangeAspect="1"/>
            </p:cNvSpPr>
            <p:nvPr/>
          </p:nvSpPr>
          <p:spPr>
            <a:xfrm rot="13500000">
              <a:off x="4111294" y="2272576"/>
              <a:ext cx="2052000" cy="2052000"/>
            </a:xfrm>
            <a:prstGeom prst="teardrop">
              <a:avLst/>
            </a:prstGeom>
            <a:solidFill>
              <a:srgbClr val="6572A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cs typeface="+mn-ea"/>
                <a:sym typeface="+mn-lt"/>
              </a:endParaRPr>
            </a:p>
          </p:txBody>
        </p:sp>
        <p:sp>
          <p:nvSpPr>
            <p:cNvPr id="58" name="Freeform 195"/>
            <p:cNvSpPr>
              <a:spLocks noChangeAspect="1" noEditPoints="1"/>
            </p:cNvSpPr>
            <p:nvPr/>
          </p:nvSpPr>
          <p:spPr bwMode="auto">
            <a:xfrm>
              <a:off x="4772642" y="3027791"/>
              <a:ext cx="666320" cy="541569"/>
            </a:xfrm>
            <a:custGeom>
              <a:avLst/>
              <a:gdLst>
                <a:gd name="T0" fmla="*/ 201 w 252"/>
                <a:gd name="T1" fmla="*/ 52 h 204"/>
                <a:gd name="T2" fmla="*/ 201 w 252"/>
                <a:gd name="T3" fmla="*/ 0 h 204"/>
                <a:gd name="T4" fmla="*/ 0 w 252"/>
                <a:gd name="T5" fmla="*/ 0 h 204"/>
                <a:gd name="T6" fmla="*/ 0 w 252"/>
                <a:gd name="T7" fmla="*/ 152 h 204"/>
                <a:gd name="T8" fmla="*/ 51 w 252"/>
                <a:gd name="T9" fmla="*/ 152 h 204"/>
                <a:gd name="T10" fmla="*/ 51 w 252"/>
                <a:gd name="T11" fmla="*/ 204 h 204"/>
                <a:gd name="T12" fmla="*/ 252 w 252"/>
                <a:gd name="T13" fmla="*/ 204 h 204"/>
                <a:gd name="T14" fmla="*/ 252 w 252"/>
                <a:gd name="T15" fmla="*/ 52 h 204"/>
                <a:gd name="T16" fmla="*/ 201 w 252"/>
                <a:gd name="T17" fmla="*/ 52 h 204"/>
                <a:gd name="T18" fmla="*/ 25 w 252"/>
                <a:gd name="T19" fmla="*/ 127 h 204"/>
                <a:gd name="T20" fmla="*/ 25 w 252"/>
                <a:gd name="T21" fmla="*/ 25 h 204"/>
                <a:gd name="T22" fmla="*/ 176 w 252"/>
                <a:gd name="T23" fmla="*/ 25 h 204"/>
                <a:gd name="T24" fmla="*/ 176 w 252"/>
                <a:gd name="T25" fmla="*/ 52 h 204"/>
                <a:gd name="T26" fmla="*/ 51 w 252"/>
                <a:gd name="T27" fmla="*/ 52 h 204"/>
                <a:gd name="T28" fmla="*/ 51 w 252"/>
                <a:gd name="T29" fmla="*/ 127 h 204"/>
                <a:gd name="T30" fmla="*/ 25 w 252"/>
                <a:gd name="T31" fmla="*/ 127 h 204"/>
                <a:gd name="T32" fmla="*/ 76 w 252"/>
                <a:gd name="T33" fmla="*/ 77 h 204"/>
                <a:gd name="T34" fmla="*/ 227 w 252"/>
                <a:gd name="T35" fmla="*/ 77 h 204"/>
                <a:gd name="T36" fmla="*/ 227 w 252"/>
                <a:gd name="T37" fmla="*/ 179 h 204"/>
                <a:gd name="T38" fmla="*/ 76 w 252"/>
                <a:gd name="T39" fmla="*/ 179 h 204"/>
                <a:gd name="T40" fmla="*/ 76 w 252"/>
                <a:gd name="T4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2" h="204">
                  <a:moveTo>
                    <a:pt x="201" y="52"/>
                  </a:moveTo>
                  <a:lnTo>
                    <a:pt x="201" y="0"/>
                  </a:lnTo>
                  <a:lnTo>
                    <a:pt x="0" y="0"/>
                  </a:lnTo>
                  <a:lnTo>
                    <a:pt x="0" y="152"/>
                  </a:lnTo>
                  <a:lnTo>
                    <a:pt x="51" y="152"/>
                  </a:lnTo>
                  <a:lnTo>
                    <a:pt x="51" y="204"/>
                  </a:lnTo>
                  <a:lnTo>
                    <a:pt x="252" y="204"/>
                  </a:lnTo>
                  <a:lnTo>
                    <a:pt x="252" y="52"/>
                  </a:lnTo>
                  <a:lnTo>
                    <a:pt x="201" y="52"/>
                  </a:lnTo>
                  <a:close/>
                  <a:moveTo>
                    <a:pt x="25" y="127"/>
                  </a:moveTo>
                  <a:lnTo>
                    <a:pt x="25" y="25"/>
                  </a:lnTo>
                  <a:lnTo>
                    <a:pt x="176" y="25"/>
                  </a:lnTo>
                  <a:lnTo>
                    <a:pt x="176" y="52"/>
                  </a:lnTo>
                  <a:lnTo>
                    <a:pt x="51" y="52"/>
                  </a:lnTo>
                  <a:lnTo>
                    <a:pt x="51" y="127"/>
                  </a:lnTo>
                  <a:lnTo>
                    <a:pt x="25" y="127"/>
                  </a:lnTo>
                  <a:close/>
                  <a:moveTo>
                    <a:pt x="76" y="77"/>
                  </a:moveTo>
                  <a:lnTo>
                    <a:pt x="227" y="77"/>
                  </a:lnTo>
                  <a:lnTo>
                    <a:pt x="227" y="179"/>
                  </a:lnTo>
                  <a:lnTo>
                    <a:pt x="76" y="179"/>
                  </a:lnTo>
                  <a:lnTo>
                    <a:pt x="76" y="7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cs typeface="+mn-ea"/>
                <a:sym typeface="+mn-lt"/>
              </a:endParaRPr>
            </a:p>
          </p:txBody>
        </p:sp>
      </p:grpSp>
      <p:grpSp>
        <p:nvGrpSpPr>
          <p:cNvPr id="59" name="组合 58"/>
          <p:cNvGrpSpPr/>
          <p:nvPr/>
        </p:nvGrpSpPr>
        <p:grpSpPr bwMode="auto">
          <a:xfrm>
            <a:off x="6089968" y="2319864"/>
            <a:ext cx="1965325" cy="1966913"/>
            <a:chOff x="5909556" y="2272576"/>
            <a:chExt cx="2052000" cy="2052000"/>
          </a:xfrm>
        </p:grpSpPr>
        <p:sp>
          <p:nvSpPr>
            <p:cNvPr id="60" name="泪滴形 59"/>
            <p:cNvSpPr>
              <a:spLocks noChangeAspect="1"/>
            </p:cNvSpPr>
            <p:nvPr/>
          </p:nvSpPr>
          <p:spPr>
            <a:xfrm rot="13500000">
              <a:off x="5909556" y="2272576"/>
              <a:ext cx="2052000" cy="2052000"/>
            </a:xfrm>
            <a:prstGeom prst="teardrop">
              <a:avLst/>
            </a:prstGeom>
            <a:solidFill>
              <a:srgbClr val="7578B7"/>
            </a:solidFill>
            <a:ln w="9525">
              <a:noFill/>
              <a:round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61" name="组合 60"/>
            <p:cNvGrpSpPr>
              <a:grpSpLocks noChangeAspect="1"/>
            </p:cNvGrpSpPr>
            <p:nvPr/>
          </p:nvGrpSpPr>
          <p:grpSpPr>
            <a:xfrm>
              <a:off x="6599557" y="3046576"/>
              <a:ext cx="671999" cy="504000"/>
              <a:chOff x="17463" y="6819899"/>
              <a:chExt cx="400050" cy="300038"/>
            </a:xfrm>
            <a:solidFill>
              <a:srgbClr val="9DA8B1"/>
            </a:solidFill>
          </p:grpSpPr>
          <p:sp>
            <p:nvSpPr>
              <p:cNvPr id="62" name="Rectangle 426"/>
              <p:cNvSpPr>
                <a:spLocks noChangeArrowheads="1"/>
              </p:cNvSpPr>
              <p:nvPr/>
            </p:nvSpPr>
            <p:spPr bwMode="auto">
              <a:xfrm>
                <a:off x="88900" y="6991349"/>
                <a:ext cx="31750" cy="698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cs typeface="+mn-ea"/>
                  <a:sym typeface="+mn-lt"/>
                </a:endParaRPr>
              </a:p>
            </p:txBody>
          </p:sp>
          <p:sp>
            <p:nvSpPr>
              <p:cNvPr id="63" name="Rectangle 427"/>
              <p:cNvSpPr>
                <a:spLocks noChangeArrowheads="1"/>
              </p:cNvSpPr>
              <p:nvPr/>
            </p:nvSpPr>
            <p:spPr bwMode="auto">
              <a:xfrm>
                <a:off x="144463" y="6911974"/>
                <a:ext cx="33338" cy="1492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cs typeface="+mn-ea"/>
                  <a:sym typeface="+mn-lt"/>
                </a:endParaRPr>
              </a:p>
            </p:txBody>
          </p:sp>
          <p:sp>
            <p:nvSpPr>
              <p:cNvPr id="64" name="Rectangle 428"/>
              <p:cNvSpPr>
                <a:spLocks noChangeArrowheads="1"/>
              </p:cNvSpPr>
              <p:nvPr/>
            </p:nvSpPr>
            <p:spPr bwMode="auto">
              <a:xfrm>
                <a:off x="200025" y="6946899"/>
                <a:ext cx="33338" cy="114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cs typeface="+mn-ea"/>
                  <a:sym typeface="+mn-lt"/>
                </a:endParaRPr>
              </a:p>
            </p:txBody>
          </p:sp>
          <p:sp>
            <p:nvSpPr>
              <p:cNvPr id="65" name="Rectangle 429"/>
              <p:cNvSpPr>
                <a:spLocks noChangeArrowheads="1"/>
              </p:cNvSpPr>
              <p:nvPr/>
            </p:nvSpPr>
            <p:spPr bwMode="auto">
              <a:xfrm>
                <a:off x="257175" y="7024687"/>
                <a:ext cx="31750" cy="3651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cs typeface="+mn-ea"/>
                  <a:sym typeface="+mn-lt"/>
                </a:endParaRPr>
              </a:p>
            </p:txBody>
          </p:sp>
          <p:sp>
            <p:nvSpPr>
              <p:cNvPr id="66" name="Rectangle 430"/>
              <p:cNvSpPr>
                <a:spLocks noChangeArrowheads="1"/>
              </p:cNvSpPr>
              <p:nvPr/>
            </p:nvSpPr>
            <p:spPr bwMode="auto">
              <a:xfrm>
                <a:off x="312738" y="6883399"/>
                <a:ext cx="33338" cy="177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cs typeface="+mn-ea"/>
                  <a:sym typeface="+mn-lt"/>
                </a:endParaRPr>
              </a:p>
            </p:txBody>
          </p:sp>
          <p:sp>
            <p:nvSpPr>
              <p:cNvPr id="67" name="Freeform 431"/>
              <p:cNvSpPr>
                <a:spLocks noEditPoints="1"/>
              </p:cNvSpPr>
              <p:nvPr/>
            </p:nvSpPr>
            <p:spPr bwMode="auto">
              <a:xfrm>
                <a:off x="17463" y="6819899"/>
                <a:ext cx="400050" cy="300038"/>
              </a:xfrm>
              <a:custGeom>
                <a:avLst/>
                <a:gdLst>
                  <a:gd name="T0" fmla="*/ 0 w 252"/>
                  <a:gd name="T1" fmla="*/ 0 h 189"/>
                  <a:gd name="T2" fmla="*/ 0 w 252"/>
                  <a:gd name="T3" fmla="*/ 189 h 189"/>
                  <a:gd name="T4" fmla="*/ 252 w 252"/>
                  <a:gd name="T5" fmla="*/ 189 h 189"/>
                  <a:gd name="T6" fmla="*/ 252 w 252"/>
                  <a:gd name="T7" fmla="*/ 0 h 189"/>
                  <a:gd name="T8" fmla="*/ 0 w 252"/>
                  <a:gd name="T9" fmla="*/ 0 h 189"/>
                  <a:gd name="T10" fmla="*/ 231 w 252"/>
                  <a:gd name="T11" fmla="*/ 168 h 189"/>
                  <a:gd name="T12" fmla="*/ 21 w 252"/>
                  <a:gd name="T13" fmla="*/ 168 h 189"/>
                  <a:gd name="T14" fmla="*/ 21 w 252"/>
                  <a:gd name="T15" fmla="*/ 21 h 189"/>
                  <a:gd name="T16" fmla="*/ 231 w 252"/>
                  <a:gd name="T17" fmla="*/ 21 h 189"/>
                  <a:gd name="T18" fmla="*/ 231 w 252"/>
                  <a:gd name="T19" fmla="*/ 168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2" h="189">
                    <a:moveTo>
                      <a:pt x="0" y="0"/>
                    </a:moveTo>
                    <a:lnTo>
                      <a:pt x="0" y="189"/>
                    </a:lnTo>
                    <a:lnTo>
                      <a:pt x="252" y="189"/>
                    </a:lnTo>
                    <a:lnTo>
                      <a:pt x="252" y="0"/>
                    </a:lnTo>
                    <a:lnTo>
                      <a:pt x="0" y="0"/>
                    </a:lnTo>
                    <a:close/>
                    <a:moveTo>
                      <a:pt x="231" y="168"/>
                    </a:moveTo>
                    <a:lnTo>
                      <a:pt x="21" y="168"/>
                    </a:lnTo>
                    <a:lnTo>
                      <a:pt x="21" y="21"/>
                    </a:lnTo>
                    <a:lnTo>
                      <a:pt x="231" y="21"/>
                    </a:lnTo>
                    <a:lnTo>
                      <a:pt x="231" y="16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8" name="组合 67"/>
          <p:cNvGrpSpPr/>
          <p:nvPr/>
        </p:nvGrpSpPr>
        <p:grpSpPr bwMode="auto">
          <a:xfrm>
            <a:off x="7845743" y="2319864"/>
            <a:ext cx="1965325" cy="1966913"/>
            <a:chOff x="7664955" y="2272577"/>
            <a:chExt cx="2052000" cy="2052000"/>
          </a:xfrm>
        </p:grpSpPr>
        <p:sp>
          <p:nvSpPr>
            <p:cNvPr id="69" name="泪滴形 68"/>
            <p:cNvSpPr>
              <a:spLocks noChangeAspect="1"/>
            </p:cNvSpPr>
            <p:nvPr/>
          </p:nvSpPr>
          <p:spPr>
            <a:xfrm rot="8100000" flipH="1">
              <a:off x="7664955" y="2272577"/>
              <a:ext cx="2052000" cy="2052000"/>
            </a:xfrm>
            <a:prstGeom prst="teardrop">
              <a:avLst/>
            </a:prstGeom>
            <a:solidFill>
              <a:srgbClr val="6572A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cs typeface="+mn-ea"/>
                <a:sym typeface="+mn-lt"/>
              </a:endParaRPr>
            </a:p>
          </p:txBody>
        </p:sp>
        <p:grpSp>
          <p:nvGrpSpPr>
            <p:cNvPr id="70" name="组合 69"/>
            <p:cNvGrpSpPr>
              <a:grpSpLocks noChangeAspect="1"/>
            </p:cNvGrpSpPr>
            <p:nvPr/>
          </p:nvGrpSpPr>
          <p:grpSpPr>
            <a:xfrm>
              <a:off x="8379660" y="3046577"/>
              <a:ext cx="622590" cy="504000"/>
              <a:chOff x="12042775" y="6005512"/>
              <a:chExt cx="400050" cy="323850"/>
            </a:xfrm>
            <a:solidFill>
              <a:srgbClr val="E9E9E9"/>
            </a:solidFill>
          </p:grpSpPr>
          <p:sp>
            <p:nvSpPr>
              <p:cNvPr id="71" name="Freeform 367"/>
              <p:cNvSpPr>
                <a:spLocks noEditPoints="1"/>
              </p:cNvSpPr>
              <p:nvPr/>
            </p:nvSpPr>
            <p:spPr bwMode="auto">
              <a:xfrm>
                <a:off x="12042775" y="6005512"/>
                <a:ext cx="400050" cy="323850"/>
              </a:xfrm>
              <a:custGeom>
                <a:avLst/>
                <a:gdLst>
                  <a:gd name="T0" fmla="*/ 0 w 252"/>
                  <a:gd name="T1" fmla="*/ 0 h 204"/>
                  <a:gd name="T2" fmla="*/ 0 w 252"/>
                  <a:gd name="T3" fmla="*/ 204 h 204"/>
                  <a:gd name="T4" fmla="*/ 252 w 252"/>
                  <a:gd name="T5" fmla="*/ 204 h 204"/>
                  <a:gd name="T6" fmla="*/ 252 w 252"/>
                  <a:gd name="T7" fmla="*/ 0 h 204"/>
                  <a:gd name="T8" fmla="*/ 0 w 252"/>
                  <a:gd name="T9" fmla="*/ 0 h 204"/>
                  <a:gd name="T10" fmla="*/ 231 w 252"/>
                  <a:gd name="T11" fmla="*/ 183 h 204"/>
                  <a:gd name="T12" fmla="*/ 21 w 252"/>
                  <a:gd name="T13" fmla="*/ 183 h 204"/>
                  <a:gd name="T14" fmla="*/ 21 w 252"/>
                  <a:gd name="T15" fmla="*/ 21 h 204"/>
                  <a:gd name="T16" fmla="*/ 231 w 252"/>
                  <a:gd name="T17" fmla="*/ 21 h 204"/>
                  <a:gd name="T18" fmla="*/ 231 w 252"/>
                  <a:gd name="T19" fmla="*/ 183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2" h="204">
                    <a:moveTo>
                      <a:pt x="0" y="0"/>
                    </a:moveTo>
                    <a:lnTo>
                      <a:pt x="0" y="204"/>
                    </a:lnTo>
                    <a:lnTo>
                      <a:pt x="252" y="204"/>
                    </a:lnTo>
                    <a:lnTo>
                      <a:pt x="252" y="0"/>
                    </a:lnTo>
                    <a:lnTo>
                      <a:pt x="0" y="0"/>
                    </a:lnTo>
                    <a:close/>
                    <a:moveTo>
                      <a:pt x="231" y="183"/>
                    </a:moveTo>
                    <a:lnTo>
                      <a:pt x="21" y="183"/>
                    </a:lnTo>
                    <a:lnTo>
                      <a:pt x="21" y="21"/>
                    </a:lnTo>
                    <a:lnTo>
                      <a:pt x="231" y="21"/>
                    </a:lnTo>
                    <a:lnTo>
                      <a:pt x="231" y="1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cs typeface="+mn-ea"/>
                  <a:sym typeface="+mn-lt"/>
                </a:endParaRPr>
              </a:p>
            </p:txBody>
          </p:sp>
          <p:sp>
            <p:nvSpPr>
              <p:cNvPr id="72" name="Oval 368"/>
              <p:cNvSpPr>
                <a:spLocks noChangeArrowheads="1"/>
              </p:cNvSpPr>
              <p:nvPr/>
            </p:nvSpPr>
            <p:spPr bwMode="auto">
              <a:xfrm>
                <a:off x="12099925" y="6059487"/>
                <a:ext cx="42863" cy="4286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cs typeface="+mn-ea"/>
                  <a:sym typeface="+mn-lt"/>
                </a:endParaRPr>
              </a:p>
            </p:txBody>
          </p:sp>
          <p:sp>
            <p:nvSpPr>
              <p:cNvPr id="73" name="Oval 369"/>
              <p:cNvSpPr>
                <a:spLocks noChangeArrowheads="1"/>
              </p:cNvSpPr>
              <p:nvPr/>
            </p:nvSpPr>
            <p:spPr bwMode="auto">
              <a:xfrm>
                <a:off x="12344400" y="6059487"/>
                <a:ext cx="39688" cy="4286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cs typeface="+mn-ea"/>
                  <a:sym typeface="+mn-lt"/>
                </a:endParaRPr>
              </a:p>
            </p:txBody>
          </p:sp>
          <p:sp>
            <p:nvSpPr>
              <p:cNvPr id="74" name="Oval 370"/>
              <p:cNvSpPr>
                <a:spLocks noChangeArrowheads="1"/>
              </p:cNvSpPr>
              <p:nvPr/>
            </p:nvSpPr>
            <p:spPr bwMode="auto">
              <a:xfrm>
                <a:off x="12099925" y="6232524"/>
                <a:ext cx="42863" cy="4127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cs typeface="+mn-ea"/>
                  <a:sym typeface="+mn-lt"/>
                </a:endParaRPr>
              </a:p>
            </p:txBody>
          </p:sp>
          <p:sp>
            <p:nvSpPr>
              <p:cNvPr id="75" name="Oval 371"/>
              <p:cNvSpPr>
                <a:spLocks noChangeArrowheads="1"/>
              </p:cNvSpPr>
              <p:nvPr/>
            </p:nvSpPr>
            <p:spPr bwMode="auto">
              <a:xfrm>
                <a:off x="12344400" y="6232524"/>
                <a:ext cx="39688" cy="4127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cs typeface="+mn-ea"/>
                  <a:sym typeface="+mn-lt"/>
                </a:endParaRPr>
              </a:p>
            </p:txBody>
          </p:sp>
          <p:sp>
            <p:nvSpPr>
              <p:cNvPr id="76" name="Freeform 372"/>
              <p:cNvSpPr>
                <a:spLocks noEditPoints="1"/>
              </p:cNvSpPr>
              <p:nvPr/>
            </p:nvSpPr>
            <p:spPr bwMode="auto">
              <a:xfrm>
                <a:off x="12188825" y="6089649"/>
                <a:ext cx="109538" cy="155575"/>
              </a:xfrm>
              <a:custGeom>
                <a:avLst/>
                <a:gdLst>
                  <a:gd name="T0" fmla="*/ 69 w 69"/>
                  <a:gd name="T1" fmla="*/ 0 h 98"/>
                  <a:gd name="T2" fmla="*/ 0 w 69"/>
                  <a:gd name="T3" fmla="*/ 0 h 98"/>
                  <a:gd name="T4" fmla="*/ 0 w 69"/>
                  <a:gd name="T5" fmla="*/ 98 h 98"/>
                  <a:gd name="T6" fmla="*/ 69 w 69"/>
                  <a:gd name="T7" fmla="*/ 98 h 98"/>
                  <a:gd name="T8" fmla="*/ 69 w 69"/>
                  <a:gd name="T9" fmla="*/ 0 h 98"/>
                  <a:gd name="T10" fmla="*/ 50 w 69"/>
                  <a:gd name="T11" fmla="*/ 83 h 98"/>
                  <a:gd name="T12" fmla="*/ 18 w 69"/>
                  <a:gd name="T13" fmla="*/ 83 h 98"/>
                  <a:gd name="T14" fmla="*/ 18 w 69"/>
                  <a:gd name="T15" fmla="*/ 48 h 98"/>
                  <a:gd name="T16" fmla="*/ 50 w 69"/>
                  <a:gd name="T17" fmla="*/ 48 h 98"/>
                  <a:gd name="T18" fmla="*/ 50 w 69"/>
                  <a:gd name="T19" fmla="*/ 8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98">
                    <a:moveTo>
                      <a:pt x="69" y="0"/>
                    </a:moveTo>
                    <a:lnTo>
                      <a:pt x="0" y="0"/>
                    </a:lnTo>
                    <a:lnTo>
                      <a:pt x="0" y="98"/>
                    </a:lnTo>
                    <a:lnTo>
                      <a:pt x="69" y="98"/>
                    </a:lnTo>
                    <a:lnTo>
                      <a:pt x="69" y="0"/>
                    </a:lnTo>
                    <a:close/>
                    <a:moveTo>
                      <a:pt x="50" y="83"/>
                    </a:moveTo>
                    <a:lnTo>
                      <a:pt x="18" y="83"/>
                    </a:lnTo>
                    <a:lnTo>
                      <a:pt x="18" y="48"/>
                    </a:lnTo>
                    <a:lnTo>
                      <a:pt x="50" y="48"/>
                    </a:lnTo>
                    <a:lnTo>
                      <a:pt x="50" y="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cs typeface="+mn-ea"/>
                  <a:sym typeface="+mn-lt"/>
                </a:endParaRPr>
              </a:p>
            </p:txBody>
          </p:sp>
        </p:grpSp>
      </p:grpSp>
      <p:sp>
        <p:nvSpPr>
          <p:cNvPr id="77" name="矩形 76"/>
          <p:cNvSpPr>
            <a:spLocks noChangeArrowheads="1"/>
          </p:cNvSpPr>
          <p:nvPr/>
        </p:nvSpPr>
        <p:spPr bwMode="auto">
          <a:xfrm>
            <a:off x="3677285" y="4693920"/>
            <a:ext cx="4365625" cy="3670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Add title text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9" name="矩形 47"/>
          <p:cNvSpPr>
            <a:spLocks noChangeArrowheads="1"/>
          </p:cNvSpPr>
          <p:nvPr/>
        </p:nvSpPr>
        <p:spPr bwMode="auto">
          <a:xfrm>
            <a:off x="1716088" y="5100102"/>
            <a:ext cx="9185275" cy="701338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 defTabSz="914400" fontAlgn="auto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7" grpId="0"/>
      <p:bldP spid="7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-217805" y="-517525"/>
            <a:ext cx="1673225" cy="1673225"/>
          </a:xfrm>
          <a:prstGeom prst="ellipse">
            <a:avLst/>
          </a:prstGeom>
          <a:gradFill>
            <a:gsLst>
              <a:gs pos="0">
                <a:srgbClr val="7578B7">
                  <a:alpha val="8000"/>
                </a:srgbClr>
              </a:gs>
              <a:gs pos="100000">
                <a:srgbClr val="6366AD">
                  <a:alpha val="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91210" y="375920"/>
            <a:ext cx="505460" cy="505460"/>
          </a:xfrm>
          <a:prstGeom prst="ellipse">
            <a:avLst/>
          </a:prstGeom>
          <a:gradFill>
            <a:gsLst>
              <a:gs pos="0">
                <a:srgbClr val="7578B7">
                  <a:alpha val="8000"/>
                </a:srgbClr>
              </a:gs>
              <a:gs pos="100000">
                <a:srgbClr val="6366AD"/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96670" y="513080"/>
            <a:ext cx="2515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79440" y="6082665"/>
            <a:ext cx="1353185" cy="4673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dist"/>
            <a:r>
              <a:rPr lang="en-US" altLang="zh-CN">
                <a:solidFill>
                  <a:srgbClr val="6572A1">
                    <a:alpha val="54000"/>
                  </a:srgbClr>
                </a:solidFill>
                <a:cs typeface="+mn-ea"/>
                <a:sym typeface="+mn-lt"/>
              </a:rPr>
              <a:t>Part . 03</a:t>
            </a:r>
            <a:endParaRPr lang="en-US" altLang="zh-CN" dirty="0">
              <a:solidFill>
                <a:srgbClr val="6572A1">
                  <a:alpha val="54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040216" y="2026345"/>
            <a:ext cx="2945970" cy="3293795"/>
            <a:chOff x="8040216" y="2026345"/>
            <a:chExt cx="2945970" cy="3293795"/>
          </a:xfrm>
        </p:grpSpPr>
        <p:sp>
          <p:nvSpPr>
            <p:cNvPr id="31" name="任意多边形: 形状 63"/>
            <p:cNvSpPr/>
            <p:nvPr/>
          </p:nvSpPr>
          <p:spPr>
            <a:xfrm>
              <a:off x="8040216" y="2244744"/>
              <a:ext cx="415102" cy="415102"/>
            </a:xfrm>
            <a:prstGeom prst="ellipse">
              <a:avLst/>
            </a:prstGeom>
            <a:solidFill>
              <a:srgbClr val="545D79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任意多边形: 形状 64"/>
            <p:cNvSpPr/>
            <p:nvPr/>
          </p:nvSpPr>
          <p:spPr>
            <a:xfrm>
              <a:off x="8040216" y="4650924"/>
              <a:ext cx="415102" cy="415102"/>
            </a:xfrm>
            <a:prstGeom prst="ellipse">
              <a:avLst/>
            </a:prstGeom>
            <a:solidFill>
              <a:srgbClr val="545D79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任意多边形: 形状 65"/>
            <p:cNvSpPr/>
            <p:nvPr/>
          </p:nvSpPr>
          <p:spPr>
            <a:xfrm>
              <a:off x="8176192" y="2370360"/>
              <a:ext cx="172652" cy="1638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00" y="63664"/>
                  </a:moveTo>
                  <a:lnTo>
                    <a:pt x="119800" y="63664"/>
                  </a:lnTo>
                  <a:cubicBezTo>
                    <a:pt x="119800" y="66596"/>
                    <a:pt x="118405" y="69528"/>
                    <a:pt x="114219" y="69528"/>
                  </a:cubicBezTo>
                  <a:cubicBezTo>
                    <a:pt x="112823" y="69528"/>
                    <a:pt x="111428" y="68062"/>
                    <a:pt x="111428" y="68062"/>
                  </a:cubicBezTo>
                  <a:lnTo>
                    <a:pt x="111428" y="68062"/>
                  </a:lnTo>
                  <a:cubicBezTo>
                    <a:pt x="60598" y="14869"/>
                    <a:pt x="60598" y="14869"/>
                    <a:pt x="60598" y="14869"/>
                  </a:cubicBezTo>
                  <a:lnTo>
                    <a:pt x="60598" y="14869"/>
                  </a:lnTo>
                  <a:lnTo>
                    <a:pt x="60598" y="14869"/>
                  </a:lnTo>
                  <a:lnTo>
                    <a:pt x="60598" y="14869"/>
                  </a:lnTo>
                  <a:cubicBezTo>
                    <a:pt x="9966" y="68062"/>
                    <a:pt x="9966" y="68062"/>
                    <a:pt x="9966" y="68062"/>
                  </a:cubicBezTo>
                  <a:lnTo>
                    <a:pt x="9966" y="68062"/>
                  </a:lnTo>
                  <a:cubicBezTo>
                    <a:pt x="8571" y="68062"/>
                    <a:pt x="7176" y="69528"/>
                    <a:pt x="5780" y="69528"/>
                  </a:cubicBezTo>
                  <a:cubicBezTo>
                    <a:pt x="2990" y="69528"/>
                    <a:pt x="0" y="66596"/>
                    <a:pt x="0" y="63664"/>
                  </a:cubicBezTo>
                  <a:cubicBezTo>
                    <a:pt x="0" y="62198"/>
                    <a:pt x="0" y="60523"/>
                    <a:pt x="1395" y="59057"/>
                  </a:cubicBezTo>
                  <a:cubicBezTo>
                    <a:pt x="56411" y="1465"/>
                    <a:pt x="56411" y="1465"/>
                    <a:pt x="56411" y="1465"/>
                  </a:cubicBezTo>
                  <a:cubicBezTo>
                    <a:pt x="57807" y="0"/>
                    <a:pt x="59202" y="0"/>
                    <a:pt x="60598" y="0"/>
                  </a:cubicBez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cubicBezTo>
                    <a:pt x="61993" y="0"/>
                    <a:pt x="63388" y="1465"/>
                    <a:pt x="64784" y="1465"/>
                  </a:cubicBezTo>
                  <a:lnTo>
                    <a:pt x="64784" y="1465"/>
                  </a:lnTo>
                  <a:cubicBezTo>
                    <a:pt x="85913" y="25130"/>
                    <a:pt x="85913" y="25130"/>
                    <a:pt x="85913" y="25130"/>
                  </a:cubicBezTo>
                  <a:cubicBezTo>
                    <a:pt x="85913" y="19267"/>
                    <a:pt x="85913" y="19267"/>
                    <a:pt x="85913" y="19267"/>
                  </a:cubicBezTo>
                  <a:cubicBezTo>
                    <a:pt x="85913" y="16335"/>
                    <a:pt x="88903" y="13193"/>
                    <a:pt x="91694" y="13193"/>
                  </a:cubicBezTo>
                  <a:cubicBezTo>
                    <a:pt x="95880" y="13193"/>
                    <a:pt x="97275" y="16335"/>
                    <a:pt x="97275" y="19267"/>
                  </a:cubicBezTo>
                  <a:cubicBezTo>
                    <a:pt x="97275" y="36858"/>
                    <a:pt x="97275" y="36858"/>
                    <a:pt x="97275" y="36858"/>
                  </a:cubicBezTo>
                  <a:cubicBezTo>
                    <a:pt x="118405" y="59057"/>
                    <a:pt x="118405" y="59057"/>
                    <a:pt x="118405" y="59057"/>
                  </a:cubicBezTo>
                  <a:lnTo>
                    <a:pt x="118405" y="59057"/>
                  </a:lnTo>
                  <a:cubicBezTo>
                    <a:pt x="119800" y="60523"/>
                    <a:pt x="119800" y="62198"/>
                    <a:pt x="119800" y="63664"/>
                  </a:cubicBezTo>
                  <a:close/>
                  <a:moveTo>
                    <a:pt x="108438" y="72460"/>
                  </a:moveTo>
                  <a:lnTo>
                    <a:pt x="108438" y="72460"/>
                  </a:lnTo>
                  <a:cubicBezTo>
                    <a:pt x="108438" y="90261"/>
                    <a:pt x="108438" y="90261"/>
                    <a:pt x="108438" y="90261"/>
                  </a:cubicBezTo>
                  <a:cubicBezTo>
                    <a:pt x="108438" y="99057"/>
                    <a:pt x="108438" y="99057"/>
                    <a:pt x="108438" y="99057"/>
                  </a:cubicBezTo>
                  <a:cubicBezTo>
                    <a:pt x="108438" y="113926"/>
                    <a:pt x="108438" y="113926"/>
                    <a:pt x="108438" y="113926"/>
                  </a:cubicBezTo>
                  <a:cubicBezTo>
                    <a:pt x="108438" y="118324"/>
                    <a:pt x="107043" y="119790"/>
                    <a:pt x="102857" y="119790"/>
                  </a:cubicBezTo>
                  <a:cubicBezTo>
                    <a:pt x="91694" y="119790"/>
                    <a:pt x="91694" y="119790"/>
                    <a:pt x="91694" y="119790"/>
                  </a:cubicBezTo>
                  <a:cubicBezTo>
                    <a:pt x="91694" y="72460"/>
                    <a:pt x="91694" y="72460"/>
                    <a:pt x="91694" y="72460"/>
                  </a:cubicBezTo>
                  <a:cubicBezTo>
                    <a:pt x="69169" y="72460"/>
                    <a:pt x="69169" y="72460"/>
                    <a:pt x="69169" y="72460"/>
                  </a:cubicBezTo>
                  <a:cubicBezTo>
                    <a:pt x="69169" y="119790"/>
                    <a:pt x="69169" y="119790"/>
                    <a:pt x="69169" y="119790"/>
                  </a:cubicBezTo>
                  <a:cubicBezTo>
                    <a:pt x="16943" y="119790"/>
                    <a:pt x="16943" y="119790"/>
                    <a:pt x="16943" y="119790"/>
                  </a:cubicBezTo>
                  <a:cubicBezTo>
                    <a:pt x="14152" y="119790"/>
                    <a:pt x="11362" y="118324"/>
                    <a:pt x="11362" y="113926"/>
                  </a:cubicBezTo>
                  <a:cubicBezTo>
                    <a:pt x="11362" y="99057"/>
                    <a:pt x="11362" y="99057"/>
                    <a:pt x="11362" y="99057"/>
                  </a:cubicBezTo>
                  <a:cubicBezTo>
                    <a:pt x="11362" y="90261"/>
                    <a:pt x="11362" y="90261"/>
                    <a:pt x="11362" y="90261"/>
                  </a:cubicBezTo>
                  <a:cubicBezTo>
                    <a:pt x="11362" y="72460"/>
                    <a:pt x="11362" y="72460"/>
                    <a:pt x="11362" y="72460"/>
                  </a:cubicBezTo>
                  <a:cubicBezTo>
                    <a:pt x="60598" y="22198"/>
                    <a:pt x="60598" y="22198"/>
                    <a:pt x="60598" y="22198"/>
                  </a:cubicBezTo>
                  <a:lnTo>
                    <a:pt x="108438" y="72460"/>
                  </a:lnTo>
                  <a:close/>
                  <a:moveTo>
                    <a:pt x="50830" y="72460"/>
                  </a:moveTo>
                  <a:lnTo>
                    <a:pt x="50830" y="72460"/>
                  </a:lnTo>
                  <a:cubicBezTo>
                    <a:pt x="28305" y="72460"/>
                    <a:pt x="28305" y="72460"/>
                    <a:pt x="28305" y="72460"/>
                  </a:cubicBezTo>
                  <a:cubicBezTo>
                    <a:pt x="28305" y="96125"/>
                    <a:pt x="28305" y="96125"/>
                    <a:pt x="28305" y="96125"/>
                  </a:cubicBezTo>
                  <a:cubicBezTo>
                    <a:pt x="50830" y="96125"/>
                    <a:pt x="50830" y="96125"/>
                    <a:pt x="50830" y="96125"/>
                  </a:cubicBezTo>
                  <a:lnTo>
                    <a:pt x="50830" y="724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任意多边形: 形状 66"/>
            <p:cNvSpPr/>
            <p:nvPr/>
          </p:nvSpPr>
          <p:spPr>
            <a:xfrm>
              <a:off x="8192572" y="4772758"/>
              <a:ext cx="139886" cy="1714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868" y="119800"/>
                  </a:moveTo>
                  <a:lnTo>
                    <a:pt x="112868" y="119800"/>
                  </a:lnTo>
                  <a:cubicBezTo>
                    <a:pt x="6885" y="119800"/>
                    <a:pt x="6885" y="119800"/>
                    <a:pt x="6885" y="119800"/>
                  </a:cubicBezTo>
                  <a:cubicBezTo>
                    <a:pt x="1721" y="119800"/>
                    <a:pt x="0" y="117004"/>
                    <a:pt x="0" y="114209"/>
                  </a:cubicBezTo>
                  <a:cubicBezTo>
                    <a:pt x="0" y="64891"/>
                    <a:pt x="0" y="64891"/>
                    <a:pt x="0" y="64891"/>
                  </a:cubicBezTo>
                  <a:cubicBezTo>
                    <a:pt x="0" y="62096"/>
                    <a:pt x="1721" y="59101"/>
                    <a:pt x="6885" y="59101"/>
                  </a:cubicBezTo>
                  <a:cubicBezTo>
                    <a:pt x="17213" y="59101"/>
                    <a:pt x="17213" y="59101"/>
                    <a:pt x="17213" y="59101"/>
                  </a:cubicBezTo>
                  <a:cubicBezTo>
                    <a:pt x="17213" y="33743"/>
                    <a:pt x="17213" y="33743"/>
                    <a:pt x="17213" y="33743"/>
                  </a:cubicBezTo>
                  <a:cubicBezTo>
                    <a:pt x="17213" y="13976"/>
                    <a:pt x="36393" y="0"/>
                    <a:pt x="59016" y="0"/>
                  </a:cubicBezTo>
                  <a:cubicBezTo>
                    <a:pt x="83360" y="0"/>
                    <a:pt x="100573" y="13976"/>
                    <a:pt x="100573" y="33743"/>
                  </a:cubicBezTo>
                  <a:cubicBezTo>
                    <a:pt x="100573" y="36539"/>
                    <a:pt x="98852" y="39534"/>
                    <a:pt x="93688" y="39534"/>
                  </a:cubicBezTo>
                  <a:cubicBezTo>
                    <a:pt x="90245" y="39534"/>
                    <a:pt x="86803" y="36539"/>
                    <a:pt x="86803" y="33743"/>
                  </a:cubicBezTo>
                  <a:cubicBezTo>
                    <a:pt x="86803" y="21164"/>
                    <a:pt x="74754" y="11181"/>
                    <a:pt x="59016" y="11181"/>
                  </a:cubicBezTo>
                  <a:cubicBezTo>
                    <a:pt x="43278" y="11181"/>
                    <a:pt x="31229" y="21164"/>
                    <a:pt x="31229" y="33743"/>
                  </a:cubicBezTo>
                  <a:cubicBezTo>
                    <a:pt x="31229" y="59101"/>
                    <a:pt x="31229" y="59101"/>
                    <a:pt x="31229" y="59101"/>
                  </a:cubicBezTo>
                  <a:cubicBezTo>
                    <a:pt x="86803" y="59101"/>
                    <a:pt x="86803" y="59101"/>
                    <a:pt x="86803" y="59101"/>
                  </a:cubicBezTo>
                  <a:cubicBezTo>
                    <a:pt x="100573" y="59101"/>
                    <a:pt x="100573" y="59101"/>
                    <a:pt x="100573" y="59101"/>
                  </a:cubicBezTo>
                  <a:cubicBezTo>
                    <a:pt x="112868" y="59101"/>
                    <a:pt x="112868" y="59101"/>
                    <a:pt x="112868" y="59101"/>
                  </a:cubicBezTo>
                  <a:cubicBezTo>
                    <a:pt x="116311" y="59101"/>
                    <a:pt x="119754" y="62096"/>
                    <a:pt x="119754" y="64891"/>
                  </a:cubicBezTo>
                  <a:cubicBezTo>
                    <a:pt x="119754" y="114209"/>
                    <a:pt x="119754" y="114209"/>
                    <a:pt x="119754" y="114209"/>
                  </a:cubicBezTo>
                  <a:cubicBezTo>
                    <a:pt x="119754" y="117004"/>
                    <a:pt x="116311" y="119800"/>
                    <a:pt x="112868" y="119800"/>
                  </a:cubicBezTo>
                  <a:close/>
                  <a:moveTo>
                    <a:pt x="59016" y="70482"/>
                  </a:moveTo>
                  <a:lnTo>
                    <a:pt x="59016" y="70482"/>
                  </a:lnTo>
                  <a:cubicBezTo>
                    <a:pt x="52131" y="70482"/>
                    <a:pt x="45000" y="76073"/>
                    <a:pt x="45000" y="81863"/>
                  </a:cubicBezTo>
                  <a:cubicBezTo>
                    <a:pt x="45000" y="86056"/>
                    <a:pt x="48688" y="90249"/>
                    <a:pt x="52131" y="91647"/>
                  </a:cubicBezTo>
                  <a:cubicBezTo>
                    <a:pt x="52131" y="103028"/>
                    <a:pt x="52131" y="103028"/>
                    <a:pt x="52131" y="103028"/>
                  </a:cubicBezTo>
                  <a:cubicBezTo>
                    <a:pt x="52131" y="105823"/>
                    <a:pt x="55573" y="108618"/>
                    <a:pt x="59016" y="108618"/>
                  </a:cubicBezTo>
                  <a:cubicBezTo>
                    <a:pt x="64180" y="108618"/>
                    <a:pt x="65901" y="105823"/>
                    <a:pt x="65901" y="103028"/>
                  </a:cubicBezTo>
                  <a:cubicBezTo>
                    <a:pt x="65901" y="91647"/>
                    <a:pt x="65901" y="91647"/>
                    <a:pt x="65901" y="91647"/>
                  </a:cubicBezTo>
                  <a:cubicBezTo>
                    <a:pt x="71065" y="90249"/>
                    <a:pt x="72786" y="86056"/>
                    <a:pt x="72786" y="81863"/>
                  </a:cubicBezTo>
                  <a:cubicBezTo>
                    <a:pt x="72786" y="76073"/>
                    <a:pt x="67622" y="70482"/>
                    <a:pt x="59016" y="704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8040216" y="3012182"/>
              <a:ext cx="2945970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任意多边形: 形状 62"/>
            <p:cNvSpPr/>
            <p:nvPr/>
          </p:nvSpPr>
          <p:spPr>
            <a:xfrm>
              <a:off x="8040216" y="3397229"/>
              <a:ext cx="415102" cy="415102"/>
            </a:xfrm>
            <a:prstGeom prst="ellipse">
              <a:avLst/>
            </a:prstGeom>
            <a:solidFill>
              <a:srgbClr val="7578B7"/>
            </a:solidFill>
            <a:ln w="9525">
              <a:noFill/>
              <a:round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任意多边形: 形状 61"/>
            <p:cNvSpPr/>
            <p:nvPr/>
          </p:nvSpPr>
          <p:spPr>
            <a:xfrm>
              <a:off x="8176192" y="3543894"/>
              <a:ext cx="172652" cy="1512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009" y="65310"/>
                  </a:moveTo>
                  <a:lnTo>
                    <a:pt x="117009" y="65310"/>
                  </a:lnTo>
                  <a:lnTo>
                    <a:pt x="117009" y="65310"/>
                  </a:lnTo>
                  <a:cubicBezTo>
                    <a:pt x="61993" y="91073"/>
                    <a:pt x="61993" y="91073"/>
                    <a:pt x="61993" y="91073"/>
                  </a:cubicBezTo>
                  <a:lnTo>
                    <a:pt x="61993" y="91073"/>
                  </a:lnTo>
                  <a:lnTo>
                    <a:pt x="61993" y="91073"/>
                  </a:lnTo>
                  <a:lnTo>
                    <a:pt x="61993" y="91073"/>
                  </a:lnTo>
                  <a:cubicBezTo>
                    <a:pt x="61993" y="92655"/>
                    <a:pt x="60598" y="92655"/>
                    <a:pt x="60598" y="92655"/>
                  </a:cubicBezTo>
                  <a:cubicBezTo>
                    <a:pt x="59202" y="92655"/>
                    <a:pt x="59202" y="92655"/>
                    <a:pt x="57807" y="91073"/>
                  </a:cubicBezTo>
                  <a:lnTo>
                    <a:pt x="57807" y="91073"/>
                  </a:lnTo>
                  <a:lnTo>
                    <a:pt x="57807" y="91073"/>
                  </a:lnTo>
                  <a:lnTo>
                    <a:pt x="57807" y="91073"/>
                  </a:lnTo>
                  <a:cubicBezTo>
                    <a:pt x="2990" y="65310"/>
                    <a:pt x="2990" y="65310"/>
                    <a:pt x="2990" y="65310"/>
                  </a:cubicBezTo>
                  <a:lnTo>
                    <a:pt x="2990" y="65310"/>
                  </a:lnTo>
                  <a:cubicBezTo>
                    <a:pt x="1395" y="65310"/>
                    <a:pt x="0" y="62146"/>
                    <a:pt x="0" y="60564"/>
                  </a:cubicBezTo>
                  <a:cubicBezTo>
                    <a:pt x="0" y="55819"/>
                    <a:pt x="2990" y="54237"/>
                    <a:pt x="5780" y="54237"/>
                  </a:cubicBezTo>
                  <a:cubicBezTo>
                    <a:pt x="7176" y="54237"/>
                    <a:pt x="7176" y="54237"/>
                    <a:pt x="8571" y="54237"/>
                  </a:cubicBezTo>
                  <a:lnTo>
                    <a:pt x="8571" y="54237"/>
                  </a:lnTo>
                  <a:lnTo>
                    <a:pt x="8571" y="54237"/>
                  </a:lnTo>
                  <a:lnTo>
                    <a:pt x="8571" y="54237"/>
                  </a:lnTo>
                  <a:cubicBezTo>
                    <a:pt x="60598" y="78192"/>
                    <a:pt x="60598" y="78192"/>
                    <a:pt x="60598" y="78192"/>
                  </a:cubicBezTo>
                  <a:cubicBezTo>
                    <a:pt x="112823" y="54237"/>
                    <a:pt x="112823" y="54237"/>
                    <a:pt x="112823" y="54237"/>
                  </a:cubicBezTo>
                  <a:lnTo>
                    <a:pt x="112823" y="54237"/>
                  </a:lnTo>
                  <a:lnTo>
                    <a:pt x="112823" y="54237"/>
                  </a:lnTo>
                  <a:lnTo>
                    <a:pt x="112823" y="54237"/>
                  </a:lnTo>
                  <a:lnTo>
                    <a:pt x="114219" y="54237"/>
                  </a:lnTo>
                  <a:cubicBezTo>
                    <a:pt x="118405" y="54237"/>
                    <a:pt x="119800" y="55819"/>
                    <a:pt x="119800" y="60564"/>
                  </a:cubicBezTo>
                  <a:cubicBezTo>
                    <a:pt x="119800" y="62146"/>
                    <a:pt x="118405" y="65310"/>
                    <a:pt x="117009" y="65310"/>
                  </a:cubicBezTo>
                  <a:close/>
                  <a:moveTo>
                    <a:pt x="117009" y="38192"/>
                  </a:moveTo>
                  <a:lnTo>
                    <a:pt x="117009" y="38192"/>
                  </a:lnTo>
                  <a:lnTo>
                    <a:pt x="117009" y="38192"/>
                  </a:lnTo>
                  <a:cubicBezTo>
                    <a:pt x="61993" y="63728"/>
                    <a:pt x="61993" y="63728"/>
                    <a:pt x="61993" y="63728"/>
                  </a:cubicBezTo>
                  <a:lnTo>
                    <a:pt x="61993" y="63728"/>
                  </a:lnTo>
                  <a:lnTo>
                    <a:pt x="61993" y="63728"/>
                  </a:lnTo>
                  <a:lnTo>
                    <a:pt x="61993" y="63728"/>
                  </a:lnTo>
                  <a:lnTo>
                    <a:pt x="60598" y="63728"/>
                  </a:lnTo>
                  <a:cubicBezTo>
                    <a:pt x="59202" y="63728"/>
                    <a:pt x="59202" y="63728"/>
                    <a:pt x="57807" y="63728"/>
                  </a:cubicBezTo>
                  <a:lnTo>
                    <a:pt x="57807" y="63728"/>
                  </a:lnTo>
                  <a:lnTo>
                    <a:pt x="57807" y="63728"/>
                  </a:lnTo>
                  <a:lnTo>
                    <a:pt x="57807" y="63728"/>
                  </a:lnTo>
                  <a:cubicBezTo>
                    <a:pt x="2990" y="38192"/>
                    <a:pt x="2990" y="38192"/>
                    <a:pt x="2990" y="38192"/>
                  </a:cubicBezTo>
                  <a:lnTo>
                    <a:pt x="2990" y="38192"/>
                  </a:lnTo>
                  <a:cubicBezTo>
                    <a:pt x="1395" y="36610"/>
                    <a:pt x="0" y="35028"/>
                    <a:pt x="0" y="31864"/>
                  </a:cubicBezTo>
                  <a:cubicBezTo>
                    <a:pt x="0" y="30282"/>
                    <a:pt x="1395" y="27118"/>
                    <a:pt x="2990" y="27118"/>
                  </a:cubicBezTo>
                  <a:lnTo>
                    <a:pt x="2990" y="27118"/>
                  </a:lnTo>
                  <a:cubicBezTo>
                    <a:pt x="57807" y="1581"/>
                    <a:pt x="57807" y="1581"/>
                    <a:pt x="57807" y="1581"/>
                  </a:cubicBezTo>
                  <a:lnTo>
                    <a:pt x="57807" y="1581"/>
                  </a:lnTo>
                  <a:lnTo>
                    <a:pt x="57807" y="1581"/>
                  </a:lnTo>
                  <a:lnTo>
                    <a:pt x="57807" y="1581"/>
                  </a:lnTo>
                  <a:cubicBezTo>
                    <a:pt x="59202" y="0"/>
                    <a:pt x="59202" y="0"/>
                    <a:pt x="60598" y="0"/>
                  </a:cubicBezTo>
                  <a:cubicBezTo>
                    <a:pt x="60598" y="0"/>
                    <a:pt x="61993" y="0"/>
                    <a:pt x="61993" y="1581"/>
                  </a:cubicBezTo>
                  <a:lnTo>
                    <a:pt x="61993" y="1581"/>
                  </a:lnTo>
                  <a:lnTo>
                    <a:pt x="61993" y="1581"/>
                  </a:lnTo>
                  <a:lnTo>
                    <a:pt x="61993" y="1581"/>
                  </a:lnTo>
                  <a:cubicBezTo>
                    <a:pt x="117009" y="27118"/>
                    <a:pt x="117009" y="27118"/>
                    <a:pt x="117009" y="27118"/>
                  </a:cubicBezTo>
                  <a:lnTo>
                    <a:pt x="117009" y="27118"/>
                  </a:lnTo>
                  <a:cubicBezTo>
                    <a:pt x="118405" y="27118"/>
                    <a:pt x="119800" y="30282"/>
                    <a:pt x="119800" y="31864"/>
                  </a:cubicBezTo>
                  <a:cubicBezTo>
                    <a:pt x="119800" y="35028"/>
                    <a:pt x="118405" y="36610"/>
                    <a:pt x="117009" y="38192"/>
                  </a:cubicBezTo>
                  <a:close/>
                  <a:moveTo>
                    <a:pt x="5780" y="81355"/>
                  </a:moveTo>
                  <a:lnTo>
                    <a:pt x="5780" y="81355"/>
                  </a:lnTo>
                  <a:cubicBezTo>
                    <a:pt x="7176" y="81355"/>
                    <a:pt x="7176" y="81355"/>
                    <a:pt x="8571" y="81355"/>
                  </a:cubicBezTo>
                  <a:lnTo>
                    <a:pt x="8571" y="81355"/>
                  </a:lnTo>
                  <a:lnTo>
                    <a:pt x="8571" y="81355"/>
                  </a:lnTo>
                  <a:lnTo>
                    <a:pt x="8571" y="81355"/>
                  </a:lnTo>
                  <a:cubicBezTo>
                    <a:pt x="60598" y="106892"/>
                    <a:pt x="60598" y="106892"/>
                    <a:pt x="60598" y="106892"/>
                  </a:cubicBezTo>
                  <a:cubicBezTo>
                    <a:pt x="112823" y="81355"/>
                    <a:pt x="112823" y="81355"/>
                    <a:pt x="112823" y="81355"/>
                  </a:cubicBezTo>
                  <a:lnTo>
                    <a:pt x="112823" y="81355"/>
                  </a:lnTo>
                  <a:lnTo>
                    <a:pt x="112823" y="81355"/>
                  </a:lnTo>
                  <a:lnTo>
                    <a:pt x="112823" y="81355"/>
                  </a:lnTo>
                  <a:lnTo>
                    <a:pt x="114219" y="81355"/>
                  </a:lnTo>
                  <a:cubicBezTo>
                    <a:pt x="118405" y="81355"/>
                    <a:pt x="119800" y="84519"/>
                    <a:pt x="119800" y="87683"/>
                  </a:cubicBezTo>
                  <a:cubicBezTo>
                    <a:pt x="119800" y="91073"/>
                    <a:pt x="118405" y="92655"/>
                    <a:pt x="117009" y="94237"/>
                  </a:cubicBezTo>
                  <a:lnTo>
                    <a:pt x="117009" y="94237"/>
                  </a:lnTo>
                  <a:cubicBezTo>
                    <a:pt x="61993" y="119774"/>
                    <a:pt x="61993" y="119774"/>
                    <a:pt x="61993" y="119774"/>
                  </a:cubicBezTo>
                  <a:lnTo>
                    <a:pt x="61993" y="119774"/>
                  </a:lnTo>
                  <a:lnTo>
                    <a:pt x="61993" y="119774"/>
                  </a:lnTo>
                  <a:lnTo>
                    <a:pt x="61993" y="119774"/>
                  </a:lnTo>
                  <a:lnTo>
                    <a:pt x="60598" y="119774"/>
                  </a:lnTo>
                  <a:cubicBezTo>
                    <a:pt x="59202" y="119774"/>
                    <a:pt x="59202" y="119774"/>
                    <a:pt x="57807" y="119774"/>
                  </a:cubicBezTo>
                  <a:lnTo>
                    <a:pt x="57807" y="119774"/>
                  </a:lnTo>
                  <a:lnTo>
                    <a:pt x="57807" y="119774"/>
                  </a:lnTo>
                  <a:lnTo>
                    <a:pt x="57807" y="119774"/>
                  </a:lnTo>
                  <a:cubicBezTo>
                    <a:pt x="2990" y="94237"/>
                    <a:pt x="2990" y="94237"/>
                    <a:pt x="2990" y="94237"/>
                  </a:cubicBezTo>
                  <a:lnTo>
                    <a:pt x="2990" y="94237"/>
                  </a:lnTo>
                  <a:cubicBezTo>
                    <a:pt x="1395" y="92655"/>
                    <a:pt x="0" y="91073"/>
                    <a:pt x="0" y="87683"/>
                  </a:cubicBezTo>
                  <a:cubicBezTo>
                    <a:pt x="0" y="84519"/>
                    <a:pt x="2990" y="81355"/>
                    <a:pt x="5780" y="813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8040216" y="4235479"/>
              <a:ext cx="2945970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组合 38"/>
            <p:cNvGrpSpPr/>
            <p:nvPr/>
          </p:nvGrpSpPr>
          <p:grpSpPr>
            <a:xfrm>
              <a:off x="8591294" y="2026345"/>
              <a:ext cx="2394892" cy="887615"/>
              <a:chOff x="1085274" y="2349127"/>
              <a:chExt cx="2394892" cy="887615"/>
            </a:xfrm>
          </p:grpSpPr>
          <p:sp>
            <p:nvSpPr>
              <p:cNvPr id="46" name="文本框 45"/>
              <p:cNvSpPr txBox="1"/>
              <p:nvPr/>
            </p:nvSpPr>
            <p:spPr>
              <a:xfrm>
                <a:off x="1085274" y="2349127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1085275" y="2687681"/>
                <a:ext cx="2394891" cy="549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8591294" y="3178830"/>
              <a:ext cx="2394892" cy="887615"/>
              <a:chOff x="1085274" y="2349127"/>
              <a:chExt cx="2394892" cy="887615"/>
            </a:xfrm>
          </p:grpSpPr>
          <p:sp>
            <p:nvSpPr>
              <p:cNvPr id="44" name="文本框 43"/>
              <p:cNvSpPr txBox="1"/>
              <p:nvPr/>
            </p:nvSpPr>
            <p:spPr>
              <a:xfrm>
                <a:off x="1085274" y="2349127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1085275" y="2687681"/>
                <a:ext cx="2394891" cy="549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8591294" y="4432525"/>
              <a:ext cx="2394892" cy="887615"/>
              <a:chOff x="1085274" y="2349127"/>
              <a:chExt cx="2394892" cy="887615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1085274" y="2349127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1085275" y="2687681"/>
                <a:ext cx="2394891" cy="549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1108378" y="2026345"/>
            <a:ext cx="2965040" cy="3293795"/>
            <a:chOff x="1108378" y="2026345"/>
            <a:chExt cx="2965040" cy="3293795"/>
          </a:xfrm>
        </p:grpSpPr>
        <p:sp>
          <p:nvSpPr>
            <p:cNvPr id="49" name="任意多边形: 形状 57"/>
            <p:cNvSpPr/>
            <p:nvPr/>
          </p:nvSpPr>
          <p:spPr>
            <a:xfrm>
              <a:off x="3658316" y="2244744"/>
              <a:ext cx="415102" cy="415102"/>
            </a:xfrm>
            <a:prstGeom prst="ellipse">
              <a:avLst/>
            </a:prstGeom>
            <a:solidFill>
              <a:srgbClr val="545D79"/>
            </a:solidFill>
            <a:ln w="9525">
              <a:noFill/>
              <a:round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任意多边形: 形状 59"/>
            <p:cNvSpPr/>
            <p:nvPr/>
          </p:nvSpPr>
          <p:spPr>
            <a:xfrm>
              <a:off x="3779542" y="2370359"/>
              <a:ext cx="172652" cy="1638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00" y="63664"/>
                  </a:moveTo>
                  <a:lnTo>
                    <a:pt x="119800" y="63664"/>
                  </a:lnTo>
                  <a:cubicBezTo>
                    <a:pt x="119800" y="66596"/>
                    <a:pt x="118405" y="69528"/>
                    <a:pt x="114219" y="69528"/>
                  </a:cubicBezTo>
                  <a:cubicBezTo>
                    <a:pt x="112823" y="69528"/>
                    <a:pt x="111428" y="68062"/>
                    <a:pt x="111428" y="68062"/>
                  </a:cubicBezTo>
                  <a:lnTo>
                    <a:pt x="111428" y="68062"/>
                  </a:lnTo>
                  <a:cubicBezTo>
                    <a:pt x="60598" y="14869"/>
                    <a:pt x="60598" y="14869"/>
                    <a:pt x="60598" y="14869"/>
                  </a:cubicBezTo>
                  <a:lnTo>
                    <a:pt x="60598" y="14869"/>
                  </a:lnTo>
                  <a:lnTo>
                    <a:pt x="60598" y="14869"/>
                  </a:lnTo>
                  <a:lnTo>
                    <a:pt x="60598" y="14869"/>
                  </a:lnTo>
                  <a:cubicBezTo>
                    <a:pt x="9966" y="68062"/>
                    <a:pt x="9966" y="68062"/>
                    <a:pt x="9966" y="68062"/>
                  </a:cubicBezTo>
                  <a:lnTo>
                    <a:pt x="9966" y="68062"/>
                  </a:lnTo>
                  <a:cubicBezTo>
                    <a:pt x="8571" y="68062"/>
                    <a:pt x="7176" y="69528"/>
                    <a:pt x="5780" y="69528"/>
                  </a:cubicBezTo>
                  <a:cubicBezTo>
                    <a:pt x="2990" y="69528"/>
                    <a:pt x="0" y="66596"/>
                    <a:pt x="0" y="63664"/>
                  </a:cubicBezTo>
                  <a:cubicBezTo>
                    <a:pt x="0" y="62198"/>
                    <a:pt x="0" y="60523"/>
                    <a:pt x="1395" y="59057"/>
                  </a:cubicBezTo>
                  <a:cubicBezTo>
                    <a:pt x="56411" y="1465"/>
                    <a:pt x="56411" y="1465"/>
                    <a:pt x="56411" y="1465"/>
                  </a:cubicBezTo>
                  <a:cubicBezTo>
                    <a:pt x="57807" y="0"/>
                    <a:pt x="59202" y="0"/>
                    <a:pt x="60598" y="0"/>
                  </a:cubicBez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cubicBezTo>
                    <a:pt x="61993" y="0"/>
                    <a:pt x="63388" y="1465"/>
                    <a:pt x="64784" y="1465"/>
                  </a:cubicBezTo>
                  <a:lnTo>
                    <a:pt x="64784" y="1465"/>
                  </a:lnTo>
                  <a:cubicBezTo>
                    <a:pt x="85913" y="25130"/>
                    <a:pt x="85913" y="25130"/>
                    <a:pt x="85913" y="25130"/>
                  </a:cubicBezTo>
                  <a:cubicBezTo>
                    <a:pt x="85913" y="19267"/>
                    <a:pt x="85913" y="19267"/>
                    <a:pt x="85913" y="19267"/>
                  </a:cubicBezTo>
                  <a:cubicBezTo>
                    <a:pt x="85913" y="16335"/>
                    <a:pt x="88903" y="13193"/>
                    <a:pt x="91694" y="13193"/>
                  </a:cubicBezTo>
                  <a:cubicBezTo>
                    <a:pt x="95880" y="13193"/>
                    <a:pt x="97275" y="16335"/>
                    <a:pt x="97275" y="19267"/>
                  </a:cubicBezTo>
                  <a:cubicBezTo>
                    <a:pt x="97275" y="36858"/>
                    <a:pt x="97275" y="36858"/>
                    <a:pt x="97275" y="36858"/>
                  </a:cubicBezTo>
                  <a:cubicBezTo>
                    <a:pt x="118405" y="59057"/>
                    <a:pt x="118405" y="59057"/>
                    <a:pt x="118405" y="59057"/>
                  </a:cubicBezTo>
                  <a:lnTo>
                    <a:pt x="118405" y="59057"/>
                  </a:lnTo>
                  <a:cubicBezTo>
                    <a:pt x="119800" y="60523"/>
                    <a:pt x="119800" y="62198"/>
                    <a:pt x="119800" y="63664"/>
                  </a:cubicBezTo>
                  <a:close/>
                  <a:moveTo>
                    <a:pt x="108438" y="72460"/>
                  </a:moveTo>
                  <a:lnTo>
                    <a:pt x="108438" y="72460"/>
                  </a:lnTo>
                  <a:cubicBezTo>
                    <a:pt x="108438" y="90261"/>
                    <a:pt x="108438" y="90261"/>
                    <a:pt x="108438" y="90261"/>
                  </a:cubicBezTo>
                  <a:cubicBezTo>
                    <a:pt x="108438" y="99057"/>
                    <a:pt x="108438" y="99057"/>
                    <a:pt x="108438" y="99057"/>
                  </a:cubicBezTo>
                  <a:cubicBezTo>
                    <a:pt x="108438" y="113926"/>
                    <a:pt x="108438" y="113926"/>
                    <a:pt x="108438" y="113926"/>
                  </a:cubicBezTo>
                  <a:cubicBezTo>
                    <a:pt x="108438" y="118324"/>
                    <a:pt x="107043" y="119790"/>
                    <a:pt x="102857" y="119790"/>
                  </a:cubicBezTo>
                  <a:cubicBezTo>
                    <a:pt x="91694" y="119790"/>
                    <a:pt x="91694" y="119790"/>
                    <a:pt x="91694" y="119790"/>
                  </a:cubicBezTo>
                  <a:cubicBezTo>
                    <a:pt x="91694" y="72460"/>
                    <a:pt x="91694" y="72460"/>
                    <a:pt x="91694" y="72460"/>
                  </a:cubicBezTo>
                  <a:cubicBezTo>
                    <a:pt x="69169" y="72460"/>
                    <a:pt x="69169" y="72460"/>
                    <a:pt x="69169" y="72460"/>
                  </a:cubicBezTo>
                  <a:cubicBezTo>
                    <a:pt x="69169" y="119790"/>
                    <a:pt x="69169" y="119790"/>
                    <a:pt x="69169" y="119790"/>
                  </a:cubicBezTo>
                  <a:cubicBezTo>
                    <a:pt x="16943" y="119790"/>
                    <a:pt x="16943" y="119790"/>
                    <a:pt x="16943" y="119790"/>
                  </a:cubicBezTo>
                  <a:cubicBezTo>
                    <a:pt x="14152" y="119790"/>
                    <a:pt x="11362" y="118324"/>
                    <a:pt x="11362" y="113926"/>
                  </a:cubicBezTo>
                  <a:cubicBezTo>
                    <a:pt x="11362" y="99057"/>
                    <a:pt x="11362" y="99057"/>
                    <a:pt x="11362" y="99057"/>
                  </a:cubicBezTo>
                  <a:cubicBezTo>
                    <a:pt x="11362" y="90261"/>
                    <a:pt x="11362" y="90261"/>
                    <a:pt x="11362" y="90261"/>
                  </a:cubicBezTo>
                  <a:cubicBezTo>
                    <a:pt x="11362" y="72460"/>
                    <a:pt x="11362" y="72460"/>
                    <a:pt x="11362" y="72460"/>
                  </a:cubicBezTo>
                  <a:cubicBezTo>
                    <a:pt x="60598" y="22198"/>
                    <a:pt x="60598" y="22198"/>
                    <a:pt x="60598" y="22198"/>
                  </a:cubicBezTo>
                  <a:lnTo>
                    <a:pt x="108438" y="72460"/>
                  </a:lnTo>
                  <a:close/>
                  <a:moveTo>
                    <a:pt x="50830" y="72460"/>
                  </a:moveTo>
                  <a:lnTo>
                    <a:pt x="50830" y="72460"/>
                  </a:lnTo>
                  <a:cubicBezTo>
                    <a:pt x="28305" y="72460"/>
                    <a:pt x="28305" y="72460"/>
                    <a:pt x="28305" y="72460"/>
                  </a:cubicBezTo>
                  <a:cubicBezTo>
                    <a:pt x="28305" y="96125"/>
                    <a:pt x="28305" y="96125"/>
                    <a:pt x="28305" y="96125"/>
                  </a:cubicBezTo>
                  <a:cubicBezTo>
                    <a:pt x="50830" y="96125"/>
                    <a:pt x="50830" y="96125"/>
                    <a:pt x="50830" y="96125"/>
                  </a:cubicBezTo>
                  <a:lnTo>
                    <a:pt x="50830" y="724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任意多边形: 形状 58"/>
            <p:cNvSpPr/>
            <p:nvPr/>
          </p:nvSpPr>
          <p:spPr>
            <a:xfrm>
              <a:off x="3658316" y="3397229"/>
              <a:ext cx="415102" cy="415102"/>
            </a:xfrm>
            <a:prstGeom prst="ellipse">
              <a:avLst/>
            </a:prstGeom>
            <a:solidFill>
              <a:srgbClr val="7578B7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任意多边形: 形状 60"/>
            <p:cNvSpPr/>
            <p:nvPr/>
          </p:nvSpPr>
          <p:spPr>
            <a:xfrm>
              <a:off x="3779542" y="3529146"/>
              <a:ext cx="172652" cy="1512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009" y="65310"/>
                  </a:moveTo>
                  <a:lnTo>
                    <a:pt x="117009" y="65310"/>
                  </a:lnTo>
                  <a:lnTo>
                    <a:pt x="117009" y="65310"/>
                  </a:lnTo>
                  <a:cubicBezTo>
                    <a:pt x="61993" y="91073"/>
                    <a:pt x="61993" y="91073"/>
                    <a:pt x="61993" y="91073"/>
                  </a:cubicBezTo>
                  <a:lnTo>
                    <a:pt x="61993" y="91073"/>
                  </a:lnTo>
                  <a:lnTo>
                    <a:pt x="61993" y="91073"/>
                  </a:lnTo>
                  <a:lnTo>
                    <a:pt x="61993" y="91073"/>
                  </a:lnTo>
                  <a:cubicBezTo>
                    <a:pt x="61993" y="92655"/>
                    <a:pt x="60598" y="92655"/>
                    <a:pt x="60598" y="92655"/>
                  </a:cubicBezTo>
                  <a:cubicBezTo>
                    <a:pt x="59202" y="92655"/>
                    <a:pt x="59202" y="92655"/>
                    <a:pt x="57807" y="91073"/>
                  </a:cubicBezTo>
                  <a:lnTo>
                    <a:pt x="57807" y="91073"/>
                  </a:lnTo>
                  <a:lnTo>
                    <a:pt x="57807" y="91073"/>
                  </a:lnTo>
                  <a:lnTo>
                    <a:pt x="57807" y="91073"/>
                  </a:lnTo>
                  <a:cubicBezTo>
                    <a:pt x="2990" y="65310"/>
                    <a:pt x="2990" y="65310"/>
                    <a:pt x="2990" y="65310"/>
                  </a:cubicBezTo>
                  <a:lnTo>
                    <a:pt x="2990" y="65310"/>
                  </a:lnTo>
                  <a:cubicBezTo>
                    <a:pt x="1395" y="65310"/>
                    <a:pt x="0" y="62146"/>
                    <a:pt x="0" y="60564"/>
                  </a:cubicBezTo>
                  <a:cubicBezTo>
                    <a:pt x="0" y="55819"/>
                    <a:pt x="2990" y="54237"/>
                    <a:pt x="5780" y="54237"/>
                  </a:cubicBezTo>
                  <a:cubicBezTo>
                    <a:pt x="7176" y="54237"/>
                    <a:pt x="7176" y="54237"/>
                    <a:pt x="8571" y="54237"/>
                  </a:cubicBezTo>
                  <a:lnTo>
                    <a:pt x="8571" y="54237"/>
                  </a:lnTo>
                  <a:lnTo>
                    <a:pt x="8571" y="54237"/>
                  </a:lnTo>
                  <a:lnTo>
                    <a:pt x="8571" y="54237"/>
                  </a:lnTo>
                  <a:cubicBezTo>
                    <a:pt x="60598" y="78192"/>
                    <a:pt x="60598" y="78192"/>
                    <a:pt x="60598" y="78192"/>
                  </a:cubicBezTo>
                  <a:cubicBezTo>
                    <a:pt x="112823" y="54237"/>
                    <a:pt x="112823" y="54237"/>
                    <a:pt x="112823" y="54237"/>
                  </a:cubicBezTo>
                  <a:lnTo>
                    <a:pt x="112823" y="54237"/>
                  </a:lnTo>
                  <a:lnTo>
                    <a:pt x="112823" y="54237"/>
                  </a:lnTo>
                  <a:lnTo>
                    <a:pt x="112823" y="54237"/>
                  </a:lnTo>
                  <a:lnTo>
                    <a:pt x="114219" y="54237"/>
                  </a:lnTo>
                  <a:cubicBezTo>
                    <a:pt x="118405" y="54237"/>
                    <a:pt x="119800" y="55819"/>
                    <a:pt x="119800" y="60564"/>
                  </a:cubicBezTo>
                  <a:cubicBezTo>
                    <a:pt x="119800" y="62146"/>
                    <a:pt x="118405" y="65310"/>
                    <a:pt x="117009" y="65310"/>
                  </a:cubicBezTo>
                  <a:close/>
                  <a:moveTo>
                    <a:pt x="117009" y="38192"/>
                  </a:moveTo>
                  <a:lnTo>
                    <a:pt x="117009" y="38192"/>
                  </a:lnTo>
                  <a:lnTo>
                    <a:pt x="117009" y="38192"/>
                  </a:lnTo>
                  <a:cubicBezTo>
                    <a:pt x="61993" y="63728"/>
                    <a:pt x="61993" y="63728"/>
                    <a:pt x="61993" y="63728"/>
                  </a:cubicBezTo>
                  <a:lnTo>
                    <a:pt x="61993" y="63728"/>
                  </a:lnTo>
                  <a:lnTo>
                    <a:pt x="61993" y="63728"/>
                  </a:lnTo>
                  <a:lnTo>
                    <a:pt x="61993" y="63728"/>
                  </a:lnTo>
                  <a:lnTo>
                    <a:pt x="60598" y="63728"/>
                  </a:lnTo>
                  <a:cubicBezTo>
                    <a:pt x="59202" y="63728"/>
                    <a:pt x="59202" y="63728"/>
                    <a:pt x="57807" y="63728"/>
                  </a:cubicBezTo>
                  <a:lnTo>
                    <a:pt x="57807" y="63728"/>
                  </a:lnTo>
                  <a:lnTo>
                    <a:pt x="57807" y="63728"/>
                  </a:lnTo>
                  <a:lnTo>
                    <a:pt x="57807" y="63728"/>
                  </a:lnTo>
                  <a:cubicBezTo>
                    <a:pt x="2990" y="38192"/>
                    <a:pt x="2990" y="38192"/>
                    <a:pt x="2990" y="38192"/>
                  </a:cubicBezTo>
                  <a:lnTo>
                    <a:pt x="2990" y="38192"/>
                  </a:lnTo>
                  <a:cubicBezTo>
                    <a:pt x="1395" y="36610"/>
                    <a:pt x="0" y="35028"/>
                    <a:pt x="0" y="31864"/>
                  </a:cubicBezTo>
                  <a:cubicBezTo>
                    <a:pt x="0" y="30282"/>
                    <a:pt x="1395" y="27118"/>
                    <a:pt x="2990" y="27118"/>
                  </a:cubicBezTo>
                  <a:lnTo>
                    <a:pt x="2990" y="27118"/>
                  </a:lnTo>
                  <a:cubicBezTo>
                    <a:pt x="57807" y="1581"/>
                    <a:pt x="57807" y="1581"/>
                    <a:pt x="57807" y="1581"/>
                  </a:cubicBezTo>
                  <a:lnTo>
                    <a:pt x="57807" y="1581"/>
                  </a:lnTo>
                  <a:lnTo>
                    <a:pt x="57807" y="1581"/>
                  </a:lnTo>
                  <a:lnTo>
                    <a:pt x="57807" y="1581"/>
                  </a:lnTo>
                  <a:cubicBezTo>
                    <a:pt x="59202" y="0"/>
                    <a:pt x="59202" y="0"/>
                    <a:pt x="60598" y="0"/>
                  </a:cubicBezTo>
                  <a:cubicBezTo>
                    <a:pt x="60598" y="0"/>
                    <a:pt x="61993" y="0"/>
                    <a:pt x="61993" y="1581"/>
                  </a:cubicBezTo>
                  <a:lnTo>
                    <a:pt x="61993" y="1581"/>
                  </a:lnTo>
                  <a:lnTo>
                    <a:pt x="61993" y="1581"/>
                  </a:lnTo>
                  <a:lnTo>
                    <a:pt x="61993" y="1581"/>
                  </a:lnTo>
                  <a:cubicBezTo>
                    <a:pt x="117009" y="27118"/>
                    <a:pt x="117009" y="27118"/>
                    <a:pt x="117009" y="27118"/>
                  </a:cubicBezTo>
                  <a:lnTo>
                    <a:pt x="117009" y="27118"/>
                  </a:lnTo>
                  <a:cubicBezTo>
                    <a:pt x="118405" y="27118"/>
                    <a:pt x="119800" y="30282"/>
                    <a:pt x="119800" y="31864"/>
                  </a:cubicBezTo>
                  <a:cubicBezTo>
                    <a:pt x="119800" y="35028"/>
                    <a:pt x="118405" y="36610"/>
                    <a:pt x="117009" y="38192"/>
                  </a:cubicBezTo>
                  <a:close/>
                  <a:moveTo>
                    <a:pt x="5780" y="81355"/>
                  </a:moveTo>
                  <a:lnTo>
                    <a:pt x="5780" y="81355"/>
                  </a:lnTo>
                  <a:cubicBezTo>
                    <a:pt x="7176" y="81355"/>
                    <a:pt x="7176" y="81355"/>
                    <a:pt x="8571" y="81355"/>
                  </a:cubicBezTo>
                  <a:lnTo>
                    <a:pt x="8571" y="81355"/>
                  </a:lnTo>
                  <a:lnTo>
                    <a:pt x="8571" y="81355"/>
                  </a:lnTo>
                  <a:lnTo>
                    <a:pt x="8571" y="81355"/>
                  </a:lnTo>
                  <a:cubicBezTo>
                    <a:pt x="60598" y="106892"/>
                    <a:pt x="60598" y="106892"/>
                    <a:pt x="60598" y="106892"/>
                  </a:cubicBezTo>
                  <a:cubicBezTo>
                    <a:pt x="112823" y="81355"/>
                    <a:pt x="112823" y="81355"/>
                    <a:pt x="112823" y="81355"/>
                  </a:cubicBezTo>
                  <a:lnTo>
                    <a:pt x="112823" y="81355"/>
                  </a:lnTo>
                  <a:lnTo>
                    <a:pt x="112823" y="81355"/>
                  </a:lnTo>
                  <a:lnTo>
                    <a:pt x="112823" y="81355"/>
                  </a:lnTo>
                  <a:lnTo>
                    <a:pt x="114219" y="81355"/>
                  </a:lnTo>
                  <a:cubicBezTo>
                    <a:pt x="118405" y="81355"/>
                    <a:pt x="119800" y="84519"/>
                    <a:pt x="119800" y="87683"/>
                  </a:cubicBezTo>
                  <a:cubicBezTo>
                    <a:pt x="119800" y="91073"/>
                    <a:pt x="118405" y="92655"/>
                    <a:pt x="117009" y="94237"/>
                  </a:cubicBezTo>
                  <a:lnTo>
                    <a:pt x="117009" y="94237"/>
                  </a:lnTo>
                  <a:cubicBezTo>
                    <a:pt x="61993" y="119774"/>
                    <a:pt x="61993" y="119774"/>
                    <a:pt x="61993" y="119774"/>
                  </a:cubicBezTo>
                  <a:lnTo>
                    <a:pt x="61993" y="119774"/>
                  </a:lnTo>
                  <a:lnTo>
                    <a:pt x="61993" y="119774"/>
                  </a:lnTo>
                  <a:lnTo>
                    <a:pt x="61993" y="119774"/>
                  </a:lnTo>
                  <a:lnTo>
                    <a:pt x="60598" y="119774"/>
                  </a:lnTo>
                  <a:cubicBezTo>
                    <a:pt x="59202" y="119774"/>
                    <a:pt x="59202" y="119774"/>
                    <a:pt x="57807" y="119774"/>
                  </a:cubicBezTo>
                  <a:lnTo>
                    <a:pt x="57807" y="119774"/>
                  </a:lnTo>
                  <a:lnTo>
                    <a:pt x="57807" y="119774"/>
                  </a:lnTo>
                  <a:lnTo>
                    <a:pt x="57807" y="119774"/>
                  </a:lnTo>
                  <a:cubicBezTo>
                    <a:pt x="2990" y="94237"/>
                    <a:pt x="2990" y="94237"/>
                    <a:pt x="2990" y="94237"/>
                  </a:cubicBezTo>
                  <a:lnTo>
                    <a:pt x="2990" y="94237"/>
                  </a:lnTo>
                  <a:cubicBezTo>
                    <a:pt x="1395" y="92655"/>
                    <a:pt x="0" y="91073"/>
                    <a:pt x="0" y="87683"/>
                  </a:cubicBezTo>
                  <a:cubicBezTo>
                    <a:pt x="0" y="84519"/>
                    <a:pt x="2990" y="81355"/>
                    <a:pt x="5780" y="813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任意多边形: 形状 56"/>
            <p:cNvSpPr/>
            <p:nvPr/>
          </p:nvSpPr>
          <p:spPr>
            <a:xfrm>
              <a:off x="3658316" y="4650924"/>
              <a:ext cx="415102" cy="415102"/>
            </a:xfrm>
            <a:prstGeom prst="ellipse">
              <a:avLst/>
            </a:prstGeom>
            <a:solidFill>
              <a:srgbClr val="545D79"/>
            </a:solidFill>
            <a:ln w="9525">
              <a:noFill/>
              <a:round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任意多边形: 形状 55"/>
            <p:cNvSpPr/>
            <p:nvPr/>
          </p:nvSpPr>
          <p:spPr>
            <a:xfrm>
              <a:off x="3795923" y="4772758"/>
              <a:ext cx="139886" cy="1714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868" y="119800"/>
                  </a:moveTo>
                  <a:lnTo>
                    <a:pt x="112868" y="119800"/>
                  </a:lnTo>
                  <a:cubicBezTo>
                    <a:pt x="6885" y="119800"/>
                    <a:pt x="6885" y="119800"/>
                    <a:pt x="6885" y="119800"/>
                  </a:cubicBezTo>
                  <a:cubicBezTo>
                    <a:pt x="1721" y="119800"/>
                    <a:pt x="0" y="117004"/>
                    <a:pt x="0" y="114209"/>
                  </a:cubicBezTo>
                  <a:cubicBezTo>
                    <a:pt x="0" y="64891"/>
                    <a:pt x="0" y="64891"/>
                    <a:pt x="0" y="64891"/>
                  </a:cubicBezTo>
                  <a:cubicBezTo>
                    <a:pt x="0" y="62096"/>
                    <a:pt x="1721" y="59101"/>
                    <a:pt x="6885" y="59101"/>
                  </a:cubicBezTo>
                  <a:cubicBezTo>
                    <a:pt x="17213" y="59101"/>
                    <a:pt x="17213" y="59101"/>
                    <a:pt x="17213" y="59101"/>
                  </a:cubicBezTo>
                  <a:cubicBezTo>
                    <a:pt x="17213" y="33743"/>
                    <a:pt x="17213" y="33743"/>
                    <a:pt x="17213" y="33743"/>
                  </a:cubicBezTo>
                  <a:cubicBezTo>
                    <a:pt x="17213" y="13976"/>
                    <a:pt x="36393" y="0"/>
                    <a:pt x="59016" y="0"/>
                  </a:cubicBezTo>
                  <a:cubicBezTo>
                    <a:pt x="83360" y="0"/>
                    <a:pt x="100573" y="13976"/>
                    <a:pt x="100573" y="33743"/>
                  </a:cubicBezTo>
                  <a:cubicBezTo>
                    <a:pt x="100573" y="36539"/>
                    <a:pt x="98852" y="39534"/>
                    <a:pt x="93688" y="39534"/>
                  </a:cubicBezTo>
                  <a:cubicBezTo>
                    <a:pt x="90245" y="39534"/>
                    <a:pt x="86803" y="36539"/>
                    <a:pt x="86803" y="33743"/>
                  </a:cubicBezTo>
                  <a:cubicBezTo>
                    <a:pt x="86803" y="21164"/>
                    <a:pt x="74754" y="11181"/>
                    <a:pt x="59016" y="11181"/>
                  </a:cubicBezTo>
                  <a:cubicBezTo>
                    <a:pt x="43278" y="11181"/>
                    <a:pt x="31229" y="21164"/>
                    <a:pt x="31229" y="33743"/>
                  </a:cubicBezTo>
                  <a:cubicBezTo>
                    <a:pt x="31229" y="59101"/>
                    <a:pt x="31229" y="59101"/>
                    <a:pt x="31229" y="59101"/>
                  </a:cubicBezTo>
                  <a:cubicBezTo>
                    <a:pt x="86803" y="59101"/>
                    <a:pt x="86803" y="59101"/>
                    <a:pt x="86803" y="59101"/>
                  </a:cubicBezTo>
                  <a:cubicBezTo>
                    <a:pt x="100573" y="59101"/>
                    <a:pt x="100573" y="59101"/>
                    <a:pt x="100573" y="59101"/>
                  </a:cubicBezTo>
                  <a:cubicBezTo>
                    <a:pt x="112868" y="59101"/>
                    <a:pt x="112868" y="59101"/>
                    <a:pt x="112868" y="59101"/>
                  </a:cubicBezTo>
                  <a:cubicBezTo>
                    <a:pt x="116311" y="59101"/>
                    <a:pt x="119754" y="62096"/>
                    <a:pt x="119754" y="64891"/>
                  </a:cubicBezTo>
                  <a:cubicBezTo>
                    <a:pt x="119754" y="114209"/>
                    <a:pt x="119754" y="114209"/>
                    <a:pt x="119754" y="114209"/>
                  </a:cubicBezTo>
                  <a:cubicBezTo>
                    <a:pt x="119754" y="117004"/>
                    <a:pt x="116311" y="119800"/>
                    <a:pt x="112868" y="119800"/>
                  </a:cubicBezTo>
                  <a:close/>
                  <a:moveTo>
                    <a:pt x="59016" y="70482"/>
                  </a:moveTo>
                  <a:lnTo>
                    <a:pt x="59016" y="70482"/>
                  </a:lnTo>
                  <a:cubicBezTo>
                    <a:pt x="52131" y="70482"/>
                    <a:pt x="45000" y="76073"/>
                    <a:pt x="45000" y="81863"/>
                  </a:cubicBezTo>
                  <a:cubicBezTo>
                    <a:pt x="45000" y="86056"/>
                    <a:pt x="48688" y="90249"/>
                    <a:pt x="52131" y="91647"/>
                  </a:cubicBezTo>
                  <a:cubicBezTo>
                    <a:pt x="52131" y="103028"/>
                    <a:pt x="52131" y="103028"/>
                    <a:pt x="52131" y="103028"/>
                  </a:cubicBezTo>
                  <a:cubicBezTo>
                    <a:pt x="52131" y="105823"/>
                    <a:pt x="55573" y="108618"/>
                    <a:pt x="59016" y="108618"/>
                  </a:cubicBezTo>
                  <a:cubicBezTo>
                    <a:pt x="64180" y="108618"/>
                    <a:pt x="65901" y="105823"/>
                    <a:pt x="65901" y="103028"/>
                  </a:cubicBezTo>
                  <a:cubicBezTo>
                    <a:pt x="65901" y="91647"/>
                    <a:pt x="65901" y="91647"/>
                    <a:pt x="65901" y="91647"/>
                  </a:cubicBezTo>
                  <a:cubicBezTo>
                    <a:pt x="71065" y="90249"/>
                    <a:pt x="72786" y="86056"/>
                    <a:pt x="72786" y="81863"/>
                  </a:cubicBezTo>
                  <a:cubicBezTo>
                    <a:pt x="72786" y="76073"/>
                    <a:pt x="67622" y="70482"/>
                    <a:pt x="59016" y="704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1127448" y="3012182"/>
              <a:ext cx="2945970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1127448" y="4235479"/>
              <a:ext cx="2945970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组合 56"/>
            <p:cNvGrpSpPr/>
            <p:nvPr/>
          </p:nvGrpSpPr>
          <p:grpSpPr>
            <a:xfrm>
              <a:off x="1108378" y="2026345"/>
              <a:ext cx="2394891" cy="887615"/>
              <a:chOff x="1085275" y="2349127"/>
              <a:chExt cx="2394891" cy="887615"/>
            </a:xfrm>
          </p:grpSpPr>
          <p:sp>
            <p:nvSpPr>
              <p:cNvPr id="64" name="文本框 63"/>
              <p:cNvSpPr txBox="1"/>
              <p:nvPr/>
            </p:nvSpPr>
            <p:spPr>
              <a:xfrm>
                <a:off x="1346385" y="2349127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>
                <a:off x="1085275" y="2687681"/>
                <a:ext cx="2394891" cy="549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>
              <a:off x="1108378" y="3178830"/>
              <a:ext cx="2394891" cy="887615"/>
              <a:chOff x="1085275" y="2349127"/>
              <a:chExt cx="2394891" cy="887615"/>
            </a:xfrm>
          </p:grpSpPr>
          <p:sp>
            <p:nvSpPr>
              <p:cNvPr id="62" name="文本框 61"/>
              <p:cNvSpPr txBox="1"/>
              <p:nvPr/>
            </p:nvSpPr>
            <p:spPr>
              <a:xfrm>
                <a:off x="1346385" y="2349127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3" name="文本框 62"/>
              <p:cNvSpPr txBox="1"/>
              <p:nvPr/>
            </p:nvSpPr>
            <p:spPr>
              <a:xfrm>
                <a:off x="1085275" y="2687681"/>
                <a:ext cx="2394891" cy="549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1108378" y="4432525"/>
              <a:ext cx="2394891" cy="887615"/>
              <a:chOff x="1085275" y="2349127"/>
              <a:chExt cx="2394891" cy="887615"/>
            </a:xfrm>
          </p:grpSpPr>
          <p:sp>
            <p:nvSpPr>
              <p:cNvPr id="60" name="文本框 59"/>
              <p:cNvSpPr txBox="1"/>
              <p:nvPr/>
            </p:nvSpPr>
            <p:spPr>
              <a:xfrm>
                <a:off x="1346385" y="2349127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1085275" y="2687681"/>
                <a:ext cx="2394891" cy="549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4934189" y="2163661"/>
            <a:ext cx="2323621" cy="3297340"/>
            <a:chOff x="4934189" y="2163661"/>
            <a:chExt cx="2323621" cy="3297340"/>
          </a:xfrm>
        </p:grpSpPr>
        <p:grpSp>
          <p:nvGrpSpPr>
            <p:cNvPr id="67" name="组合 66"/>
            <p:cNvGrpSpPr/>
            <p:nvPr/>
          </p:nvGrpSpPr>
          <p:grpSpPr>
            <a:xfrm rot="5400000">
              <a:off x="4447330" y="2650520"/>
              <a:ext cx="3297340" cy="2323621"/>
              <a:chOff x="4273199" y="2470989"/>
              <a:chExt cx="3572171" cy="2323621"/>
            </a:xfrm>
          </p:grpSpPr>
          <p:sp>
            <p:nvSpPr>
              <p:cNvPr id="71" name="任意多边形: 形状 54"/>
              <p:cNvSpPr/>
              <p:nvPr/>
            </p:nvSpPr>
            <p:spPr bwMode="auto">
              <a:xfrm>
                <a:off x="5404837" y="2606774"/>
                <a:ext cx="1308894" cy="2052053"/>
              </a:xfrm>
              <a:custGeom>
                <a:avLst/>
                <a:gdLst>
                  <a:gd name="connsiteX0" fmla="*/ 661412 w 1308894"/>
                  <a:gd name="connsiteY0" fmla="*/ 0 h 2052053"/>
                  <a:gd name="connsiteX1" fmla="*/ 670279 w 1308894"/>
                  <a:gd name="connsiteY1" fmla="*/ 4056 h 2052053"/>
                  <a:gd name="connsiteX2" fmla="*/ 1308894 w 1308894"/>
                  <a:gd name="connsiteY2" fmla="*/ 1022841 h 2052053"/>
                  <a:gd name="connsiteX3" fmla="*/ 670279 w 1308894"/>
                  <a:gd name="connsiteY3" fmla="*/ 2041626 h 2052053"/>
                  <a:gd name="connsiteX4" fmla="*/ 647483 w 1308894"/>
                  <a:gd name="connsiteY4" fmla="*/ 2052053 h 2052053"/>
                  <a:gd name="connsiteX5" fmla="*/ 638615 w 1308894"/>
                  <a:gd name="connsiteY5" fmla="*/ 2047997 h 2052053"/>
                  <a:gd name="connsiteX6" fmla="*/ 0 w 1308894"/>
                  <a:gd name="connsiteY6" fmla="*/ 1029212 h 2052053"/>
                  <a:gd name="connsiteX7" fmla="*/ 638615 w 1308894"/>
                  <a:gd name="connsiteY7" fmla="*/ 10427 h 2052053"/>
                  <a:gd name="connsiteX8" fmla="*/ 661412 w 1308894"/>
                  <a:gd name="connsiteY8" fmla="*/ 0 h 2052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8894" h="2052053">
                    <a:moveTo>
                      <a:pt x="661412" y="0"/>
                    </a:moveTo>
                    <a:lnTo>
                      <a:pt x="670279" y="4056"/>
                    </a:lnTo>
                    <a:cubicBezTo>
                      <a:pt x="1050667" y="200257"/>
                      <a:pt x="1308894" y="582916"/>
                      <a:pt x="1308894" y="1022841"/>
                    </a:cubicBezTo>
                    <a:cubicBezTo>
                      <a:pt x="1308894" y="1462766"/>
                      <a:pt x="1050667" y="1845426"/>
                      <a:pt x="670279" y="2041626"/>
                    </a:cubicBezTo>
                    <a:lnTo>
                      <a:pt x="647483" y="2052053"/>
                    </a:lnTo>
                    <a:lnTo>
                      <a:pt x="638615" y="2047997"/>
                    </a:lnTo>
                    <a:cubicBezTo>
                      <a:pt x="258227" y="1851797"/>
                      <a:pt x="0" y="1469137"/>
                      <a:pt x="0" y="1029212"/>
                    </a:cubicBezTo>
                    <a:cubicBezTo>
                      <a:pt x="0" y="589287"/>
                      <a:pt x="258227" y="206628"/>
                      <a:pt x="638615" y="10427"/>
                    </a:cubicBezTo>
                    <a:lnTo>
                      <a:pt x="661412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>
                <a:solidFill>
                  <a:schemeClr val="bg1"/>
                </a:solidFill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2" name="任意多边形: 形状 53"/>
              <p:cNvSpPr/>
              <p:nvPr/>
            </p:nvSpPr>
            <p:spPr bwMode="auto">
              <a:xfrm>
                <a:off x="4273199" y="2470989"/>
                <a:ext cx="1793050" cy="2317250"/>
              </a:xfrm>
              <a:custGeom>
                <a:avLst/>
                <a:gdLst>
                  <a:gd name="connsiteX0" fmla="*/ 1220266 w 1793050"/>
                  <a:gd name="connsiteY0" fmla="*/ 0 h 2317250"/>
                  <a:gd name="connsiteX1" fmla="*/ 1695248 w 1793050"/>
                  <a:gd name="connsiteY1" fmla="*/ 91050 h 2317250"/>
                  <a:gd name="connsiteX2" fmla="*/ 1793050 w 1793050"/>
                  <a:gd name="connsiteY2" fmla="*/ 135784 h 2317250"/>
                  <a:gd name="connsiteX3" fmla="*/ 1770253 w 1793050"/>
                  <a:gd name="connsiteY3" fmla="*/ 146211 h 2317250"/>
                  <a:gd name="connsiteX4" fmla="*/ 1131638 w 1793050"/>
                  <a:gd name="connsiteY4" fmla="*/ 1164996 h 2317250"/>
                  <a:gd name="connsiteX5" fmla="*/ 1770253 w 1793050"/>
                  <a:gd name="connsiteY5" fmla="*/ 2183781 h 2317250"/>
                  <a:gd name="connsiteX6" fmla="*/ 1779121 w 1793050"/>
                  <a:gd name="connsiteY6" fmla="*/ 2187837 h 2317250"/>
                  <a:gd name="connsiteX7" fmla="*/ 1695248 w 1793050"/>
                  <a:gd name="connsiteY7" fmla="*/ 2226200 h 2317250"/>
                  <a:gd name="connsiteX8" fmla="*/ 1220266 w 1793050"/>
                  <a:gd name="connsiteY8" fmla="*/ 2317250 h 2317250"/>
                  <a:gd name="connsiteX9" fmla="*/ 0 w 1793050"/>
                  <a:gd name="connsiteY9" fmla="*/ 1158625 h 2317250"/>
                  <a:gd name="connsiteX10" fmla="*/ 1220266 w 1793050"/>
                  <a:gd name="connsiteY10" fmla="*/ 0 h 231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93050" h="2317250">
                    <a:moveTo>
                      <a:pt x="1220266" y="0"/>
                    </a:moveTo>
                    <a:cubicBezTo>
                      <a:pt x="1388750" y="0"/>
                      <a:pt x="1549258" y="32421"/>
                      <a:pt x="1695248" y="91050"/>
                    </a:cubicBezTo>
                    <a:lnTo>
                      <a:pt x="1793050" y="135784"/>
                    </a:lnTo>
                    <a:lnTo>
                      <a:pt x="1770253" y="146211"/>
                    </a:lnTo>
                    <a:cubicBezTo>
                      <a:pt x="1389865" y="342412"/>
                      <a:pt x="1131638" y="725071"/>
                      <a:pt x="1131638" y="1164996"/>
                    </a:cubicBezTo>
                    <a:cubicBezTo>
                      <a:pt x="1131638" y="1604921"/>
                      <a:pt x="1389865" y="1987581"/>
                      <a:pt x="1770253" y="2183781"/>
                    </a:cubicBezTo>
                    <a:lnTo>
                      <a:pt x="1779121" y="2187837"/>
                    </a:lnTo>
                    <a:lnTo>
                      <a:pt x="1695248" y="2226200"/>
                    </a:lnTo>
                    <a:cubicBezTo>
                      <a:pt x="1549258" y="2284829"/>
                      <a:pt x="1388750" y="2317250"/>
                      <a:pt x="1220266" y="2317250"/>
                    </a:cubicBezTo>
                    <a:cubicBezTo>
                      <a:pt x="546332" y="2317250"/>
                      <a:pt x="0" y="1798516"/>
                      <a:pt x="0" y="1158625"/>
                    </a:cubicBezTo>
                    <a:cubicBezTo>
                      <a:pt x="0" y="518734"/>
                      <a:pt x="546332" y="0"/>
                      <a:pt x="1220266" y="0"/>
                    </a:cubicBezTo>
                    <a:close/>
                  </a:path>
                </a:pathLst>
              </a:custGeom>
              <a:solidFill>
                <a:srgbClr val="545D79"/>
              </a:solidFill>
              <a:ln w="9525">
                <a:noFill/>
                <a:round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3" name="任意多边形: 形状 52"/>
              <p:cNvSpPr/>
              <p:nvPr/>
            </p:nvSpPr>
            <p:spPr bwMode="auto">
              <a:xfrm>
                <a:off x="6052321" y="2477360"/>
                <a:ext cx="1793049" cy="2317250"/>
              </a:xfrm>
              <a:custGeom>
                <a:avLst/>
                <a:gdLst>
                  <a:gd name="connsiteX0" fmla="*/ 572783 w 1793049"/>
                  <a:gd name="connsiteY0" fmla="*/ 0 h 2317250"/>
                  <a:gd name="connsiteX1" fmla="*/ 1793049 w 1793049"/>
                  <a:gd name="connsiteY1" fmla="*/ 1158625 h 2317250"/>
                  <a:gd name="connsiteX2" fmla="*/ 572783 w 1793049"/>
                  <a:gd name="connsiteY2" fmla="*/ 2317250 h 2317250"/>
                  <a:gd name="connsiteX3" fmla="*/ 97801 w 1793049"/>
                  <a:gd name="connsiteY3" fmla="*/ 2226200 h 2317250"/>
                  <a:gd name="connsiteX4" fmla="*/ 0 w 1793049"/>
                  <a:gd name="connsiteY4" fmla="*/ 2181466 h 2317250"/>
                  <a:gd name="connsiteX5" fmla="*/ 22796 w 1793049"/>
                  <a:gd name="connsiteY5" fmla="*/ 2171039 h 2317250"/>
                  <a:gd name="connsiteX6" fmla="*/ 661411 w 1793049"/>
                  <a:gd name="connsiteY6" fmla="*/ 1152254 h 2317250"/>
                  <a:gd name="connsiteX7" fmla="*/ 22796 w 1793049"/>
                  <a:gd name="connsiteY7" fmla="*/ 133469 h 2317250"/>
                  <a:gd name="connsiteX8" fmla="*/ 13929 w 1793049"/>
                  <a:gd name="connsiteY8" fmla="*/ 129413 h 2317250"/>
                  <a:gd name="connsiteX9" fmla="*/ 97801 w 1793049"/>
                  <a:gd name="connsiteY9" fmla="*/ 91050 h 2317250"/>
                  <a:gd name="connsiteX10" fmla="*/ 572783 w 1793049"/>
                  <a:gd name="connsiteY10" fmla="*/ 0 h 231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93049" h="2317250">
                    <a:moveTo>
                      <a:pt x="572783" y="0"/>
                    </a:moveTo>
                    <a:cubicBezTo>
                      <a:pt x="1246717" y="0"/>
                      <a:pt x="1793049" y="518734"/>
                      <a:pt x="1793049" y="1158625"/>
                    </a:cubicBezTo>
                    <a:cubicBezTo>
                      <a:pt x="1793049" y="1798516"/>
                      <a:pt x="1246717" y="2317250"/>
                      <a:pt x="572783" y="2317250"/>
                    </a:cubicBezTo>
                    <a:cubicBezTo>
                      <a:pt x="404300" y="2317250"/>
                      <a:pt x="243791" y="2284829"/>
                      <a:pt x="97801" y="2226200"/>
                    </a:cubicBezTo>
                    <a:lnTo>
                      <a:pt x="0" y="2181466"/>
                    </a:lnTo>
                    <a:lnTo>
                      <a:pt x="22796" y="2171039"/>
                    </a:lnTo>
                    <a:cubicBezTo>
                      <a:pt x="403184" y="1974839"/>
                      <a:pt x="661411" y="1592179"/>
                      <a:pt x="661411" y="1152254"/>
                    </a:cubicBezTo>
                    <a:cubicBezTo>
                      <a:pt x="661411" y="712329"/>
                      <a:pt x="403184" y="329670"/>
                      <a:pt x="22796" y="133469"/>
                    </a:cubicBezTo>
                    <a:lnTo>
                      <a:pt x="13929" y="129413"/>
                    </a:lnTo>
                    <a:lnTo>
                      <a:pt x="97801" y="91050"/>
                    </a:lnTo>
                    <a:cubicBezTo>
                      <a:pt x="243791" y="32421"/>
                      <a:pt x="404300" y="0"/>
                      <a:pt x="572783" y="0"/>
                    </a:cubicBezTo>
                    <a:close/>
                  </a:path>
                </a:pathLst>
              </a:custGeom>
              <a:solidFill>
                <a:srgbClr val="6572A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8" name="文本框 67"/>
            <p:cNvSpPr txBox="1"/>
            <p:nvPr/>
          </p:nvSpPr>
          <p:spPr>
            <a:xfrm>
              <a:off x="5044994" y="2602750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5044994" y="4670164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任意多边形: 形状 51"/>
            <p:cNvSpPr/>
            <p:nvPr/>
          </p:nvSpPr>
          <p:spPr>
            <a:xfrm>
              <a:off x="5911830" y="3604780"/>
              <a:ext cx="361970" cy="34356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00" y="63664"/>
                  </a:moveTo>
                  <a:lnTo>
                    <a:pt x="119800" y="63664"/>
                  </a:lnTo>
                  <a:cubicBezTo>
                    <a:pt x="119800" y="66596"/>
                    <a:pt x="118405" y="69528"/>
                    <a:pt x="114219" y="69528"/>
                  </a:cubicBezTo>
                  <a:cubicBezTo>
                    <a:pt x="112823" y="69528"/>
                    <a:pt x="111428" y="68062"/>
                    <a:pt x="111428" y="68062"/>
                  </a:cubicBezTo>
                  <a:lnTo>
                    <a:pt x="111428" y="68062"/>
                  </a:lnTo>
                  <a:cubicBezTo>
                    <a:pt x="60598" y="14869"/>
                    <a:pt x="60598" y="14869"/>
                    <a:pt x="60598" y="14869"/>
                  </a:cubicBezTo>
                  <a:lnTo>
                    <a:pt x="60598" y="14869"/>
                  </a:lnTo>
                  <a:lnTo>
                    <a:pt x="60598" y="14869"/>
                  </a:lnTo>
                  <a:lnTo>
                    <a:pt x="60598" y="14869"/>
                  </a:lnTo>
                  <a:cubicBezTo>
                    <a:pt x="9966" y="68062"/>
                    <a:pt x="9966" y="68062"/>
                    <a:pt x="9966" y="68062"/>
                  </a:cubicBezTo>
                  <a:lnTo>
                    <a:pt x="9966" y="68062"/>
                  </a:lnTo>
                  <a:cubicBezTo>
                    <a:pt x="8571" y="68062"/>
                    <a:pt x="7176" y="69528"/>
                    <a:pt x="5780" y="69528"/>
                  </a:cubicBezTo>
                  <a:cubicBezTo>
                    <a:pt x="2990" y="69528"/>
                    <a:pt x="0" y="66596"/>
                    <a:pt x="0" y="63664"/>
                  </a:cubicBezTo>
                  <a:cubicBezTo>
                    <a:pt x="0" y="62198"/>
                    <a:pt x="0" y="60523"/>
                    <a:pt x="1395" y="59057"/>
                  </a:cubicBezTo>
                  <a:cubicBezTo>
                    <a:pt x="56411" y="1465"/>
                    <a:pt x="56411" y="1465"/>
                    <a:pt x="56411" y="1465"/>
                  </a:cubicBezTo>
                  <a:cubicBezTo>
                    <a:pt x="57807" y="0"/>
                    <a:pt x="59202" y="0"/>
                    <a:pt x="60598" y="0"/>
                  </a:cubicBez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cubicBezTo>
                    <a:pt x="61993" y="0"/>
                    <a:pt x="63388" y="1465"/>
                    <a:pt x="64784" y="1465"/>
                  </a:cubicBezTo>
                  <a:lnTo>
                    <a:pt x="64784" y="1465"/>
                  </a:lnTo>
                  <a:cubicBezTo>
                    <a:pt x="85913" y="25130"/>
                    <a:pt x="85913" y="25130"/>
                    <a:pt x="85913" y="25130"/>
                  </a:cubicBezTo>
                  <a:cubicBezTo>
                    <a:pt x="85913" y="19267"/>
                    <a:pt x="85913" y="19267"/>
                    <a:pt x="85913" y="19267"/>
                  </a:cubicBezTo>
                  <a:cubicBezTo>
                    <a:pt x="85913" y="16335"/>
                    <a:pt x="88903" y="13193"/>
                    <a:pt x="91694" y="13193"/>
                  </a:cubicBezTo>
                  <a:cubicBezTo>
                    <a:pt x="95880" y="13193"/>
                    <a:pt x="97275" y="16335"/>
                    <a:pt x="97275" y="19267"/>
                  </a:cubicBezTo>
                  <a:cubicBezTo>
                    <a:pt x="97275" y="36858"/>
                    <a:pt x="97275" y="36858"/>
                    <a:pt x="97275" y="36858"/>
                  </a:cubicBezTo>
                  <a:cubicBezTo>
                    <a:pt x="118405" y="59057"/>
                    <a:pt x="118405" y="59057"/>
                    <a:pt x="118405" y="59057"/>
                  </a:cubicBezTo>
                  <a:lnTo>
                    <a:pt x="118405" y="59057"/>
                  </a:lnTo>
                  <a:cubicBezTo>
                    <a:pt x="119800" y="60523"/>
                    <a:pt x="119800" y="62198"/>
                    <a:pt x="119800" y="63664"/>
                  </a:cubicBezTo>
                  <a:close/>
                  <a:moveTo>
                    <a:pt x="108438" y="72460"/>
                  </a:moveTo>
                  <a:lnTo>
                    <a:pt x="108438" y="72460"/>
                  </a:lnTo>
                  <a:cubicBezTo>
                    <a:pt x="108438" y="90261"/>
                    <a:pt x="108438" y="90261"/>
                    <a:pt x="108438" y="90261"/>
                  </a:cubicBezTo>
                  <a:cubicBezTo>
                    <a:pt x="108438" y="99057"/>
                    <a:pt x="108438" y="99057"/>
                    <a:pt x="108438" y="99057"/>
                  </a:cubicBezTo>
                  <a:cubicBezTo>
                    <a:pt x="108438" y="113926"/>
                    <a:pt x="108438" y="113926"/>
                    <a:pt x="108438" y="113926"/>
                  </a:cubicBezTo>
                  <a:cubicBezTo>
                    <a:pt x="108438" y="118324"/>
                    <a:pt x="107043" y="119790"/>
                    <a:pt x="102857" y="119790"/>
                  </a:cubicBezTo>
                  <a:cubicBezTo>
                    <a:pt x="91694" y="119790"/>
                    <a:pt x="91694" y="119790"/>
                    <a:pt x="91694" y="119790"/>
                  </a:cubicBezTo>
                  <a:cubicBezTo>
                    <a:pt x="91694" y="72460"/>
                    <a:pt x="91694" y="72460"/>
                    <a:pt x="91694" y="72460"/>
                  </a:cubicBezTo>
                  <a:cubicBezTo>
                    <a:pt x="69169" y="72460"/>
                    <a:pt x="69169" y="72460"/>
                    <a:pt x="69169" y="72460"/>
                  </a:cubicBezTo>
                  <a:cubicBezTo>
                    <a:pt x="69169" y="119790"/>
                    <a:pt x="69169" y="119790"/>
                    <a:pt x="69169" y="119790"/>
                  </a:cubicBezTo>
                  <a:cubicBezTo>
                    <a:pt x="16943" y="119790"/>
                    <a:pt x="16943" y="119790"/>
                    <a:pt x="16943" y="119790"/>
                  </a:cubicBezTo>
                  <a:cubicBezTo>
                    <a:pt x="14152" y="119790"/>
                    <a:pt x="11362" y="118324"/>
                    <a:pt x="11362" y="113926"/>
                  </a:cubicBezTo>
                  <a:cubicBezTo>
                    <a:pt x="11362" y="99057"/>
                    <a:pt x="11362" y="99057"/>
                    <a:pt x="11362" y="99057"/>
                  </a:cubicBezTo>
                  <a:cubicBezTo>
                    <a:pt x="11362" y="90261"/>
                    <a:pt x="11362" y="90261"/>
                    <a:pt x="11362" y="90261"/>
                  </a:cubicBezTo>
                  <a:cubicBezTo>
                    <a:pt x="11362" y="72460"/>
                    <a:pt x="11362" y="72460"/>
                    <a:pt x="11362" y="72460"/>
                  </a:cubicBezTo>
                  <a:cubicBezTo>
                    <a:pt x="60598" y="22198"/>
                    <a:pt x="60598" y="22198"/>
                    <a:pt x="60598" y="22198"/>
                  </a:cubicBezTo>
                  <a:lnTo>
                    <a:pt x="108438" y="72460"/>
                  </a:lnTo>
                  <a:close/>
                  <a:moveTo>
                    <a:pt x="50830" y="72460"/>
                  </a:moveTo>
                  <a:lnTo>
                    <a:pt x="50830" y="72460"/>
                  </a:lnTo>
                  <a:cubicBezTo>
                    <a:pt x="28305" y="72460"/>
                    <a:pt x="28305" y="72460"/>
                    <a:pt x="28305" y="72460"/>
                  </a:cubicBezTo>
                  <a:cubicBezTo>
                    <a:pt x="28305" y="96125"/>
                    <a:pt x="28305" y="96125"/>
                    <a:pt x="28305" y="96125"/>
                  </a:cubicBezTo>
                  <a:cubicBezTo>
                    <a:pt x="50830" y="96125"/>
                    <a:pt x="50830" y="96125"/>
                    <a:pt x="50830" y="96125"/>
                  </a:cubicBezTo>
                  <a:lnTo>
                    <a:pt x="50830" y="72460"/>
                  </a:lnTo>
                  <a:close/>
                </a:path>
              </a:pathLst>
            </a:custGeom>
            <a:solidFill>
              <a:srgbClr val="545D79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-217805" y="-517525"/>
            <a:ext cx="1673225" cy="1673225"/>
          </a:xfrm>
          <a:prstGeom prst="ellipse">
            <a:avLst/>
          </a:prstGeom>
          <a:gradFill>
            <a:gsLst>
              <a:gs pos="0">
                <a:srgbClr val="7578B7">
                  <a:alpha val="8000"/>
                </a:srgbClr>
              </a:gs>
              <a:gs pos="100000">
                <a:srgbClr val="6366AD">
                  <a:alpha val="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91210" y="375920"/>
            <a:ext cx="505460" cy="505460"/>
          </a:xfrm>
          <a:prstGeom prst="ellipse">
            <a:avLst/>
          </a:prstGeom>
          <a:gradFill>
            <a:gsLst>
              <a:gs pos="0">
                <a:srgbClr val="7578B7">
                  <a:alpha val="8000"/>
                </a:srgbClr>
              </a:gs>
              <a:gs pos="100000">
                <a:srgbClr val="6366AD"/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96670" y="513080"/>
            <a:ext cx="2515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79440" y="6082665"/>
            <a:ext cx="1353185" cy="4673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dist"/>
            <a:r>
              <a:rPr lang="en-US" altLang="zh-CN">
                <a:solidFill>
                  <a:srgbClr val="6572A1">
                    <a:alpha val="54000"/>
                  </a:srgbClr>
                </a:solidFill>
                <a:cs typeface="+mn-ea"/>
                <a:sym typeface="+mn-lt"/>
              </a:rPr>
              <a:t>Part . 03</a:t>
            </a:r>
            <a:endParaRPr lang="en-US" altLang="zh-CN" dirty="0">
              <a:solidFill>
                <a:srgbClr val="6572A1">
                  <a:alpha val="54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0" name="流程图: 文档 29"/>
          <p:cNvSpPr/>
          <p:nvPr/>
        </p:nvSpPr>
        <p:spPr>
          <a:xfrm>
            <a:off x="7032625" y="1302385"/>
            <a:ext cx="4283075" cy="4253230"/>
          </a:xfrm>
          <a:prstGeom prst="flowChartDocumen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178454" y="3609723"/>
            <a:ext cx="2628900" cy="1076325"/>
          </a:xfrm>
          <a:prstGeom prst="rect">
            <a:avLst/>
          </a:prstGeom>
          <a:solidFill>
            <a:srgbClr val="636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 bwMode="auto">
          <a:xfrm>
            <a:off x="5275362" y="3886275"/>
            <a:ext cx="2435084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3" name="Group 27"/>
          <p:cNvGrpSpPr/>
          <p:nvPr/>
        </p:nvGrpSpPr>
        <p:grpSpPr>
          <a:xfrm>
            <a:off x="1655173" y="1347335"/>
            <a:ext cx="3384550" cy="1005678"/>
            <a:chOff x="1019175" y="1824038"/>
            <a:chExt cx="3384550" cy="1005678"/>
          </a:xfrm>
        </p:grpSpPr>
        <p:grpSp>
          <p:nvGrpSpPr>
            <p:cNvPr id="34" name="组合 33"/>
            <p:cNvGrpSpPr/>
            <p:nvPr/>
          </p:nvGrpSpPr>
          <p:grpSpPr>
            <a:xfrm>
              <a:off x="1577975" y="1824038"/>
              <a:ext cx="2825750" cy="1005678"/>
              <a:chOff x="2450773" y="2000075"/>
              <a:chExt cx="2825750" cy="1005678"/>
            </a:xfrm>
          </p:grpSpPr>
          <p:sp>
            <p:nvSpPr>
              <p:cNvPr id="38" name="文本框 22"/>
              <p:cNvSpPr txBox="1"/>
              <p:nvPr/>
            </p:nvSpPr>
            <p:spPr bwMode="auto">
              <a:xfrm>
                <a:off x="2450773" y="2000075"/>
                <a:ext cx="188177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文本框 23"/>
              <p:cNvSpPr txBox="1"/>
              <p:nvPr/>
            </p:nvSpPr>
            <p:spPr bwMode="auto">
              <a:xfrm>
                <a:off x="2450773" y="2380582"/>
                <a:ext cx="2825750" cy="625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1019175" y="1824038"/>
              <a:ext cx="447675" cy="447675"/>
              <a:chOff x="3401080" y="632480"/>
              <a:chExt cx="538440" cy="538440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3401080" y="632480"/>
                <a:ext cx="538440" cy="538440"/>
              </a:xfrm>
              <a:prstGeom prst="ellipse">
                <a:avLst/>
              </a:prstGeom>
              <a:solidFill>
                <a:srgbClr val="7578B7"/>
              </a:solidFill>
              <a:ln w="9525">
                <a:noFill/>
                <a:round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Oval 25"/>
              <p:cNvSpPr/>
              <p:nvPr/>
            </p:nvSpPr>
            <p:spPr>
              <a:xfrm>
                <a:off x="3531222" y="762000"/>
                <a:ext cx="278154" cy="279400"/>
              </a:xfrm>
              <a:custGeom>
                <a:avLst/>
                <a:gdLst>
                  <a:gd name="T0" fmla="*/ 136 w 322"/>
                  <a:gd name="T1" fmla="*/ 151 h 324"/>
                  <a:gd name="T2" fmla="*/ 136 w 322"/>
                  <a:gd name="T3" fmla="*/ 25 h 324"/>
                  <a:gd name="T4" fmla="*/ 161 w 322"/>
                  <a:gd name="T5" fmla="*/ 0 h 324"/>
                  <a:gd name="T6" fmla="*/ 186 w 322"/>
                  <a:gd name="T7" fmla="*/ 25 h 324"/>
                  <a:gd name="T8" fmla="*/ 186 w 322"/>
                  <a:gd name="T9" fmla="*/ 151 h 324"/>
                  <a:gd name="T10" fmla="*/ 161 w 322"/>
                  <a:gd name="T11" fmla="*/ 176 h 324"/>
                  <a:gd name="T12" fmla="*/ 136 w 322"/>
                  <a:gd name="T13" fmla="*/ 151 h 324"/>
                  <a:gd name="T14" fmla="*/ 261 w 322"/>
                  <a:gd name="T15" fmla="*/ 37 h 324"/>
                  <a:gd name="T16" fmla="*/ 234 w 322"/>
                  <a:gd name="T17" fmla="*/ 40 h 324"/>
                  <a:gd name="T18" fmla="*/ 237 w 322"/>
                  <a:gd name="T19" fmla="*/ 66 h 324"/>
                  <a:gd name="T20" fmla="*/ 284 w 322"/>
                  <a:gd name="T21" fmla="*/ 163 h 324"/>
                  <a:gd name="T22" fmla="*/ 161 w 322"/>
                  <a:gd name="T23" fmla="*/ 286 h 324"/>
                  <a:gd name="T24" fmla="*/ 38 w 322"/>
                  <a:gd name="T25" fmla="*/ 163 h 324"/>
                  <a:gd name="T26" fmla="*/ 85 w 322"/>
                  <a:gd name="T27" fmla="*/ 66 h 324"/>
                  <a:gd name="T28" fmla="*/ 88 w 322"/>
                  <a:gd name="T29" fmla="*/ 40 h 324"/>
                  <a:gd name="T30" fmla="*/ 61 w 322"/>
                  <a:gd name="T31" fmla="*/ 37 h 324"/>
                  <a:gd name="T32" fmla="*/ 0 w 322"/>
                  <a:gd name="T33" fmla="*/ 163 h 324"/>
                  <a:gd name="T34" fmla="*/ 161 w 322"/>
                  <a:gd name="T35" fmla="*/ 324 h 324"/>
                  <a:gd name="T36" fmla="*/ 322 w 322"/>
                  <a:gd name="T37" fmla="*/ 163 h 324"/>
                  <a:gd name="T38" fmla="*/ 261 w 322"/>
                  <a:gd name="T39" fmla="*/ 37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2" h="324">
                    <a:moveTo>
                      <a:pt x="136" y="151"/>
                    </a:moveTo>
                    <a:lnTo>
                      <a:pt x="136" y="25"/>
                    </a:lnTo>
                    <a:cubicBezTo>
                      <a:pt x="136" y="11"/>
                      <a:pt x="147" y="0"/>
                      <a:pt x="161" y="0"/>
                    </a:cubicBezTo>
                    <a:cubicBezTo>
                      <a:pt x="175" y="0"/>
                      <a:pt x="186" y="11"/>
                      <a:pt x="186" y="25"/>
                    </a:cubicBezTo>
                    <a:lnTo>
                      <a:pt x="186" y="151"/>
                    </a:lnTo>
                    <a:cubicBezTo>
                      <a:pt x="186" y="164"/>
                      <a:pt x="175" y="176"/>
                      <a:pt x="161" y="176"/>
                    </a:cubicBezTo>
                    <a:cubicBezTo>
                      <a:pt x="147" y="176"/>
                      <a:pt x="136" y="164"/>
                      <a:pt x="136" y="151"/>
                    </a:cubicBezTo>
                    <a:close/>
                    <a:moveTo>
                      <a:pt x="261" y="37"/>
                    </a:moveTo>
                    <a:cubicBezTo>
                      <a:pt x="252" y="30"/>
                      <a:pt x="241" y="32"/>
                      <a:pt x="234" y="40"/>
                    </a:cubicBezTo>
                    <a:cubicBezTo>
                      <a:pt x="228" y="48"/>
                      <a:pt x="229" y="60"/>
                      <a:pt x="237" y="66"/>
                    </a:cubicBezTo>
                    <a:cubicBezTo>
                      <a:pt x="267" y="90"/>
                      <a:pt x="284" y="125"/>
                      <a:pt x="284" y="163"/>
                    </a:cubicBezTo>
                    <a:cubicBezTo>
                      <a:pt x="284" y="231"/>
                      <a:pt x="229" y="286"/>
                      <a:pt x="161" y="286"/>
                    </a:cubicBezTo>
                    <a:cubicBezTo>
                      <a:pt x="93" y="286"/>
                      <a:pt x="38" y="231"/>
                      <a:pt x="38" y="163"/>
                    </a:cubicBezTo>
                    <a:cubicBezTo>
                      <a:pt x="38" y="125"/>
                      <a:pt x="55" y="90"/>
                      <a:pt x="85" y="66"/>
                    </a:cubicBezTo>
                    <a:cubicBezTo>
                      <a:pt x="93" y="60"/>
                      <a:pt x="94" y="48"/>
                      <a:pt x="88" y="40"/>
                    </a:cubicBezTo>
                    <a:cubicBezTo>
                      <a:pt x="81" y="32"/>
                      <a:pt x="70" y="30"/>
                      <a:pt x="61" y="37"/>
                    </a:cubicBezTo>
                    <a:cubicBezTo>
                      <a:pt x="23" y="68"/>
                      <a:pt x="0" y="114"/>
                      <a:pt x="0" y="163"/>
                    </a:cubicBezTo>
                    <a:cubicBezTo>
                      <a:pt x="0" y="252"/>
                      <a:pt x="72" y="324"/>
                      <a:pt x="161" y="324"/>
                    </a:cubicBezTo>
                    <a:cubicBezTo>
                      <a:pt x="250" y="324"/>
                      <a:pt x="322" y="252"/>
                      <a:pt x="322" y="163"/>
                    </a:cubicBezTo>
                    <a:cubicBezTo>
                      <a:pt x="322" y="114"/>
                      <a:pt x="300" y="68"/>
                      <a:pt x="261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0" name="Group 28"/>
          <p:cNvGrpSpPr/>
          <p:nvPr/>
        </p:nvGrpSpPr>
        <p:grpSpPr>
          <a:xfrm>
            <a:off x="1655173" y="2783993"/>
            <a:ext cx="3384550" cy="1005678"/>
            <a:chOff x="1019175" y="1824038"/>
            <a:chExt cx="3384550" cy="1005678"/>
          </a:xfrm>
        </p:grpSpPr>
        <p:grpSp>
          <p:nvGrpSpPr>
            <p:cNvPr id="41" name="组合 40"/>
            <p:cNvGrpSpPr/>
            <p:nvPr/>
          </p:nvGrpSpPr>
          <p:grpSpPr>
            <a:xfrm>
              <a:off x="1577975" y="1824038"/>
              <a:ext cx="2825750" cy="1005678"/>
              <a:chOff x="2450773" y="2000075"/>
              <a:chExt cx="2825750" cy="1005678"/>
            </a:xfrm>
          </p:grpSpPr>
          <p:sp>
            <p:nvSpPr>
              <p:cNvPr id="45" name="文本框 33"/>
              <p:cNvSpPr txBox="1"/>
              <p:nvPr/>
            </p:nvSpPr>
            <p:spPr bwMode="auto">
              <a:xfrm>
                <a:off x="2450773" y="2000075"/>
                <a:ext cx="209298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" name="文本框 34"/>
              <p:cNvSpPr txBox="1"/>
              <p:nvPr/>
            </p:nvSpPr>
            <p:spPr bwMode="auto">
              <a:xfrm>
                <a:off x="2450773" y="2380582"/>
                <a:ext cx="2825750" cy="625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019175" y="1824038"/>
              <a:ext cx="447675" cy="447675"/>
              <a:chOff x="3401080" y="632480"/>
              <a:chExt cx="538440" cy="538440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3401080" y="632480"/>
                <a:ext cx="538440" cy="538440"/>
              </a:xfrm>
              <a:prstGeom prst="ellipse">
                <a:avLst/>
              </a:prstGeom>
              <a:solidFill>
                <a:srgbClr val="545D79"/>
              </a:solidFill>
              <a:ln w="9525">
                <a:noFill/>
                <a:round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" name="Oval 32"/>
              <p:cNvSpPr/>
              <p:nvPr/>
            </p:nvSpPr>
            <p:spPr>
              <a:xfrm>
                <a:off x="3541726" y="762000"/>
                <a:ext cx="257146" cy="279400"/>
              </a:xfrm>
              <a:custGeom>
                <a:avLst/>
                <a:gdLst>
                  <a:gd name="connsiteX0" fmla="*/ 400482 w 560086"/>
                  <a:gd name="connsiteY0" fmla="*/ 203934 h 608556"/>
                  <a:gd name="connsiteX1" fmla="*/ 431714 w 560086"/>
                  <a:gd name="connsiteY1" fmla="*/ 235122 h 608556"/>
                  <a:gd name="connsiteX2" fmla="*/ 254767 w 560086"/>
                  <a:gd name="connsiteY2" fmla="*/ 411820 h 608556"/>
                  <a:gd name="connsiteX3" fmla="*/ 157356 w 560086"/>
                  <a:gd name="connsiteY3" fmla="*/ 314596 h 608556"/>
                  <a:gd name="connsiteX4" fmla="*/ 173022 w 560086"/>
                  <a:gd name="connsiteY4" fmla="*/ 299002 h 608556"/>
                  <a:gd name="connsiteX5" fmla="*/ 188638 w 560086"/>
                  <a:gd name="connsiteY5" fmla="*/ 283408 h 608556"/>
                  <a:gd name="connsiteX6" fmla="*/ 196521 w 560086"/>
                  <a:gd name="connsiteY6" fmla="*/ 291280 h 608556"/>
                  <a:gd name="connsiteX7" fmla="*/ 254767 w 560086"/>
                  <a:gd name="connsiteY7" fmla="*/ 349444 h 608556"/>
                  <a:gd name="connsiteX8" fmla="*/ 369652 w 560086"/>
                  <a:gd name="connsiteY8" fmla="*/ 234721 h 608556"/>
                  <a:gd name="connsiteX9" fmla="*/ 280059 w 560086"/>
                  <a:gd name="connsiteY9" fmla="*/ 56759 h 608556"/>
                  <a:gd name="connsiteX10" fmla="*/ 217645 w 560086"/>
                  <a:gd name="connsiteY10" fmla="*/ 96069 h 608556"/>
                  <a:gd name="connsiteX11" fmla="*/ 132685 w 560086"/>
                  <a:gd name="connsiteY11" fmla="*/ 133675 h 608556"/>
                  <a:gd name="connsiteX12" fmla="*/ 44412 w 560086"/>
                  <a:gd name="connsiteY12" fmla="*/ 155486 h 608556"/>
                  <a:gd name="connsiteX13" fmla="*/ 70874 w 560086"/>
                  <a:gd name="connsiteY13" fmla="*/ 306259 h 608556"/>
                  <a:gd name="connsiteX14" fmla="*/ 143330 w 560086"/>
                  <a:gd name="connsiteY14" fmla="*/ 446752 h 608556"/>
                  <a:gd name="connsiteX15" fmla="*/ 280059 w 560086"/>
                  <a:gd name="connsiteY15" fmla="*/ 559519 h 608556"/>
                  <a:gd name="connsiteX16" fmla="*/ 417290 w 560086"/>
                  <a:gd name="connsiteY16" fmla="*/ 446101 h 608556"/>
                  <a:gd name="connsiteX17" fmla="*/ 489646 w 560086"/>
                  <a:gd name="connsiteY17" fmla="*/ 304855 h 608556"/>
                  <a:gd name="connsiteX18" fmla="*/ 515656 w 560086"/>
                  <a:gd name="connsiteY18" fmla="*/ 155486 h 608556"/>
                  <a:gd name="connsiteX19" fmla="*/ 427383 w 560086"/>
                  <a:gd name="connsiteY19" fmla="*/ 133675 h 608556"/>
                  <a:gd name="connsiteX20" fmla="*/ 342423 w 560086"/>
                  <a:gd name="connsiteY20" fmla="*/ 96069 h 608556"/>
                  <a:gd name="connsiteX21" fmla="*/ 280059 w 560086"/>
                  <a:gd name="connsiteY21" fmla="*/ 56759 h 608556"/>
                  <a:gd name="connsiteX22" fmla="*/ 280059 w 560086"/>
                  <a:gd name="connsiteY22" fmla="*/ 0 h 608556"/>
                  <a:gd name="connsiteX23" fmla="*/ 294319 w 560086"/>
                  <a:gd name="connsiteY23" fmla="*/ 12034 h 608556"/>
                  <a:gd name="connsiteX24" fmla="*/ 364567 w 560086"/>
                  <a:gd name="connsiteY24" fmla="*/ 57862 h 608556"/>
                  <a:gd name="connsiteX25" fmla="*/ 540110 w 560086"/>
                  <a:gd name="connsiteY25" fmla="*/ 114070 h 608556"/>
                  <a:gd name="connsiteX26" fmla="*/ 559140 w 560086"/>
                  <a:gd name="connsiteY26" fmla="*/ 116025 h 608556"/>
                  <a:gd name="connsiteX27" fmla="*/ 559944 w 560086"/>
                  <a:gd name="connsiteY27" fmla="*/ 135079 h 608556"/>
                  <a:gd name="connsiteX28" fmla="*/ 531774 w 560086"/>
                  <a:gd name="connsiteY28" fmla="*/ 318242 h 608556"/>
                  <a:gd name="connsiteX29" fmla="*/ 452338 w 560086"/>
                  <a:gd name="connsiteY29" fmla="*/ 472926 h 608556"/>
                  <a:gd name="connsiteX30" fmla="*/ 289549 w 560086"/>
                  <a:gd name="connsiteY30" fmla="*/ 604043 h 608556"/>
                  <a:gd name="connsiteX31" fmla="*/ 280059 w 560086"/>
                  <a:gd name="connsiteY31" fmla="*/ 608556 h 608556"/>
                  <a:gd name="connsiteX32" fmla="*/ 270519 w 560086"/>
                  <a:gd name="connsiteY32" fmla="*/ 604043 h 608556"/>
                  <a:gd name="connsiteX33" fmla="*/ 107730 w 560086"/>
                  <a:gd name="connsiteY33" fmla="*/ 472926 h 608556"/>
                  <a:gd name="connsiteX34" fmla="*/ 28294 w 560086"/>
                  <a:gd name="connsiteY34" fmla="*/ 318242 h 608556"/>
                  <a:gd name="connsiteX35" fmla="*/ 124 w 560086"/>
                  <a:gd name="connsiteY35" fmla="*/ 135079 h 608556"/>
                  <a:gd name="connsiteX36" fmla="*/ 978 w 560086"/>
                  <a:gd name="connsiteY36" fmla="*/ 116025 h 608556"/>
                  <a:gd name="connsiteX37" fmla="*/ 19958 w 560086"/>
                  <a:gd name="connsiteY37" fmla="*/ 114070 h 608556"/>
                  <a:gd name="connsiteX38" fmla="*/ 195501 w 560086"/>
                  <a:gd name="connsiteY38" fmla="*/ 57862 h 608556"/>
                  <a:gd name="connsiteX39" fmla="*/ 265799 w 560086"/>
                  <a:gd name="connsiteY39" fmla="*/ 12034 h 608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60086" h="608556">
                    <a:moveTo>
                      <a:pt x="400482" y="203934"/>
                    </a:moveTo>
                    <a:lnTo>
                      <a:pt x="431714" y="235122"/>
                    </a:lnTo>
                    <a:lnTo>
                      <a:pt x="254767" y="411820"/>
                    </a:lnTo>
                    <a:lnTo>
                      <a:pt x="157356" y="314596"/>
                    </a:lnTo>
                    <a:lnTo>
                      <a:pt x="173022" y="299002"/>
                    </a:lnTo>
                    <a:lnTo>
                      <a:pt x="188638" y="283408"/>
                    </a:lnTo>
                    <a:lnTo>
                      <a:pt x="196521" y="291280"/>
                    </a:lnTo>
                    <a:lnTo>
                      <a:pt x="254767" y="349444"/>
                    </a:lnTo>
                    <a:lnTo>
                      <a:pt x="369652" y="234721"/>
                    </a:lnTo>
                    <a:close/>
                    <a:moveTo>
                      <a:pt x="280059" y="56759"/>
                    </a:moveTo>
                    <a:cubicBezTo>
                      <a:pt x="267054" y="66286"/>
                      <a:pt x="245714" y="80827"/>
                      <a:pt x="217645" y="96069"/>
                    </a:cubicBezTo>
                    <a:cubicBezTo>
                      <a:pt x="189978" y="111111"/>
                      <a:pt x="161407" y="123747"/>
                      <a:pt x="132685" y="133675"/>
                    </a:cubicBezTo>
                    <a:cubicBezTo>
                      <a:pt x="103311" y="143803"/>
                      <a:pt x="73736" y="151124"/>
                      <a:pt x="44412" y="155486"/>
                    </a:cubicBezTo>
                    <a:cubicBezTo>
                      <a:pt x="45366" y="183815"/>
                      <a:pt x="50036" y="241527"/>
                      <a:pt x="70874" y="306259"/>
                    </a:cubicBezTo>
                    <a:cubicBezTo>
                      <a:pt x="87896" y="359207"/>
                      <a:pt x="112249" y="406490"/>
                      <a:pt x="143330" y="446752"/>
                    </a:cubicBezTo>
                    <a:cubicBezTo>
                      <a:pt x="179785" y="494085"/>
                      <a:pt x="225729" y="531991"/>
                      <a:pt x="280059" y="559519"/>
                    </a:cubicBezTo>
                    <a:cubicBezTo>
                      <a:pt x="334590" y="531841"/>
                      <a:pt x="380735" y="493734"/>
                      <a:pt x="417290" y="446101"/>
                    </a:cubicBezTo>
                    <a:cubicBezTo>
                      <a:pt x="448371" y="405587"/>
                      <a:pt x="472725" y="358054"/>
                      <a:pt x="489646" y="304855"/>
                    </a:cubicBezTo>
                    <a:cubicBezTo>
                      <a:pt x="510183" y="240424"/>
                      <a:pt x="514752" y="183514"/>
                      <a:pt x="515656" y="155486"/>
                    </a:cubicBezTo>
                    <a:cubicBezTo>
                      <a:pt x="486382" y="151124"/>
                      <a:pt x="456757" y="143803"/>
                      <a:pt x="427383" y="133675"/>
                    </a:cubicBezTo>
                    <a:cubicBezTo>
                      <a:pt x="398661" y="123747"/>
                      <a:pt x="370090" y="111111"/>
                      <a:pt x="342423" y="96069"/>
                    </a:cubicBezTo>
                    <a:cubicBezTo>
                      <a:pt x="314354" y="80827"/>
                      <a:pt x="293014" y="66286"/>
                      <a:pt x="280059" y="56759"/>
                    </a:cubicBezTo>
                    <a:close/>
                    <a:moveTo>
                      <a:pt x="280059" y="0"/>
                    </a:moveTo>
                    <a:lnTo>
                      <a:pt x="294319" y="12034"/>
                    </a:lnTo>
                    <a:cubicBezTo>
                      <a:pt x="294571" y="12234"/>
                      <a:pt x="320982" y="34346"/>
                      <a:pt x="364567" y="57862"/>
                    </a:cubicBezTo>
                    <a:cubicBezTo>
                      <a:pt x="404335" y="79373"/>
                      <a:pt x="467101" y="106599"/>
                      <a:pt x="540110" y="114070"/>
                    </a:cubicBezTo>
                    <a:lnTo>
                      <a:pt x="559140" y="116025"/>
                    </a:lnTo>
                    <a:lnTo>
                      <a:pt x="559944" y="135079"/>
                    </a:lnTo>
                    <a:cubicBezTo>
                      <a:pt x="560094" y="138488"/>
                      <a:pt x="563107" y="219766"/>
                      <a:pt x="531774" y="318242"/>
                    </a:cubicBezTo>
                    <a:cubicBezTo>
                      <a:pt x="513246" y="376305"/>
                      <a:pt x="486533" y="428351"/>
                      <a:pt x="452338" y="472926"/>
                    </a:cubicBezTo>
                    <a:cubicBezTo>
                      <a:pt x="409407" y="528883"/>
                      <a:pt x="354625" y="573006"/>
                      <a:pt x="289549" y="604043"/>
                    </a:cubicBezTo>
                    <a:lnTo>
                      <a:pt x="280059" y="608556"/>
                    </a:lnTo>
                    <a:lnTo>
                      <a:pt x="270519" y="604043"/>
                    </a:lnTo>
                    <a:cubicBezTo>
                      <a:pt x="205443" y="573006"/>
                      <a:pt x="150661" y="528883"/>
                      <a:pt x="107730" y="472926"/>
                    </a:cubicBezTo>
                    <a:cubicBezTo>
                      <a:pt x="73535" y="428351"/>
                      <a:pt x="46822" y="376305"/>
                      <a:pt x="28294" y="318242"/>
                    </a:cubicBezTo>
                    <a:cubicBezTo>
                      <a:pt x="-3039" y="219766"/>
                      <a:pt x="24" y="138488"/>
                      <a:pt x="124" y="135079"/>
                    </a:cubicBezTo>
                    <a:lnTo>
                      <a:pt x="978" y="116025"/>
                    </a:lnTo>
                    <a:lnTo>
                      <a:pt x="19958" y="114070"/>
                    </a:lnTo>
                    <a:cubicBezTo>
                      <a:pt x="92967" y="106599"/>
                      <a:pt x="155733" y="79373"/>
                      <a:pt x="195501" y="57862"/>
                    </a:cubicBezTo>
                    <a:cubicBezTo>
                      <a:pt x="239086" y="34346"/>
                      <a:pt x="265497" y="12234"/>
                      <a:pt x="265799" y="120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7" name="Group 35"/>
          <p:cNvGrpSpPr/>
          <p:nvPr/>
        </p:nvGrpSpPr>
        <p:grpSpPr>
          <a:xfrm>
            <a:off x="1655173" y="4220650"/>
            <a:ext cx="3384550" cy="1005678"/>
            <a:chOff x="1019175" y="1824038"/>
            <a:chExt cx="3384550" cy="1005678"/>
          </a:xfrm>
        </p:grpSpPr>
        <p:grpSp>
          <p:nvGrpSpPr>
            <p:cNvPr id="48" name="组合 47"/>
            <p:cNvGrpSpPr/>
            <p:nvPr/>
          </p:nvGrpSpPr>
          <p:grpSpPr>
            <a:xfrm>
              <a:off x="1577975" y="1824038"/>
              <a:ext cx="2825750" cy="1005678"/>
              <a:chOff x="2450773" y="2000075"/>
              <a:chExt cx="2825750" cy="1005678"/>
            </a:xfrm>
          </p:grpSpPr>
          <p:sp>
            <p:nvSpPr>
              <p:cNvPr id="52" name="文本框 40"/>
              <p:cNvSpPr txBox="1"/>
              <p:nvPr/>
            </p:nvSpPr>
            <p:spPr bwMode="auto">
              <a:xfrm>
                <a:off x="2450773" y="2000075"/>
                <a:ext cx="209298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" name="文本框 41"/>
              <p:cNvSpPr txBox="1"/>
              <p:nvPr/>
            </p:nvSpPr>
            <p:spPr bwMode="auto">
              <a:xfrm>
                <a:off x="2450773" y="2380582"/>
                <a:ext cx="2825750" cy="625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1019175" y="1824038"/>
              <a:ext cx="447675" cy="447675"/>
              <a:chOff x="3401080" y="632480"/>
              <a:chExt cx="538440" cy="538440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3401080" y="632480"/>
                <a:ext cx="538440" cy="538440"/>
              </a:xfrm>
              <a:prstGeom prst="ellipse">
                <a:avLst/>
              </a:prstGeom>
              <a:solidFill>
                <a:srgbClr val="7578B7"/>
              </a:solidFill>
              <a:ln w="9525">
                <a:noFill/>
                <a:round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" name="Oval 39"/>
              <p:cNvSpPr/>
              <p:nvPr/>
            </p:nvSpPr>
            <p:spPr>
              <a:xfrm>
                <a:off x="3530600" y="762869"/>
                <a:ext cx="279400" cy="277660"/>
              </a:xfrm>
              <a:custGeom>
                <a:avLst/>
                <a:gdLst>
                  <a:gd name="connsiteX0" fmla="*/ 486711 w 593106"/>
                  <a:gd name="connsiteY0" fmla="*/ 490288 h 589414"/>
                  <a:gd name="connsiteX1" fmla="*/ 489292 w 593106"/>
                  <a:gd name="connsiteY1" fmla="*/ 522070 h 589414"/>
                  <a:gd name="connsiteX2" fmla="*/ 472086 w 593106"/>
                  <a:gd name="connsiteY2" fmla="*/ 534955 h 589414"/>
                  <a:gd name="connsiteX3" fmla="*/ 451438 w 593106"/>
                  <a:gd name="connsiteY3" fmla="*/ 520352 h 589414"/>
                  <a:gd name="connsiteX4" fmla="*/ 451438 w 593106"/>
                  <a:gd name="connsiteY4" fmla="*/ 517775 h 589414"/>
                  <a:gd name="connsiteX5" fmla="*/ 486711 w 593106"/>
                  <a:gd name="connsiteY5" fmla="*/ 490288 h 589414"/>
                  <a:gd name="connsiteX6" fmla="*/ 96792 w 593106"/>
                  <a:gd name="connsiteY6" fmla="*/ 487634 h 589414"/>
                  <a:gd name="connsiteX7" fmla="*/ 123450 w 593106"/>
                  <a:gd name="connsiteY7" fmla="*/ 511688 h 589414"/>
                  <a:gd name="connsiteX8" fmla="*/ 102811 w 593106"/>
                  <a:gd name="connsiteY8" fmla="*/ 520279 h 589414"/>
                  <a:gd name="connsiteX9" fmla="*/ 100231 w 593106"/>
                  <a:gd name="connsiteY9" fmla="*/ 517702 h 589414"/>
                  <a:gd name="connsiteX10" fmla="*/ 96792 w 593106"/>
                  <a:gd name="connsiteY10" fmla="*/ 487634 h 589414"/>
                  <a:gd name="connsiteX11" fmla="*/ 334303 w 593106"/>
                  <a:gd name="connsiteY11" fmla="*/ 470443 h 589414"/>
                  <a:gd name="connsiteX12" fmla="*/ 390271 w 593106"/>
                  <a:gd name="connsiteY12" fmla="*/ 474744 h 589414"/>
                  <a:gd name="connsiteX13" fmla="*/ 417825 w 593106"/>
                  <a:gd name="connsiteY13" fmla="*/ 512587 h 589414"/>
                  <a:gd name="connsiteX14" fmla="*/ 410936 w 593106"/>
                  <a:gd name="connsiteY14" fmla="*/ 539249 h 589414"/>
                  <a:gd name="connsiteX15" fmla="*/ 368745 w 593106"/>
                  <a:gd name="connsiteY15" fmla="*/ 582252 h 589414"/>
                  <a:gd name="connsiteX16" fmla="*/ 334303 w 593106"/>
                  <a:gd name="connsiteY16" fmla="*/ 589133 h 589414"/>
                  <a:gd name="connsiteX17" fmla="*/ 299861 w 593106"/>
                  <a:gd name="connsiteY17" fmla="*/ 556450 h 589414"/>
                  <a:gd name="connsiteX18" fmla="*/ 299861 w 593106"/>
                  <a:gd name="connsiteY18" fmla="*/ 503986 h 589414"/>
                  <a:gd name="connsiteX19" fmla="*/ 334303 w 593106"/>
                  <a:gd name="connsiteY19" fmla="*/ 470443 h 589414"/>
                  <a:gd name="connsiteX20" fmla="*/ 231018 w 593106"/>
                  <a:gd name="connsiteY20" fmla="*/ 470443 h 589414"/>
                  <a:gd name="connsiteX21" fmla="*/ 265461 w 593106"/>
                  <a:gd name="connsiteY21" fmla="*/ 503982 h 589414"/>
                  <a:gd name="connsiteX22" fmla="*/ 265461 w 593106"/>
                  <a:gd name="connsiteY22" fmla="*/ 555580 h 589414"/>
                  <a:gd name="connsiteX23" fmla="*/ 231018 w 593106"/>
                  <a:gd name="connsiteY23" fmla="*/ 583959 h 589414"/>
                  <a:gd name="connsiteX24" fmla="*/ 204325 w 593106"/>
                  <a:gd name="connsiteY24" fmla="*/ 577080 h 589414"/>
                  <a:gd name="connsiteX25" fmla="*/ 162994 w 593106"/>
                  <a:gd name="connsiteY25" fmla="*/ 531501 h 589414"/>
                  <a:gd name="connsiteX26" fmla="*/ 158688 w 593106"/>
                  <a:gd name="connsiteY26" fmla="*/ 510862 h 589414"/>
                  <a:gd name="connsiteX27" fmla="*/ 185382 w 593106"/>
                  <a:gd name="connsiteY27" fmla="*/ 473883 h 589414"/>
                  <a:gd name="connsiteX28" fmla="*/ 231018 w 593106"/>
                  <a:gd name="connsiteY28" fmla="*/ 470443 h 589414"/>
                  <a:gd name="connsiteX29" fmla="*/ 503923 w 593106"/>
                  <a:gd name="connsiteY29" fmla="*/ 304486 h 589414"/>
                  <a:gd name="connsiteX30" fmla="*/ 561622 w 593106"/>
                  <a:gd name="connsiteY30" fmla="*/ 304486 h 589414"/>
                  <a:gd name="connsiteX31" fmla="*/ 592624 w 593106"/>
                  <a:gd name="connsiteY31" fmla="*/ 338891 h 589414"/>
                  <a:gd name="connsiteX32" fmla="*/ 556455 w 593106"/>
                  <a:gd name="connsiteY32" fmla="*/ 441247 h 589414"/>
                  <a:gd name="connsiteX33" fmla="*/ 504785 w 593106"/>
                  <a:gd name="connsiteY33" fmla="*/ 459310 h 589414"/>
                  <a:gd name="connsiteX34" fmla="*/ 497895 w 593106"/>
                  <a:gd name="connsiteY34" fmla="*/ 457590 h 589414"/>
                  <a:gd name="connsiteX35" fmla="*/ 468615 w 593106"/>
                  <a:gd name="connsiteY35" fmla="*/ 416303 h 589414"/>
                  <a:gd name="connsiteX36" fmla="*/ 471199 w 593106"/>
                  <a:gd name="connsiteY36" fmla="*/ 338891 h 589414"/>
                  <a:gd name="connsiteX37" fmla="*/ 503923 w 593106"/>
                  <a:gd name="connsiteY37" fmla="*/ 304486 h 589414"/>
                  <a:gd name="connsiteX38" fmla="*/ 334297 w 593106"/>
                  <a:gd name="connsiteY38" fmla="*/ 304486 h 589414"/>
                  <a:gd name="connsiteX39" fmla="*/ 400585 w 593106"/>
                  <a:gd name="connsiteY39" fmla="*/ 304486 h 589414"/>
                  <a:gd name="connsiteX40" fmla="*/ 436742 w 593106"/>
                  <a:gd name="connsiteY40" fmla="*/ 338887 h 589414"/>
                  <a:gd name="connsiteX41" fmla="*/ 434159 w 593106"/>
                  <a:gd name="connsiteY41" fmla="*/ 410269 h 589414"/>
                  <a:gd name="connsiteX42" fmla="*/ 396280 w 593106"/>
                  <a:gd name="connsiteY42" fmla="*/ 440370 h 589414"/>
                  <a:gd name="connsiteX43" fmla="*/ 334297 w 593106"/>
                  <a:gd name="connsiteY43" fmla="*/ 436070 h 589414"/>
                  <a:gd name="connsiteX44" fmla="*/ 299861 w 593106"/>
                  <a:gd name="connsiteY44" fmla="*/ 400809 h 589414"/>
                  <a:gd name="connsiteX45" fmla="*/ 299861 w 593106"/>
                  <a:gd name="connsiteY45" fmla="*/ 338887 h 589414"/>
                  <a:gd name="connsiteX46" fmla="*/ 334297 w 593106"/>
                  <a:gd name="connsiteY46" fmla="*/ 304486 h 589414"/>
                  <a:gd name="connsiteX47" fmla="*/ 175089 w 593106"/>
                  <a:gd name="connsiteY47" fmla="*/ 304486 h 589414"/>
                  <a:gd name="connsiteX48" fmla="*/ 231033 w 593106"/>
                  <a:gd name="connsiteY48" fmla="*/ 304486 h 589414"/>
                  <a:gd name="connsiteX49" fmla="*/ 265460 w 593106"/>
                  <a:gd name="connsiteY49" fmla="*/ 338895 h 589414"/>
                  <a:gd name="connsiteX50" fmla="*/ 265460 w 593106"/>
                  <a:gd name="connsiteY50" fmla="*/ 400830 h 589414"/>
                  <a:gd name="connsiteX51" fmla="*/ 231033 w 593106"/>
                  <a:gd name="connsiteY51" fmla="*/ 436099 h 589414"/>
                  <a:gd name="connsiteX52" fmla="*/ 179393 w 593106"/>
                  <a:gd name="connsiteY52" fmla="*/ 439540 h 589414"/>
                  <a:gd name="connsiteX53" fmla="*/ 141523 w 593106"/>
                  <a:gd name="connsiteY53" fmla="*/ 409433 h 589414"/>
                  <a:gd name="connsiteX54" fmla="*/ 138941 w 593106"/>
                  <a:gd name="connsiteY54" fmla="*/ 338895 h 589414"/>
                  <a:gd name="connsiteX55" fmla="*/ 175089 w 593106"/>
                  <a:gd name="connsiteY55" fmla="*/ 304486 h 589414"/>
                  <a:gd name="connsiteX56" fmla="*/ 31285 w 593106"/>
                  <a:gd name="connsiteY56" fmla="*/ 304486 h 589414"/>
                  <a:gd name="connsiteX57" fmla="*/ 72605 w 593106"/>
                  <a:gd name="connsiteY57" fmla="*/ 304486 h 589414"/>
                  <a:gd name="connsiteX58" fmla="*/ 105316 w 593106"/>
                  <a:gd name="connsiteY58" fmla="*/ 338895 h 589414"/>
                  <a:gd name="connsiteX59" fmla="*/ 107898 w 593106"/>
                  <a:gd name="connsiteY59" fmla="*/ 414595 h 589414"/>
                  <a:gd name="connsiteX60" fmla="*/ 82074 w 593106"/>
                  <a:gd name="connsiteY60" fmla="*/ 455887 h 589414"/>
                  <a:gd name="connsiteX61" fmla="*/ 33868 w 593106"/>
                  <a:gd name="connsiteY61" fmla="*/ 436101 h 589414"/>
                  <a:gd name="connsiteX62" fmla="*/ 296 w 593106"/>
                  <a:gd name="connsiteY62" fmla="*/ 338895 h 589414"/>
                  <a:gd name="connsiteX63" fmla="*/ 31285 w 593106"/>
                  <a:gd name="connsiteY63" fmla="*/ 304486 h 589414"/>
                  <a:gd name="connsiteX64" fmla="*/ 220702 w 593106"/>
                  <a:gd name="connsiteY64" fmla="*/ 131682 h 589414"/>
                  <a:gd name="connsiteX65" fmla="*/ 231031 w 593106"/>
                  <a:gd name="connsiteY65" fmla="*/ 132542 h 589414"/>
                  <a:gd name="connsiteX66" fmla="*/ 265461 w 593106"/>
                  <a:gd name="connsiteY66" fmla="*/ 167787 h 589414"/>
                  <a:gd name="connsiteX67" fmla="*/ 265461 w 593106"/>
                  <a:gd name="connsiteY67" fmla="*/ 235699 h 589414"/>
                  <a:gd name="connsiteX68" fmla="*/ 231031 w 593106"/>
                  <a:gd name="connsiteY68" fmla="*/ 270085 h 589414"/>
                  <a:gd name="connsiteX69" fmla="*/ 178525 w 593106"/>
                  <a:gd name="connsiteY69" fmla="*/ 270085 h 589414"/>
                  <a:gd name="connsiteX70" fmla="*/ 150121 w 593106"/>
                  <a:gd name="connsiteY70" fmla="*/ 236559 h 589414"/>
                  <a:gd name="connsiteX71" fmla="*/ 172500 w 593106"/>
                  <a:gd name="connsiteY71" fmla="*/ 160910 h 589414"/>
                  <a:gd name="connsiteX72" fmla="*/ 220702 w 593106"/>
                  <a:gd name="connsiteY72" fmla="*/ 131682 h 589414"/>
                  <a:gd name="connsiteX73" fmla="*/ 353254 w 593106"/>
                  <a:gd name="connsiteY73" fmla="*/ 130853 h 589414"/>
                  <a:gd name="connsiteX74" fmla="*/ 401479 w 593106"/>
                  <a:gd name="connsiteY74" fmla="*/ 160075 h 589414"/>
                  <a:gd name="connsiteX75" fmla="*/ 424731 w 593106"/>
                  <a:gd name="connsiteY75" fmla="*/ 236566 h 589414"/>
                  <a:gd name="connsiteX76" fmla="*/ 396312 w 593106"/>
                  <a:gd name="connsiteY76" fmla="*/ 270085 h 589414"/>
                  <a:gd name="connsiteX77" fmla="*/ 334308 w 593106"/>
                  <a:gd name="connsiteY77" fmla="*/ 270085 h 589414"/>
                  <a:gd name="connsiteX78" fmla="*/ 299861 w 593106"/>
                  <a:gd name="connsiteY78" fmla="*/ 235707 h 589414"/>
                  <a:gd name="connsiteX79" fmla="*/ 299861 w 593106"/>
                  <a:gd name="connsiteY79" fmla="*/ 167810 h 589414"/>
                  <a:gd name="connsiteX80" fmla="*/ 334308 w 593106"/>
                  <a:gd name="connsiteY80" fmla="*/ 132572 h 589414"/>
                  <a:gd name="connsiteX81" fmla="*/ 353254 w 593106"/>
                  <a:gd name="connsiteY81" fmla="*/ 130853 h 589414"/>
                  <a:gd name="connsiteX82" fmla="*/ 95050 w 593106"/>
                  <a:gd name="connsiteY82" fmla="*/ 115364 h 589414"/>
                  <a:gd name="connsiteX83" fmla="*/ 118283 w 593106"/>
                  <a:gd name="connsiteY83" fmla="*/ 120521 h 589414"/>
                  <a:gd name="connsiteX84" fmla="*/ 138933 w 593106"/>
                  <a:gd name="connsiteY84" fmla="*/ 157482 h 589414"/>
                  <a:gd name="connsiteX85" fmla="*/ 116562 w 593106"/>
                  <a:gd name="connsiteY85" fmla="*/ 236561 h 589414"/>
                  <a:gd name="connsiteX86" fmla="*/ 76121 w 593106"/>
                  <a:gd name="connsiteY86" fmla="*/ 270084 h 589414"/>
                  <a:gd name="connsiteX87" fmla="*/ 32238 w 593106"/>
                  <a:gd name="connsiteY87" fmla="*/ 270084 h 589414"/>
                  <a:gd name="connsiteX88" fmla="*/ 2122 w 593106"/>
                  <a:gd name="connsiteY88" fmla="*/ 236561 h 589414"/>
                  <a:gd name="connsiteX89" fmla="*/ 41703 w 593106"/>
                  <a:gd name="connsiteY89" fmla="*/ 134274 h 589414"/>
                  <a:gd name="connsiteX90" fmla="*/ 95050 w 593106"/>
                  <a:gd name="connsiteY90" fmla="*/ 115364 h 589414"/>
                  <a:gd name="connsiteX91" fmla="*/ 495327 w 593106"/>
                  <a:gd name="connsiteY91" fmla="*/ 111081 h 589414"/>
                  <a:gd name="connsiteX92" fmla="*/ 548729 w 593106"/>
                  <a:gd name="connsiteY92" fmla="*/ 129130 h 589414"/>
                  <a:gd name="connsiteX93" fmla="*/ 591795 w 593106"/>
                  <a:gd name="connsiteY93" fmla="*/ 236565 h 589414"/>
                  <a:gd name="connsiteX94" fmla="*/ 561649 w 593106"/>
                  <a:gd name="connsiteY94" fmla="*/ 270085 h 589414"/>
                  <a:gd name="connsiteX95" fmla="*/ 500495 w 593106"/>
                  <a:gd name="connsiteY95" fmla="*/ 270085 h 589414"/>
                  <a:gd name="connsiteX96" fmla="*/ 460013 w 593106"/>
                  <a:gd name="connsiteY96" fmla="*/ 236565 h 589414"/>
                  <a:gd name="connsiteX97" fmla="*/ 436758 w 593106"/>
                  <a:gd name="connsiteY97" fmla="*/ 156634 h 589414"/>
                  <a:gd name="connsiteX98" fmla="*/ 457429 w 593106"/>
                  <a:gd name="connsiteY98" fmla="*/ 119676 h 589414"/>
                  <a:gd name="connsiteX99" fmla="*/ 495327 w 593106"/>
                  <a:gd name="connsiteY99" fmla="*/ 111081 h 589414"/>
                  <a:gd name="connsiteX100" fmla="*/ 258364 w 593106"/>
                  <a:gd name="connsiteY100" fmla="*/ 35758 h 589414"/>
                  <a:gd name="connsiteX101" fmla="*/ 265460 w 593106"/>
                  <a:gd name="connsiteY101" fmla="*/ 52636 h 589414"/>
                  <a:gd name="connsiteX102" fmla="*/ 265460 w 593106"/>
                  <a:gd name="connsiteY102" fmla="*/ 64677 h 589414"/>
                  <a:gd name="connsiteX103" fmla="*/ 234495 w 593106"/>
                  <a:gd name="connsiteY103" fmla="*/ 98218 h 589414"/>
                  <a:gd name="connsiteX104" fmla="*/ 223314 w 593106"/>
                  <a:gd name="connsiteY104" fmla="*/ 67257 h 589414"/>
                  <a:gd name="connsiteX105" fmla="*/ 242237 w 593106"/>
                  <a:gd name="connsiteY105" fmla="*/ 44036 h 589414"/>
                  <a:gd name="connsiteX106" fmla="*/ 258364 w 593106"/>
                  <a:gd name="connsiteY106" fmla="*/ 35758 h 589414"/>
                  <a:gd name="connsiteX107" fmla="*/ 307077 w 593106"/>
                  <a:gd name="connsiteY107" fmla="*/ 24998 h 589414"/>
                  <a:gd name="connsiteX108" fmla="*/ 323985 w 593106"/>
                  <a:gd name="connsiteY108" fmla="*/ 32847 h 589414"/>
                  <a:gd name="connsiteX109" fmla="*/ 350693 w 593106"/>
                  <a:gd name="connsiteY109" fmla="*/ 67253 h 589414"/>
                  <a:gd name="connsiteX110" fmla="*/ 335185 w 593106"/>
                  <a:gd name="connsiteY110" fmla="*/ 97358 h 589414"/>
                  <a:gd name="connsiteX111" fmla="*/ 334323 w 593106"/>
                  <a:gd name="connsiteY111" fmla="*/ 98218 h 589414"/>
                  <a:gd name="connsiteX112" fmla="*/ 299861 w 593106"/>
                  <a:gd name="connsiteY112" fmla="*/ 64672 h 589414"/>
                  <a:gd name="connsiteX113" fmla="*/ 299861 w 593106"/>
                  <a:gd name="connsiteY113" fmla="*/ 42309 h 589414"/>
                  <a:gd name="connsiteX114" fmla="*/ 307077 w 593106"/>
                  <a:gd name="connsiteY114" fmla="*/ 24998 h 589414"/>
                  <a:gd name="connsiteX115" fmla="*/ 204359 w 593106"/>
                  <a:gd name="connsiteY115" fmla="*/ 7108 h 589414"/>
                  <a:gd name="connsiteX116" fmla="*/ 215552 w 593106"/>
                  <a:gd name="connsiteY116" fmla="*/ 24292 h 589414"/>
                  <a:gd name="connsiteX117" fmla="*/ 186279 w 593106"/>
                  <a:gd name="connsiteY117" fmla="*/ 63815 h 589414"/>
                  <a:gd name="connsiteX118" fmla="*/ 134621 w 593106"/>
                  <a:gd name="connsiteY118" fmla="*/ 88732 h 589414"/>
                  <a:gd name="connsiteX119" fmla="*/ 120846 w 593106"/>
                  <a:gd name="connsiteY119" fmla="*/ 86155 h 589414"/>
                  <a:gd name="connsiteX120" fmla="*/ 113097 w 593106"/>
                  <a:gd name="connsiteY120" fmla="*/ 55223 h 589414"/>
                  <a:gd name="connsiteX121" fmla="*/ 204359 w 593106"/>
                  <a:gd name="connsiteY121" fmla="*/ 7108 h 589414"/>
                  <a:gd name="connsiteX122" fmla="*/ 368806 w 593106"/>
                  <a:gd name="connsiteY122" fmla="*/ 1108 h 589414"/>
                  <a:gd name="connsiteX123" fmla="*/ 475572 w 593106"/>
                  <a:gd name="connsiteY123" fmla="*/ 51810 h 589414"/>
                  <a:gd name="connsiteX124" fmla="*/ 468684 w 593106"/>
                  <a:gd name="connsiteY124" fmla="*/ 81887 h 589414"/>
                  <a:gd name="connsiteX125" fmla="*/ 441131 w 593106"/>
                  <a:gd name="connsiteY125" fmla="*/ 87043 h 589414"/>
                  <a:gd name="connsiteX126" fmla="*/ 389471 w 593106"/>
                  <a:gd name="connsiteY126" fmla="*/ 62981 h 589414"/>
                  <a:gd name="connsiteX127" fmla="*/ 358474 w 593106"/>
                  <a:gd name="connsiteY127" fmla="*/ 20013 h 589414"/>
                  <a:gd name="connsiteX128" fmla="*/ 368806 w 593106"/>
                  <a:gd name="connsiteY128" fmla="*/ 1108 h 589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</a:cxnLst>
                <a:rect l="l" t="t" r="r" b="b"/>
                <a:pathLst>
                  <a:path w="593106" h="589414">
                    <a:moveTo>
                      <a:pt x="486711" y="490288"/>
                    </a:moveTo>
                    <a:cubicBezTo>
                      <a:pt x="502197" y="494583"/>
                      <a:pt x="503918" y="509185"/>
                      <a:pt x="489292" y="522070"/>
                    </a:cubicBezTo>
                    <a:cubicBezTo>
                      <a:pt x="483270" y="526365"/>
                      <a:pt x="477248" y="530660"/>
                      <a:pt x="472086" y="534955"/>
                    </a:cubicBezTo>
                    <a:cubicBezTo>
                      <a:pt x="456600" y="546121"/>
                      <a:pt x="447136" y="538391"/>
                      <a:pt x="451438" y="520352"/>
                    </a:cubicBezTo>
                    <a:cubicBezTo>
                      <a:pt x="451438" y="519493"/>
                      <a:pt x="451438" y="518634"/>
                      <a:pt x="451438" y="517775"/>
                    </a:cubicBezTo>
                    <a:cubicBezTo>
                      <a:pt x="455739" y="499737"/>
                      <a:pt x="471225" y="486852"/>
                      <a:pt x="486711" y="490288"/>
                    </a:cubicBezTo>
                    <a:close/>
                    <a:moveTo>
                      <a:pt x="96792" y="487634"/>
                    </a:moveTo>
                    <a:cubicBezTo>
                      <a:pt x="107971" y="485056"/>
                      <a:pt x="120010" y="496224"/>
                      <a:pt x="123450" y="511688"/>
                    </a:cubicBezTo>
                    <a:cubicBezTo>
                      <a:pt x="126890" y="528011"/>
                      <a:pt x="117431" y="532306"/>
                      <a:pt x="102811" y="520279"/>
                    </a:cubicBezTo>
                    <a:cubicBezTo>
                      <a:pt x="101951" y="519420"/>
                      <a:pt x="101091" y="518561"/>
                      <a:pt x="100231" y="517702"/>
                    </a:cubicBezTo>
                    <a:cubicBezTo>
                      <a:pt x="85612" y="505674"/>
                      <a:pt x="84752" y="491070"/>
                      <a:pt x="96792" y="487634"/>
                    </a:cubicBezTo>
                    <a:close/>
                    <a:moveTo>
                      <a:pt x="334303" y="470443"/>
                    </a:moveTo>
                    <a:cubicBezTo>
                      <a:pt x="354107" y="471303"/>
                      <a:pt x="373050" y="473024"/>
                      <a:pt x="390271" y="474744"/>
                    </a:cubicBezTo>
                    <a:cubicBezTo>
                      <a:pt x="409214" y="476464"/>
                      <a:pt x="422130" y="493665"/>
                      <a:pt x="417825" y="512587"/>
                    </a:cubicBezTo>
                    <a:cubicBezTo>
                      <a:pt x="415242" y="521187"/>
                      <a:pt x="413520" y="530648"/>
                      <a:pt x="410936" y="539249"/>
                    </a:cubicBezTo>
                    <a:cubicBezTo>
                      <a:pt x="405770" y="558170"/>
                      <a:pt x="386827" y="577952"/>
                      <a:pt x="368745" y="582252"/>
                    </a:cubicBezTo>
                    <a:cubicBezTo>
                      <a:pt x="357551" y="585693"/>
                      <a:pt x="345497" y="587413"/>
                      <a:pt x="334303" y="589133"/>
                    </a:cubicBezTo>
                    <a:cubicBezTo>
                      <a:pt x="315360" y="591713"/>
                      <a:pt x="299861" y="576232"/>
                      <a:pt x="299861" y="556450"/>
                    </a:cubicBezTo>
                    <a:lnTo>
                      <a:pt x="299861" y="503986"/>
                    </a:lnTo>
                    <a:cubicBezTo>
                      <a:pt x="299861" y="485065"/>
                      <a:pt x="315360" y="469583"/>
                      <a:pt x="334303" y="470443"/>
                    </a:cubicBezTo>
                    <a:close/>
                    <a:moveTo>
                      <a:pt x="231018" y="470443"/>
                    </a:moveTo>
                    <a:cubicBezTo>
                      <a:pt x="249962" y="469583"/>
                      <a:pt x="265461" y="485063"/>
                      <a:pt x="265461" y="503982"/>
                    </a:cubicBezTo>
                    <a:lnTo>
                      <a:pt x="265461" y="555580"/>
                    </a:lnTo>
                    <a:cubicBezTo>
                      <a:pt x="265461" y="574500"/>
                      <a:pt x="249962" y="588259"/>
                      <a:pt x="231018" y="583959"/>
                    </a:cubicBezTo>
                    <a:cubicBezTo>
                      <a:pt x="222408" y="582239"/>
                      <a:pt x="212936" y="579660"/>
                      <a:pt x="204325" y="577080"/>
                    </a:cubicBezTo>
                    <a:cubicBezTo>
                      <a:pt x="186243" y="571060"/>
                      <a:pt x="168160" y="549561"/>
                      <a:pt x="162994" y="531501"/>
                    </a:cubicBezTo>
                    <a:cubicBezTo>
                      <a:pt x="161272" y="524621"/>
                      <a:pt x="159550" y="517742"/>
                      <a:pt x="158688" y="510862"/>
                    </a:cubicBezTo>
                    <a:cubicBezTo>
                      <a:pt x="154383" y="492802"/>
                      <a:pt x="166438" y="475603"/>
                      <a:pt x="185382" y="473883"/>
                    </a:cubicBezTo>
                    <a:cubicBezTo>
                      <a:pt x="199159" y="472163"/>
                      <a:pt x="214658" y="471303"/>
                      <a:pt x="231018" y="470443"/>
                    </a:cubicBezTo>
                    <a:close/>
                    <a:moveTo>
                      <a:pt x="503923" y="304486"/>
                    </a:moveTo>
                    <a:lnTo>
                      <a:pt x="561622" y="304486"/>
                    </a:lnTo>
                    <a:cubicBezTo>
                      <a:pt x="580568" y="304486"/>
                      <a:pt x="596069" y="319968"/>
                      <a:pt x="592624" y="338891"/>
                    </a:cubicBezTo>
                    <a:cubicBezTo>
                      <a:pt x="587457" y="375877"/>
                      <a:pt x="574540" y="410282"/>
                      <a:pt x="556455" y="441247"/>
                    </a:cubicBezTo>
                    <a:cubicBezTo>
                      <a:pt x="546982" y="457590"/>
                      <a:pt x="523730" y="464471"/>
                      <a:pt x="504785" y="459310"/>
                    </a:cubicBezTo>
                    <a:cubicBezTo>
                      <a:pt x="503062" y="459310"/>
                      <a:pt x="500479" y="458450"/>
                      <a:pt x="497895" y="457590"/>
                    </a:cubicBezTo>
                    <a:cubicBezTo>
                      <a:pt x="479811" y="453289"/>
                      <a:pt x="466893" y="435226"/>
                      <a:pt x="468615" y="416303"/>
                    </a:cubicBezTo>
                    <a:cubicBezTo>
                      <a:pt x="471199" y="388779"/>
                      <a:pt x="472060" y="363835"/>
                      <a:pt x="471199" y="338891"/>
                    </a:cubicBezTo>
                    <a:cubicBezTo>
                      <a:pt x="471199" y="319968"/>
                      <a:pt x="484978" y="304486"/>
                      <a:pt x="503923" y="304486"/>
                    </a:cubicBezTo>
                    <a:close/>
                    <a:moveTo>
                      <a:pt x="334297" y="304486"/>
                    </a:moveTo>
                    <a:lnTo>
                      <a:pt x="400585" y="304486"/>
                    </a:lnTo>
                    <a:cubicBezTo>
                      <a:pt x="419524" y="304486"/>
                      <a:pt x="436742" y="319966"/>
                      <a:pt x="436742" y="338887"/>
                    </a:cubicBezTo>
                    <a:cubicBezTo>
                      <a:pt x="437603" y="362107"/>
                      <a:pt x="436742" y="385328"/>
                      <a:pt x="434159" y="410269"/>
                    </a:cubicBezTo>
                    <a:cubicBezTo>
                      <a:pt x="432438" y="429189"/>
                      <a:pt x="415220" y="442090"/>
                      <a:pt x="396280" y="440370"/>
                    </a:cubicBezTo>
                    <a:cubicBezTo>
                      <a:pt x="377341" y="438650"/>
                      <a:pt x="356680" y="436930"/>
                      <a:pt x="334297" y="436070"/>
                    </a:cubicBezTo>
                    <a:cubicBezTo>
                      <a:pt x="315357" y="435210"/>
                      <a:pt x="299861" y="419729"/>
                      <a:pt x="299861" y="400809"/>
                    </a:cubicBezTo>
                    <a:lnTo>
                      <a:pt x="299861" y="338887"/>
                    </a:lnTo>
                    <a:cubicBezTo>
                      <a:pt x="299861" y="319966"/>
                      <a:pt x="315357" y="304486"/>
                      <a:pt x="334297" y="304486"/>
                    </a:cubicBezTo>
                    <a:close/>
                    <a:moveTo>
                      <a:pt x="175089" y="304486"/>
                    </a:moveTo>
                    <a:lnTo>
                      <a:pt x="231033" y="304486"/>
                    </a:lnTo>
                    <a:cubicBezTo>
                      <a:pt x="249968" y="304486"/>
                      <a:pt x="265460" y="319970"/>
                      <a:pt x="265460" y="338895"/>
                    </a:cubicBezTo>
                    <a:lnTo>
                      <a:pt x="265460" y="400830"/>
                    </a:lnTo>
                    <a:cubicBezTo>
                      <a:pt x="265460" y="419755"/>
                      <a:pt x="249968" y="435239"/>
                      <a:pt x="231033" y="436099"/>
                    </a:cubicBezTo>
                    <a:cubicBezTo>
                      <a:pt x="212098" y="436960"/>
                      <a:pt x="195745" y="437820"/>
                      <a:pt x="179393" y="439540"/>
                    </a:cubicBezTo>
                    <a:cubicBezTo>
                      <a:pt x="160458" y="441261"/>
                      <a:pt x="143244" y="428357"/>
                      <a:pt x="141523" y="409433"/>
                    </a:cubicBezTo>
                    <a:cubicBezTo>
                      <a:pt x="138941" y="384486"/>
                      <a:pt x="138080" y="361260"/>
                      <a:pt x="138941" y="338895"/>
                    </a:cubicBezTo>
                    <a:cubicBezTo>
                      <a:pt x="138941" y="319970"/>
                      <a:pt x="156154" y="304486"/>
                      <a:pt x="175089" y="304486"/>
                    </a:cubicBezTo>
                    <a:close/>
                    <a:moveTo>
                      <a:pt x="31285" y="304486"/>
                    </a:moveTo>
                    <a:lnTo>
                      <a:pt x="72605" y="304486"/>
                    </a:lnTo>
                    <a:cubicBezTo>
                      <a:pt x="91543" y="304486"/>
                      <a:pt x="105316" y="319970"/>
                      <a:pt x="105316" y="338895"/>
                    </a:cubicBezTo>
                    <a:cubicBezTo>
                      <a:pt x="104455" y="362982"/>
                      <a:pt x="105316" y="388788"/>
                      <a:pt x="107898" y="414595"/>
                    </a:cubicBezTo>
                    <a:cubicBezTo>
                      <a:pt x="109620" y="433521"/>
                      <a:pt x="98429" y="451585"/>
                      <a:pt x="82074" y="455887"/>
                    </a:cubicBezTo>
                    <a:cubicBezTo>
                      <a:pt x="65718" y="460188"/>
                      <a:pt x="43337" y="453306"/>
                      <a:pt x="33868" y="436101"/>
                    </a:cubicBezTo>
                    <a:cubicBezTo>
                      <a:pt x="17512" y="406853"/>
                      <a:pt x="6321" y="374165"/>
                      <a:pt x="296" y="338895"/>
                    </a:cubicBezTo>
                    <a:cubicBezTo>
                      <a:pt x="-2287" y="319970"/>
                      <a:pt x="12347" y="304486"/>
                      <a:pt x="31285" y="304486"/>
                    </a:cubicBezTo>
                    <a:close/>
                    <a:moveTo>
                      <a:pt x="220702" y="131682"/>
                    </a:moveTo>
                    <a:cubicBezTo>
                      <a:pt x="224145" y="131682"/>
                      <a:pt x="227588" y="131682"/>
                      <a:pt x="231031" y="132542"/>
                    </a:cubicBezTo>
                    <a:cubicBezTo>
                      <a:pt x="249968" y="132542"/>
                      <a:pt x="265461" y="148016"/>
                      <a:pt x="265461" y="167787"/>
                    </a:cubicBezTo>
                    <a:lnTo>
                      <a:pt x="265461" y="235699"/>
                    </a:lnTo>
                    <a:cubicBezTo>
                      <a:pt x="265461" y="255471"/>
                      <a:pt x="249968" y="270085"/>
                      <a:pt x="231031" y="270085"/>
                    </a:cubicBezTo>
                    <a:lnTo>
                      <a:pt x="178525" y="270085"/>
                    </a:lnTo>
                    <a:cubicBezTo>
                      <a:pt x="159589" y="270085"/>
                      <a:pt x="145817" y="255471"/>
                      <a:pt x="150121" y="236559"/>
                    </a:cubicBezTo>
                    <a:cubicBezTo>
                      <a:pt x="156146" y="209050"/>
                      <a:pt x="163893" y="183261"/>
                      <a:pt x="172500" y="160910"/>
                    </a:cubicBezTo>
                    <a:cubicBezTo>
                      <a:pt x="179386" y="142858"/>
                      <a:pt x="201766" y="130823"/>
                      <a:pt x="220702" y="131682"/>
                    </a:cubicBezTo>
                    <a:close/>
                    <a:moveTo>
                      <a:pt x="353254" y="130853"/>
                    </a:moveTo>
                    <a:cubicBezTo>
                      <a:pt x="372200" y="129994"/>
                      <a:pt x="394590" y="142886"/>
                      <a:pt x="401479" y="160075"/>
                    </a:cubicBezTo>
                    <a:cubicBezTo>
                      <a:pt x="410952" y="183280"/>
                      <a:pt x="418703" y="208204"/>
                      <a:pt x="424731" y="236566"/>
                    </a:cubicBezTo>
                    <a:cubicBezTo>
                      <a:pt x="429037" y="255474"/>
                      <a:pt x="416119" y="270085"/>
                      <a:pt x="396312" y="270085"/>
                    </a:cubicBezTo>
                    <a:lnTo>
                      <a:pt x="334308" y="270085"/>
                    </a:lnTo>
                    <a:cubicBezTo>
                      <a:pt x="315362" y="270085"/>
                      <a:pt x="299861" y="255474"/>
                      <a:pt x="299861" y="235707"/>
                    </a:cubicBezTo>
                    <a:lnTo>
                      <a:pt x="299861" y="167810"/>
                    </a:lnTo>
                    <a:cubicBezTo>
                      <a:pt x="299861" y="148902"/>
                      <a:pt x="315362" y="132572"/>
                      <a:pt x="334308" y="132572"/>
                    </a:cubicBezTo>
                    <a:cubicBezTo>
                      <a:pt x="340336" y="131713"/>
                      <a:pt x="347226" y="131713"/>
                      <a:pt x="353254" y="130853"/>
                    </a:cubicBezTo>
                    <a:close/>
                    <a:moveTo>
                      <a:pt x="95050" y="115364"/>
                    </a:moveTo>
                    <a:cubicBezTo>
                      <a:pt x="101934" y="117083"/>
                      <a:pt x="109678" y="118802"/>
                      <a:pt x="118283" y="120521"/>
                    </a:cubicBezTo>
                    <a:cubicBezTo>
                      <a:pt x="137213" y="123959"/>
                      <a:pt x="145817" y="139431"/>
                      <a:pt x="138933" y="157482"/>
                    </a:cubicBezTo>
                    <a:cubicBezTo>
                      <a:pt x="130329" y="181549"/>
                      <a:pt x="122585" y="208196"/>
                      <a:pt x="116562" y="236561"/>
                    </a:cubicBezTo>
                    <a:cubicBezTo>
                      <a:pt x="112260" y="255471"/>
                      <a:pt x="95050" y="270084"/>
                      <a:pt x="76121" y="270084"/>
                    </a:cubicBezTo>
                    <a:lnTo>
                      <a:pt x="32238" y="270084"/>
                    </a:lnTo>
                    <a:cubicBezTo>
                      <a:pt x="13308" y="270084"/>
                      <a:pt x="-1320" y="255471"/>
                      <a:pt x="2122" y="236561"/>
                    </a:cubicBezTo>
                    <a:cubicBezTo>
                      <a:pt x="9005" y="199600"/>
                      <a:pt x="22773" y="165218"/>
                      <a:pt x="41703" y="134274"/>
                    </a:cubicBezTo>
                    <a:cubicBezTo>
                      <a:pt x="52028" y="117942"/>
                      <a:pt x="76121" y="111066"/>
                      <a:pt x="95050" y="115364"/>
                    </a:cubicBezTo>
                    <a:close/>
                    <a:moveTo>
                      <a:pt x="495327" y="111081"/>
                    </a:moveTo>
                    <a:cubicBezTo>
                      <a:pt x="514276" y="106784"/>
                      <a:pt x="538393" y="113660"/>
                      <a:pt x="548729" y="129130"/>
                    </a:cubicBezTo>
                    <a:cubicBezTo>
                      <a:pt x="569401" y="161790"/>
                      <a:pt x="584043" y="197889"/>
                      <a:pt x="591795" y="236565"/>
                    </a:cubicBezTo>
                    <a:cubicBezTo>
                      <a:pt x="595240" y="255474"/>
                      <a:pt x="580598" y="270085"/>
                      <a:pt x="561649" y="270085"/>
                    </a:cubicBezTo>
                    <a:lnTo>
                      <a:pt x="500495" y="270085"/>
                    </a:lnTo>
                    <a:cubicBezTo>
                      <a:pt x="481546" y="270085"/>
                      <a:pt x="463458" y="255474"/>
                      <a:pt x="460013" y="236565"/>
                    </a:cubicBezTo>
                    <a:cubicBezTo>
                      <a:pt x="453984" y="207343"/>
                      <a:pt x="446232" y="180699"/>
                      <a:pt x="436758" y="156634"/>
                    </a:cubicBezTo>
                    <a:cubicBezTo>
                      <a:pt x="429867" y="138584"/>
                      <a:pt x="438480" y="123114"/>
                      <a:pt x="457429" y="119676"/>
                    </a:cubicBezTo>
                    <a:cubicBezTo>
                      <a:pt x="471210" y="117097"/>
                      <a:pt x="484130" y="114519"/>
                      <a:pt x="495327" y="111081"/>
                    </a:cubicBezTo>
                    <a:close/>
                    <a:moveTo>
                      <a:pt x="258364" y="35758"/>
                    </a:moveTo>
                    <a:cubicBezTo>
                      <a:pt x="262665" y="37371"/>
                      <a:pt x="265460" y="43176"/>
                      <a:pt x="265460" y="52636"/>
                    </a:cubicBezTo>
                    <a:lnTo>
                      <a:pt x="265460" y="64677"/>
                    </a:lnTo>
                    <a:cubicBezTo>
                      <a:pt x="265460" y="83597"/>
                      <a:pt x="251698" y="98218"/>
                      <a:pt x="234495" y="98218"/>
                    </a:cubicBezTo>
                    <a:cubicBezTo>
                      <a:pt x="218153" y="97358"/>
                      <a:pt x="212132" y="82737"/>
                      <a:pt x="223314" y="67257"/>
                    </a:cubicBezTo>
                    <a:cubicBezTo>
                      <a:pt x="230195" y="58657"/>
                      <a:pt x="236216" y="50916"/>
                      <a:pt x="242237" y="44036"/>
                    </a:cubicBezTo>
                    <a:cubicBezTo>
                      <a:pt x="248258" y="36726"/>
                      <a:pt x="254063" y="34146"/>
                      <a:pt x="258364" y="35758"/>
                    </a:cubicBezTo>
                    <a:close/>
                    <a:moveTo>
                      <a:pt x="307077" y="24998"/>
                    </a:moveTo>
                    <a:cubicBezTo>
                      <a:pt x="311492" y="23171"/>
                      <a:pt x="317523" y="25536"/>
                      <a:pt x="323985" y="32847"/>
                    </a:cubicBezTo>
                    <a:cubicBezTo>
                      <a:pt x="332600" y="42309"/>
                      <a:pt x="341216" y="53490"/>
                      <a:pt x="350693" y="67253"/>
                    </a:cubicBezTo>
                    <a:cubicBezTo>
                      <a:pt x="361893" y="82735"/>
                      <a:pt x="354139" y="97358"/>
                      <a:pt x="335185" y="97358"/>
                    </a:cubicBezTo>
                    <a:cubicBezTo>
                      <a:pt x="335185" y="97358"/>
                      <a:pt x="334323" y="97358"/>
                      <a:pt x="334323" y="98218"/>
                    </a:cubicBezTo>
                    <a:cubicBezTo>
                      <a:pt x="315369" y="98218"/>
                      <a:pt x="299861" y="83595"/>
                      <a:pt x="299861" y="64672"/>
                    </a:cubicBezTo>
                    <a:lnTo>
                      <a:pt x="299861" y="42309"/>
                    </a:lnTo>
                    <a:cubicBezTo>
                      <a:pt x="299861" y="32847"/>
                      <a:pt x="302661" y="26826"/>
                      <a:pt x="307077" y="24998"/>
                    </a:cubicBezTo>
                    <a:close/>
                    <a:moveTo>
                      <a:pt x="204359" y="7108"/>
                    </a:moveTo>
                    <a:cubicBezTo>
                      <a:pt x="222439" y="1094"/>
                      <a:pt x="227605" y="8827"/>
                      <a:pt x="215552" y="24292"/>
                    </a:cubicBezTo>
                    <a:cubicBezTo>
                      <a:pt x="206081" y="35462"/>
                      <a:pt x="195750" y="48350"/>
                      <a:pt x="186279" y="63815"/>
                    </a:cubicBezTo>
                    <a:cubicBezTo>
                      <a:pt x="175947" y="79281"/>
                      <a:pt x="153563" y="91310"/>
                      <a:pt x="134621" y="88732"/>
                    </a:cubicBezTo>
                    <a:cubicBezTo>
                      <a:pt x="129456" y="87873"/>
                      <a:pt x="125151" y="87014"/>
                      <a:pt x="120846" y="86155"/>
                    </a:cubicBezTo>
                    <a:cubicBezTo>
                      <a:pt x="101905" y="81859"/>
                      <a:pt x="97600" y="67252"/>
                      <a:pt x="113097" y="55223"/>
                    </a:cubicBezTo>
                    <a:cubicBezTo>
                      <a:pt x="139787" y="33743"/>
                      <a:pt x="170782" y="17419"/>
                      <a:pt x="204359" y="7108"/>
                    </a:cubicBezTo>
                    <a:close/>
                    <a:moveTo>
                      <a:pt x="368806" y="1108"/>
                    </a:moveTo>
                    <a:cubicBezTo>
                      <a:pt x="408413" y="10560"/>
                      <a:pt x="444575" y="28607"/>
                      <a:pt x="475572" y="51810"/>
                    </a:cubicBezTo>
                    <a:cubicBezTo>
                      <a:pt x="491070" y="62981"/>
                      <a:pt x="487626" y="78450"/>
                      <a:pt x="468684" y="81887"/>
                    </a:cubicBezTo>
                    <a:cubicBezTo>
                      <a:pt x="460074" y="83606"/>
                      <a:pt x="451463" y="85325"/>
                      <a:pt x="441131" y="87043"/>
                    </a:cubicBezTo>
                    <a:cubicBezTo>
                      <a:pt x="422189" y="90481"/>
                      <a:pt x="399803" y="78450"/>
                      <a:pt x="389471" y="62981"/>
                    </a:cubicBezTo>
                    <a:cubicBezTo>
                      <a:pt x="379138" y="46654"/>
                      <a:pt x="367945" y="32044"/>
                      <a:pt x="358474" y="20013"/>
                    </a:cubicBezTo>
                    <a:cubicBezTo>
                      <a:pt x="346420" y="5404"/>
                      <a:pt x="350725" y="-3189"/>
                      <a:pt x="368806" y="110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1" grpId="0" bldLvl="0" animBg="1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-217805" y="-517525"/>
            <a:ext cx="1673225" cy="1673225"/>
          </a:xfrm>
          <a:prstGeom prst="ellipse">
            <a:avLst/>
          </a:prstGeom>
          <a:gradFill>
            <a:gsLst>
              <a:gs pos="0">
                <a:srgbClr val="7578B7">
                  <a:alpha val="8000"/>
                </a:srgbClr>
              </a:gs>
              <a:gs pos="100000">
                <a:srgbClr val="6366AD">
                  <a:alpha val="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91210" y="375920"/>
            <a:ext cx="505460" cy="505460"/>
          </a:xfrm>
          <a:prstGeom prst="ellipse">
            <a:avLst/>
          </a:prstGeom>
          <a:gradFill>
            <a:gsLst>
              <a:gs pos="0">
                <a:srgbClr val="7578B7">
                  <a:alpha val="8000"/>
                </a:srgbClr>
              </a:gs>
              <a:gs pos="100000">
                <a:srgbClr val="6366AD"/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96670" y="513080"/>
            <a:ext cx="2515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79440" y="6082665"/>
            <a:ext cx="1353185" cy="4673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dist"/>
            <a:r>
              <a:rPr lang="en-US" altLang="zh-CN">
                <a:solidFill>
                  <a:srgbClr val="6572A1">
                    <a:alpha val="54000"/>
                  </a:srgbClr>
                </a:solidFill>
                <a:cs typeface="+mn-ea"/>
                <a:sym typeface="+mn-lt"/>
              </a:rPr>
              <a:t>Part . 03</a:t>
            </a:r>
            <a:endParaRPr lang="en-US" altLang="zh-CN" dirty="0">
              <a:solidFill>
                <a:srgbClr val="6572A1">
                  <a:alpha val="54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任意多边形 6"/>
          <p:cNvSpPr/>
          <p:nvPr/>
        </p:nvSpPr>
        <p:spPr>
          <a:xfrm>
            <a:off x="5758068" y="5293162"/>
            <a:ext cx="3183184" cy="63027"/>
          </a:xfrm>
          <a:custGeom>
            <a:avLst/>
            <a:gdLst>
              <a:gd name="connsiteX0" fmla="*/ 2562225 w 2562225"/>
              <a:gd name="connsiteY0" fmla="*/ 0 h 0"/>
              <a:gd name="connsiteX1" fmla="*/ 0 w 25622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62225">
                <a:moveTo>
                  <a:pt x="2562225" y="0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550555" y="4964550"/>
            <a:ext cx="977771" cy="657225"/>
            <a:chOff x="9911991" y="3990723"/>
            <a:chExt cx="977771" cy="657225"/>
          </a:xfrm>
        </p:grpSpPr>
        <p:sp>
          <p:nvSpPr>
            <p:cNvPr id="8" name="椭圆 7"/>
            <p:cNvSpPr/>
            <p:nvPr/>
          </p:nvSpPr>
          <p:spPr>
            <a:xfrm>
              <a:off x="10071710" y="3990723"/>
              <a:ext cx="657225" cy="657225"/>
            </a:xfrm>
            <a:prstGeom prst="ellipse">
              <a:avLst/>
            </a:prstGeom>
            <a:solidFill>
              <a:srgbClr val="7578B7"/>
            </a:solidFill>
            <a:ln w="1270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9911991" y="4088502"/>
              <a:ext cx="97777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0" name="任意多边形 10"/>
          <p:cNvSpPr/>
          <p:nvPr/>
        </p:nvSpPr>
        <p:spPr>
          <a:xfrm>
            <a:off x="2014774" y="3910576"/>
            <a:ext cx="3418159" cy="60324"/>
          </a:xfrm>
          <a:custGeom>
            <a:avLst/>
            <a:gdLst>
              <a:gd name="connsiteX0" fmla="*/ 2562225 w 2562225"/>
              <a:gd name="connsiteY0" fmla="*/ 0 h 0"/>
              <a:gd name="connsiteX1" fmla="*/ 0 w 25622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62225">
                <a:moveTo>
                  <a:pt x="2562225" y="0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401879" y="3581963"/>
            <a:ext cx="977771" cy="657225"/>
            <a:chOff x="988489" y="3990722"/>
            <a:chExt cx="977771" cy="657225"/>
          </a:xfrm>
        </p:grpSpPr>
        <p:sp>
          <p:nvSpPr>
            <p:cNvPr id="12" name="椭圆 11"/>
            <p:cNvSpPr/>
            <p:nvPr/>
          </p:nvSpPr>
          <p:spPr>
            <a:xfrm>
              <a:off x="1131810" y="3990722"/>
              <a:ext cx="657225" cy="657225"/>
            </a:xfrm>
            <a:prstGeom prst="ellipse">
              <a:avLst/>
            </a:prstGeom>
            <a:solidFill>
              <a:srgbClr val="46509B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988489" y="4088501"/>
              <a:ext cx="97777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" name="任意多边形 14"/>
          <p:cNvSpPr/>
          <p:nvPr/>
        </p:nvSpPr>
        <p:spPr>
          <a:xfrm>
            <a:off x="6600926" y="3163671"/>
            <a:ext cx="3152775" cy="0"/>
          </a:xfrm>
          <a:custGeom>
            <a:avLst/>
            <a:gdLst>
              <a:gd name="connsiteX0" fmla="*/ 3152775 w 3152775"/>
              <a:gd name="connsiteY0" fmla="*/ 0 h 0"/>
              <a:gd name="connsiteX1" fmla="*/ 0 w 315277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52775">
                <a:moveTo>
                  <a:pt x="3152775" y="0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9528326" y="2863376"/>
            <a:ext cx="849081" cy="657225"/>
            <a:chOff x="9973446" y="1778963"/>
            <a:chExt cx="849081" cy="657225"/>
          </a:xfrm>
        </p:grpSpPr>
        <p:sp>
          <p:nvSpPr>
            <p:cNvPr id="16" name="椭圆 15"/>
            <p:cNvSpPr/>
            <p:nvPr/>
          </p:nvSpPr>
          <p:spPr>
            <a:xfrm>
              <a:off x="10074677" y="1778963"/>
              <a:ext cx="657225" cy="657225"/>
            </a:xfrm>
            <a:prstGeom prst="ellipse">
              <a:avLst/>
            </a:prstGeom>
            <a:solidFill>
              <a:srgbClr val="46509B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9973446" y="1872967"/>
              <a:ext cx="84908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8" name="任意多边形 18"/>
          <p:cNvSpPr/>
          <p:nvPr/>
        </p:nvSpPr>
        <p:spPr>
          <a:xfrm>
            <a:off x="3078765" y="1993525"/>
            <a:ext cx="3152775" cy="0"/>
          </a:xfrm>
          <a:custGeom>
            <a:avLst/>
            <a:gdLst>
              <a:gd name="connsiteX0" fmla="*/ 3152775 w 3152775"/>
              <a:gd name="connsiteY0" fmla="*/ 0 h 0"/>
              <a:gd name="connsiteX1" fmla="*/ 0 w 315277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52775">
                <a:moveTo>
                  <a:pt x="3152775" y="0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379255" y="1693230"/>
            <a:ext cx="849081" cy="657225"/>
            <a:chOff x="1063391" y="1803904"/>
            <a:chExt cx="849081" cy="657225"/>
          </a:xfrm>
        </p:grpSpPr>
        <p:sp>
          <p:nvSpPr>
            <p:cNvPr id="20" name="椭圆 19"/>
            <p:cNvSpPr/>
            <p:nvPr/>
          </p:nvSpPr>
          <p:spPr>
            <a:xfrm>
              <a:off x="1164622" y="1803904"/>
              <a:ext cx="657225" cy="657225"/>
            </a:xfrm>
            <a:prstGeom prst="ellipse">
              <a:avLst/>
            </a:prstGeom>
            <a:solidFill>
              <a:srgbClr val="7578B7"/>
            </a:solidFill>
            <a:ln w="1270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63391" y="1897908"/>
              <a:ext cx="84908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795989" y="1043288"/>
            <a:ext cx="2685653" cy="4751762"/>
            <a:chOff x="4409888" y="1603986"/>
            <a:chExt cx="2685653" cy="4751762"/>
          </a:xfrm>
        </p:grpSpPr>
        <p:sp>
          <p:nvSpPr>
            <p:cNvPr id="23" name="Freeform 25"/>
            <p:cNvSpPr/>
            <p:nvPr/>
          </p:nvSpPr>
          <p:spPr bwMode="auto">
            <a:xfrm>
              <a:off x="5525068" y="1603986"/>
              <a:ext cx="1570473" cy="1986865"/>
            </a:xfrm>
            <a:custGeom>
              <a:avLst/>
              <a:gdLst>
                <a:gd name="T0" fmla="*/ 803 w 869"/>
                <a:gd name="T1" fmla="*/ 311 h 1100"/>
                <a:gd name="T2" fmla="*/ 562 w 869"/>
                <a:gd name="T3" fmla="*/ 70 h 1100"/>
                <a:gd name="T4" fmla="*/ 307 w 869"/>
                <a:gd name="T5" fmla="*/ 70 h 1100"/>
                <a:gd name="T6" fmla="*/ 66 w 869"/>
                <a:gd name="T7" fmla="*/ 311 h 1100"/>
                <a:gd name="T8" fmla="*/ 105 w 869"/>
                <a:gd name="T9" fmla="*/ 438 h 1100"/>
                <a:gd name="T10" fmla="*/ 105 w 869"/>
                <a:gd name="T11" fmla="*/ 889 h 1100"/>
                <a:gd name="T12" fmla="*/ 37 w 869"/>
                <a:gd name="T13" fmla="*/ 1100 h 1100"/>
                <a:gd name="T14" fmla="*/ 697 w 869"/>
                <a:gd name="T15" fmla="*/ 1100 h 1100"/>
                <a:gd name="T16" fmla="*/ 697 w 869"/>
                <a:gd name="T17" fmla="*/ 1100 h 1100"/>
                <a:gd name="T18" fmla="*/ 766 w 869"/>
                <a:gd name="T19" fmla="*/ 889 h 1100"/>
                <a:gd name="T20" fmla="*/ 767 w 869"/>
                <a:gd name="T21" fmla="*/ 438 h 1100"/>
                <a:gd name="T22" fmla="*/ 803 w 869"/>
                <a:gd name="T23" fmla="*/ 311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9" h="1100">
                  <a:moveTo>
                    <a:pt x="803" y="311"/>
                  </a:moveTo>
                  <a:cubicBezTo>
                    <a:pt x="562" y="70"/>
                    <a:pt x="562" y="70"/>
                    <a:pt x="562" y="70"/>
                  </a:cubicBezTo>
                  <a:cubicBezTo>
                    <a:pt x="492" y="0"/>
                    <a:pt x="377" y="0"/>
                    <a:pt x="307" y="70"/>
                  </a:cubicBezTo>
                  <a:cubicBezTo>
                    <a:pt x="66" y="311"/>
                    <a:pt x="66" y="311"/>
                    <a:pt x="66" y="311"/>
                  </a:cubicBezTo>
                  <a:cubicBezTo>
                    <a:pt x="0" y="378"/>
                    <a:pt x="18" y="433"/>
                    <a:pt x="105" y="438"/>
                  </a:cubicBezTo>
                  <a:cubicBezTo>
                    <a:pt x="105" y="889"/>
                    <a:pt x="105" y="889"/>
                    <a:pt x="105" y="889"/>
                  </a:cubicBezTo>
                  <a:cubicBezTo>
                    <a:pt x="105" y="1005"/>
                    <a:pt x="75" y="1100"/>
                    <a:pt x="37" y="1100"/>
                  </a:cubicBezTo>
                  <a:cubicBezTo>
                    <a:pt x="697" y="1100"/>
                    <a:pt x="697" y="1100"/>
                    <a:pt x="697" y="1100"/>
                  </a:cubicBezTo>
                  <a:cubicBezTo>
                    <a:pt x="697" y="1100"/>
                    <a:pt x="697" y="1100"/>
                    <a:pt x="697" y="1100"/>
                  </a:cubicBezTo>
                  <a:cubicBezTo>
                    <a:pt x="735" y="1100"/>
                    <a:pt x="766" y="1005"/>
                    <a:pt x="766" y="889"/>
                  </a:cubicBezTo>
                  <a:cubicBezTo>
                    <a:pt x="767" y="438"/>
                    <a:pt x="767" y="438"/>
                    <a:pt x="767" y="438"/>
                  </a:cubicBezTo>
                  <a:cubicBezTo>
                    <a:pt x="851" y="432"/>
                    <a:pt x="869" y="377"/>
                    <a:pt x="803" y="311"/>
                  </a:cubicBezTo>
                  <a:close/>
                </a:path>
              </a:pathLst>
            </a:custGeom>
            <a:solidFill>
              <a:srgbClr val="6572A1"/>
            </a:solidFill>
            <a:ln w="1270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26"/>
            <p:cNvSpPr/>
            <p:nvPr/>
          </p:nvSpPr>
          <p:spPr bwMode="auto">
            <a:xfrm>
              <a:off x="6460469" y="3210479"/>
              <a:ext cx="314095" cy="380372"/>
            </a:xfrm>
            <a:custGeom>
              <a:avLst/>
              <a:gdLst>
                <a:gd name="T0" fmla="*/ 0 w 174"/>
                <a:gd name="T1" fmla="*/ 211 h 211"/>
                <a:gd name="T2" fmla="*/ 69 w 174"/>
                <a:gd name="T3" fmla="*/ 0 h 211"/>
                <a:gd name="T4" fmla="*/ 174 w 174"/>
                <a:gd name="T5" fmla="*/ 211 h 211"/>
                <a:gd name="T6" fmla="*/ 0 w 174"/>
                <a:gd name="T7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211">
                  <a:moveTo>
                    <a:pt x="0" y="211"/>
                  </a:moveTo>
                  <a:cubicBezTo>
                    <a:pt x="0" y="94"/>
                    <a:pt x="31" y="0"/>
                    <a:pt x="69" y="0"/>
                  </a:cubicBezTo>
                  <a:cubicBezTo>
                    <a:pt x="155" y="0"/>
                    <a:pt x="67" y="211"/>
                    <a:pt x="174" y="211"/>
                  </a:cubicBezTo>
                  <a:lnTo>
                    <a:pt x="0" y="211"/>
                  </a:lnTo>
                  <a:close/>
                </a:path>
              </a:pathLst>
            </a:custGeom>
            <a:solidFill>
              <a:srgbClr val="46509B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27"/>
            <p:cNvSpPr/>
            <p:nvPr/>
          </p:nvSpPr>
          <p:spPr bwMode="auto">
            <a:xfrm>
              <a:off x="5151900" y="3210479"/>
              <a:ext cx="1442242" cy="1290958"/>
            </a:xfrm>
            <a:custGeom>
              <a:avLst/>
              <a:gdLst>
                <a:gd name="T0" fmla="*/ 798 w 798"/>
                <a:gd name="T1" fmla="*/ 0 h 715"/>
                <a:gd name="T2" fmla="*/ 137 w 798"/>
                <a:gd name="T3" fmla="*/ 0 h 715"/>
                <a:gd name="T4" fmla="*/ 137 w 798"/>
                <a:gd name="T5" fmla="*/ 0 h 715"/>
                <a:gd name="T6" fmla="*/ 137 w 798"/>
                <a:gd name="T7" fmla="*/ 0 h 715"/>
                <a:gd name="T8" fmla="*/ 69 w 798"/>
                <a:gd name="T9" fmla="*/ 211 h 715"/>
                <a:gd name="T10" fmla="*/ 69 w 798"/>
                <a:gd name="T11" fmla="*/ 504 h 715"/>
                <a:gd name="T12" fmla="*/ 0 w 798"/>
                <a:gd name="T13" fmla="*/ 715 h 715"/>
                <a:gd name="T14" fmla="*/ 661 w 798"/>
                <a:gd name="T15" fmla="*/ 715 h 715"/>
                <a:gd name="T16" fmla="*/ 661 w 798"/>
                <a:gd name="T17" fmla="*/ 715 h 715"/>
                <a:gd name="T18" fmla="*/ 661 w 798"/>
                <a:gd name="T19" fmla="*/ 715 h 715"/>
                <a:gd name="T20" fmla="*/ 729 w 798"/>
                <a:gd name="T21" fmla="*/ 504 h 715"/>
                <a:gd name="T22" fmla="*/ 729 w 798"/>
                <a:gd name="T23" fmla="*/ 211 h 715"/>
                <a:gd name="T24" fmla="*/ 798 w 798"/>
                <a:gd name="T25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8" h="715">
                  <a:moveTo>
                    <a:pt x="798" y="0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00" y="0"/>
                    <a:pt x="69" y="94"/>
                    <a:pt x="69" y="211"/>
                  </a:cubicBezTo>
                  <a:cubicBezTo>
                    <a:pt x="69" y="504"/>
                    <a:pt x="69" y="504"/>
                    <a:pt x="69" y="504"/>
                  </a:cubicBezTo>
                  <a:cubicBezTo>
                    <a:pt x="69" y="620"/>
                    <a:pt x="38" y="715"/>
                    <a:pt x="0" y="715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98" y="715"/>
                    <a:pt x="729" y="620"/>
                    <a:pt x="729" y="504"/>
                  </a:cubicBezTo>
                  <a:cubicBezTo>
                    <a:pt x="729" y="211"/>
                    <a:pt x="729" y="211"/>
                    <a:pt x="729" y="211"/>
                  </a:cubicBezTo>
                  <a:cubicBezTo>
                    <a:pt x="729" y="94"/>
                    <a:pt x="760" y="0"/>
                    <a:pt x="798" y="0"/>
                  </a:cubicBezTo>
                  <a:close/>
                </a:path>
              </a:pathLst>
            </a:custGeom>
            <a:solidFill>
              <a:srgbClr val="545D79"/>
            </a:solidFill>
            <a:ln w="1270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28"/>
            <p:cNvSpPr/>
            <p:nvPr/>
          </p:nvSpPr>
          <p:spPr bwMode="auto">
            <a:xfrm>
              <a:off x="6028229" y="4119624"/>
              <a:ext cx="312653" cy="381812"/>
            </a:xfrm>
            <a:custGeom>
              <a:avLst/>
              <a:gdLst>
                <a:gd name="T0" fmla="*/ 0 w 173"/>
                <a:gd name="T1" fmla="*/ 211 h 211"/>
                <a:gd name="T2" fmla="*/ 68 w 173"/>
                <a:gd name="T3" fmla="*/ 0 h 211"/>
                <a:gd name="T4" fmla="*/ 173 w 173"/>
                <a:gd name="T5" fmla="*/ 211 h 211"/>
                <a:gd name="T6" fmla="*/ 0 w 173"/>
                <a:gd name="T7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211">
                  <a:moveTo>
                    <a:pt x="0" y="211"/>
                  </a:moveTo>
                  <a:cubicBezTo>
                    <a:pt x="0" y="94"/>
                    <a:pt x="31" y="0"/>
                    <a:pt x="68" y="0"/>
                  </a:cubicBezTo>
                  <a:cubicBezTo>
                    <a:pt x="155" y="0"/>
                    <a:pt x="66" y="211"/>
                    <a:pt x="173" y="211"/>
                  </a:cubicBezTo>
                  <a:lnTo>
                    <a:pt x="0" y="211"/>
                  </a:lnTo>
                  <a:close/>
                </a:path>
              </a:pathLst>
            </a:custGeom>
            <a:solidFill>
              <a:srgbClr val="46509B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Freeform 29"/>
            <p:cNvSpPr/>
            <p:nvPr/>
          </p:nvSpPr>
          <p:spPr bwMode="auto">
            <a:xfrm>
              <a:off x="4719660" y="4119624"/>
              <a:ext cx="1440801" cy="1292398"/>
            </a:xfrm>
            <a:custGeom>
              <a:avLst/>
              <a:gdLst>
                <a:gd name="T0" fmla="*/ 797 w 797"/>
                <a:gd name="T1" fmla="*/ 0 h 715"/>
                <a:gd name="T2" fmla="*/ 137 w 797"/>
                <a:gd name="T3" fmla="*/ 0 h 715"/>
                <a:gd name="T4" fmla="*/ 137 w 797"/>
                <a:gd name="T5" fmla="*/ 0 h 715"/>
                <a:gd name="T6" fmla="*/ 137 w 797"/>
                <a:gd name="T7" fmla="*/ 0 h 715"/>
                <a:gd name="T8" fmla="*/ 69 w 797"/>
                <a:gd name="T9" fmla="*/ 211 h 715"/>
                <a:gd name="T10" fmla="*/ 68 w 797"/>
                <a:gd name="T11" fmla="*/ 504 h 715"/>
                <a:gd name="T12" fmla="*/ 0 w 797"/>
                <a:gd name="T13" fmla="*/ 715 h 715"/>
                <a:gd name="T14" fmla="*/ 660 w 797"/>
                <a:gd name="T15" fmla="*/ 715 h 715"/>
                <a:gd name="T16" fmla="*/ 660 w 797"/>
                <a:gd name="T17" fmla="*/ 715 h 715"/>
                <a:gd name="T18" fmla="*/ 660 w 797"/>
                <a:gd name="T19" fmla="*/ 715 h 715"/>
                <a:gd name="T20" fmla="*/ 729 w 797"/>
                <a:gd name="T21" fmla="*/ 504 h 715"/>
                <a:gd name="T22" fmla="*/ 729 w 797"/>
                <a:gd name="T23" fmla="*/ 211 h 715"/>
                <a:gd name="T24" fmla="*/ 797 w 797"/>
                <a:gd name="T25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7" h="715">
                  <a:moveTo>
                    <a:pt x="797" y="0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99" y="0"/>
                    <a:pt x="69" y="94"/>
                    <a:pt x="69" y="211"/>
                  </a:cubicBezTo>
                  <a:cubicBezTo>
                    <a:pt x="68" y="504"/>
                    <a:pt x="68" y="504"/>
                    <a:pt x="68" y="504"/>
                  </a:cubicBezTo>
                  <a:cubicBezTo>
                    <a:pt x="68" y="620"/>
                    <a:pt x="38" y="715"/>
                    <a:pt x="0" y="715"/>
                  </a:cubicBezTo>
                  <a:cubicBezTo>
                    <a:pt x="660" y="715"/>
                    <a:pt x="660" y="715"/>
                    <a:pt x="660" y="715"/>
                  </a:cubicBezTo>
                  <a:cubicBezTo>
                    <a:pt x="660" y="715"/>
                    <a:pt x="660" y="715"/>
                    <a:pt x="660" y="715"/>
                  </a:cubicBezTo>
                  <a:cubicBezTo>
                    <a:pt x="660" y="715"/>
                    <a:pt x="660" y="715"/>
                    <a:pt x="660" y="715"/>
                  </a:cubicBezTo>
                  <a:cubicBezTo>
                    <a:pt x="698" y="715"/>
                    <a:pt x="729" y="620"/>
                    <a:pt x="729" y="504"/>
                  </a:cubicBezTo>
                  <a:cubicBezTo>
                    <a:pt x="729" y="211"/>
                    <a:pt x="729" y="211"/>
                    <a:pt x="729" y="211"/>
                  </a:cubicBezTo>
                  <a:cubicBezTo>
                    <a:pt x="729" y="94"/>
                    <a:pt x="760" y="0"/>
                    <a:pt x="797" y="0"/>
                  </a:cubicBezTo>
                  <a:close/>
                </a:path>
              </a:pathLst>
            </a:custGeom>
            <a:solidFill>
              <a:srgbClr val="6572A1"/>
            </a:solidFill>
            <a:ln w="1270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Freeform 30"/>
            <p:cNvSpPr/>
            <p:nvPr/>
          </p:nvSpPr>
          <p:spPr bwMode="auto">
            <a:xfrm>
              <a:off x="5594548" y="5030211"/>
              <a:ext cx="312653" cy="381812"/>
            </a:xfrm>
            <a:custGeom>
              <a:avLst/>
              <a:gdLst>
                <a:gd name="T0" fmla="*/ 0 w 173"/>
                <a:gd name="T1" fmla="*/ 211 h 211"/>
                <a:gd name="T2" fmla="*/ 68 w 173"/>
                <a:gd name="T3" fmla="*/ 0 h 211"/>
                <a:gd name="T4" fmla="*/ 173 w 173"/>
                <a:gd name="T5" fmla="*/ 211 h 211"/>
                <a:gd name="T6" fmla="*/ 0 w 173"/>
                <a:gd name="T7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211">
                  <a:moveTo>
                    <a:pt x="0" y="211"/>
                  </a:moveTo>
                  <a:cubicBezTo>
                    <a:pt x="0" y="94"/>
                    <a:pt x="31" y="0"/>
                    <a:pt x="68" y="0"/>
                  </a:cubicBezTo>
                  <a:cubicBezTo>
                    <a:pt x="155" y="0"/>
                    <a:pt x="66" y="211"/>
                    <a:pt x="173" y="211"/>
                  </a:cubicBezTo>
                  <a:lnTo>
                    <a:pt x="0" y="211"/>
                  </a:lnTo>
                  <a:close/>
                </a:path>
              </a:pathLst>
            </a:custGeom>
            <a:solidFill>
              <a:srgbClr val="46509B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Freeform 31"/>
            <p:cNvSpPr/>
            <p:nvPr/>
          </p:nvSpPr>
          <p:spPr bwMode="auto">
            <a:xfrm>
              <a:off x="4409888" y="5030211"/>
              <a:ext cx="1316893" cy="1325537"/>
            </a:xfrm>
            <a:custGeom>
              <a:avLst/>
              <a:gdLst>
                <a:gd name="T0" fmla="*/ 1 w 729"/>
                <a:gd name="T1" fmla="*/ 211 h 734"/>
                <a:gd name="T2" fmla="*/ 69 w 729"/>
                <a:gd name="T3" fmla="*/ 0 h 734"/>
                <a:gd name="T4" fmla="*/ 69 w 729"/>
                <a:gd name="T5" fmla="*/ 0 h 734"/>
                <a:gd name="T6" fmla="*/ 69 w 729"/>
                <a:gd name="T7" fmla="*/ 0 h 734"/>
                <a:gd name="T8" fmla="*/ 729 w 729"/>
                <a:gd name="T9" fmla="*/ 0 h 734"/>
                <a:gd name="T10" fmla="*/ 661 w 729"/>
                <a:gd name="T11" fmla="*/ 211 h 734"/>
                <a:gd name="T12" fmla="*/ 661 w 729"/>
                <a:gd name="T13" fmla="*/ 734 h 734"/>
                <a:gd name="T14" fmla="*/ 0 w 729"/>
                <a:gd name="T15" fmla="*/ 734 h 734"/>
                <a:gd name="T16" fmla="*/ 1 w 729"/>
                <a:gd name="T17" fmla="*/ 211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9" h="734">
                  <a:moveTo>
                    <a:pt x="1" y="211"/>
                  </a:moveTo>
                  <a:cubicBezTo>
                    <a:pt x="1" y="94"/>
                    <a:pt x="31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29" y="0"/>
                    <a:pt x="729" y="0"/>
                    <a:pt x="729" y="0"/>
                  </a:cubicBezTo>
                  <a:cubicBezTo>
                    <a:pt x="692" y="0"/>
                    <a:pt x="661" y="94"/>
                    <a:pt x="661" y="211"/>
                  </a:cubicBezTo>
                  <a:cubicBezTo>
                    <a:pt x="661" y="734"/>
                    <a:pt x="661" y="734"/>
                    <a:pt x="661" y="734"/>
                  </a:cubicBezTo>
                  <a:cubicBezTo>
                    <a:pt x="0" y="734"/>
                    <a:pt x="0" y="734"/>
                    <a:pt x="0" y="734"/>
                  </a:cubicBezTo>
                  <a:lnTo>
                    <a:pt x="1" y="211"/>
                  </a:lnTo>
                  <a:close/>
                </a:path>
              </a:pathLst>
            </a:custGeom>
            <a:solidFill>
              <a:srgbClr val="545D79"/>
            </a:solidFill>
            <a:ln w="1270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Freeform 14"/>
            <p:cNvSpPr>
              <a:spLocks noChangeAspect="1" noEditPoints="1"/>
            </p:cNvSpPr>
            <p:nvPr/>
          </p:nvSpPr>
          <p:spPr bwMode="auto">
            <a:xfrm>
              <a:off x="6082369" y="2245724"/>
              <a:ext cx="396000" cy="394405"/>
            </a:xfrm>
            <a:custGeom>
              <a:avLst/>
              <a:gdLst>
                <a:gd name="T0" fmla="*/ 359 w 605"/>
                <a:gd name="T1" fmla="*/ 39 h 602"/>
                <a:gd name="T2" fmla="*/ 462 w 605"/>
                <a:gd name="T3" fmla="*/ 85 h 602"/>
                <a:gd name="T4" fmla="*/ 537 w 605"/>
                <a:gd name="T5" fmla="*/ 168 h 602"/>
                <a:gd name="T6" fmla="*/ 572 w 605"/>
                <a:gd name="T7" fmla="*/ 275 h 602"/>
                <a:gd name="T8" fmla="*/ 560 w 605"/>
                <a:gd name="T9" fmla="*/ 387 h 602"/>
                <a:gd name="T10" fmla="*/ 504 w 605"/>
                <a:gd name="T11" fmla="*/ 484 h 602"/>
                <a:gd name="T12" fmla="*/ 413 w 605"/>
                <a:gd name="T13" fmla="*/ 551 h 602"/>
                <a:gd name="T14" fmla="*/ 303 w 605"/>
                <a:gd name="T15" fmla="*/ 574 h 602"/>
                <a:gd name="T16" fmla="*/ 193 w 605"/>
                <a:gd name="T17" fmla="*/ 551 h 602"/>
                <a:gd name="T18" fmla="*/ 102 w 605"/>
                <a:gd name="T19" fmla="*/ 484 h 602"/>
                <a:gd name="T20" fmla="*/ 46 w 605"/>
                <a:gd name="T21" fmla="*/ 387 h 602"/>
                <a:gd name="T22" fmla="*/ 34 w 605"/>
                <a:gd name="T23" fmla="*/ 275 h 602"/>
                <a:gd name="T24" fmla="*/ 69 w 605"/>
                <a:gd name="T25" fmla="*/ 168 h 602"/>
                <a:gd name="T26" fmla="*/ 144 w 605"/>
                <a:gd name="T27" fmla="*/ 85 h 602"/>
                <a:gd name="T28" fmla="*/ 247 w 605"/>
                <a:gd name="T29" fmla="*/ 39 h 602"/>
                <a:gd name="T30" fmla="*/ 359 w 605"/>
                <a:gd name="T31" fmla="*/ 39 h 602"/>
                <a:gd name="T32" fmla="*/ 376 w 605"/>
                <a:gd name="T33" fmla="*/ 379 h 602"/>
                <a:gd name="T34" fmla="*/ 376 w 605"/>
                <a:gd name="T35" fmla="*/ 379 h 602"/>
                <a:gd name="T36" fmla="*/ 412 w 605"/>
                <a:gd name="T37" fmla="*/ 419 h 602"/>
                <a:gd name="T38" fmla="*/ 397 w 605"/>
                <a:gd name="T39" fmla="*/ 332 h 602"/>
                <a:gd name="T40" fmla="*/ 376 w 605"/>
                <a:gd name="T41" fmla="*/ 379 h 602"/>
                <a:gd name="T42" fmla="*/ 186 w 605"/>
                <a:gd name="T43" fmla="*/ 222 h 602"/>
                <a:gd name="T44" fmla="*/ 186 w 605"/>
                <a:gd name="T45" fmla="*/ 222 h 602"/>
                <a:gd name="T46" fmla="*/ 221 w 605"/>
                <a:gd name="T47" fmla="*/ 261 h 602"/>
                <a:gd name="T48" fmla="*/ 207 w 605"/>
                <a:gd name="T49" fmla="*/ 175 h 602"/>
                <a:gd name="T50" fmla="*/ 186 w 605"/>
                <a:gd name="T51" fmla="*/ 222 h 602"/>
                <a:gd name="T52" fmla="*/ 141 w 605"/>
                <a:gd name="T53" fmla="*/ 222 h 602"/>
                <a:gd name="T54" fmla="*/ 141 w 605"/>
                <a:gd name="T55" fmla="*/ 222 h 602"/>
                <a:gd name="T56" fmla="*/ 256 w 605"/>
                <a:gd name="T57" fmla="*/ 162 h 602"/>
                <a:gd name="T58" fmla="*/ 208 w 605"/>
                <a:gd name="T59" fmla="*/ 301 h 602"/>
                <a:gd name="T60" fmla="*/ 141 w 605"/>
                <a:gd name="T61" fmla="*/ 222 h 602"/>
                <a:gd name="T62" fmla="*/ 244 w 605"/>
                <a:gd name="T63" fmla="*/ 460 h 602"/>
                <a:gd name="T64" fmla="*/ 244 w 605"/>
                <a:gd name="T65" fmla="*/ 460 h 602"/>
                <a:gd name="T66" fmla="*/ 201 w 605"/>
                <a:gd name="T67" fmla="*/ 460 h 602"/>
                <a:gd name="T68" fmla="*/ 362 w 605"/>
                <a:gd name="T69" fmla="*/ 141 h 602"/>
                <a:gd name="T70" fmla="*/ 404 w 605"/>
                <a:gd name="T71" fmla="*/ 141 h 602"/>
                <a:gd name="T72" fmla="*/ 244 w 605"/>
                <a:gd name="T73" fmla="*/ 460 h 602"/>
                <a:gd name="T74" fmla="*/ 331 w 605"/>
                <a:gd name="T75" fmla="*/ 379 h 602"/>
                <a:gd name="T76" fmla="*/ 331 w 605"/>
                <a:gd name="T77" fmla="*/ 379 h 602"/>
                <a:gd name="T78" fmla="*/ 446 w 605"/>
                <a:gd name="T79" fmla="*/ 319 h 602"/>
                <a:gd name="T80" fmla="*/ 398 w 605"/>
                <a:gd name="T81" fmla="*/ 459 h 602"/>
                <a:gd name="T82" fmla="*/ 331 w 605"/>
                <a:gd name="T83" fmla="*/ 379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5" h="602">
                  <a:moveTo>
                    <a:pt x="359" y="39"/>
                  </a:moveTo>
                  <a:cubicBezTo>
                    <a:pt x="435" y="31"/>
                    <a:pt x="417" y="22"/>
                    <a:pt x="462" y="85"/>
                  </a:cubicBezTo>
                  <a:cubicBezTo>
                    <a:pt x="535" y="108"/>
                    <a:pt x="521" y="93"/>
                    <a:pt x="537" y="168"/>
                  </a:cubicBezTo>
                  <a:cubicBezTo>
                    <a:pt x="594" y="219"/>
                    <a:pt x="588" y="200"/>
                    <a:pt x="572" y="275"/>
                  </a:cubicBezTo>
                  <a:cubicBezTo>
                    <a:pt x="603" y="345"/>
                    <a:pt x="605" y="325"/>
                    <a:pt x="560" y="387"/>
                  </a:cubicBezTo>
                  <a:cubicBezTo>
                    <a:pt x="560" y="464"/>
                    <a:pt x="570" y="446"/>
                    <a:pt x="504" y="484"/>
                  </a:cubicBezTo>
                  <a:cubicBezTo>
                    <a:pt x="473" y="555"/>
                    <a:pt x="489" y="543"/>
                    <a:pt x="413" y="551"/>
                  </a:cubicBezTo>
                  <a:cubicBezTo>
                    <a:pt x="356" y="602"/>
                    <a:pt x="376" y="598"/>
                    <a:pt x="303" y="574"/>
                  </a:cubicBezTo>
                  <a:cubicBezTo>
                    <a:pt x="230" y="598"/>
                    <a:pt x="250" y="602"/>
                    <a:pt x="193" y="551"/>
                  </a:cubicBezTo>
                  <a:cubicBezTo>
                    <a:pt x="116" y="543"/>
                    <a:pt x="133" y="555"/>
                    <a:pt x="102" y="484"/>
                  </a:cubicBezTo>
                  <a:cubicBezTo>
                    <a:pt x="35" y="446"/>
                    <a:pt x="45" y="464"/>
                    <a:pt x="46" y="387"/>
                  </a:cubicBezTo>
                  <a:cubicBezTo>
                    <a:pt x="0" y="325"/>
                    <a:pt x="2" y="345"/>
                    <a:pt x="34" y="275"/>
                  </a:cubicBezTo>
                  <a:cubicBezTo>
                    <a:pt x="18" y="200"/>
                    <a:pt x="11" y="219"/>
                    <a:pt x="69" y="168"/>
                  </a:cubicBezTo>
                  <a:cubicBezTo>
                    <a:pt x="84" y="93"/>
                    <a:pt x="71" y="108"/>
                    <a:pt x="144" y="85"/>
                  </a:cubicBezTo>
                  <a:cubicBezTo>
                    <a:pt x="189" y="22"/>
                    <a:pt x="170" y="31"/>
                    <a:pt x="247" y="39"/>
                  </a:cubicBezTo>
                  <a:cubicBezTo>
                    <a:pt x="313" y="0"/>
                    <a:pt x="293" y="0"/>
                    <a:pt x="359" y="39"/>
                  </a:cubicBezTo>
                  <a:close/>
                  <a:moveTo>
                    <a:pt x="376" y="379"/>
                  </a:moveTo>
                  <a:lnTo>
                    <a:pt x="376" y="379"/>
                  </a:lnTo>
                  <a:cubicBezTo>
                    <a:pt x="376" y="443"/>
                    <a:pt x="406" y="427"/>
                    <a:pt x="412" y="419"/>
                  </a:cubicBezTo>
                  <a:cubicBezTo>
                    <a:pt x="418" y="409"/>
                    <a:pt x="429" y="332"/>
                    <a:pt x="397" y="332"/>
                  </a:cubicBezTo>
                  <a:cubicBezTo>
                    <a:pt x="378" y="332"/>
                    <a:pt x="376" y="356"/>
                    <a:pt x="376" y="379"/>
                  </a:cubicBezTo>
                  <a:close/>
                  <a:moveTo>
                    <a:pt x="186" y="222"/>
                  </a:moveTo>
                  <a:lnTo>
                    <a:pt x="186" y="222"/>
                  </a:lnTo>
                  <a:cubicBezTo>
                    <a:pt x="186" y="286"/>
                    <a:pt x="217" y="268"/>
                    <a:pt x="221" y="261"/>
                  </a:cubicBezTo>
                  <a:cubicBezTo>
                    <a:pt x="228" y="251"/>
                    <a:pt x="238" y="175"/>
                    <a:pt x="207" y="175"/>
                  </a:cubicBezTo>
                  <a:cubicBezTo>
                    <a:pt x="188" y="175"/>
                    <a:pt x="186" y="199"/>
                    <a:pt x="186" y="222"/>
                  </a:cubicBezTo>
                  <a:close/>
                  <a:moveTo>
                    <a:pt x="141" y="222"/>
                  </a:moveTo>
                  <a:lnTo>
                    <a:pt x="141" y="222"/>
                  </a:lnTo>
                  <a:cubicBezTo>
                    <a:pt x="141" y="124"/>
                    <a:pt x="229" y="132"/>
                    <a:pt x="256" y="162"/>
                  </a:cubicBezTo>
                  <a:cubicBezTo>
                    <a:pt x="282" y="190"/>
                    <a:pt x="291" y="301"/>
                    <a:pt x="208" y="301"/>
                  </a:cubicBezTo>
                  <a:cubicBezTo>
                    <a:pt x="160" y="301"/>
                    <a:pt x="141" y="269"/>
                    <a:pt x="141" y="222"/>
                  </a:cubicBezTo>
                  <a:close/>
                  <a:moveTo>
                    <a:pt x="244" y="460"/>
                  </a:moveTo>
                  <a:lnTo>
                    <a:pt x="244" y="460"/>
                  </a:lnTo>
                  <a:cubicBezTo>
                    <a:pt x="230" y="460"/>
                    <a:pt x="216" y="460"/>
                    <a:pt x="201" y="460"/>
                  </a:cubicBezTo>
                  <a:cubicBezTo>
                    <a:pt x="255" y="354"/>
                    <a:pt x="309" y="247"/>
                    <a:pt x="362" y="141"/>
                  </a:cubicBezTo>
                  <a:cubicBezTo>
                    <a:pt x="376" y="141"/>
                    <a:pt x="390" y="141"/>
                    <a:pt x="404" y="141"/>
                  </a:cubicBezTo>
                  <a:cubicBezTo>
                    <a:pt x="351" y="247"/>
                    <a:pt x="298" y="354"/>
                    <a:pt x="244" y="460"/>
                  </a:cubicBezTo>
                  <a:close/>
                  <a:moveTo>
                    <a:pt x="331" y="379"/>
                  </a:moveTo>
                  <a:lnTo>
                    <a:pt x="331" y="379"/>
                  </a:lnTo>
                  <a:cubicBezTo>
                    <a:pt x="331" y="282"/>
                    <a:pt x="419" y="289"/>
                    <a:pt x="446" y="319"/>
                  </a:cubicBezTo>
                  <a:cubicBezTo>
                    <a:pt x="473" y="348"/>
                    <a:pt x="481" y="459"/>
                    <a:pt x="398" y="459"/>
                  </a:cubicBezTo>
                  <a:cubicBezTo>
                    <a:pt x="351" y="459"/>
                    <a:pt x="331" y="427"/>
                    <a:pt x="331" y="3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Freeform 26"/>
            <p:cNvSpPr>
              <a:spLocks noEditPoints="1"/>
            </p:cNvSpPr>
            <p:nvPr/>
          </p:nvSpPr>
          <p:spPr bwMode="auto">
            <a:xfrm>
              <a:off x="5705386" y="3502992"/>
              <a:ext cx="335269" cy="352245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22"/>
            <p:cNvSpPr>
              <a:spLocks noChangeAspect="1" noEditPoints="1"/>
            </p:cNvSpPr>
            <p:nvPr/>
          </p:nvSpPr>
          <p:spPr bwMode="auto">
            <a:xfrm>
              <a:off x="5260060" y="4376114"/>
              <a:ext cx="360000" cy="422764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Freeform 33"/>
            <p:cNvSpPr>
              <a:spLocks noEditPoints="1"/>
            </p:cNvSpPr>
            <p:nvPr/>
          </p:nvSpPr>
          <p:spPr bwMode="auto">
            <a:xfrm>
              <a:off x="4872185" y="5525248"/>
              <a:ext cx="392297" cy="368433"/>
            </a:xfrm>
            <a:custGeom>
              <a:avLst/>
              <a:gdLst>
                <a:gd name="T0" fmla="*/ 21 w 643"/>
                <a:gd name="T1" fmla="*/ 477 h 603"/>
                <a:gd name="T2" fmla="*/ 459 w 643"/>
                <a:gd name="T3" fmla="*/ 359 h 603"/>
                <a:gd name="T4" fmla="*/ 420 w 643"/>
                <a:gd name="T5" fmla="*/ 494 h 603"/>
                <a:gd name="T6" fmla="*/ 407 w 643"/>
                <a:gd name="T7" fmla="*/ 377 h 603"/>
                <a:gd name="T8" fmla="*/ 408 w 643"/>
                <a:gd name="T9" fmla="*/ 272 h 603"/>
                <a:gd name="T10" fmla="*/ 397 w 643"/>
                <a:gd name="T11" fmla="*/ 276 h 603"/>
                <a:gd name="T12" fmla="*/ 405 w 643"/>
                <a:gd name="T13" fmla="*/ 292 h 603"/>
                <a:gd name="T14" fmla="*/ 415 w 643"/>
                <a:gd name="T15" fmla="*/ 288 h 603"/>
                <a:gd name="T16" fmla="*/ 356 w 643"/>
                <a:gd name="T17" fmla="*/ 302 h 603"/>
                <a:gd name="T18" fmla="*/ 360 w 643"/>
                <a:gd name="T19" fmla="*/ 322 h 603"/>
                <a:gd name="T20" fmla="*/ 368 w 643"/>
                <a:gd name="T21" fmla="*/ 315 h 603"/>
                <a:gd name="T22" fmla="*/ 324 w 643"/>
                <a:gd name="T23" fmla="*/ 341 h 603"/>
                <a:gd name="T24" fmla="*/ 319 w 643"/>
                <a:gd name="T25" fmla="*/ 351 h 603"/>
                <a:gd name="T26" fmla="*/ 335 w 643"/>
                <a:gd name="T27" fmla="*/ 359 h 603"/>
                <a:gd name="T28" fmla="*/ 340 w 643"/>
                <a:gd name="T29" fmla="*/ 349 h 603"/>
                <a:gd name="T30" fmla="*/ 305 w 643"/>
                <a:gd name="T31" fmla="*/ 399 h 603"/>
                <a:gd name="T32" fmla="*/ 322 w 643"/>
                <a:gd name="T33" fmla="*/ 411 h 603"/>
                <a:gd name="T34" fmla="*/ 323 w 643"/>
                <a:gd name="T35" fmla="*/ 400 h 603"/>
                <a:gd name="T36" fmla="*/ 308 w 643"/>
                <a:gd name="T37" fmla="*/ 450 h 603"/>
                <a:gd name="T38" fmla="*/ 311 w 643"/>
                <a:gd name="T39" fmla="*/ 461 h 603"/>
                <a:gd name="T40" fmla="*/ 327 w 643"/>
                <a:gd name="T41" fmla="*/ 455 h 603"/>
                <a:gd name="T42" fmla="*/ 324 w 643"/>
                <a:gd name="T43" fmla="*/ 444 h 603"/>
                <a:gd name="T44" fmla="*/ 332 w 643"/>
                <a:gd name="T45" fmla="*/ 505 h 603"/>
                <a:gd name="T46" fmla="*/ 353 w 643"/>
                <a:gd name="T47" fmla="*/ 503 h 603"/>
                <a:gd name="T48" fmla="*/ 346 w 643"/>
                <a:gd name="T49" fmla="*/ 495 h 603"/>
                <a:gd name="T50" fmla="*/ 367 w 643"/>
                <a:gd name="T51" fmla="*/ 541 h 603"/>
                <a:gd name="T52" fmla="*/ 377 w 643"/>
                <a:gd name="T53" fmla="*/ 547 h 603"/>
                <a:gd name="T54" fmla="*/ 386 w 643"/>
                <a:gd name="T55" fmla="*/ 532 h 603"/>
                <a:gd name="T56" fmla="*/ 377 w 643"/>
                <a:gd name="T57" fmla="*/ 526 h 603"/>
                <a:gd name="T58" fmla="*/ 423 w 643"/>
                <a:gd name="T59" fmla="*/ 566 h 603"/>
                <a:gd name="T60" fmla="*/ 434 w 643"/>
                <a:gd name="T61" fmla="*/ 568 h 603"/>
                <a:gd name="T62" fmla="*/ 427 w 643"/>
                <a:gd name="T63" fmla="*/ 549 h 603"/>
                <a:gd name="T64" fmla="*/ 472 w 643"/>
                <a:gd name="T65" fmla="*/ 569 h 603"/>
                <a:gd name="T66" fmla="*/ 484 w 643"/>
                <a:gd name="T67" fmla="*/ 568 h 603"/>
                <a:gd name="T68" fmla="*/ 483 w 643"/>
                <a:gd name="T69" fmla="*/ 550 h 603"/>
                <a:gd name="T70" fmla="*/ 472 w 643"/>
                <a:gd name="T71" fmla="*/ 552 h 603"/>
                <a:gd name="T72" fmla="*/ 530 w 643"/>
                <a:gd name="T73" fmla="*/ 551 h 603"/>
                <a:gd name="T74" fmla="*/ 540 w 643"/>
                <a:gd name="T75" fmla="*/ 545 h 603"/>
                <a:gd name="T76" fmla="*/ 524 w 643"/>
                <a:gd name="T77" fmla="*/ 535 h 603"/>
                <a:gd name="T78" fmla="*/ 570 w 643"/>
                <a:gd name="T79" fmla="*/ 521 h 603"/>
                <a:gd name="T80" fmla="*/ 577 w 643"/>
                <a:gd name="T81" fmla="*/ 512 h 603"/>
                <a:gd name="T82" fmla="*/ 565 w 643"/>
                <a:gd name="T83" fmla="*/ 499 h 603"/>
                <a:gd name="T84" fmla="*/ 559 w 643"/>
                <a:gd name="T85" fmla="*/ 507 h 603"/>
                <a:gd name="T86" fmla="*/ 601 w 643"/>
                <a:gd name="T87" fmla="*/ 469 h 603"/>
                <a:gd name="T88" fmla="*/ 605 w 643"/>
                <a:gd name="T89" fmla="*/ 457 h 603"/>
                <a:gd name="T90" fmla="*/ 586 w 643"/>
                <a:gd name="T91" fmla="*/ 459 h 603"/>
                <a:gd name="T92" fmla="*/ 610 w 643"/>
                <a:gd name="T93" fmla="*/ 419 h 603"/>
                <a:gd name="T94" fmla="*/ 610 w 643"/>
                <a:gd name="T95" fmla="*/ 408 h 603"/>
                <a:gd name="T96" fmla="*/ 592 w 643"/>
                <a:gd name="T97" fmla="*/ 406 h 603"/>
                <a:gd name="T98" fmla="*/ 593 w 643"/>
                <a:gd name="T99" fmla="*/ 417 h 603"/>
                <a:gd name="T100" fmla="*/ 599 w 643"/>
                <a:gd name="T101" fmla="*/ 358 h 603"/>
                <a:gd name="T102" fmla="*/ 594 w 643"/>
                <a:gd name="T103" fmla="*/ 347 h 603"/>
                <a:gd name="T104" fmla="*/ 581 w 643"/>
                <a:gd name="T105" fmla="*/ 363 h 603"/>
                <a:gd name="T106" fmla="*/ 573 w 643"/>
                <a:gd name="T107" fmla="*/ 316 h 603"/>
                <a:gd name="T108" fmla="*/ 565 w 643"/>
                <a:gd name="T109" fmla="*/ 308 h 603"/>
                <a:gd name="T110" fmla="*/ 550 w 643"/>
                <a:gd name="T111" fmla="*/ 318 h 603"/>
                <a:gd name="T112" fmla="*/ 557 w 643"/>
                <a:gd name="T113" fmla="*/ 326 h 603"/>
                <a:gd name="T114" fmla="*/ 524 w 643"/>
                <a:gd name="T115" fmla="*/ 279 h 603"/>
                <a:gd name="T116" fmla="*/ 513 w 643"/>
                <a:gd name="T117" fmla="*/ 274 h 603"/>
                <a:gd name="T118" fmla="*/ 513 w 643"/>
                <a:gd name="T119" fmla="*/ 293 h 603"/>
                <a:gd name="T120" fmla="*/ 457 w 643"/>
                <a:gd name="T121" fmla="*/ 231 h 603"/>
                <a:gd name="T122" fmla="*/ 358 w 643"/>
                <a:gd name="T123" fmla="*/ 9 h 603"/>
                <a:gd name="T124" fmla="*/ 30 w 643"/>
                <a:gd name="T125" fmla="*/ 15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3" h="603">
                  <a:moveTo>
                    <a:pt x="51" y="448"/>
                  </a:moveTo>
                  <a:cubicBezTo>
                    <a:pt x="83" y="445"/>
                    <a:pt x="115" y="443"/>
                    <a:pt x="147" y="442"/>
                  </a:cubicBezTo>
                  <a:cubicBezTo>
                    <a:pt x="127" y="440"/>
                    <a:pt x="108" y="439"/>
                    <a:pt x="88" y="436"/>
                  </a:cubicBezTo>
                  <a:cubicBezTo>
                    <a:pt x="72" y="435"/>
                    <a:pt x="59" y="423"/>
                    <a:pt x="59" y="407"/>
                  </a:cubicBezTo>
                  <a:cubicBezTo>
                    <a:pt x="59" y="383"/>
                    <a:pt x="59" y="359"/>
                    <a:pt x="59" y="335"/>
                  </a:cubicBezTo>
                  <a:cubicBezTo>
                    <a:pt x="59" y="318"/>
                    <a:pt x="72" y="306"/>
                    <a:pt x="88" y="305"/>
                  </a:cubicBezTo>
                  <a:cubicBezTo>
                    <a:pt x="148" y="299"/>
                    <a:pt x="207" y="297"/>
                    <a:pt x="267" y="298"/>
                  </a:cubicBezTo>
                  <a:cubicBezTo>
                    <a:pt x="245" y="333"/>
                    <a:pt x="233" y="373"/>
                    <a:pt x="233" y="417"/>
                  </a:cubicBezTo>
                  <a:cubicBezTo>
                    <a:pt x="233" y="479"/>
                    <a:pt x="258" y="535"/>
                    <a:pt x="299" y="575"/>
                  </a:cubicBezTo>
                  <a:cubicBezTo>
                    <a:pt x="301" y="578"/>
                    <a:pt x="304" y="581"/>
                    <a:pt x="306" y="583"/>
                  </a:cubicBezTo>
                  <a:cubicBezTo>
                    <a:pt x="221" y="590"/>
                    <a:pt x="136" y="588"/>
                    <a:pt x="51" y="579"/>
                  </a:cubicBezTo>
                  <a:cubicBezTo>
                    <a:pt x="35" y="578"/>
                    <a:pt x="21" y="566"/>
                    <a:pt x="21" y="549"/>
                  </a:cubicBezTo>
                  <a:cubicBezTo>
                    <a:pt x="21" y="526"/>
                    <a:pt x="21" y="501"/>
                    <a:pt x="21" y="477"/>
                  </a:cubicBezTo>
                  <a:cubicBezTo>
                    <a:pt x="21" y="461"/>
                    <a:pt x="35" y="449"/>
                    <a:pt x="51" y="448"/>
                  </a:cubicBezTo>
                  <a:close/>
                  <a:moveTo>
                    <a:pt x="442" y="265"/>
                  </a:moveTo>
                  <a:lnTo>
                    <a:pt x="442" y="265"/>
                  </a:lnTo>
                  <a:cubicBezTo>
                    <a:pt x="454" y="263"/>
                    <a:pt x="467" y="262"/>
                    <a:pt x="479" y="265"/>
                  </a:cubicBezTo>
                  <a:cubicBezTo>
                    <a:pt x="478" y="271"/>
                    <a:pt x="478" y="278"/>
                    <a:pt x="477" y="284"/>
                  </a:cubicBezTo>
                  <a:cubicBezTo>
                    <a:pt x="466" y="283"/>
                    <a:pt x="455" y="283"/>
                    <a:pt x="444" y="284"/>
                  </a:cubicBezTo>
                  <a:cubicBezTo>
                    <a:pt x="443" y="278"/>
                    <a:pt x="443" y="271"/>
                    <a:pt x="442" y="265"/>
                  </a:cubicBezTo>
                  <a:close/>
                  <a:moveTo>
                    <a:pt x="510" y="384"/>
                  </a:moveTo>
                  <a:lnTo>
                    <a:pt x="510" y="384"/>
                  </a:lnTo>
                  <a:lnTo>
                    <a:pt x="467" y="384"/>
                  </a:lnTo>
                  <a:lnTo>
                    <a:pt x="467" y="377"/>
                  </a:lnTo>
                  <a:cubicBezTo>
                    <a:pt x="467" y="369"/>
                    <a:pt x="466" y="364"/>
                    <a:pt x="465" y="362"/>
                  </a:cubicBezTo>
                  <a:cubicBezTo>
                    <a:pt x="464" y="360"/>
                    <a:pt x="462" y="359"/>
                    <a:pt x="459" y="359"/>
                  </a:cubicBezTo>
                  <a:cubicBezTo>
                    <a:pt x="456" y="359"/>
                    <a:pt x="454" y="359"/>
                    <a:pt x="453" y="362"/>
                  </a:cubicBezTo>
                  <a:cubicBezTo>
                    <a:pt x="452" y="364"/>
                    <a:pt x="451" y="367"/>
                    <a:pt x="451" y="371"/>
                  </a:cubicBezTo>
                  <a:cubicBezTo>
                    <a:pt x="451" y="377"/>
                    <a:pt x="452" y="382"/>
                    <a:pt x="455" y="385"/>
                  </a:cubicBezTo>
                  <a:cubicBezTo>
                    <a:pt x="458" y="388"/>
                    <a:pt x="466" y="393"/>
                    <a:pt x="478" y="401"/>
                  </a:cubicBezTo>
                  <a:cubicBezTo>
                    <a:pt x="489" y="407"/>
                    <a:pt x="497" y="413"/>
                    <a:pt x="501" y="416"/>
                  </a:cubicBezTo>
                  <a:cubicBezTo>
                    <a:pt x="505" y="420"/>
                    <a:pt x="508" y="425"/>
                    <a:pt x="511" y="431"/>
                  </a:cubicBezTo>
                  <a:cubicBezTo>
                    <a:pt x="514" y="437"/>
                    <a:pt x="515" y="445"/>
                    <a:pt x="515" y="455"/>
                  </a:cubicBezTo>
                  <a:cubicBezTo>
                    <a:pt x="515" y="471"/>
                    <a:pt x="512" y="483"/>
                    <a:pt x="504" y="491"/>
                  </a:cubicBezTo>
                  <a:cubicBezTo>
                    <a:pt x="497" y="500"/>
                    <a:pt x="485" y="506"/>
                    <a:pt x="471" y="508"/>
                  </a:cubicBezTo>
                  <a:lnTo>
                    <a:pt x="471" y="524"/>
                  </a:lnTo>
                  <a:lnTo>
                    <a:pt x="451" y="524"/>
                  </a:lnTo>
                  <a:lnTo>
                    <a:pt x="451" y="507"/>
                  </a:lnTo>
                  <a:cubicBezTo>
                    <a:pt x="439" y="506"/>
                    <a:pt x="429" y="502"/>
                    <a:pt x="420" y="494"/>
                  </a:cubicBezTo>
                  <a:cubicBezTo>
                    <a:pt x="412" y="486"/>
                    <a:pt x="407" y="473"/>
                    <a:pt x="407" y="453"/>
                  </a:cubicBezTo>
                  <a:lnTo>
                    <a:pt x="407" y="445"/>
                  </a:lnTo>
                  <a:lnTo>
                    <a:pt x="451" y="445"/>
                  </a:lnTo>
                  <a:lnTo>
                    <a:pt x="451" y="456"/>
                  </a:lnTo>
                  <a:cubicBezTo>
                    <a:pt x="451" y="467"/>
                    <a:pt x="451" y="474"/>
                    <a:pt x="452" y="477"/>
                  </a:cubicBezTo>
                  <a:cubicBezTo>
                    <a:pt x="453" y="480"/>
                    <a:pt x="455" y="481"/>
                    <a:pt x="458" y="481"/>
                  </a:cubicBezTo>
                  <a:cubicBezTo>
                    <a:pt x="461" y="481"/>
                    <a:pt x="464" y="480"/>
                    <a:pt x="465" y="478"/>
                  </a:cubicBezTo>
                  <a:cubicBezTo>
                    <a:pt x="466" y="476"/>
                    <a:pt x="467" y="473"/>
                    <a:pt x="467" y="470"/>
                  </a:cubicBezTo>
                  <a:cubicBezTo>
                    <a:pt x="467" y="460"/>
                    <a:pt x="466" y="453"/>
                    <a:pt x="465" y="449"/>
                  </a:cubicBezTo>
                  <a:cubicBezTo>
                    <a:pt x="464" y="445"/>
                    <a:pt x="459" y="440"/>
                    <a:pt x="451" y="435"/>
                  </a:cubicBezTo>
                  <a:cubicBezTo>
                    <a:pt x="438" y="427"/>
                    <a:pt x="429" y="421"/>
                    <a:pt x="424" y="417"/>
                  </a:cubicBezTo>
                  <a:cubicBezTo>
                    <a:pt x="420" y="413"/>
                    <a:pt x="415" y="408"/>
                    <a:pt x="412" y="401"/>
                  </a:cubicBezTo>
                  <a:cubicBezTo>
                    <a:pt x="408" y="393"/>
                    <a:pt x="407" y="385"/>
                    <a:pt x="407" y="377"/>
                  </a:cubicBezTo>
                  <a:cubicBezTo>
                    <a:pt x="407" y="364"/>
                    <a:pt x="410" y="354"/>
                    <a:pt x="418" y="346"/>
                  </a:cubicBezTo>
                  <a:cubicBezTo>
                    <a:pt x="425" y="339"/>
                    <a:pt x="436" y="334"/>
                    <a:pt x="451" y="333"/>
                  </a:cubicBezTo>
                  <a:lnTo>
                    <a:pt x="451" y="319"/>
                  </a:lnTo>
                  <a:lnTo>
                    <a:pt x="471" y="319"/>
                  </a:lnTo>
                  <a:lnTo>
                    <a:pt x="471" y="333"/>
                  </a:lnTo>
                  <a:cubicBezTo>
                    <a:pt x="484" y="334"/>
                    <a:pt x="494" y="339"/>
                    <a:pt x="501" y="346"/>
                  </a:cubicBezTo>
                  <a:cubicBezTo>
                    <a:pt x="507" y="353"/>
                    <a:pt x="511" y="363"/>
                    <a:pt x="511" y="376"/>
                  </a:cubicBezTo>
                  <a:cubicBezTo>
                    <a:pt x="511" y="378"/>
                    <a:pt x="510" y="381"/>
                    <a:pt x="510" y="384"/>
                  </a:cubicBezTo>
                  <a:close/>
                  <a:moveTo>
                    <a:pt x="411" y="271"/>
                  </a:moveTo>
                  <a:lnTo>
                    <a:pt x="411" y="271"/>
                  </a:lnTo>
                  <a:lnTo>
                    <a:pt x="410" y="271"/>
                  </a:lnTo>
                  <a:lnTo>
                    <a:pt x="409" y="271"/>
                  </a:lnTo>
                  <a:lnTo>
                    <a:pt x="408" y="272"/>
                  </a:lnTo>
                  <a:lnTo>
                    <a:pt x="407" y="272"/>
                  </a:lnTo>
                  <a:lnTo>
                    <a:pt x="406" y="272"/>
                  </a:lnTo>
                  <a:lnTo>
                    <a:pt x="405" y="273"/>
                  </a:lnTo>
                  <a:lnTo>
                    <a:pt x="405" y="273"/>
                  </a:lnTo>
                  <a:lnTo>
                    <a:pt x="404" y="273"/>
                  </a:lnTo>
                  <a:lnTo>
                    <a:pt x="403" y="274"/>
                  </a:lnTo>
                  <a:lnTo>
                    <a:pt x="402" y="274"/>
                  </a:lnTo>
                  <a:lnTo>
                    <a:pt x="401" y="274"/>
                  </a:lnTo>
                  <a:lnTo>
                    <a:pt x="400" y="275"/>
                  </a:lnTo>
                  <a:lnTo>
                    <a:pt x="399" y="275"/>
                  </a:lnTo>
                  <a:lnTo>
                    <a:pt x="398" y="275"/>
                  </a:lnTo>
                  <a:lnTo>
                    <a:pt x="398" y="276"/>
                  </a:lnTo>
                  <a:lnTo>
                    <a:pt x="397" y="276"/>
                  </a:lnTo>
                  <a:lnTo>
                    <a:pt x="396" y="277"/>
                  </a:lnTo>
                  <a:lnTo>
                    <a:pt x="395" y="277"/>
                  </a:lnTo>
                  <a:lnTo>
                    <a:pt x="394" y="277"/>
                  </a:lnTo>
                  <a:lnTo>
                    <a:pt x="393" y="278"/>
                  </a:lnTo>
                  <a:lnTo>
                    <a:pt x="393" y="278"/>
                  </a:lnTo>
                  <a:lnTo>
                    <a:pt x="401" y="294"/>
                  </a:lnTo>
                  <a:lnTo>
                    <a:pt x="401" y="294"/>
                  </a:lnTo>
                  <a:lnTo>
                    <a:pt x="401" y="293"/>
                  </a:lnTo>
                  <a:lnTo>
                    <a:pt x="402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5" y="292"/>
                  </a:lnTo>
                  <a:lnTo>
                    <a:pt x="406" y="291"/>
                  </a:lnTo>
                  <a:lnTo>
                    <a:pt x="407" y="291"/>
                  </a:lnTo>
                  <a:lnTo>
                    <a:pt x="407" y="291"/>
                  </a:lnTo>
                  <a:lnTo>
                    <a:pt x="408" y="290"/>
                  </a:lnTo>
                  <a:lnTo>
                    <a:pt x="409" y="290"/>
                  </a:lnTo>
                  <a:lnTo>
                    <a:pt x="410" y="290"/>
                  </a:lnTo>
                  <a:lnTo>
                    <a:pt x="411" y="290"/>
                  </a:lnTo>
                  <a:lnTo>
                    <a:pt x="411" y="289"/>
                  </a:lnTo>
                  <a:lnTo>
                    <a:pt x="412" y="289"/>
                  </a:lnTo>
                  <a:lnTo>
                    <a:pt x="413" y="289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15" y="288"/>
                  </a:lnTo>
                  <a:lnTo>
                    <a:pt x="416" y="288"/>
                  </a:lnTo>
                  <a:lnTo>
                    <a:pt x="411" y="271"/>
                  </a:lnTo>
                  <a:close/>
                  <a:moveTo>
                    <a:pt x="361" y="297"/>
                  </a:moveTo>
                  <a:lnTo>
                    <a:pt x="361" y="297"/>
                  </a:lnTo>
                  <a:lnTo>
                    <a:pt x="361" y="297"/>
                  </a:lnTo>
                  <a:lnTo>
                    <a:pt x="360" y="298"/>
                  </a:lnTo>
                  <a:lnTo>
                    <a:pt x="360" y="299"/>
                  </a:lnTo>
                  <a:lnTo>
                    <a:pt x="359" y="299"/>
                  </a:lnTo>
                  <a:lnTo>
                    <a:pt x="358" y="300"/>
                  </a:lnTo>
                  <a:lnTo>
                    <a:pt x="358" y="300"/>
                  </a:lnTo>
                  <a:lnTo>
                    <a:pt x="357" y="301"/>
                  </a:lnTo>
                  <a:lnTo>
                    <a:pt x="356" y="302"/>
                  </a:lnTo>
                  <a:lnTo>
                    <a:pt x="356" y="302"/>
                  </a:lnTo>
                  <a:lnTo>
                    <a:pt x="355" y="303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53" y="305"/>
                  </a:lnTo>
                  <a:lnTo>
                    <a:pt x="352" y="305"/>
                  </a:lnTo>
                  <a:lnTo>
                    <a:pt x="352" y="306"/>
                  </a:lnTo>
                  <a:lnTo>
                    <a:pt x="351" y="307"/>
                  </a:lnTo>
                  <a:lnTo>
                    <a:pt x="350" y="307"/>
                  </a:lnTo>
                  <a:lnTo>
                    <a:pt x="350" y="308"/>
                  </a:lnTo>
                  <a:lnTo>
                    <a:pt x="349" y="309"/>
                  </a:lnTo>
                  <a:lnTo>
                    <a:pt x="348" y="309"/>
                  </a:lnTo>
                  <a:lnTo>
                    <a:pt x="348" y="310"/>
                  </a:lnTo>
                  <a:lnTo>
                    <a:pt x="360" y="322"/>
                  </a:lnTo>
                  <a:lnTo>
                    <a:pt x="361" y="322"/>
                  </a:lnTo>
                  <a:lnTo>
                    <a:pt x="361" y="321"/>
                  </a:lnTo>
                  <a:lnTo>
                    <a:pt x="362" y="320"/>
                  </a:lnTo>
                  <a:lnTo>
                    <a:pt x="363" y="320"/>
                  </a:lnTo>
                  <a:lnTo>
                    <a:pt x="363" y="319"/>
                  </a:lnTo>
                  <a:lnTo>
                    <a:pt x="364" y="319"/>
                  </a:lnTo>
                  <a:lnTo>
                    <a:pt x="364" y="318"/>
                  </a:lnTo>
                  <a:lnTo>
                    <a:pt x="365" y="318"/>
                  </a:lnTo>
                  <a:lnTo>
                    <a:pt x="365" y="317"/>
                  </a:lnTo>
                  <a:lnTo>
                    <a:pt x="366" y="317"/>
                  </a:lnTo>
                  <a:lnTo>
                    <a:pt x="367" y="316"/>
                  </a:lnTo>
                  <a:lnTo>
                    <a:pt x="367" y="315"/>
                  </a:lnTo>
                  <a:lnTo>
                    <a:pt x="368" y="315"/>
                  </a:lnTo>
                  <a:lnTo>
                    <a:pt x="368" y="314"/>
                  </a:lnTo>
                  <a:lnTo>
                    <a:pt x="369" y="314"/>
                  </a:lnTo>
                  <a:lnTo>
                    <a:pt x="370" y="313"/>
                  </a:lnTo>
                  <a:lnTo>
                    <a:pt x="370" y="313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2" y="311"/>
                  </a:lnTo>
                  <a:lnTo>
                    <a:pt x="373" y="311"/>
                  </a:lnTo>
                  <a:lnTo>
                    <a:pt x="361" y="297"/>
                  </a:lnTo>
                  <a:close/>
                  <a:moveTo>
                    <a:pt x="325" y="339"/>
                  </a:moveTo>
                  <a:lnTo>
                    <a:pt x="325" y="339"/>
                  </a:lnTo>
                  <a:lnTo>
                    <a:pt x="325" y="340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3" y="342"/>
                  </a:lnTo>
                  <a:lnTo>
                    <a:pt x="323" y="343"/>
                  </a:lnTo>
                  <a:lnTo>
                    <a:pt x="323" y="344"/>
                  </a:lnTo>
                  <a:lnTo>
                    <a:pt x="322" y="345"/>
                  </a:lnTo>
                  <a:lnTo>
                    <a:pt x="322" y="345"/>
                  </a:lnTo>
                  <a:lnTo>
                    <a:pt x="321" y="346"/>
                  </a:lnTo>
                  <a:lnTo>
                    <a:pt x="321" y="347"/>
                  </a:lnTo>
                  <a:lnTo>
                    <a:pt x="320" y="348"/>
                  </a:lnTo>
                  <a:lnTo>
                    <a:pt x="320" y="349"/>
                  </a:lnTo>
                  <a:lnTo>
                    <a:pt x="320" y="350"/>
                  </a:lnTo>
                  <a:lnTo>
                    <a:pt x="319" y="350"/>
                  </a:lnTo>
                  <a:lnTo>
                    <a:pt x="319" y="351"/>
                  </a:lnTo>
                  <a:lnTo>
                    <a:pt x="318" y="352"/>
                  </a:lnTo>
                  <a:lnTo>
                    <a:pt x="318" y="353"/>
                  </a:lnTo>
                  <a:lnTo>
                    <a:pt x="318" y="354"/>
                  </a:lnTo>
                  <a:lnTo>
                    <a:pt x="317" y="355"/>
                  </a:lnTo>
                  <a:lnTo>
                    <a:pt x="317" y="356"/>
                  </a:lnTo>
                  <a:lnTo>
                    <a:pt x="317" y="356"/>
                  </a:lnTo>
                  <a:lnTo>
                    <a:pt x="333" y="363"/>
                  </a:lnTo>
                  <a:lnTo>
                    <a:pt x="333" y="363"/>
                  </a:lnTo>
                  <a:lnTo>
                    <a:pt x="333" y="362"/>
                  </a:lnTo>
                  <a:lnTo>
                    <a:pt x="334" y="361"/>
                  </a:lnTo>
                  <a:lnTo>
                    <a:pt x="334" y="360"/>
                  </a:lnTo>
                  <a:lnTo>
                    <a:pt x="334" y="360"/>
                  </a:lnTo>
                  <a:lnTo>
                    <a:pt x="335" y="359"/>
                  </a:lnTo>
                  <a:lnTo>
                    <a:pt x="335" y="358"/>
                  </a:lnTo>
                  <a:lnTo>
                    <a:pt x="335" y="357"/>
                  </a:lnTo>
                  <a:lnTo>
                    <a:pt x="336" y="357"/>
                  </a:lnTo>
                  <a:lnTo>
                    <a:pt x="336" y="356"/>
                  </a:lnTo>
                  <a:lnTo>
                    <a:pt x="336" y="355"/>
                  </a:lnTo>
                  <a:lnTo>
                    <a:pt x="337" y="354"/>
                  </a:lnTo>
                  <a:lnTo>
                    <a:pt x="337" y="354"/>
                  </a:lnTo>
                  <a:lnTo>
                    <a:pt x="338" y="353"/>
                  </a:lnTo>
                  <a:lnTo>
                    <a:pt x="338" y="352"/>
                  </a:lnTo>
                  <a:lnTo>
                    <a:pt x="338" y="351"/>
                  </a:lnTo>
                  <a:lnTo>
                    <a:pt x="339" y="351"/>
                  </a:lnTo>
                  <a:lnTo>
                    <a:pt x="339" y="350"/>
                  </a:lnTo>
                  <a:lnTo>
                    <a:pt x="340" y="349"/>
                  </a:lnTo>
                  <a:lnTo>
                    <a:pt x="340" y="349"/>
                  </a:lnTo>
                  <a:lnTo>
                    <a:pt x="340" y="348"/>
                  </a:lnTo>
                  <a:lnTo>
                    <a:pt x="325" y="339"/>
                  </a:lnTo>
                  <a:close/>
                  <a:moveTo>
                    <a:pt x="306" y="392"/>
                  </a:moveTo>
                  <a:lnTo>
                    <a:pt x="306" y="392"/>
                  </a:lnTo>
                  <a:lnTo>
                    <a:pt x="306" y="393"/>
                  </a:lnTo>
                  <a:lnTo>
                    <a:pt x="306" y="394"/>
                  </a:lnTo>
                  <a:lnTo>
                    <a:pt x="306" y="394"/>
                  </a:lnTo>
                  <a:lnTo>
                    <a:pt x="306" y="395"/>
                  </a:lnTo>
                  <a:lnTo>
                    <a:pt x="305" y="396"/>
                  </a:lnTo>
                  <a:lnTo>
                    <a:pt x="305" y="397"/>
                  </a:lnTo>
                  <a:lnTo>
                    <a:pt x="305" y="398"/>
                  </a:lnTo>
                  <a:lnTo>
                    <a:pt x="305" y="399"/>
                  </a:lnTo>
                  <a:lnTo>
                    <a:pt x="305" y="400"/>
                  </a:lnTo>
                  <a:lnTo>
                    <a:pt x="305" y="401"/>
                  </a:lnTo>
                  <a:lnTo>
                    <a:pt x="305" y="402"/>
                  </a:lnTo>
                  <a:lnTo>
                    <a:pt x="305" y="403"/>
                  </a:lnTo>
                  <a:lnTo>
                    <a:pt x="305" y="404"/>
                  </a:lnTo>
                  <a:lnTo>
                    <a:pt x="304" y="405"/>
                  </a:lnTo>
                  <a:lnTo>
                    <a:pt x="304" y="406"/>
                  </a:lnTo>
                  <a:lnTo>
                    <a:pt x="304" y="407"/>
                  </a:lnTo>
                  <a:lnTo>
                    <a:pt x="304" y="408"/>
                  </a:lnTo>
                  <a:lnTo>
                    <a:pt x="304" y="409"/>
                  </a:lnTo>
                  <a:lnTo>
                    <a:pt x="304" y="410"/>
                  </a:lnTo>
                  <a:lnTo>
                    <a:pt x="304" y="410"/>
                  </a:lnTo>
                  <a:lnTo>
                    <a:pt x="322" y="411"/>
                  </a:lnTo>
                  <a:lnTo>
                    <a:pt x="322" y="411"/>
                  </a:lnTo>
                  <a:lnTo>
                    <a:pt x="322" y="410"/>
                  </a:lnTo>
                  <a:lnTo>
                    <a:pt x="322" y="409"/>
                  </a:lnTo>
                  <a:lnTo>
                    <a:pt x="322" y="408"/>
                  </a:lnTo>
                  <a:lnTo>
                    <a:pt x="322" y="407"/>
                  </a:lnTo>
                  <a:lnTo>
                    <a:pt x="322" y="406"/>
                  </a:lnTo>
                  <a:lnTo>
                    <a:pt x="322" y="406"/>
                  </a:lnTo>
                  <a:lnTo>
                    <a:pt x="322" y="405"/>
                  </a:lnTo>
                  <a:lnTo>
                    <a:pt x="322" y="404"/>
                  </a:lnTo>
                  <a:lnTo>
                    <a:pt x="322" y="403"/>
                  </a:lnTo>
                  <a:lnTo>
                    <a:pt x="322" y="402"/>
                  </a:lnTo>
                  <a:lnTo>
                    <a:pt x="323" y="401"/>
                  </a:lnTo>
                  <a:lnTo>
                    <a:pt x="323" y="400"/>
                  </a:lnTo>
                  <a:lnTo>
                    <a:pt x="323" y="400"/>
                  </a:lnTo>
                  <a:lnTo>
                    <a:pt x="323" y="399"/>
                  </a:lnTo>
                  <a:lnTo>
                    <a:pt x="323" y="398"/>
                  </a:lnTo>
                  <a:lnTo>
                    <a:pt x="323" y="397"/>
                  </a:lnTo>
                  <a:lnTo>
                    <a:pt x="323" y="396"/>
                  </a:lnTo>
                  <a:lnTo>
                    <a:pt x="323" y="395"/>
                  </a:lnTo>
                  <a:lnTo>
                    <a:pt x="323" y="395"/>
                  </a:lnTo>
                  <a:lnTo>
                    <a:pt x="306" y="392"/>
                  </a:lnTo>
                  <a:close/>
                  <a:moveTo>
                    <a:pt x="307" y="447"/>
                  </a:moveTo>
                  <a:lnTo>
                    <a:pt x="307" y="447"/>
                  </a:lnTo>
                  <a:lnTo>
                    <a:pt x="307" y="448"/>
                  </a:lnTo>
                  <a:lnTo>
                    <a:pt x="307" y="449"/>
                  </a:lnTo>
                  <a:lnTo>
                    <a:pt x="308" y="450"/>
                  </a:lnTo>
                  <a:lnTo>
                    <a:pt x="308" y="450"/>
                  </a:lnTo>
                  <a:lnTo>
                    <a:pt x="308" y="451"/>
                  </a:lnTo>
                  <a:lnTo>
                    <a:pt x="308" y="452"/>
                  </a:lnTo>
                  <a:lnTo>
                    <a:pt x="308" y="453"/>
                  </a:lnTo>
                  <a:lnTo>
                    <a:pt x="309" y="454"/>
                  </a:lnTo>
                  <a:lnTo>
                    <a:pt x="309" y="455"/>
                  </a:lnTo>
                  <a:lnTo>
                    <a:pt x="309" y="456"/>
                  </a:lnTo>
                  <a:lnTo>
                    <a:pt x="309" y="457"/>
                  </a:lnTo>
                  <a:lnTo>
                    <a:pt x="310" y="458"/>
                  </a:lnTo>
                  <a:lnTo>
                    <a:pt x="310" y="459"/>
                  </a:lnTo>
                  <a:lnTo>
                    <a:pt x="310" y="460"/>
                  </a:lnTo>
                  <a:lnTo>
                    <a:pt x="310" y="461"/>
                  </a:lnTo>
                  <a:lnTo>
                    <a:pt x="311" y="461"/>
                  </a:lnTo>
                  <a:lnTo>
                    <a:pt x="311" y="462"/>
                  </a:lnTo>
                  <a:lnTo>
                    <a:pt x="311" y="463"/>
                  </a:lnTo>
                  <a:lnTo>
                    <a:pt x="312" y="464"/>
                  </a:lnTo>
                  <a:lnTo>
                    <a:pt x="312" y="465"/>
                  </a:lnTo>
                  <a:lnTo>
                    <a:pt x="312" y="465"/>
                  </a:lnTo>
                  <a:lnTo>
                    <a:pt x="329" y="460"/>
                  </a:lnTo>
                  <a:lnTo>
                    <a:pt x="328" y="459"/>
                  </a:lnTo>
                  <a:lnTo>
                    <a:pt x="328" y="459"/>
                  </a:lnTo>
                  <a:lnTo>
                    <a:pt x="328" y="458"/>
                  </a:lnTo>
                  <a:lnTo>
                    <a:pt x="328" y="457"/>
                  </a:lnTo>
                  <a:lnTo>
                    <a:pt x="328" y="456"/>
                  </a:lnTo>
                  <a:lnTo>
                    <a:pt x="327" y="456"/>
                  </a:lnTo>
                  <a:lnTo>
                    <a:pt x="327" y="455"/>
                  </a:lnTo>
                  <a:lnTo>
                    <a:pt x="327" y="454"/>
                  </a:lnTo>
                  <a:lnTo>
                    <a:pt x="327" y="453"/>
                  </a:lnTo>
                  <a:lnTo>
                    <a:pt x="326" y="452"/>
                  </a:lnTo>
                  <a:lnTo>
                    <a:pt x="326" y="452"/>
                  </a:lnTo>
                  <a:lnTo>
                    <a:pt x="326" y="451"/>
                  </a:lnTo>
                  <a:lnTo>
                    <a:pt x="326" y="450"/>
                  </a:lnTo>
                  <a:lnTo>
                    <a:pt x="325" y="449"/>
                  </a:lnTo>
                  <a:lnTo>
                    <a:pt x="325" y="448"/>
                  </a:lnTo>
                  <a:lnTo>
                    <a:pt x="325" y="447"/>
                  </a:lnTo>
                  <a:lnTo>
                    <a:pt x="325" y="447"/>
                  </a:lnTo>
                  <a:lnTo>
                    <a:pt x="325" y="446"/>
                  </a:lnTo>
                  <a:lnTo>
                    <a:pt x="325" y="445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07" y="447"/>
                  </a:lnTo>
                  <a:close/>
                  <a:moveTo>
                    <a:pt x="328" y="499"/>
                  </a:moveTo>
                  <a:lnTo>
                    <a:pt x="328" y="499"/>
                  </a:lnTo>
                  <a:lnTo>
                    <a:pt x="328" y="499"/>
                  </a:lnTo>
                  <a:lnTo>
                    <a:pt x="329" y="500"/>
                  </a:lnTo>
                  <a:lnTo>
                    <a:pt x="329" y="501"/>
                  </a:lnTo>
                  <a:lnTo>
                    <a:pt x="330" y="502"/>
                  </a:lnTo>
                  <a:lnTo>
                    <a:pt x="330" y="502"/>
                  </a:lnTo>
                  <a:lnTo>
                    <a:pt x="331" y="503"/>
                  </a:lnTo>
                  <a:lnTo>
                    <a:pt x="331" y="504"/>
                  </a:lnTo>
                  <a:lnTo>
                    <a:pt x="332" y="505"/>
                  </a:lnTo>
                  <a:lnTo>
                    <a:pt x="332" y="505"/>
                  </a:lnTo>
                  <a:lnTo>
                    <a:pt x="333" y="506"/>
                  </a:lnTo>
                  <a:lnTo>
                    <a:pt x="333" y="507"/>
                  </a:lnTo>
                  <a:lnTo>
                    <a:pt x="334" y="508"/>
                  </a:lnTo>
                  <a:lnTo>
                    <a:pt x="334" y="508"/>
                  </a:lnTo>
                  <a:lnTo>
                    <a:pt x="335" y="509"/>
                  </a:lnTo>
                  <a:lnTo>
                    <a:pt x="336" y="510"/>
                  </a:lnTo>
                  <a:lnTo>
                    <a:pt x="336" y="511"/>
                  </a:lnTo>
                  <a:lnTo>
                    <a:pt x="337" y="511"/>
                  </a:lnTo>
                  <a:lnTo>
                    <a:pt x="337" y="512"/>
                  </a:lnTo>
                  <a:lnTo>
                    <a:pt x="338" y="513"/>
                  </a:lnTo>
                  <a:lnTo>
                    <a:pt x="338" y="514"/>
                  </a:lnTo>
                  <a:lnTo>
                    <a:pt x="339" y="514"/>
                  </a:lnTo>
                  <a:lnTo>
                    <a:pt x="353" y="503"/>
                  </a:lnTo>
                  <a:lnTo>
                    <a:pt x="352" y="502"/>
                  </a:lnTo>
                  <a:lnTo>
                    <a:pt x="352" y="502"/>
                  </a:lnTo>
                  <a:lnTo>
                    <a:pt x="351" y="501"/>
                  </a:lnTo>
                  <a:lnTo>
                    <a:pt x="351" y="500"/>
                  </a:lnTo>
                  <a:lnTo>
                    <a:pt x="350" y="500"/>
                  </a:lnTo>
                  <a:lnTo>
                    <a:pt x="350" y="499"/>
                  </a:lnTo>
                  <a:lnTo>
                    <a:pt x="349" y="499"/>
                  </a:lnTo>
                  <a:lnTo>
                    <a:pt x="349" y="498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7" y="496"/>
                  </a:lnTo>
                  <a:lnTo>
                    <a:pt x="347" y="495"/>
                  </a:lnTo>
                  <a:lnTo>
                    <a:pt x="346" y="495"/>
                  </a:lnTo>
                  <a:lnTo>
                    <a:pt x="346" y="494"/>
                  </a:lnTo>
                  <a:lnTo>
                    <a:pt x="345" y="493"/>
                  </a:lnTo>
                  <a:lnTo>
                    <a:pt x="345" y="493"/>
                  </a:lnTo>
                  <a:lnTo>
                    <a:pt x="344" y="492"/>
                  </a:lnTo>
                  <a:lnTo>
                    <a:pt x="344" y="491"/>
                  </a:lnTo>
                  <a:lnTo>
                    <a:pt x="343" y="491"/>
                  </a:lnTo>
                  <a:lnTo>
                    <a:pt x="343" y="490"/>
                  </a:lnTo>
                  <a:lnTo>
                    <a:pt x="343" y="490"/>
                  </a:lnTo>
                  <a:lnTo>
                    <a:pt x="328" y="499"/>
                  </a:lnTo>
                  <a:close/>
                  <a:moveTo>
                    <a:pt x="366" y="540"/>
                  </a:moveTo>
                  <a:lnTo>
                    <a:pt x="366" y="540"/>
                  </a:lnTo>
                  <a:lnTo>
                    <a:pt x="366" y="540"/>
                  </a:lnTo>
                  <a:lnTo>
                    <a:pt x="367" y="541"/>
                  </a:lnTo>
                  <a:lnTo>
                    <a:pt x="368" y="541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70" y="543"/>
                  </a:lnTo>
                  <a:lnTo>
                    <a:pt x="371" y="543"/>
                  </a:lnTo>
                  <a:lnTo>
                    <a:pt x="372" y="544"/>
                  </a:lnTo>
                  <a:lnTo>
                    <a:pt x="372" y="544"/>
                  </a:lnTo>
                  <a:lnTo>
                    <a:pt x="373" y="545"/>
                  </a:lnTo>
                  <a:lnTo>
                    <a:pt x="374" y="545"/>
                  </a:lnTo>
                  <a:lnTo>
                    <a:pt x="375" y="546"/>
                  </a:lnTo>
                  <a:lnTo>
                    <a:pt x="375" y="546"/>
                  </a:lnTo>
                  <a:lnTo>
                    <a:pt x="376" y="547"/>
                  </a:lnTo>
                  <a:lnTo>
                    <a:pt x="377" y="547"/>
                  </a:lnTo>
                  <a:lnTo>
                    <a:pt x="378" y="548"/>
                  </a:lnTo>
                  <a:lnTo>
                    <a:pt x="379" y="548"/>
                  </a:lnTo>
                  <a:lnTo>
                    <a:pt x="379" y="549"/>
                  </a:lnTo>
                  <a:lnTo>
                    <a:pt x="380" y="549"/>
                  </a:lnTo>
                  <a:lnTo>
                    <a:pt x="381" y="550"/>
                  </a:lnTo>
                  <a:lnTo>
                    <a:pt x="382" y="550"/>
                  </a:lnTo>
                  <a:lnTo>
                    <a:pt x="390" y="535"/>
                  </a:lnTo>
                  <a:lnTo>
                    <a:pt x="390" y="534"/>
                  </a:lnTo>
                  <a:lnTo>
                    <a:pt x="389" y="534"/>
                  </a:lnTo>
                  <a:lnTo>
                    <a:pt x="388" y="534"/>
                  </a:lnTo>
                  <a:lnTo>
                    <a:pt x="388" y="533"/>
                  </a:lnTo>
                  <a:lnTo>
                    <a:pt x="387" y="533"/>
                  </a:lnTo>
                  <a:lnTo>
                    <a:pt x="386" y="532"/>
                  </a:lnTo>
                  <a:lnTo>
                    <a:pt x="385" y="532"/>
                  </a:lnTo>
                  <a:lnTo>
                    <a:pt x="385" y="531"/>
                  </a:lnTo>
                  <a:lnTo>
                    <a:pt x="384" y="531"/>
                  </a:lnTo>
                  <a:lnTo>
                    <a:pt x="383" y="531"/>
                  </a:lnTo>
                  <a:lnTo>
                    <a:pt x="383" y="530"/>
                  </a:lnTo>
                  <a:lnTo>
                    <a:pt x="382" y="530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0" y="528"/>
                  </a:lnTo>
                  <a:lnTo>
                    <a:pt x="379" y="528"/>
                  </a:lnTo>
                  <a:lnTo>
                    <a:pt x="379" y="527"/>
                  </a:lnTo>
                  <a:lnTo>
                    <a:pt x="378" y="527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6" y="526"/>
                  </a:lnTo>
                  <a:lnTo>
                    <a:pt x="366" y="540"/>
                  </a:lnTo>
                  <a:close/>
                  <a:moveTo>
                    <a:pt x="416" y="564"/>
                  </a:moveTo>
                  <a:lnTo>
                    <a:pt x="416" y="564"/>
                  </a:lnTo>
                  <a:lnTo>
                    <a:pt x="416" y="564"/>
                  </a:lnTo>
                  <a:lnTo>
                    <a:pt x="417" y="565"/>
                  </a:lnTo>
                  <a:lnTo>
                    <a:pt x="418" y="565"/>
                  </a:lnTo>
                  <a:lnTo>
                    <a:pt x="419" y="565"/>
                  </a:lnTo>
                  <a:lnTo>
                    <a:pt x="420" y="565"/>
                  </a:lnTo>
                  <a:lnTo>
                    <a:pt x="421" y="566"/>
                  </a:lnTo>
                  <a:lnTo>
                    <a:pt x="422" y="566"/>
                  </a:lnTo>
                  <a:lnTo>
                    <a:pt x="423" y="566"/>
                  </a:lnTo>
                  <a:lnTo>
                    <a:pt x="424" y="566"/>
                  </a:lnTo>
                  <a:lnTo>
                    <a:pt x="424" y="566"/>
                  </a:lnTo>
                  <a:lnTo>
                    <a:pt x="425" y="567"/>
                  </a:lnTo>
                  <a:lnTo>
                    <a:pt x="426" y="567"/>
                  </a:lnTo>
                  <a:lnTo>
                    <a:pt x="427" y="567"/>
                  </a:lnTo>
                  <a:lnTo>
                    <a:pt x="428" y="567"/>
                  </a:lnTo>
                  <a:lnTo>
                    <a:pt x="429" y="567"/>
                  </a:lnTo>
                  <a:lnTo>
                    <a:pt x="430" y="568"/>
                  </a:lnTo>
                  <a:lnTo>
                    <a:pt x="431" y="568"/>
                  </a:lnTo>
                  <a:lnTo>
                    <a:pt x="432" y="568"/>
                  </a:lnTo>
                  <a:lnTo>
                    <a:pt x="433" y="568"/>
                  </a:lnTo>
                  <a:lnTo>
                    <a:pt x="434" y="568"/>
                  </a:lnTo>
                  <a:lnTo>
                    <a:pt x="434" y="568"/>
                  </a:lnTo>
                  <a:lnTo>
                    <a:pt x="437" y="551"/>
                  </a:lnTo>
                  <a:lnTo>
                    <a:pt x="437" y="551"/>
                  </a:lnTo>
                  <a:lnTo>
                    <a:pt x="436" y="551"/>
                  </a:lnTo>
                  <a:lnTo>
                    <a:pt x="435" y="551"/>
                  </a:lnTo>
                  <a:lnTo>
                    <a:pt x="434" y="550"/>
                  </a:lnTo>
                  <a:lnTo>
                    <a:pt x="433" y="550"/>
                  </a:lnTo>
                  <a:lnTo>
                    <a:pt x="432" y="550"/>
                  </a:lnTo>
                  <a:lnTo>
                    <a:pt x="431" y="550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29" y="549"/>
                  </a:lnTo>
                  <a:lnTo>
                    <a:pt x="428" y="549"/>
                  </a:lnTo>
                  <a:lnTo>
                    <a:pt x="427" y="549"/>
                  </a:lnTo>
                  <a:lnTo>
                    <a:pt x="427" y="549"/>
                  </a:lnTo>
                  <a:lnTo>
                    <a:pt x="426" y="549"/>
                  </a:lnTo>
                  <a:lnTo>
                    <a:pt x="425" y="548"/>
                  </a:lnTo>
                  <a:lnTo>
                    <a:pt x="424" y="548"/>
                  </a:lnTo>
                  <a:lnTo>
                    <a:pt x="423" y="548"/>
                  </a:lnTo>
                  <a:lnTo>
                    <a:pt x="422" y="548"/>
                  </a:lnTo>
                  <a:lnTo>
                    <a:pt x="422" y="548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16" y="564"/>
                  </a:lnTo>
                  <a:close/>
                  <a:moveTo>
                    <a:pt x="471" y="569"/>
                  </a:moveTo>
                  <a:lnTo>
                    <a:pt x="471" y="569"/>
                  </a:lnTo>
                  <a:lnTo>
                    <a:pt x="472" y="569"/>
                  </a:lnTo>
                  <a:lnTo>
                    <a:pt x="473" y="569"/>
                  </a:lnTo>
                  <a:lnTo>
                    <a:pt x="474" y="569"/>
                  </a:lnTo>
                  <a:lnTo>
                    <a:pt x="475" y="569"/>
                  </a:lnTo>
                  <a:lnTo>
                    <a:pt x="476" y="569"/>
                  </a:lnTo>
                  <a:lnTo>
                    <a:pt x="477" y="569"/>
                  </a:lnTo>
                  <a:lnTo>
                    <a:pt x="478" y="569"/>
                  </a:lnTo>
                  <a:lnTo>
                    <a:pt x="479" y="568"/>
                  </a:lnTo>
                  <a:lnTo>
                    <a:pt x="480" y="568"/>
                  </a:lnTo>
                  <a:lnTo>
                    <a:pt x="480" y="568"/>
                  </a:lnTo>
                  <a:lnTo>
                    <a:pt x="481" y="568"/>
                  </a:lnTo>
                  <a:lnTo>
                    <a:pt x="482" y="568"/>
                  </a:lnTo>
                  <a:lnTo>
                    <a:pt x="483" y="568"/>
                  </a:lnTo>
                  <a:lnTo>
                    <a:pt x="484" y="568"/>
                  </a:lnTo>
                  <a:lnTo>
                    <a:pt x="485" y="567"/>
                  </a:lnTo>
                  <a:lnTo>
                    <a:pt x="486" y="567"/>
                  </a:lnTo>
                  <a:lnTo>
                    <a:pt x="487" y="567"/>
                  </a:lnTo>
                  <a:lnTo>
                    <a:pt x="488" y="567"/>
                  </a:lnTo>
                  <a:lnTo>
                    <a:pt x="489" y="567"/>
                  </a:lnTo>
                  <a:lnTo>
                    <a:pt x="490" y="566"/>
                  </a:lnTo>
                  <a:lnTo>
                    <a:pt x="490" y="566"/>
                  </a:lnTo>
                  <a:lnTo>
                    <a:pt x="486" y="549"/>
                  </a:lnTo>
                  <a:lnTo>
                    <a:pt x="486" y="549"/>
                  </a:lnTo>
                  <a:lnTo>
                    <a:pt x="485" y="549"/>
                  </a:lnTo>
                  <a:lnTo>
                    <a:pt x="485" y="550"/>
                  </a:lnTo>
                  <a:lnTo>
                    <a:pt x="484" y="550"/>
                  </a:lnTo>
                  <a:lnTo>
                    <a:pt x="483" y="550"/>
                  </a:lnTo>
                  <a:lnTo>
                    <a:pt x="482" y="550"/>
                  </a:lnTo>
                  <a:lnTo>
                    <a:pt x="481" y="550"/>
                  </a:lnTo>
                  <a:lnTo>
                    <a:pt x="480" y="550"/>
                  </a:lnTo>
                  <a:lnTo>
                    <a:pt x="479" y="551"/>
                  </a:lnTo>
                  <a:lnTo>
                    <a:pt x="479" y="551"/>
                  </a:lnTo>
                  <a:lnTo>
                    <a:pt x="478" y="551"/>
                  </a:lnTo>
                  <a:lnTo>
                    <a:pt x="477" y="551"/>
                  </a:lnTo>
                  <a:lnTo>
                    <a:pt x="476" y="551"/>
                  </a:lnTo>
                  <a:lnTo>
                    <a:pt x="475" y="551"/>
                  </a:lnTo>
                  <a:lnTo>
                    <a:pt x="474" y="551"/>
                  </a:lnTo>
                  <a:lnTo>
                    <a:pt x="474" y="551"/>
                  </a:lnTo>
                  <a:lnTo>
                    <a:pt x="473" y="551"/>
                  </a:lnTo>
                  <a:lnTo>
                    <a:pt x="472" y="552"/>
                  </a:lnTo>
                  <a:lnTo>
                    <a:pt x="471" y="552"/>
                  </a:lnTo>
                  <a:lnTo>
                    <a:pt x="470" y="552"/>
                  </a:lnTo>
                  <a:lnTo>
                    <a:pt x="470" y="552"/>
                  </a:lnTo>
                  <a:lnTo>
                    <a:pt x="471" y="569"/>
                  </a:lnTo>
                  <a:close/>
                  <a:moveTo>
                    <a:pt x="525" y="554"/>
                  </a:moveTo>
                  <a:lnTo>
                    <a:pt x="525" y="554"/>
                  </a:lnTo>
                  <a:lnTo>
                    <a:pt x="525" y="554"/>
                  </a:lnTo>
                  <a:lnTo>
                    <a:pt x="526" y="554"/>
                  </a:lnTo>
                  <a:lnTo>
                    <a:pt x="527" y="553"/>
                  </a:lnTo>
                  <a:lnTo>
                    <a:pt x="528" y="553"/>
                  </a:lnTo>
                  <a:lnTo>
                    <a:pt x="529" y="552"/>
                  </a:lnTo>
                  <a:lnTo>
                    <a:pt x="529" y="552"/>
                  </a:lnTo>
                  <a:lnTo>
                    <a:pt x="530" y="551"/>
                  </a:lnTo>
                  <a:lnTo>
                    <a:pt x="531" y="551"/>
                  </a:lnTo>
                  <a:lnTo>
                    <a:pt x="532" y="551"/>
                  </a:lnTo>
                  <a:lnTo>
                    <a:pt x="533" y="550"/>
                  </a:lnTo>
                  <a:lnTo>
                    <a:pt x="533" y="550"/>
                  </a:lnTo>
                  <a:lnTo>
                    <a:pt x="534" y="549"/>
                  </a:lnTo>
                  <a:lnTo>
                    <a:pt x="535" y="549"/>
                  </a:lnTo>
                  <a:lnTo>
                    <a:pt x="536" y="548"/>
                  </a:lnTo>
                  <a:lnTo>
                    <a:pt x="537" y="548"/>
                  </a:lnTo>
                  <a:lnTo>
                    <a:pt x="537" y="547"/>
                  </a:lnTo>
                  <a:lnTo>
                    <a:pt x="538" y="547"/>
                  </a:lnTo>
                  <a:lnTo>
                    <a:pt x="539" y="546"/>
                  </a:lnTo>
                  <a:lnTo>
                    <a:pt x="540" y="546"/>
                  </a:lnTo>
                  <a:lnTo>
                    <a:pt x="540" y="545"/>
                  </a:lnTo>
                  <a:lnTo>
                    <a:pt x="541" y="545"/>
                  </a:lnTo>
                  <a:lnTo>
                    <a:pt x="532" y="530"/>
                  </a:lnTo>
                  <a:lnTo>
                    <a:pt x="531" y="531"/>
                  </a:lnTo>
                  <a:lnTo>
                    <a:pt x="530" y="531"/>
                  </a:lnTo>
                  <a:lnTo>
                    <a:pt x="530" y="531"/>
                  </a:lnTo>
                  <a:lnTo>
                    <a:pt x="529" y="532"/>
                  </a:lnTo>
                  <a:lnTo>
                    <a:pt x="528" y="532"/>
                  </a:lnTo>
                  <a:lnTo>
                    <a:pt x="527" y="533"/>
                  </a:lnTo>
                  <a:lnTo>
                    <a:pt x="527" y="533"/>
                  </a:lnTo>
                  <a:lnTo>
                    <a:pt x="526" y="534"/>
                  </a:lnTo>
                  <a:lnTo>
                    <a:pt x="525" y="534"/>
                  </a:lnTo>
                  <a:lnTo>
                    <a:pt x="525" y="534"/>
                  </a:lnTo>
                  <a:lnTo>
                    <a:pt x="524" y="535"/>
                  </a:lnTo>
                  <a:lnTo>
                    <a:pt x="523" y="535"/>
                  </a:lnTo>
                  <a:lnTo>
                    <a:pt x="522" y="536"/>
                  </a:lnTo>
                  <a:lnTo>
                    <a:pt x="522" y="536"/>
                  </a:lnTo>
                  <a:lnTo>
                    <a:pt x="521" y="536"/>
                  </a:lnTo>
                  <a:lnTo>
                    <a:pt x="520" y="537"/>
                  </a:lnTo>
                  <a:lnTo>
                    <a:pt x="520" y="537"/>
                  </a:lnTo>
                  <a:lnTo>
                    <a:pt x="519" y="538"/>
                  </a:lnTo>
                  <a:lnTo>
                    <a:pt x="518" y="538"/>
                  </a:lnTo>
                  <a:lnTo>
                    <a:pt x="517" y="538"/>
                  </a:lnTo>
                  <a:lnTo>
                    <a:pt x="517" y="538"/>
                  </a:lnTo>
                  <a:lnTo>
                    <a:pt x="525" y="554"/>
                  </a:lnTo>
                  <a:close/>
                  <a:moveTo>
                    <a:pt x="570" y="521"/>
                  </a:moveTo>
                  <a:lnTo>
                    <a:pt x="570" y="521"/>
                  </a:lnTo>
                  <a:lnTo>
                    <a:pt x="570" y="520"/>
                  </a:lnTo>
                  <a:lnTo>
                    <a:pt x="570" y="520"/>
                  </a:lnTo>
                  <a:lnTo>
                    <a:pt x="571" y="519"/>
                  </a:lnTo>
                  <a:lnTo>
                    <a:pt x="572" y="518"/>
                  </a:lnTo>
                  <a:lnTo>
                    <a:pt x="572" y="518"/>
                  </a:lnTo>
                  <a:lnTo>
                    <a:pt x="573" y="517"/>
                  </a:lnTo>
                  <a:lnTo>
                    <a:pt x="574" y="516"/>
                  </a:lnTo>
                  <a:lnTo>
                    <a:pt x="574" y="516"/>
                  </a:lnTo>
                  <a:lnTo>
                    <a:pt x="575" y="515"/>
                  </a:lnTo>
                  <a:lnTo>
                    <a:pt x="575" y="514"/>
                  </a:lnTo>
                  <a:lnTo>
                    <a:pt x="576" y="514"/>
                  </a:lnTo>
                  <a:lnTo>
                    <a:pt x="576" y="513"/>
                  </a:lnTo>
                  <a:lnTo>
                    <a:pt x="577" y="512"/>
                  </a:lnTo>
                  <a:lnTo>
                    <a:pt x="578" y="511"/>
                  </a:lnTo>
                  <a:lnTo>
                    <a:pt x="578" y="511"/>
                  </a:lnTo>
                  <a:lnTo>
                    <a:pt x="579" y="510"/>
                  </a:lnTo>
                  <a:lnTo>
                    <a:pt x="579" y="509"/>
                  </a:lnTo>
                  <a:lnTo>
                    <a:pt x="580" y="508"/>
                  </a:lnTo>
                  <a:lnTo>
                    <a:pt x="580" y="508"/>
                  </a:lnTo>
                  <a:lnTo>
                    <a:pt x="581" y="507"/>
                  </a:lnTo>
                  <a:lnTo>
                    <a:pt x="581" y="506"/>
                  </a:lnTo>
                  <a:lnTo>
                    <a:pt x="567" y="496"/>
                  </a:lnTo>
                  <a:lnTo>
                    <a:pt x="567" y="497"/>
                  </a:lnTo>
                  <a:lnTo>
                    <a:pt x="566" y="497"/>
                  </a:lnTo>
                  <a:lnTo>
                    <a:pt x="566" y="498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4" y="500"/>
                  </a:lnTo>
                  <a:lnTo>
                    <a:pt x="564" y="500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2" y="502"/>
                  </a:lnTo>
                  <a:lnTo>
                    <a:pt x="562" y="503"/>
                  </a:lnTo>
                  <a:lnTo>
                    <a:pt x="561" y="504"/>
                  </a:lnTo>
                  <a:lnTo>
                    <a:pt x="561" y="504"/>
                  </a:lnTo>
                  <a:lnTo>
                    <a:pt x="560" y="505"/>
                  </a:lnTo>
                  <a:lnTo>
                    <a:pt x="560" y="505"/>
                  </a:lnTo>
                  <a:lnTo>
                    <a:pt x="559" y="506"/>
                  </a:lnTo>
                  <a:lnTo>
                    <a:pt x="559" y="507"/>
                  </a:lnTo>
                  <a:lnTo>
                    <a:pt x="558" y="507"/>
                  </a:lnTo>
                  <a:lnTo>
                    <a:pt x="557" y="508"/>
                  </a:lnTo>
                  <a:lnTo>
                    <a:pt x="557" y="509"/>
                  </a:lnTo>
                  <a:lnTo>
                    <a:pt x="557" y="509"/>
                  </a:lnTo>
                  <a:lnTo>
                    <a:pt x="570" y="521"/>
                  </a:lnTo>
                  <a:close/>
                  <a:moveTo>
                    <a:pt x="599" y="474"/>
                  </a:moveTo>
                  <a:lnTo>
                    <a:pt x="599" y="474"/>
                  </a:lnTo>
                  <a:lnTo>
                    <a:pt x="600" y="473"/>
                  </a:lnTo>
                  <a:lnTo>
                    <a:pt x="600" y="472"/>
                  </a:lnTo>
                  <a:lnTo>
                    <a:pt x="600" y="471"/>
                  </a:lnTo>
                  <a:lnTo>
                    <a:pt x="601" y="470"/>
                  </a:lnTo>
                  <a:lnTo>
                    <a:pt x="601" y="469"/>
                  </a:lnTo>
                  <a:lnTo>
                    <a:pt x="601" y="469"/>
                  </a:lnTo>
                  <a:lnTo>
                    <a:pt x="602" y="468"/>
                  </a:lnTo>
                  <a:lnTo>
                    <a:pt x="602" y="467"/>
                  </a:lnTo>
                  <a:lnTo>
                    <a:pt x="602" y="466"/>
                  </a:lnTo>
                  <a:lnTo>
                    <a:pt x="603" y="465"/>
                  </a:lnTo>
                  <a:lnTo>
                    <a:pt x="603" y="464"/>
                  </a:lnTo>
                  <a:lnTo>
                    <a:pt x="603" y="463"/>
                  </a:lnTo>
                  <a:lnTo>
                    <a:pt x="603" y="462"/>
                  </a:lnTo>
                  <a:lnTo>
                    <a:pt x="604" y="461"/>
                  </a:lnTo>
                  <a:lnTo>
                    <a:pt x="604" y="461"/>
                  </a:lnTo>
                  <a:lnTo>
                    <a:pt x="604" y="460"/>
                  </a:lnTo>
                  <a:lnTo>
                    <a:pt x="604" y="459"/>
                  </a:lnTo>
                  <a:lnTo>
                    <a:pt x="605" y="458"/>
                  </a:lnTo>
                  <a:lnTo>
                    <a:pt x="605" y="457"/>
                  </a:lnTo>
                  <a:lnTo>
                    <a:pt x="605" y="456"/>
                  </a:lnTo>
                  <a:lnTo>
                    <a:pt x="605" y="456"/>
                  </a:lnTo>
                  <a:lnTo>
                    <a:pt x="588" y="451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8" y="453"/>
                  </a:lnTo>
                  <a:lnTo>
                    <a:pt x="588" y="454"/>
                  </a:lnTo>
                  <a:lnTo>
                    <a:pt x="587" y="455"/>
                  </a:lnTo>
                  <a:lnTo>
                    <a:pt x="587" y="456"/>
                  </a:lnTo>
                  <a:lnTo>
                    <a:pt x="587" y="456"/>
                  </a:lnTo>
                  <a:lnTo>
                    <a:pt x="587" y="457"/>
                  </a:lnTo>
                  <a:lnTo>
                    <a:pt x="586" y="458"/>
                  </a:lnTo>
                  <a:lnTo>
                    <a:pt x="586" y="459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5" y="461"/>
                  </a:lnTo>
                  <a:lnTo>
                    <a:pt x="585" y="462"/>
                  </a:lnTo>
                  <a:lnTo>
                    <a:pt x="585" y="463"/>
                  </a:lnTo>
                  <a:lnTo>
                    <a:pt x="584" y="463"/>
                  </a:lnTo>
                  <a:lnTo>
                    <a:pt x="584" y="464"/>
                  </a:lnTo>
                  <a:lnTo>
                    <a:pt x="584" y="465"/>
                  </a:lnTo>
                  <a:lnTo>
                    <a:pt x="584" y="466"/>
                  </a:lnTo>
                  <a:lnTo>
                    <a:pt x="583" y="467"/>
                  </a:lnTo>
                  <a:lnTo>
                    <a:pt x="583" y="467"/>
                  </a:lnTo>
                  <a:lnTo>
                    <a:pt x="599" y="474"/>
                  </a:lnTo>
                  <a:close/>
                  <a:moveTo>
                    <a:pt x="610" y="419"/>
                  </a:moveTo>
                  <a:lnTo>
                    <a:pt x="610" y="419"/>
                  </a:lnTo>
                  <a:lnTo>
                    <a:pt x="610" y="419"/>
                  </a:lnTo>
                  <a:lnTo>
                    <a:pt x="610" y="418"/>
                  </a:lnTo>
                  <a:lnTo>
                    <a:pt x="610" y="417"/>
                  </a:lnTo>
                  <a:lnTo>
                    <a:pt x="610" y="416"/>
                  </a:lnTo>
                  <a:lnTo>
                    <a:pt x="610" y="415"/>
                  </a:lnTo>
                  <a:lnTo>
                    <a:pt x="610" y="414"/>
                  </a:lnTo>
                  <a:lnTo>
                    <a:pt x="610" y="413"/>
                  </a:lnTo>
                  <a:lnTo>
                    <a:pt x="610" y="412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09"/>
                  </a:lnTo>
                  <a:lnTo>
                    <a:pt x="610" y="408"/>
                  </a:lnTo>
                  <a:lnTo>
                    <a:pt x="610" y="407"/>
                  </a:lnTo>
                  <a:lnTo>
                    <a:pt x="610" y="406"/>
                  </a:lnTo>
                  <a:lnTo>
                    <a:pt x="610" y="405"/>
                  </a:lnTo>
                  <a:lnTo>
                    <a:pt x="610" y="404"/>
                  </a:lnTo>
                  <a:lnTo>
                    <a:pt x="610" y="403"/>
                  </a:lnTo>
                  <a:lnTo>
                    <a:pt x="610" y="402"/>
                  </a:lnTo>
                  <a:lnTo>
                    <a:pt x="609" y="401"/>
                  </a:lnTo>
                  <a:lnTo>
                    <a:pt x="609" y="400"/>
                  </a:lnTo>
                  <a:lnTo>
                    <a:pt x="592" y="402"/>
                  </a:lnTo>
                  <a:lnTo>
                    <a:pt x="592" y="403"/>
                  </a:lnTo>
                  <a:lnTo>
                    <a:pt x="592" y="404"/>
                  </a:lnTo>
                  <a:lnTo>
                    <a:pt x="592" y="405"/>
                  </a:lnTo>
                  <a:lnTo>
                    <a:pt x="592" y="406"/>
                  </a:lnTo>
                  <a:lnTo>
                    <a:pt x="592" y="406"/>
                  </a:lnTo>
                  <a:lnTo>
                    <a:pt x="592" y="407"/>
                  </a:lnTo>
                  <a:lnTo>
                    <a:pt x="592" y="408"/>
                  </a:lnTo>
                  <a:lnTo>
                    <a:pt x="592" y="409"/>
                  </a:lnTo>
                  <a:lnTo>
                    <a:pt x="592" y="410"/>
                  </a:lnTo>
                  <a:lnTo>
                    <a:pt x="593" y="411"/>
                  </a:lnTo>
                  <a:lnTo>
                    <a:pt x="593" y="412"/>
                  </a:lnTo>
                  <a:lnTo>
                    <a:pt x="593" y="412"/>
                  </a:lnTo>
                  <a:lnTo>
                    <a:pt x="593" y="413"/>
                  </a:lnTo>
                  <a:lnTo>
                    <a:pt x="593" y="414"/>
                  </a:lnTo>
                  <a:lnTo>
                    <a:pt x="593" y="415"/>
                  </a:lnTo>
                  <a:lnTo>
                    <a:pt x="593" y="416"/>
                  </a:lnTo>
                  <a:lnTo>
                    <a:pt x="593" y="417"/>
                  </a:lnTo>
                  <a:lnTo>
                    <a:pt x="593" y="418"/>
                  </a:lnTo>
                  <a:lnTo>
                    <a:pt x="593" y="419"/>
                  </a:lnTo>
                  <a:lnTo>
                    <a:pt x="593" y="419"/>
                  </a:lnTo>
                  <a:lnTo>
                    <a:pt x="610" y="419"/>
                  </a:lnTo>
                  <a:close/>
                  <a:moveTo>
                    <a:pt x="601" y="364"/>
                  </a:moveTo>
                  <a:lnTo>
                    <a:pt x="601" y="364"/>
                  </a:lnTo>
                  <a:lnTo>
                    <a:pt x="601" y="363"/>
                  </a:lnTo>
                  <a:lnTo>
                    <a:pt x="600" y="362"/>
                  </a:lnTo>
                  <a:lnTo>
                    <a:pt x="600" y="362"/>
                  </a:lnTo>
                  <a:lnTo>
                    <a:pt x="600" y="361"/>
                  </a:lnTo>
                  <a:lnTo>
                    <a:pt x="599" y="360"/>
                  </a:lnTo>
                  <a:lnTo>
                    <a:pt x="599" y="359"/>
                  </a:lnTo>
                  <a:lnTo>
                    <a:pt x="599" y="358"/>
                  </a:lnTo>
                  <a:lnTo>
                    <a:pt x="598" y="357"/>
                  </a:lnTo>
                  <a:lnTo>
                    <a:pt x="598" y="356"/>
                  </a:lnTo>
                  <a:lnTo>
                    <a:pt x="598" y="356"/>
                  </a:lnTo>
                  <a:lnTo>
                    <a:pt x="597" y="355"/>
                  </a:lnTo>
                  <a:lnTo>
                    <a:pt x="597" y="354"/>
                  </a:lnTo>
                  <a:lnTo>
                    <a:pt x="596" y="353"/>
                  </a:lnTo>
                  <a:lnTo>
                    <a:pt x="596" y="352"/>
                  </a:lnTo>
                  <a:lnTo>
                    <a:pt x="596" y="351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4" y="349"/>
                  </a:lnTo>
                  <a:lnTo>
                    <a:pt x="594" y="348"/>
                  </a:lnTo>
                  <a:lnTo>
                    <a:pt x="594" y="347"/>
                  </a:lnTo>
                  <a:lnTo>
                    <a:pt x="593" y="347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6"/>
                  </a:lnTo>
                  <a:lnTo>
                    <a:pt x="579" y="357"/>
                  </a:lnTo>
                  <a:lnTo>
                    <a:pt x="579" y="357"/>
                  </a:lnTo>
                  <a:lnTo>
                    <a:pt x="579" y="358"/>
                  </a:lnTo>
                  <a:lnTo>
                    <a:pt x="580" y="359"/>
                  </a:lnTo>
                  <a:lnTo>
                    <a:pt x="580" y="360"/>
                  </a:lnTo>
                  <a:lnTo>
                    <a:pt x="580" y="360"/>
                  </a:lnTo>
                  <a:lnTo>
                    <a:pt x="581" y="361"/>
                  </a:lnTo>
                  <a:lnTo>
                    <a:pt x="581" y="362"/>
                  </a:lnTo>
                  <a:lnTo>
                    <a:pt x="581" y="363"/>
                  </a:lnTo>
                  <a:lnTo>
                    <a:pt x="582" y="363"/>
                  </a:lnTo>
                  <a:lnTo>
                    <a:pt x="582" y="364"/>
                  </a:lnTo>
                  <a:lnTo>
                    <a:pt x="582" y="365"/>
                  </a:lnTo>
                  <a:lnTo>
                    <a:pt x="583" y="366"/>
                  </a:lnTo>
                  <a:lnTo>
                    <a:pt x="583" y="366"/>
                  </a:lnTo>
                  <a:lnTo>
                    <a:pt x="583" y="367"/>
                  </a:lnTo>
                  <a:lnTo>
                    <a:pt x="584" y="368"/>
                  </a:lnTo>
                  <a:lnTo>
                    <a:pt x="584" y="369"/>
                  </a:lnTo>
                  <a:lnTo>
                    <a:pt x="584" y="369"/>
                  </a:lnTo>
                  <a:lnTo>
                    <a:pt x="584" y="370"/>
                  </a:lnTo>
                  <a:lnTo>
                    <a:pt x="601" y="364"/>
                  </a:lnTo>
                  <a:close/>
                  <a:moveTo>
                    <a:pt x="573" y="316"/>
                  </a:moveTo>
                  <a:lnTo>
                    <a:pt x="573" y="316"/>
                  </a:lnTo>
                  <a:lnTo>
                    <a:pt x="572" y="316"/>
                  </a:lnTo>
                  <a:lnTo>
                    <a:pt x="572" y="315"/>
                  </a:lnTo>
                  <a:lnTo>
                    <a:pt x="571" y="315"/>
                  </a:lnTo>
                  <a:lnTo>
                    <a:pt x="570" y="314"/>
                  </a:lnTo>
                  <a:lnTo>
                    <a:pt x="570" y="313"/>
                  </a:lnTo>
                  <a:lnTo>
                    <a:pt x="569" y="313"/>
                  </a:lnTo>
                  <a:lnTo>
                    <a:pt x="569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7" y="310"/>
                  </a:lnTo>
                  <a:lnTo>
                    <a:pt x="566" y="309"/>
                  </a:lnTo>
                  <a:lnTo>
                    <a:pt x="565" y="309"/>
                  </a:lnTo>
                  <a:lnTo>
                    <a:pt x="565" y="308"/>
                  </a:lnTo>
                  <a:lnTo>
                    <a:pt x="564" y="307"/>
                  </a:lnTo>
                  <a:lnTo>
                    <a:pt x="563" y="307"/>
                  </a:lnTo>
                  <a:lnTo>
                    <a:pt x="563" y="306"/>
                  </a:lnTo>
                  <a:lnTo>
                    <a:pt x="562" y="305"/>
                  </a:lnTo>
                  <a:lnTo>
                    <a:pt x="561" y="305"/>
                  </a:lnTo>
                  <a:lnTo>
                    <a:pt x="561" y="304"/>
                  </a:lnTo>
                  <a:lnTo>
                    <a:pt x="560" y="304"/>
                  </a:lnTo>
                  <a:lnTo>
                    <a:pt x="559" y="303"/>
                  </a:lnTo>
                  <a:lnTo>
                    <a:pt x="548" y="316"/>
                  </a:lnTo>
                  <a:lnTo>
                    <a:pt x="548" y="317"/>
                  </a:lnTo>
                  <a:lnTo>
                    <a:pt x="549" y="317"/>
                  </a:lnTo>
                  <a:lnTo>
                    <a:pt x="549" y="318"/>
                  </a:lnTo>
                  <a:lnTo>
                    <a:pt x="550" y="318"/>
                  </a:lnTo>
                  <a:lnTo>
                    <a:pt x="551" y="319"/>
                  </a:lnTo>
                  <a:lnTo>
                    <a:pt x="551" y="319"/>
                  </a:lnTo>
                  <a:lnTo>
                    <a:pt x="552" y="320"/>
                  </a:lnTo>
                  <a:lnTo>
                    <a:pt x="552" y="320"/>
                  </a:lnTo>
                  <a:lnTo>
                    <a:pt x="553" y="321"/>
                  </a:lnTo>
                  <a:lnTo>
                    <a:pt x="554" y="322"/>
                  </a:lnTo>
                  <a:lnTo>
                    <a:pt x="554" y="322"/>
                  </a:lnTo>
                  <a:lnTo>
                    <a:pt x="555" y="323"/>
                  </a:lnTo>
                  <a:lnTo>
                    <a:pt x="555" y="323"/>
                  </a:lnTo>
                  <a:lnTo>
                    <a:pt x="556" y="324"/>
                  </a:lnTo>
                  <a:lnTo>
                    <a:pt x="556" y="325"/>
                  </a:lnTo>
                  <a:lnTo>
                    <a:pt x="557" y="325"/>
                  </a:lnTo>
                  <a:lnTo>
                    <a:pt x="557" y="326"/>
                  </a:lnTo>
                  <a:lnTo>
                    <a:pt x="558" y="326"/>
                  </a:lnTo>
                  <a:lnTo>
                    <a:pt x="559" y="327"/>
                  </a:lnTo>
                  <a:lnTo>
                    <a:pt x="559" y="328"/>
                  </a:lnTo>
                  <a:lnTo>
                    <a:pt x="559" y="328"/>
                  </a:lnTo>
                  <a:lnTo>
                    <a:pt x="573" y="316"/>
                  </a:lnTo>
                  <a:close/>
                  <a:moveTo>
                    <a:pt x="529" y="282"/>
                  </a:moveTo>
                  <a:lnTo>
                    <a:pt x="529" y="282"/>
                  </a:lnTo>
                  <a:lnTo>
                    <a:pt x="529" y="281"/>
                  </a:lnTo>
                  <a:lnTo>
                    <a:pt x="528" y="281"/>
                  </a:lnTo>
                  <a:lnTo>
                    <a:pt x="527" y="280"/>
                  </a:lnTo>
                  <a:lnTo>
                    <a:pt x="526" y="280"/>
                  </a:lnTo>
                  <a:lnTo>
                    <a:pt x="525" y="280"/>
                  </a:lnTo>
                  <a:lnTo>
                    <a:pt x="524" y="279"/>
                  </a:lnTo>
                  <a:lnTo>
                    <a:pt x="524" y="279"/>
                  </a:lnTo>
                  <a:lnTo>
                    <a:pt x="523" y="278"/>
                  </a:lnTo>
                  <a:lnTo>
                    <a:pt x="522" y="278"/>
                  </a:lnTo>
                  <a:lnTo>
                    <a:pt x="521" y="278"/>
                  </a:lnTo>
                  <a:lnTo>
                    <a:pt x="520" y="277"/>
                  </a:lnTo>
                  <a:lnTo>
                    <a:pt x="519" y="277"/>
                  </a:lnTo>
                  <a:lnTo>
                    <a:pt x="518" y="277"/>
                  </a:lnTo>
                  <a:lnTo>
                    <a:pt x="518" y="276"/>
                  </a:lnTo>
                  <a:lnTo>
                    <a:pt x="517" y="276"/>
                  </a:lnTo>
                  <a:lnTo>
                    <a:pt x="516" y="275"/>
                  </a:lnTo>
                  <a:lnTo>
                    <a:pt x="515" y="275"/>
                  </a:lnTo>
                  <a:lnTo>
                    <a:pt x="514" y="275"/>
                  </a:lnTo>
                  <a:lnTo>
                    <a:pt x="513" y="274"/>
                  </a:lnTo>
                  <a:lnTo>
                    <a:pt x="512" y="274"/>
                  </a:lnTo>
                  <a:lnTo>
                    <a:pt x="512" y="274"/>
                  </a:lnTo>
                  <a:lnTo>
                    <a:pt x="506" y="290"/>
                  </a:lnTo>
                  <a:lnTo>
                    <a:pt x="506" y="290"/>
                  </a:lnTo>
                  <a:lnTo>
                    <a:pt x="507" y="291"/>
                  </a:lnTo>
                  <a:lnTo>
                    <a:pt x="508" y="291"/>
                  </a:lnTo>
                  <a:lnTo>
                    <a:pt x="508" y="291"/>
                  </a:lnTo>
                  <a:lnTo>
                    <a:pt x="509" y="292"/>
                  </a:lnTo>
                  <a:lnTo>
                    <a:pt x="510" y="292"/>
                  </a:lnTo>
                  <a:lnTo>
                    <a:pt x="511" y="292"/>
                  </a:lnTo>
                  <a:lnTo>
                    <a:pt x="511" y="293"/>
                  </a:lnTo>
                  <a:lnTo>
                    <a:pt x="512" y="293"/>
                  </a:lnTo>
                  <a:lnTo>
                    <a:pt x="513" y="293"/>
                  </a:lnTo>
                  <a:lnTo>
                    <a:pt x="514" y="294"/>
                  </a:lnTo>
                  <a:lnTo>
                    <a:pt x="514" y="294"/>
                  </a:lnTo>
                  <a:lnTo>
                    <a:pt x="515" y="294"/>
                  </a:lnTo>
                  <a:lnTo>
                    <a:pt x="516" y="295"/>
                  </a:lnTo>
                  <a:lnTo>
                    <a:pt x="517" y="295"/>
                  </a:lnTo>
                  <a:lnTo>
                    <a:pt x="517" y="295"/>
                  </a:lnTo>
                  <a:lnTo>
                    <a:pt x="518" y="296"/>
                  </a:lnTo>
                  <a:lnTo>
                    <a:pt x="519" y="296"/>
                  </a:lnTo>
                  <a:lnTo>
                    <a:pt x="520" y="297"/>
                  </a:lnTo>
                  <a:lnTo>
                    <a:pt x="520" y="297"/>
                  </a:lnTo>
                  <a:lnTo>
                    <a:pt x="521" y="297"/>
                  </a:lnTo>
                  <a:lnTo>
                    <a:pt x="529" y="282"/>
                  </a:lnTo>
                  <a:close/>
                  <a:moveTo>
                    <a:pt x="457" y="231"/>
                  </a:moveTo>
                  <a:lnTo>
                    <a:pt x="457" y="231"/>
                  </a:lnTo>
                  <a:cubicBezTo>
                    <a:pt x="354" y="231"/>
                    <a:pt x="271" y="314"/>
                    <a:pt x="271" y="417"/>
                  </a:cubicBezTo>
                  <a:cubicBezTo>
                    <a:pt x="271" y="520"/>
                    <a:pt x="354" y="603"/>
                    <a:pt x="457" y="603"/>
                  </a:cubicBezTo>
                  <a:cubicBezTo>
                    <a:pt x="560" y="603"/>
                    <a:pt x="643" y="520"/>
                    <a:pt x="643" y="417"/>
                  </a:cubicBezTo>
                  <a:cubicBezTo>
                    <a:pt x="643" y="314"/>
                    <a:pt x="560" y="231"/>
                    <a:pt x="457" y="231"/>
                  </a:cubicBezTo>
                  <a:close/>
                  <a:moveTo>
                    <a:pt x="30" y="153"/>
                  </a:moveTo>
                  <a:lnTo>
                    <a:pt x="30" y="153"/>
                  </a:lnTo>
                  <a:cubicBezTo>
                    <a:pt x="66" y="150"/>
                    <a:pt x="102" y="148"/>
                    <a:pt x="138" y="147"/>
                  </a:cubicBezTo>
                  <a:cubicBezTo>
                    <a:pt x="114" y="146"/>
                    <a:pt x="89" y="144"/>
                    <a:pt x="65" y="141"/>
                  </a:cubicBezTo>
                  <a:cubicBezTo>
                    <a:pt x="49" y="139"/>
                    <a:pt x="35" y="128"/>
                    <a:pt x="35" y="111"/>
                  </a:cubicBezTo>
                  <a:cubicBezTo>
                    <a:pt x="35" y="87"/>
                    <a:pt x="35" y="63"/>
                    <a:pt x="35" y="39"/>
                  </a:cubicBezTo>
                  <a:cubicBezTo>
                    <a:pt x="35" y="23"/>
                    <a:pt x="49" y="11"/>
                    <a:pt x="65" y="9"/>
                  </a:cubicBezTo>
                  <a:cubicBezTo>
                    <a:pt x="163" y="0"/>
                    <a:pt x="260" y="0"/>
                    <a:pt x="358" y="9"/>
                  </a:cubicBezTo>
                  <a:cubicBezTo>
                    <a:pt x="374" y="11"/>
                    <a:pt x="388" y="23"/>
                    <a:pt x="388" y="39"/>
                  </a:cubicBezTo>
                  <a:cubicBezTo>
                    <a:pt x="388" y="63"/>
                    <a:pt x="388" y="87"/>
                    <a:pt x="388" y="111"/>
                  </a:cubicBezTo>
                  <a:cubicBezTo>
                    <a:pt x="388" y="128"/>
                    <a:pt x="374" y="139"/>
                    <a:pt x="358" y="141"/>
                  </a:cubicBezTo>
                  <a:cubicBezTo>
                    <a:pt x="323" y="145"/>
                    <a:pt x="287" y="147"/>
                    <a:pt x="252" y="148"/>
                  </a:cubicBezTo>
                  <a:cubicBezTo>
                    <a:pt x="276" y="150"/>
                    <a:pt x="299" y="151"/>
                    <a:pt x="323" y="153"/>
                  </a:cubicBezTo>
                  <a:cubicBezTo>
                    <a:pt x="339" y="155"/>
                    <a:pt x="353" y="167"/>
                    <a:pt x="353" y="183"/>
                  </a:cubicBezTo>
                  <a:lnTo>
                    <a:pt x="353" y="218"/>
                  </a:lnTo>
                  <a:cubicBezTo>
                    <a:pt x="333" y="229"/>
                    <a:pt x="314" y="242"/>
                    <a:pt x="299" y="258"/>
                  </a:cubicBezTo>
                  <a:cubicBezTo>
                    <a:pt x="289" y="268"/>
                    <a:pt x="280" y="278"/>
                    <a:pt x="272" y="290"/>
                  </a:cubicBezTo>
                  <a:cubicBezTo>
                    <a:pt x="191" y="296"/>
                    <a:pt x="111" y="294"/>
                    <a:pt x="30" y="285"/>
                  </a:cubicBezTo>
                  <a:cubicBezTo>
                    <a:pt x="13" y="283"/>
                    <a:pt x="0" y="272"/>
                    <a:pt x="0" y="255"/>
                  </a:cubicBezTo>
                  <a:cubicBezTo>
                    <a:pt x="0" y="231"/>
                    <a:pt x="0" y="207"/>
                    <a:pt x="0" y="183"/>
                  </a:cubicBezTo>
                  <a:cubicBezTo>
                    <a:pt x="0" y="167"/>
                    <a:pt x="13" y="155"/>
                    <a:pt x="30" y="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6468470" y="4340674"/>
            <a:ext cx="2386872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3019815" y="2157161"/>
            <a:ext cx="2386872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2239205" y="4124864"/>
            <a:ext cx="2493986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7405993" y="2176471"/>
            <a:ext cx="2386872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0" grpId="0" bldLvl="0" animBg="1"/>
      <p:bldP spid="14" grpId="0" bldLvl="0" animBg="1"/>
      <p:bldP spid="18" grpId="0" bldLvl="0" animBg="1"/>
      <p:bldP spid="34" grpId="0" bldLvl="0" animBg="1"/>
      <p:bldP spid="35" grpId="0" bldLvl="0" animBg="1"/>
      <p:bldP spid="36" grpId="0" bldLvl="0" animBg="1"/>
      <p:bldP spid="3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命名 -1_WPS图片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365" cy="685863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442" y="395119"/>
            <a:ext cx="957034" cy="507184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525969" y="1038036"/>
            <a:ext cx="323165" cy="5005177"/>
            <a:chOff x="1029122" y="1278194"/>
            <a:chExt cx="254924" cy="4498257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1139132" y="1278194"/>
              <a:ext cx="0" cy="1582993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/>
          </p:nvSpPr>
          <p:spPr>
            <a:xfrm>
              <a:off x="1029122" y="2986289"/>
              <a:ext cx="254924" cy="107993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en-US" altLang="zh-CN" sz="900">
                  <a:solidFill>
                    <a:schemeClr val="bg1"/>
                  </a:solidFill>
                  <a:cs typeface="+mn-ea"/>
                  <a:sym typeface="+mn-lt"/>
                </a:rPr>
                <a:t>BUSNIESS</a:t>
              </a: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1139132" y="4193458"/>
              <a:ext cx="0" cy="1582993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/>
          <p:cNvGrpSpPr/>
          <p:nvPr/>
        </p:nvGrpSpPr>
        <p:grpSpPr>
          <a:xfrm>
            <a:off x="11359702" y="513441"/>
            <a:ext cx="363794" cy="211230"/>
            <a:chOff x="7236541" y="403123"/>
            <a:chExt cx="363794" cy="211230"/>
          </a:xfrm>
        </p:grpSpPr>
        <p:cxnSp>
          <p:nvCxnSpPr>
            <p:cNvPr id="43" name="直接连接符 42"/>
            <p:cNvCxnSpPr/>
            <p:nvPr/>
          </p:nvCxnSpPr>
          <p:spPr>
            <a:xfrm>
              <a:off x="7236542" y="403123"/>
              <a:ext cx="363793" cy="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7236541" y="511605"/>
              <a:ext cx="363793" cy="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7418437" y="614353"/>
              <a:ext cx="181897" cy="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组合 48"/>
          <p:cNvGrpSpPr/>
          <p:nvPr/>
        </p:nvGrpSpPr>
        <p:grpSpPr>
          <a:xfrm>
            <a:off x="11493528" y="6151783"/>
            <a:ext cx="229967" cy="229967"/>
            <a:chOff x="8404727" y="2258590"/>
            <a:chExt cx="229967" cy="229967"/>
          </a:xfrm>
        </p:grpSpPr>
        <p:sp>
          <p:nvSpPr>
            <p:cNvPr id="50" name="椭圆 49"/>
            <p:cNvSpPr/>
            <p:nvPr/>
          </p:nvSpPr>
          <p:spPr>
            <a:xfrm>
              <a:off x="8456050" y="2309913"/>
              <a:ext cx="127321" cy="1273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8404727" y="2258590"/>
              <a:ext cx="229967" cy="229967"/>
            </a:xfrm>
            <a:prstGeom prst="ellipse">
              <a:avLst/>
            </a:prstGeom>
            <a:noFill/>
            <a:ln>
              <a:solidFill>
                <a:srgbClr val="F0F9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</p:grpSp>
      <p:cxnSp>
        <p:nvCxnSpPr>
          <p:cNvPr id="52" name="直接连接符 51"/>
          <p:cNvCxnSpPr/>
          <p:nvPr/>
        </p:nvCxnSpPr>
        <p:spPr>
          <a:xfrm>
            <a:off x="11608511" y="1006475"/>
            <a:ext cx="0" cy="5014913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863686" y="1272397"/>
            <a:ext cx="248834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pPr algn="dist"/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CONTENT</a:t>
            </a:r>
          </a:p>
        </p:txBody>
      </p:sp>
      <p:sp>
        <p:nvSpPr>
          <p:cNvPr id="9" name="椭圆 8"/>
          <p:cNvSpPr/>
          <p:nvPr/>
        </p:nvSpPr>
        <p:spPr>
          <a:xfrm>
            <a:off x="1871020" y="3157691"/>
            <a:ext cx="494976" cy="494976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rgbClr val="0C1427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432850" y="3075950"/>
            <a:ext cx="3701845" cy="3987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spc="300" dirty="0">
                <a:solidFill>
                  <a:schemeClr val="bg1"/>
                </a:solidFill>
                <a:effectLst/>
                <a:cs typeface="+mn-ea"/>
                <a:sym typeface="+mn-lt"/>
              </a:rPr>
              <a:t>Add title text</a:t>
            </a:r>
            <a:endParaRPr lang="zh-CN" altLang="en-US" sz="2000" spc="300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06591" y="3509229"/>
            <a:ext cx="2863608" cy="245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00" dirty="0">
                <a:solidFill>
                  <a:schemeClr val="bg1"/>
                </a:solidFill>
                <a:effectLst/>
                <a:cs typeface="+mn-ea"/>
                <a:sym typeface="+mn-lt"/>
              </a:rPr>
              <a:t>Your title here</a:t>
            </a:r>
          </a:p>
        </p:txBody>
      </p:sp>
      <p:sp>
        <p:nvSpPr>
          <p:cNvPr id="12" name="椭圆 11"/>
          <p:cNvSpPr/>
          <p:nvPr/>
        </p:nvSpPr>
        <p:spPr>
          <a:xfrm>
            <a:off x="6819265" y="3157855"/>
            <a:ext cx="532765" cy="494665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rgbClr val="0C1427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419510" y="3075950"/>
            <a:ext cx="3701845" cy="3987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spc="300" dirty="0">
                <a:solidFill>
                  <a:schemeClr val="bg1"/>
                </a:solidFill>
                <a:effectLst/>
                <a:cs typeface="+mn-ea"/>
                <a:sym typeface="+mn-lt"/>
              </a:rPr>
              <a:t>Add title text</a:t>
            </a:r>
            <a:endParaRPr lang="zh-CN" altLang="en-US" sz="2000" spc="300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93251" y="3509229"/>
            <a:ext cx="2863608" cy="245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00" dirty="0">
                <a:solidFill>
                  <a:schemeClr val="bg1"/>
                </a:solidFill>
                <a:effectLst/>
                <a:cs typeface="+mn-ea"/>
                <a:sym typeface="+mn-lt"/>
              </a:rPr>
              <a:t>Your title here</a:t>
            </a:r>
          </a:p>
        </p:txBody>
      </p:sp>
      <p:sp>
        <p:nvSpPr>
          <p:cNvPr id="6" name="椭圆 5"/>
          <p:cNvSpPr/>
          <p:nvPr/>
        </p:nvSpPr>
        <p:spPr>
          <a:xfrm>
            <a:off x="1821815" y="4448175"/>
            <a:ext cx="544195" cy="494665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rgbClr val="0C1427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432850" y="4348938"/>
            <a:ext cx="3701845" cy="3987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spc="300" dirty="0">
                <a:solidFill>
                  <a:schemeClr val="bg1"/>
                </a:solidFill>
                <a:effectLst/>
                <a:cs typeface="+mn-ea"/>
                <a:sym typeface="+mn-lt"/>
              </a:rPr>
              <a:t>Add title text</a:t>
            </a:r>
            <a:endParaRPr lang="zh-CN" altLang="en-US" sz="2000" spc="300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506591" y="4782217"/>
            <a:ext cx="2863608" cy="245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00" dirty="0">
                <a:solidFill>
                  <a:schemeClr val="bg1"/>
                </a:solidFill>
                <a:effectLst/>
                <a:cs typeface="+mn-ea"/>
                <a:sym typeface="+mn-lt"/>
              </a:rPr>
              <a:t>Your title here</a:t>
            </a:r>
          </a:p>
        </p:txBody>
      </p:sp>
      <p:sp>
        <p:nvSpPr>
          <p:cNvPr id="21" name="椭圆 20"/>
          <p:cNvSpPr/>
          <p:nvPr/>
        </p:nvSpPr>
        <p:spPr>
          <a:xfrm>
            <a:off x="6818630" y="4438650"/>
            <a:ext cx="533400" cy="494665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rgbClr val="0C1427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493251" y="4782217"/>
            <a:ext cx="2863608" cy="245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Your title here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419510" y="4348938"/>
            <a:ext cx="3701845" cy="7067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algn="just"/>
            <a:endParaRPr lang="zh-CN" altLang="en-US" sz="2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5" grpId="0" bldLvl="0" animBg="1"/>
      <p:bldP spid="5" grpId="1" bldLvl="0" animBg="1"/>
      <p:bldP spid="6" grpId="0" bldLvl="0" animBg="1"/>
      <p:bldP spid="14" grpId="0" bldLvl="0" animBg="1"/>
      <p:bldP spid="20" grpId="0" bldLvl="0" animBg="1"/>
      <p:bldP spid="21" grpId="0" bldLvl="0" animBg="1"/>
      <p:bldP spid="22" grpId="0" bldLvl="0" animBg="1"/>
      <p:bldP spid="22" grpId="1" bldLvl="0" animBg="1"/>
      <p:bldP spid="23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未命名 -1_WPS图片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365" cy="68586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42" y="367814"/>
            <a:ext cx="957034" cy="507184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1461302" y="513441"/>
            <a:ext cx="363794" cy="211230"/>
            <a:chOff x="7236541" y="403123"/>
            <a:chExt cx="363794" cy="21123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7236542" y="403123"/>
              <a:ext cx="363793" cy="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7236541" y="511605"/>
              <a:ext cx="363793" cy="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7418437" y="614353"/>
              <a:ext cx="181897" cy="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/>
          <p:cNvSpPr txBox="1"/>
          <p:nvPr/>
        </p:nvSpPr>
        <p:spPr>
          <a:xfrm>
            <a:off x="1548130" y="2747645"/>
            <a:ext cx="96215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336540" y="4032885"/>
            <a:ext cx="1886585" cy="4673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dist"/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Part . 04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027827" y="3515911"/>
            <a:ext cx="6976103" cy="295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chemeClr val="bg1">
                    <a:alpha val="70000"/>
                  </a:schemeClr>
                </a:solidFill>
                <a:cs typeface="+mn-ea"/>
                <a:sym typeface="+mn-lt"/>
              </a:rPr>
              <a:t>A designer can use default text to simulate what text would look like. If it is not real text. If it is not real text.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-36195" y="4790440"/>
            <a:ext cx="12227560" cy="2067560"/>
          </a:xfrm>
          <a:prstGeom prst="rect">
            <a:avLst/>
          </a:prstGeom>
          <a:pattFill prst="pct5">
            <a:fgClr>
              <a:srgbClr val="2F366C"/>
            </a:fgClr>
            <a:bgClr>
              <a:srgbClr val="6572A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81811" y="1923972"/>
            <a:ext cx="10355353" cy="40306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-217805" y="-517525"/>
            <a:ext cx="1673225" cy="1673225"/>
          </a:xfrm>
          <a:prstGeom prst="ellipse">
            <a:avLst/>
          </a:prstGeom>
          <a:gradFill>
            <a:gsLst>
              <a:gs pos="0">
                <a:srgbClr val="7578B7">
                  <a:alpha val="8000"/>
                </a:srgbClr>
              </a:gs>
              <a:gs pos="100000">
                <a:srgbClr val="6366AD">
                  <a:alpha val="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91210" y="375920"/>
            <a:ext cx="505460" cy="505460"/>
          </a:xfrm>
          <a:prstGeom prst="ellipse">
            <a:avLst/>
          </a:prstGeom>
          <a:gradFill>
            <a:gsLst>
              <a:gs pos="0">
                <a:srgbClr val="7578B7">
                  <a:alpha val="8000"/>
                </a:srgbClr>
              </a:gs>
              <a:gs pos="100000">
                <a:srgbClr val="6366AD"/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96670" y="513080"/>
            <a:ext cx="2515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79440" y="6082665"/>
            <a:ext cx="1353185" cy="4673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dist"/>
            <a:r>
              <a:rPr lang="en-US" altLang="zh-CN">
                <a:solidFill>
                  <a:schemeClr val="bg1">
                    <a:alpha val="54000"/>
                  </a:schemeClr>
                </a:solidFill>
                <a:cs typeface="+mn-ea"/>
                <a:sym typeface="+mn-lt"/>
              </a:rPr>
              <a:t>Part . 04</a:t>
            </a:r>
            <a:endParaRPr lang="en-US" altLang="zh-CN" dirty="0">
              <a:solidFill>
                <a:schemeClr val="bg1">
                  <a:alpha val="54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810654" y="2147581"/>
            <a:ext cx="4246321" cy="565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300" normalizeH="0" baseline="0" noProof="0" dirty="0">
                <a:ln>
                  <a:noFill/>
                </a:ln>
                <a:solidFill>
                  <a:srgbClr val="545D79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545D7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6920366" y="2822271"/>
            <a:ext cx="4004809" cy="26080"/>
            <a:chOff x="6818086" y="1223963"/>
            <a:chExt cx="4004809" cy="26080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6818086" y="1250043"/>
              <a:ext cx="4004809" cy="0"/>
            </a:xfrm>
            <a:prstGeom prst="line">
              <a:avLst/>
            </a:prstGeom>
            <a:ln>
              <a:solidFill>
                <a:srgbClr val="6572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6819900" y="1223963"/>
              <a:ext cx="590550" cy="0"/>
            </a:xfrm>
            <a:prstGeom prst="line">
              <a:avLst/>
            </a:prstGeom>
            <a:ln w="50800">
              <a:solidFill>
                <a:srgbClr val="6572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矩形 36"/>
          <p:cNvSpPr/>
          <p:nvPr/>
        </p:nvSpPr>
        <p:spPr>
          <a:xfrm>
            <a:off x="6768658" y="3194907"/>
            <a:ext cx="4089207" cy="1185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title.Click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here to add content, content to match the title, you can copy and paste directly, to select useful keyword entry.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10741676" y="5088859"/>
            <a:ext cx="524698" cy="524698"/>
            <a:chOff x="10569507" y="4843486"/>
            <a:chExt cx="667657" cy="667657"/>
          </a:xfrm>
        </p:grpSpPr>
        <p:sp>
          <p:nvSpPr>
            <p:cNvPr id="39" name="矩形 38"/>
            <p:cNvSpPr/>
            <p:nvPr/>
          </p:nvSpPr>
          <p:spPr>
            <a:xfrm>
              <a:off x="10569507" y="4843486"/>
              <a:ext cx="667657" cy="667657"/>
            </a:xfrm>
            <a:prstGeom prst="rect">
              <a:avLst/>
            </a:prstGeom>
            <a:solidFill>
              <a:srgbClr val="B8BADA"/>
            </a:solidFill>
            <a:ln w="9525">
              <a:noFill/>
              <a:round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10717122" y="5079206"/>
              <a:ext cx="372428" cy="196216"/>
              <a:chOff x="5890260" y="6393180"/>
              <a:chExt cx="372428" cy="196216"/>
            </a:xfrm>
          </p:grpSpPr>
          <p:cxnSp>
            <p:nvCxnSpPr>
              <p:cNvPr id="41" name="直接连接符 40"/>
              <p:cNvCxnSpPr/>
              <p:nvPr/>
            </p:nvCxnSpPr>
            <p:spPr>
              <a:xfrm>
                <a:off x="5890260" y="6393180"/>
                <a:ext cx="194854" cy="19485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flipV="1">
                <a:off x="6061301" y="6396038"/>
                <a:ext cx="201387" cy="193358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矩形 42"/>
          <p:cNvSpPr/>
          <p:nvPr/>
        </p:nvSpPr>
        <p:spPr>
          <a:xfrm>
            <a:off x="1455420" y="1689735"/>
            <a:ext cx="4898390" cy="3584575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round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decel="714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decel="714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1" grpId="0" bldLvl="0" animBg="1"/>
      <p:bldP spid="33" grpId="0"/>
      <p:bldP spid="37" grpId="0"/>
      <p:bldP spid="43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-217805" y="-517525"/>
            <a:ext cx="1673225" cy="1673225"/>
          </a:xfrm>
          <a:prstGeom prst="ellipse">
            <a:avLst/>
          </a:prstGeom>
          <a:gradFill>
            <a:gsLst>
              <a:gs pos="0">
                <a:srgbClr val="7578B7">
                  <a:alpha val="8000"/>
                </a:srgbClr>
              </a:gs>
              <a:gs pos="100000">
                <a:srgbClr val="6366AD">
                  <a:alpha val="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91210" y="375920"/>
            <a:ext cx="505460" cy="505460"/>
          </a:xfrm>
          <a:prstGeom prst="ellipse">
            <a:avLst/>
          </a:prstGeom>
          <a:gradFill>
            <a:gsLst>
              <a:gs pos="0">
                <a:srgbClr val="7578B7">
                  <a:alpha val="8000"/>
                </a:srgbClr>
              </a:gs>
              <a:gs pos="100000">
                <a:srgbClr val="6366AD"/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96670" y="513080"/>
            <a:ext cx="2515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79440" y="6082665"/>
            <a:ext cx="1353185" cy="4673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dist"/>
            <a:r>
              <a:rPr lang="en-US" altLang="zh-CN">
                <a:solidFill>
                  <a:srgbClr val="6572A1">
                    <a:alpha val="54000"/>
                  </a:srgbClr>
                </a:solidFill>
                <a:cs typeface="+mn-ea"/>
                <a:sym typeface="+mn-lt"/>
              </a:rPr>
              <a:t>Part . 04</a:t>
            </a:r>
            <a:endParaRPr lang="en-US" altLang="zh-CN" dirty="0">
              <a:solidFill>
                <a:srgbClr val="6572A1">
                  <a:alpha val="54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0" name="Shape"/>
          <p:cNvSpPr/>
          <p:nvPr/>
        </p:nvSpPr>
        <p:spPr bwMode="auto">
          <a:xfrm>
            <a:off x="5084494" y="2484721"/>
            <a:ext cx="2368452" cy="2396410"/>
          </a:xfrm>
          <a:custGeom>
            <a:avLst/>
            <a:gdLst>
              <a:gd name="T0" fmla="*/ 912343 w 2122487"/>
              <a:gd name="T1" fmla="*/ 702822 h 2147888"/>
              <a:gd name="T2" fmla="*/ 1019025 w 2122487"/>
              <a:gd name="T3" fmla="*/ 752822 h 2147888"/>
              <a:gd name="T4" fmla="*/ 832155 w 2122487"/>
              <a:gd name="T5" fmla="*/ 978408 h 2147888"/>
              <a:gd name="T6" fmla="*/ 836610 w 2122487"/>
              <a:gd name="T7" fmla="*/ 1025591 h 2147888"/>
              <a:gd name="T8" fmla="*/ 871077 w 2122487"/>
              <a:gd name="T9" fmla="*/ 1060097 h 2147888"/>
              <a:gd name="T10" fmla="*/ 918908 w 2122487"/>
              <a:gd name="T11" fmla="*/ 1064792 h 2147888"/>
              <a:gd name="T12" fmla="*/ 1142824 w 2122487"/>
              <a:gd name="T13" fmla="*/ 878643 h 2147888"/>
              <a:gd name="T14" fmla="*/ 1191827 w 2122487"/>
              <a:gd name="T15" fmla="*/ 988502 h 2147888"/>
              <a:gd name="T16" fmla="*/ 1204958 w 2122487"/>
              <a:gd name="T17" fmla="*/ 1109158 h 2147888"/>
              <a:gd name="T18" fmla="*/ 1179401 w 2122487"/>
              <a:gd name="T19" fmla="*/ 1219955 h 2147888"/>
              <a:gd name="T20" fmla="*/ 1117736 w 2122487"/>
              <a:gd name="T21" fmla="*/ 1312678 h 2147888"/>
              <a:gd name="T22" fmla="*/ 1023715 w 2122487"/>
              <a:gd name="T23" fmla="*/ 1377702 h 2147888"/>
              <a:gd name="T24" fmla="*/ 902964 w 2122487"/>
              <a:gd name="T25" fmla="*/ 1403523 h 2147888"/>
              <a:gd name="T26" fmla="*/ 778931 w 2122487"/>
              <a:gd name="T27" fmla="*/ 1384040 h 2147888"/>
              <a:gd name="T28" fmla="*/ 665215 w 2122487"/>
              <a:gd name="T29" fmla="*/ 1323007 h 2147888"/>
              <a:gd name="T30" fmla="*/ 573772 w 2122487"/>
              <a:gd name="T31" fmla="*/ 1227937 h 2147888"/>
              <a:gd name="T32" fmla="*/ 516094 w 2122487"/>
              <a:gd name="T33" fmla="*/ 1106576 h 2147888"/>
              <a:gd name="T34" fmla="*/ 502494 w 2122487"/>
              <a:gd name="T35" fmla="*/ 976295 h 2147888"/>
              <a:gd name="T36" fmla="*/ 532740 w 2122487"/>
              <a:gd name="T37" fmla="*/ 861037 h 2147888"/>
              <a:gd name="T38" fmla="*/ 599095 w 2122487"/>
              <a:gd name="T39" fmla="*/ 769723 h 2147888"/>
              <a:gd name="T40" fmla="*/ 694523 w 2122487"/>
              <a:gd name="T41" fmla="*/ 709864 h 2147888"/>
              <a:gd name="T42" fmla="*/ 707682 w 2122487"/>
              <a:gd name="T43" fmla="*/ 270333 h 2147888"/>
              <a:gd name="T44" fmla="*/ 967579 w 2122487"/>
              <a:gd name="T45" fmla="*/ 311164 h 2147888"/>
              <a:gd name="T46" fmla="*/ 1199095 w 2122487"/>
              <a:gd name="T47" fmla="*/ 424976 h 2147888"/>
              <a:gd name="T48" fmla="*/ 1065159 w 2122487"/>
              <a:gd name="T49" fmla="*/ 618808 h 2147888"/>
              <a:gd name="T50" fmla="*/ 908704 w 2122487"/>
              <a:gd name="T51" fmla="*/ 552164 h 2147888"/>
              <a:gd name="T52" fmla="*/ 737471 w 2122487"/>
              <a:gd name="T53" fmla="*/ 537849 h 2147888"/>
              <a:gd name="T54" fmla="*/ 574215 w 2122487"/>
              <a:gd name="T55" fmla="*/ 582435 h 2147888"/>
              <a:gd name="T56" fmla="*/ 444031 w 2122487"/>
              <a:gd name="T57" fmla="*/ 680760 h 2147888"/>
              <a:gd name="T58" fmla="*/ 357477 w 2122487"/>
              <a:gd name="T59" fmla="*/ 823904 h 2147888"/>
              <a:gd name="T60" fmla="*/ 327218 w 2122487"/>
              <a:gd name="T61" fmla="*/ 1000841 h 2147888"/>
              <a:gd name="T62" fmla="*/ 365217 w 2122487"/>
              <a:gd name="T63" fmla="*/ 1194908 h 2147888"/>
              <a:gd name="T64" fmla="*/ 466315 w 2122487"/>
              <a:gd name="T65" fmla="*/ 1365508 h 2147888"/>
              <a:gd name="T66" fmla="*/ 613387 w 2122487"/>
              <a:gd name="T67" fmla="*/ 1493165 h 2147888"/>
              <a:gd name="T68" fmla="*/ 788841 w 2122487"/>
              <a:gd name="T69" fmla="*/ 1565207 h 2147888"/>
              <a:gd name="T70" fmla="*/ 973913 w 2122487"/>
              <a:gd name="T71" fmla="*/ 1572012 h 2147888"/>
              <a:gd name="T72" fmla="*/ 1140454 w 2122487"/>
              <a:gd name="T73" fmla="*/ 1512173 h 2147888"/>
              <a:gd name="T74" fmla="*/ 1261958 w 2122487"/>
              <a:gd name="T75" fmla="*/ 1401881 h 2147888"/>
              <a:gd name="T76" fmla="*/ 1333970 w 2122487"/>
              <a:gd name="T77" fmla="*/ 1257093 h 2147888"/>
              <a:gd name="T78" fmla="*/ 1352970 w 2122487"/>
              <a:gd name="T79" fmla="*/ 1091891 h 2147888"/>
              <a:gd name="T80" fmla="*/ 1315439 w 2122487"/>
              <a:gd name="T81" fmla="*/ 918474 h 2147888"/>
              <a:gd name="T82" fmla="*/ 1236860 w 2122487"/>
              <a:gd name="T83" fmla="*/ 776268 h 2147888"/>
              <a:gd name="T84" fmla="*/ 1515992 w 2122487"/>
              <a:gd name="T85" fmla="*/ 787767 h 2147888"/>
              <a:gd name="T86" fmla="*/ 1600201 w 2122487"/>
              <a:gd name="T87" fmla="*/ 1046365 h 2147888"/>
              <a:gd name="T88" fmla="*/ 1601609 w 2122487"/>
              <a:gd name="T89" fmla="*/ 1305669 h 2147888"/>
              <a:gd name="T90" fmla="*/ 1520918 w 2122487"/>
              <a:gd name="T91" fmla="*/ 1543852 h 2147888"/>
              <a:gd name="T92" fmla="*/ 1360241 w 2122487"/>
              <a:gd name="T93" fmla="*/ 1741205 h 2147888"/>
              <a:gd name="T94" fmla="*/ 1120516 w 2122487"/>
              <a:gd name="T95" fmla="*/ 1871678 h 2147888"/>
              <a:gd name="T96" fmla="*/ 933333 w 2122487"/>
              <a:gd name="T97" fmla="*/ 1904296 h 2147888"/>
              <a:gd name="T98" fmla="*/ 637078 w 2122487"/>
              <a:gd name="T99" fmla="*/ 1862291 h 2147888"/>
              <a:gd name="T100" fmla="*/ 363810 w 2122487"/>
              <a:gd name="T101" fmla="*/ 1714923 h 2147888"/>
              <a:gd name="T102" fmla="*/ 147775 w 2122487"/>
              <a:gd name="T103" fmla="*/ 1479789 h 2147888"/>
              <a:gd name="T104" fmla="*/ 36357 w 2122487"/>
              <a:gd name="T105" fmla="*/ 1238790 h 2147888"/>
              <a:gd name="T106" fmla="*/ 3284 w 2122487"/>
              <a:gd name="T107" fmla="*/ 1068424 h 2147888"/>
              <a:gd name="T108" fmla="*/ 30963 w 2122487"/>
              <a:gd name="T109" fmla="*/ 773452 h 2147888"/>
              <a:gd name="T110" fmla="*/ 154578 w 2122487"/>
              <a:gd name="T111" fmla="*/ 533391 h 2147888"/>
              <a:gd name="T112" fmla="*/ 348563 w 2122487"/>
              <a:gd name="T113" fmla="*/ 365371 h 2147888"/>
              <a:gd name="T114" fmla="*/ 592276 w 2122487"/>
              <a:gd name="T115" fmla="*/ 279719 h 2147888"/>
              <a:gd name="T116" fmla="*/ 1692442 w 2122487"/>
              <a:gd name="T117" fmla="*/ 169898 h 2147888"/>
              <a:gd name="T118" fmla="*/ 1726464 w 2122487"/>
              <a:gd name="T119" fmla="*/ 211020 h 2147888"/>
              <a:gd name="T120" fmla="*/ 926586 w 2122487"/>
              <a:gd name="T121" fmla="*/ 1021959 h 2147888"/>
              <a:gd name="T122" fmla="*/ 877782 w 2122487"/>
              <a:gd name="T123" fmla="*/ 1001280 h 2147888"/>
              <a:gd name="T124" fmla="*/ 1654900 w 2122487"/>
              <a:gd name="T125" fmla="*/ 181412 h 21478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22487" h="2147888">
                <a:moveTo>
                  <a:pt x="904800" y="776287"/>
                </a:moveTo>
                <a:lnTo>
                  <a:pt x="914580" y="776287"/>
                </a:lnTo>
                <a:lnTo>
                  <a:pt x="924095" y="776287"/>
                </a:lnTo>
                <a:lnTo>
                  <a:pt x="933610" y="776552"/>
                </a:lnTo>
                <a:lnTo>
                  <a:pt x="943390" y="777081"/>
                </a:lnTo>
                <a:lnTo>
                  <a:pt x="952906" y="777875"/>
                </a:lnTo>
                <a:lnTo>
                  <a:pt x="962421" y="778934"/>
                </a:lnTo>
                <a:lnTo>
                  <a:pt x="971937" y="780257"/>
                </a:lnTo>
                <a:lnTo>
                  <a:pt x="981452" y="781845"/>
                </a:lnTo>
                <a:lnTo>
                  <a:pt x="991232" y="783433"/>
                </a:lnTo>
                <a:lnTo>
                  <a:pt x="1000483" y="785551"/>
                </a:lnTo>
                <a:lnTo>
                  <a:pt x="1009999" y="787668"/>
                </a:lnTo>
                <a:lnTo>
                  <a:pt x="1019250" y="790050"/>
                </a:lnTo>
                <a:lnTo>
                  <a:pt x="1028501" y="792432"/>
                </a:lnTo>
                <a:lnTo>
                  <a:pt x="1037488" y="795343"/>
                </a:lnTo>
                <a:lnTo>
                  <a:pt x="1046475" y="798519"/>
                </a:lnTo>
                <a:lnTo>
                  <a:pt x="1055462" y="801431"/>
                </a:lnTo>
                <a:lnTo>
                  <a:pt x="1064448" y="804872"/>
                </a:lnTo>
                <a:lnTo>
                  <a:pt x="1072907" y="808577"/>
                </a:lnTo>
                <a:lnTo>
                  <a:pt x="1081629" y="812282"/>
                </a:lnTo>
                <a:lnTo>
                  <a:pt x="1090352" y="815988"/>
                </a:lnTo>
                <a:lnTo>
                  <a:pt x="1099074" y="820222"/>
                </a:lnTo>
                <a:lnTo>
                  <a:pt x="1107532" y="824457"/>
                </a:lnTo>
                <a:lnTo>
                  <a:pt x="1115991" y="828956"/>
                </a:lnTo>
                <a:lnTo>
                  <a:pt x="1124449" y="833721"/>
                </a:lnTo>
                <a:lnTo>
                  <a:pt x="1132643" y="838485"/>
                </a:lnTo>
                <a:lnTo>
                  <a:pt x="1140572" y="843778"/>
                </a:lnTo>
                <a:lnTo>
                  <a:pt x="1148766" y="848807"/>
                </a:lnTo>
                <a:lnTo>
                  <a:pt x="1156696" y="854100"/>
                </a:lnTo>
                <a:lnTo>
                  <a:pt x="1164625" y="859658"/>
                </a:lnTo>
                <a:lnTo>
                  <a:pt x="959514" y="1065307"/>
                </a:lnTo>
                <a:lnTo>
                  <a:pt x="956342" y="1068483"/>
                </a:lnTo>
                <a:lnTo>
                  <a:pt x="953699" y="1071394"/>
                </a:lnTo>
                <a:lnTo>
                  <a:pt x="951320" y="1074570"/>
                </a:lnTo>
                <a:lnTo>
                  <a:pt x="948941" y="1078011"/>
                </a:lnTo>
                <a:lnTo>
                  <a:pt x="946826" y="1081452"/>
                </a:lnTo>
                <a:lnTo>
                  <a:pt x="944712" y="1084628"/>
                </a:lnTo>
                <a:lnTo>
                  <a:pt x="943126" y="1088333"/>
                </a:lnTo>
                <a:lnTo>
                  <a:pt x="941804" y="1092039"/>
                </a:lnTo>
                <a:lnTo>
                  <a:pt x="940218" y="1095744"/>
                </a:lnTo>
                <a:lnTo>
                  <a:pt x="938897" y="1099185"/>
                </a:lnTo>
                <a:lnTo>
                  <a:pt x="938104" y="1103155"/>
                </a:lnTo>
                <a:lnTo>
                  <a:pt x="937311" y="1106860"/>
                </a:lnTo>
                <a:lnTo>
                  <a:pt x="936518" y="1110830"/>
                </a:lnTo>
                <a:lnTo>
                  <a:pt x="935989" y="1114536"/>
                </a:lnTo>
                <a:lnTo>
                  <a:pt x="935725" y="1118506"/>
                </a:lnTo>
                <a:lnTo>
                  <a:pt x="935725" y="1122211"/>
                </a:lnTo>
                <a:lnTo>
                  <a:pt x="935725" y="1126181"/>
                </a:lnTo>
                <a:lnTo>
                  <a:pt x="935989" y="1130151"/>
                </a:lnTo>
                <a:lnTo>
                  <a:pt x="936518" y="1133857"/>
                </a:lnTo>
                <a:lnTo>
                  <a:pt x="937311" y="1137827"/>
                </a:lnTo>
                <a:lnTo>
                  <a:pt x="938104" y="1141532"/>
                </a:lnTo>
                <a:lnTo>
                  <a:pt x="938897" y="1145502"/>
                </a:lnTo>
                <a:lnTo>
                  <a:pt x="940218" y="1148943"/>
                </a:lnTo>
                <a:lnTo>
                  <a:pt x="941804" y="1152648"/>
                </a:lnTo>
                <a:lnTo>
                  <a:pt x="943126" y="1156354"/>
                </a:lnTo>
                <a:lnTo>
                  <a:pt x="944712" y="1160059"/>
                </a:lnTo>
                <a:lnTo>
                  <a:pt x="946826" y="1163235"/>
                </a:lnTo>
                <a:lnTo>
                  <a:pt x="948941" y="1166676"/>
                </a:lnTo>
                <a:lnTo>
                  <a:pt x="951320" y="1170116"/>
                </a:lnTo>
                <a:lnTo>
                  <a:pt x="953699" y="1173292"/>
                </a:lnTo>
                <a:lnTo>
                  <a:pt x="956342" y="1176204"/>
                </a:lnTo>
                <a:lnTo>
                  <a:pt x="959514" y="1179380"/>
                </a:lnTo>
                <a:lnTo>
                  <a:pt x="962157" y="1182291"/>
                </a:lnTo>
                <a:lnTo>
                  <a:pt x="965329" y="1184673"/>
                </a:lnTo>
                <a:lnTo>
                  <a:pt x="968501" y="1187320"/>
                </a:lnTo>
                <a:lnTo>
                  <a:pt x="971408" y="1189437"/>
                </a:lnTo>
                <a:lnTo>
                  <a:pt x="974844" y="1191819"/>
                </a:lnTo>
                <a:lnTo>
                  <a:pt x="978280" y="1193407"/>
                </a:lnTo>
                <a:lnTo>
                  <a:pt x="981981" y="1195260"/>
                </a:lnTo>
                <a:lnTo>
                  <a:pt x="985417" y="1196848"/>
                </a:lnTo>
                <a:lnTo>
                  <a:pt x="989117" y="1198171"/>
                </a:lnTo>
                <a:lnTo>
                  <a:pt x="992818" y="1199495"/>
                </a:lnTo>
                <a:lnTo>
                  <a:pt x="996518" y="1200553"/>
                </a:lnTo>
                <a:lnTo>
                  <a:pt x="1000483" y="1201612"/>
                </a:lnTo>
                <a:lnTo>
                  <a:pt x="1004184" y="1202141"/>
                </a:lnTo>
                <a:lnTo>
                  <a:pt x="1008148" y="1202671"/>
                </a:lnTo>
                <a:lnTo>
                  <a:pt x="1012113" y="1202935"/>
                </a:lnTo>
                <a:lnTo>
                  <a:pt x="1016342" y="1202935"/>
                </a:lnTo>
                <a:lnTo>
                  <a:pt x="1020307" y="1202935"/>
                </a:lnTo>
                <a:lnTo>
                  <a:pt x="1024272" y="1202671"/>
                </a:lnTo>
                <a:lnTo>
                  <a:pt x="1028237" y="1202141"/>
                </a:lnTo>
                <a:lnTo>
                  <a:pt x="1032201" y="1201612"/>
                </a:lnTo>
                <a:lnTo>
                  <a:pt x="1035902" y="1200553"/>
                </a:lnTo>
                <a:lnTo>
                  <a:pt x="1039602" y="1199495"/>
                </a:lnTo>
                <a:lnTo>
                  <a:pt x="1043303" y="1198171"/>
                </a:lnTo>
                <a:lnTo>
                  <a:pt x="1047003" y="1196848"/>
                </a:lnTo>
                <a:lnTo>
                  <a:pt x="1050704" y="1195260"/>
                </a:lnTo>
                <a:lnTo>
                  <a:pt x="1054140" y="1193407"/>
                </a:lnTo>
                <a:lnTo>
                  <a:pt x="1057576" y="1191819"/>
                </a:lnTo>
                <a:lnTo>
                  <a:pt x="1061012" y="1189437"/>
                </a:lnTo>
                <a:lnTo>
                  <a:pt x="1064184" y="1187320"/>
                </a:lnTo>
                <a:lnTo>
                  <a:pt x="1067092" y="1184673"/>
                </a:lnTo>
                <a:lnTo>
                  <a:pt x="1070263" y="1182291"/>
                </a:lnTo>
                <a:lnTo>
                  <a:pt x="1073435" y="1179380"/>
                </a:lnTo>
                <a:lnTo>
                  <a:pt x="1277490" y="974790"/>
                </a:lnTo>
                <a:lnTo>
                  <a:pt x="1282776" y="982730"/>
                </a:lnTo>
                <a:lnTo>
                  <a:pt x="1288327" y="990670"/>
                </a:lnTo>
                <a:lnTo>
                  <a:pt x="1293349" y="998610"/>
                </a:lnTo>
                <a:lnTo>
                  <a:pt x="1298106" y="1007080"/>
                </a:lnTo>
                <a:lnTo>
                  <a:pt x="1302864" y="1015284"/>
                </a:lnTo>
                <a:lnTo>
                  <a:pt x="1307358" y="1024018"/>
                </a:lnTo>
                <a:lnTo>
                  <a:pt x="1311851" y="1032488"/>
                </a:lnTo>
                <a:lnTo>
                  <a:pt x="1316080" y="1041222"/>
                </a:lnTo>
                <a:lnTo>
                  <a:pt x="1320309" y="1049956"/>
                </a:lnTo>
                <a:lnTo>
                  <a:pt x="1323745" y="1058955"/>
                </a:lnTo>
                <a:lnTo>
                  <a:pt x="1327710" y="1067954"/>
                </a:lnTo>
                <a:lnTo>
                  <a:pt x="1331146" y="1077217"/>
                </a:lnTo>
                <a:lnTo>
                  <a:pt x="1334582" y="1086216"/>
                </a:lnTo>
                <a:lnTo>
                  <a:pt x="1337490" y="1095744"/>
                </a:lnTo>
                <a:lnTo>
                  <a:pt x="1340662" y="1105007"/>
                </a:lnTo>
                <a:lnTo>
                  <a:pt x="1343569" y="1114536"/>
                </a:lnTo>
                <a:lnTo>
                  <a:pt x="1345948" y="1124328"/>
                </a:lnTo>
                <a:lnTo>
                  <a:pt x="1348327" y="1134386"/>
                </a:lnTo>
                <a:lnTo>
                  <a:pt x="1350442" y="1144179"/>
                </a:lnTo>
                <a:lnTo>
                  <a:pt x="1352556" y="1153971"/>
                </a:lnTo>
                <a:lnTo>
                  <a:pt x="1354142" y="1164029"/>
                </a:lnTo>
                <a:lnTo>
                  <a:pt x="1355464" y="1173822"/>
                </a:lnTo>
                <a:lnTo>
                  <a:pt x="1356785" y="1183350"/>
                </a:lnTo>
                <a:lnTo>
                  <a:pt x="1357578" y="1193143"/>
                </a:lnTo>
                <a:lnTo>
                  <a:pt x="1358371" y="1202935"/>
                </a:lnTo>
                <a:lnTo>
                  <a:pt x="1358900" y="1212464"/>
                </a:lnTo>
                <a:lnTo>
                  <a:pt x="1358900" y="1221992"/>
                </a:lnTo>
                <a:lnTo>
                  <a:pt x="1358900" y="1231520"/>
                </a:lnTo>
                <a:lnTo>
                  <a:pt x="1358900" y="1241048"/>
                </a:lnTo>
                <a:lnTo>
                  <a:pt x="1358371" y="1250576"/>
                </a:lnTo>
                <a:lnTo>
                  <a:pt x="1357843" y="1260104"/>
                </a:lnTo>
                <a:lnTo>
                  <a:pt x="1357050" y="1269368"/>
                </a:lnTo>
                <a:lnTo>
                  <a:pt x="1355728" y="1278631"/>
                </a:lnTo>
                <a:lnTo>
                  <a:pt x="1354406" y="1287895"/>
                </a:lnTo>
                <a:lnTo>
                  <a:pt x="1353085" y="1296893"/>
                </a:lnTo>
                <a:lnTo>
                  <a:pt x="1350970" y="1306157"/>
                </a:lnTo>
                <a:lnTo>
                  <a:pt x="1349120" y="1315156"/>
                </a:lnTo>
                <a:lnTo>
                  <a:pt x="1346741" y="1324154"/>
                </a:lnTo>
                <a:lnTo>
                  <a:pt x="1344627" y="1332889"/>
                </a:lnTo>
                <a:lnTo>
                  <a:pt x="1341983" y="1341358"/>
                </a:lnTo>
                <a:lnTo>
                  <a:pt x="1339076" y="1350092"/>
                </a:lnTo>
                <a:lnTo>
                  <a:pt x="1336168" y="1358826"/>
                </a:lnTo>
                <a:lnTo>
                  <a:pt x="1332732" y="1367296"/>
                </a:lnTo>
                <a:lnTo>
                  <a:pt x="1329560" y="1375500"/>
                </a:lnTo>
                <a:lnTo>
                  <a:pt x="1325860" y="1383970"/>
                </a:lnTo>
                <a:lnTo>
                  <a:pt x="1321895" y="1391910"/>
                </a:lnTo>
                <a:lnTo>
                  <a:pt x="1317930" y="1399850"/>
                </a:lnTo>
                <a:lnTo>
                  <a:pt x="1313701" y="1407790"/>
                </a:lnTo>
                <a:lnTo>
                  <a:pt x="1309208" y="1415730"/>
                </a:lnTo>
                <a:lnTo>
                  <a:pt x="1304450" y="1423406"/>
                </a:lnTo>
                <a:lnTo>
                  <a:pt x="1299428" y="1431081"/>
                </a:lnTo>
                <a:lnTo>
                  <a:pt x="1294406" y="1438492"/>
                </a:lnTo>
                <a:lnTo>
                  <a:pt x="1289384" y="1445638"/>
                </a:lnTo>
                <a:lnTo>
                  <a:pt x="1283833" y="1453049"/>
                </a:lnTo>
                <a:lnTo>
                  <a:pt x="1278018" y="1459930"/>
                </a:lnTo>
                <a:lnTo>
                  <a:pt x="1272203" y="1466812"/>
                </a:lnTo>
                <a:lnTo>
                  <a:pt x="1266388" y="1473428"/>
                </a:lnTo>
                <a:lnTo>
                  <a:pt x="1260044" y="1480045"/>
                </a:lnTo>
                <a:lnTo>
                  <a:pt x="1253701" y="1486397"/>
                </a:lnTo>
                <a:lnTo>
                  <a:pt x="1247093" y="1492749"/>
                </a:lnTo>
                <a:lnTo>
                  <a:pt x="1240221" y="1498837"/>
                </a:lnTo>
                <a:lnTo>
                  <a:pt x="1233613" y="1504659"/>
                </a:lnTo>
                <a:lnTo>
                  <a:pt x="1226212" y="1510218"/>
                </a:lnTo>
                <a:lnTo>
                  <a:pt x="1218811" y="1516040"/>
                </a:lnTo>
                <a:lnTo>
                  <a:pt x="1211674" y="1521334"/>
                </a:lnTo>
                <a:lnTo>
                  <a:pt x="1203745" y="1526362"/>
                </a:lnTo>
                <a:lnTo>
                  <a:pt x="1195815" y="1531391"/>
                </a:lnTo>
                <a:lnTo>
                  <a:pt x="1187885" y="1536155"/>
                </a:lnTo>
                <a:lnTo>
                  <a:pt x="1179691" y="1540655"/>
                </a:lnTo>
                <a:lnTo>
                  <a:pt x="1171233" y="1545154"/>
                </a:lnTo>
                <a:lnTo>
                  <a:pt x="1162775" y="1549389"/>
                </a:lnTo>
                <a:lnTo>
                  <a:pt x="1154053" y="1553359"/>
                </a:lnTo>
                <a:lnTo>
                  <a:pt x="1145066" y="1557064"/>
                </a:lnTo>
                <a:lnTo>
                  <a:pt x="1136079" y="1560240"/>
                </a:lnTo>
                <a:lnTo>
                  <a:pt x="1127092" y="1563681"/>
                </a:lnTo>
                <a:lnTo>
                  <a:pt x="1117577" y="1566592"/>
                </a:lnTo>
                <a:lnTo>
                  <a:pt x="1108325" y="1569239"/>
                </a:lnTo>
                <a:lnTo>
                  <a:pt x="1098546" y="1571886"/>
                </a:lnTo>
                <a:lnTo>
                  <a:pt x="1089030" y="1574003"/>
                </a:lnTo>
                <a:lnTo>
                  <a:pt x="1078986" y="1576385"/>
                </a:lnTo>
                <a:lnTo>
                  <a:pt x="1068942" y="1577973"/>
                </a:lnTo>
                <a:lnTo>
                  <a:pt x="1058633" y="1579296"/>
                </a:lnTo>
                <a:lnTo>
                  <a:pt x="1048589" y="1580620"/>
                </a:lnTo>
                <a:lnTo>
                  <a:pt x="1038545" y="1581678"/>
                </a:lnTo>
                <a:lnTo>
                  <a:pt x="1028501" y="1582208"/>
                </a:lnTo>
                <a:lnTo>
                  <a:pt x="1017928" y="1582472"/>
                </a:lnTo>
                <a:lnTo>
                  <a:pt x="1007884" y="1582737"/>
                </a:lnTo>
                <a:lnTo>
                  <a:pt x="997840" y="1582472"/>
                </a:lnTo>
                <a:lnTo>
                  <a:pt x="987796" y="1582208"/>
                </a:lnTo>
                <a:lnTo>
                  <a:pt x="977752" y="1581414"/>
                </a:lnTo>
                <a:lnTo>
                  <a:pt x="967443" y="1580620"/>
                </a:lnTo>
                <a:lnTo>
                  <a:pt x="957399" y="1579032"/>
                </a:lnTo>
                <a:lnTo>
                  <a:pt x="947355" y="1577708"/>
                </a:lnTo>
                <a:lnTo>
                  <a:pt x="937575" y="1576120"/>
                </a:lnTo>
                <a:lnTo>
                  <a:pt x="927531" y="1574003"/>
                </a:lnTo>
                <a:lnTo>
                  <a:pt x="917487" y="1571886"/>
                </a:lnTo>
                <a:lnTo>
                  <a:pt x="907443" y="1569239"/>
                </a:lnTo>
                <a:lnTo>
                  <a:pt x="897663" y="1566857"/>
                </a:lnTo>
                <a:lnTo>
                  <a:pt x="887883" y="1563681"/>
                </a:lnTo>
                <a:lnTo>
                  <a:pt x="878103" y="1560505"/>
                </a:lnTo>
                <a:lnTo>
                  <a:pt x="868324" y="1557064"/>
                </a:lnTo>
                <a:lnTo>
                  <a:pt x="858808" y="1553359"/>
                </a:lnTo>
                <a:lnTo>
                  <a:pt x="849028" y="1549389"/>
                </a:lnTo>
                <a:lnTo>
                  <a:pt x="839513" y="1545419"/>
                </a:lnTo>
                <a:lnTo>
                  <a:pt x="829997" y="1540919"/>
                </a:lnTo>
                <a:lnTo>
                  <a:pt x="820746" y="1536420"/>
                </a:lnTo>
                <a:lnTo>
                  <a:pt x="811495" y="1531656"/>
                </a:lnTo>
                <a:lnTo>
                  <a:pt x="802508" y="1526627"/>
                </a:lnTo>
                <a:lnTo>
                  <a:pt x="793257" y="1521334"/>
                </a:lnTo>
                <a:lnTo>
                  <a:pt x="784535" y="1515776"/>
                </a:lnTo>
                <a:lnTo>
                  <a:pt x="775548" y="1509953"/>
                </a:lnTo>
                <a:lnTo>
                  <a:pt x="766825" y="1504130"/>
                </a:lnTo>
                <a:lnTo>
                  <a:pt x="758367" y="1498307"/>
                </a:lnTo>
                <a:lnTo>
                  <a:pt x="749909" y="1491691"/>
                </a:lnTo>
                <a:lnTo>
                  <a:pt x="741451" y="1485339"/>
                </a:lnTo>
                <a:lnTo>
                  <a:pt x="733257" y="1478457"/>
                </a:lnTo>
                <a:lnTo>
                  <a:pt x="725063" y="1471840"/>
                </a:lnTo>
                <a:lnTo>
                  <a:pt x="717398" y="1464694"/>
                </a:lnTo>
                <a:lnTo>
                  <a:pt x="709468" y="1457548"/>
                </a:lnTo>
                <a:lnTo>
                  <a:pt x="701803" y="1450137"/>
                </a:lnTo>
                <a:lnTo>
                  <a:pt x="694402" y="1442197"/>
                </a:lnTo>
                <a:lnTo>
                  <a:pt x="687001" y="1434787"/>
                </a:lnTo>
                <a:lnTo>
                  <a:pt x="679864" y="1426582"/>
                </a:lnTo>
                <a:lnTo>
                  <a:pt x="672992" y="1418377"/>
                </a:lnTo>
                <a:lnTo>
                  <a:pt x="666120" y="1410172"/>
                </a:lnTo>
                <a:lnTo>
                  <a:pt x="659512" y="1401967"/>
                </a:lnTo>
                <a:lnTo>
                  <a:pt x="652904" y="1393233"/>
                </a:lnTo>
                <a:lnTo>
                  <a:pt x="646824" y="1384499"/>
                </a:lnTo>
                <a:lnTo>
                  <a:pt x="641009" y="1375500"/>
                </a:lnTo>
                <a:lnTo>
                  <a:pt x="635194" y="1366502"/>
                </a:lnTo>
                <a:lnTo>
                  <a:pt x="629379" y="1357238"/>
                </a:lnTo>
                <a:lnTo>
                  <a:pt x="623829" y="1347975"/>
                </a:lnTo>
                <a:lnTo>
                  <a:pt x="618807" y="1338447"/>
                </a:lnTo>
                <a:lnTo>
                  <a:pt x="613784" y="1328918"/>
                </a:lnTo>
                <a:lnTo>
                  <a:pt x="609027" y="1319126"/>
                </a:lnTo>
                <a:lnTo>
                  <a:pt x="604533" y="1309068"/>
                </a:lnTo>
                <a:lnTo>
                  <a:pt x="600040" y="1299275"/>
                </a:lnTo>
                <a:lnTo>
                  <a:pt x="595811" y="1289218"/>
                </a:lnTo>
                <a:lnTo>
                  <a:pt x="592110" y="1278896"/>
                </a:lnTo>
                <a:lnTo>
                  <a:pt x="588410" y="1268309"/>
                </a:lnTo>
                <a:lnTo>
                  <a:pt x="585238" y="1257987"/>
                </a:lnTo>
                <a:lnTo>
                  <a:pt x="581802" y="1247665"/>
                </a:lnTo>
                <a:lnTo>
                  <a:pt x="578894" y="1237078"/>
                </a:lnTo>
                <a:lnTo>
                  <a:pt x="576515" y="1225962"/>
                </a:lnTo>
                <a:lnTo>
                  <a:pt x="573872" y="1215375"/>
                </a:lnTo>
                <a:lnTo>
                  <a:pt x="572022" y="1204523"/>
                </a:lnTo>
                <a:lnTo>
                  <a:pt x="570172" y="1193937"/>
                </a:lnTo>
                <a:lnTo>
                  <a:pt x="568586" y="1183615"/>
                </a:lnTo>
                <a:lnTo>
                  <a:pt x="567529" y="1173028"/>
                </a:lnTo>
                <a:lnTo>
                  <a:pt x="566736" y="1162441"/>
                </a:lnTo>
                <a:lnTo>
                  <a:pt x="565678" y="1152119"/>
                </a:lnTo>
                <a:lnTo>
                  <a:pt x="565414" y="1141797"/>
                </a:lnTo>
                <a:lnTo>
                  <a:pt x="565150" y="1131210"/>
                </a:lnTo>
                <a:lnTo>
                  <a:pt x="565414" y="1121152"/>
                </a:lnTo>
                <a:lnTo>
                  <a:pt x="565678" y="1110830"/>
                </a:lnTo>
                <a:lnTo>
                  <a:pt x="566471" y="1100773"/>
                </a:lnTo>
                <a:lnTo>
                  <a:pt x="567529" y="1090980"/>
                </a:lnTo>
                <a:lnTo>
                  <a:pt x="568586" y="1080923"/>
                </a:lnTo>
                <a:lnTo>
                  <a:pt x="569907" y="1071130"/>
                </a:lnTo>
                <a:lnTo>
                  <a:pt x="571493" y="1061337"/>
                </a:lnTo>
                <a:lnTo>
                  <a:pt x="573344" y="1051809"/>
                </a:lnTo>
                <a:lnTo>
                  <a:pt x="575723" y="1042281"/>
                </a:lnTo>
                <a:lnTo>
                  <a:pt x="577837" y="1033017"/>
                </a:lnTo>
                <a:lnTo>
                  <a:pt x="580480" y="1023754"/>
                </a:lnTo>
                <a:lnTo>
                  <a:pt x="583123" y="1014755"/>
                </a:lnTo>
                <a:lnTo>
                  <a:pt x="586295" y="1005756"/>
                </a:lnTo>
                <a:lnTo>
                  <a:pt x="589467" y="996757"/>
                </a:lnTo>
                <a:lnTo>
                  <a:pt x="592903" y="988023"/>
                </a:lnTo>
                <a:lnTo>
                  <a:pt x="596604" y="979289"/>
                </a:lnTo>
                <a:lnTo>
                  <a:pt x="600568" y="970820"/>
                </a:lnTo>
                <a:lnTo>
                  <a:pt x="604533" y="962615"/>
                </a:lnTo>
                <a:lnTo>
                  <a:pt x="609027" y="954410"/>
                </a:lnTo>
                <a:lnTo>
                  <a:pt x="613520" y="946205"/>
                </a:lnTo>
                <a:lnTo>
                  <a:pt x="618278" y="938001"/>
                </a:lnTo>
                <a:lnTo>
                  <a:pt x="623036" y="930590"/>
                </a:lnTo>
                <a:lnTo>
                  <a:pt x="628322" y="922650"/>
                </a:lnTo>
                <a:lnTo>
                  <a:pt x="633344" y="915239"/>
                </a:lnTo>
                <a:lnTo>
                  <a:pt x="638895" y="908093"/>
                </a:lnTo>
                <a:lnTo>
                  <a:pt x="644710" y="900947"/>
                </a:lnTo>
                <a:lnTo>
                  <a:pt x="650525" y="894065"/>
                </a:lnTo>
                <a:lnTo>
                  <a:pt x="656340" y="887184"/>
                </a:lnTo>
                <a:lnTo>
                  <a:pt x="662683" y="880567"/>
                </a:lnTo>
                <a:lnTo>
                  <a:pt x="669027" y="873950"/>
                </a:lnTo>
                <a:lnTo>
                  <a:pt x="675371" y="867863"/>
                </a:lnTo>
                <a:lnTo>
                  <a:pt x="682243" y="861511"/>
                </a:lnTo>
                <a:lnTo>
                  <a:pt x="688851" y="855688"/>
                </a:lnTo>
                <a:lnTo>
                  <a:pt x="695988" y="850130"/>
                </a:lnTo>
                <a:lnTo>
                  <a:pt x="703124" y="844572"/>
                </a:lnTo>
                <a:lnTo>
                  <a:pt x="710525" y="839279"/>
                </a:lnTo>
                <a:lnTo>
                  <a:pt x="718190" y="833985"/>
                </a:lnTo>
                <a:lnTo>
                  <a:pt x="725591" y="828956"/>
                </a:lnTo>
                <a:lnTo>
                  <a:pt x="733521" y="824192"/>
                </a:lnTo>
                <a:lnTo>
                  <a:pt x="741451" y="819693"/>
                </a:lnTo>
                <a:lnTo>
                  <a:pt x="749644" y="815458"/>
                </a:lnTo>
                <a:lnTo>
                  <a:pt x="757574" y="811224"/>
                </a:lnTo>
                <a:lnTo>
                  <a:pt x="765768" y="807518"/>
                </a:lnTo>
                <a:lnTo>
                  <a:pt x="774226" y="803813"/>
                </a:lnTo>
                <a:lnTo>
                  <a:pt x="782949" y="800372"/>
                </a:lnTo>
                <a:lnTo>
                  <a:pt x="791671" y="796931"/>
                </a:lnTo>
                <a:lnTo>
                  <a:pt x="800394" y="794285"/>
                </a:lnTo>
                <a:lnTo>
                  <a:pt x="809381" y="791373"/>
                </a:lnTo>
                <a:lnTo>
                  <a:pt x="818632" y="788991"/>
                </a:lnTo>
                <a:lnTo>
                  <a:pt x="827883" y="786345"/>
                </a:lnTo>
                <a:lnTo>
                  <a:pt x="837134" y="784492"/>
                </a:lnTo>
                <a:lnTo>
                  <a:pt x="846650" y="782375"/>
                </a:lnTo>
                <a:lnTo>
                  <a:pt x="856165" y="780787"/>
                </a:lnTo>
                <a:lnTo>
                  <a:pt x="865680" y="779198"/>
                </a:lnTo>
                <a:lnTo>
                  <a:pt x="875460" y="778140"/>
                </a:lnTo>
                <a:lnTo>
                  <a:pt x="885240" y="777346"/>
                </a:lnTo>
                <a:lnTo>
                  <a:pt x="894756" y="776816"/>
                </a:lnTo>
                <a:lnTo>
                  <a:pt x="904800" y="776287"/>
                </a:lnTo>
                <a:close/>
                <a:moveTo>
                  <a:pt x="797783" y="304800"/>
                </a:moveTo>
                <a:lnTo>
                  <a:pt x="819466" y="304800"/>
                </a:lnTo>
                <a:lnTo>
                  <a:pt x="840885" y="305594"/>
                </a:lnTo>
                <a:lnTo>
                  <a:pt x="862304" y="306652"/>
                </a:lnTo>
                <a:lnTo>
                  <a:pt x="883722" y="307975"/>
                </a:lnTo>
                <a:lnTo>
                  <a:pt x="904877" y="310356"/>
                </a:lnTo>
                <a:lnTo>
                  <a:pt x="925767" y="312738"/>
                </a:lnTo>
                <a:lnTo>
                  <a:pt x="946921" y="315913"/>
                </a:lnTo>
                <a:lnTo>
                  <a:pt x="968075" y="319617"/>
                </a:lnTo>
                <a:lnTo>
                  <a:pt x="988701" y="323586"/>
                </a:lnTo>
                <a:lnTo>
                  <a:pt x="1009591" y="328083"/>
                </a:lnTo>
                <a:lnTo>
                  <a:pt x="1029952" y="333111"/>
                </a:lnTo>
                <a:lnTo>
                  <a:pt x="1050577" y="338402"/>
                </a:lnTo>
                <a:lnTo>
                  <a:pt x="1070674" y="344223"/>
                </a:lnTo>
                <a:lnTo>
                  <a:pt x="1090770" y="350838"/>
                </a:lnTo>
                <a:lnTo>
                  <a:pt x="1110603" y="357188"/>
                </a:lnTo>
                <a:lnTo>
                  <a:pt x="1130170" y="364331"/>
                </a:lnTo>
                <a:lnTo>
                  <a:pt x="1149474" y="371740"/>
                </a:lnTo>
                <a:lnTo>
                  <a:pt x="1168513" y="379677"/>
                </a:lnTo>
                <a:lnTo>
                  <a:pt x="1187816" y="387879"/>
                </a:lnTo>
                <a:lnTo>
                  <a:pt x="1206855" y="396611"/>
                </a:lnTo>
                <a:lnTo>
                  <a:pt x="1225629" y="405606"/>
                </a:lnTo>
                <a:lnTo>
                  <a:pt x="1244139" y="415131"/>
                </a:lnTo>
                <a:lnTo>
                  <a:pt x="1262649" y="424656"/>
                </a:lnTo>
                <a:lnTo>
                  <a:pt x="1280895" y="434975"/>
                </a:lnTo>
                <a:lnTo>
                  <a:pt x="1298876" y="445294"/>
                </a:lnTo>
                <a:lnTo>
                  <a:pt x="1316593" y="456406"/>
                </a:lnTo>
                <a:lnTo>
                  <a:pt x="1334310" y="467519"/>
                </a:lnTo>
                <a:lnTo>
                  <a:pt x="1351762" y="479161"/>
                </a:lnTo>
                <a:lnTo>
                  <a:pt x="1368686" y="491067"/>
                </a:lnTo>
                <a:lnTo>
                  <a:pt x="1385609" y="503502"/>
                </a:lnTo>
                <a:lnTo>
                  <a:pt x="1404648" y="517790"/>
                </a:lnTo>
                <a:lnTo>
                  <a:pt x="1423158" y="532871"/>
                </a:lnTo>
                <a:lnTo>
                  <a:pt x="1441404" y="548217"/>
                </a:lnTo>
                <a:lnTo>
                  <a:pt x="1459385" y="563563"/>
                </a:lnTo>
                <a:lnTo>
                  <a:pt x="1273491" y="749565"/>
                </a:lnTo>
                <a:lnTo>
                  <a:pt x="1260270" y="738717"/>
                </a:lnTo>
                <a:lnTo>
                  <a:pt x="1253394" y="733161"/>
                </a:lnTo>
                <a:lnTo>
                  <a:pt x="1246519" y="728134"/>
                </a:lnTo>
                <a:lnTo>
                  <a:pt x="1235149" y="720196"/>
                </a:lnTo>
                <a:lnTo>
                  <a:pt x="1224043" y="712259"/>
                </a:lnTo>
                <a:lnTo>
                  <a:pt x="1212408" y="704850"/>
                </a:lnTo>
                <a:lnTo>
                  <a:pt x="1200773" y="697706"/>
                </a:lnTo>
                <a:lnTo>
                  <a:pt x="1188874" y="690298"/>
                </a:lnTo>
                <a:lnTo>
                  <a:pt x="1176710" y="683684"/>
                </a:lnTo>
                <a:lnTo>
                  <a:pt x="1164811" y="677069"/>
                </a:lnTo>
                <a:lnTo>
                  <a:pt x="1152647" y="670719"/>
                </a:lnTo>
                <a:lnTo>
                  <a:pt x="1140219" y="664634"/>
                </a:lnTo>
                <a:lnTo>
                  <a:pt x="1128055" y="658813"/>
                </a:lnTo>
                <a:lnTo>
                  <a:pt x="1115362" y="653521"/>
                </a:lnTo>
                <a:lnTo>
                  <a:pt x="1102670" y="648229"/>
                </a:lnTo>
                <a:lnTo>
                  <a:pt x="1089713" y="643202"/>
                </a:lnTo>
                <a:lnTo>
                  <a:pt x="1076756" y="638704"/>
                </a:lnTo>
                <a:lnTo>
                  <a:pt x="1064063" y="634206"/>
                </a:lnTo>
                <a:lnTo>
                  <a:pt x="1051106" y="629973"/>
                </a:lnTo>
                <a:lnTo>
                  <a:pt x="1037885" y="626004"/>
                </a:lnTo>
                <a:lnTo>
                  <a:pt x="1024399" y="622565"/>
                </a:lnTo>
                <a:lnTo>
                  <a:pt x="1010913" y="619390"/>
                </a:lnTo>
                <a:lnTo>
                  <a:pt x="997427" y="616479"/>
                </a:lnTo>
                <a:lnTo>
                  <a:pt x="983941" y="613569"/>
                </a:lnTo>
                <a:lnTo>
                  <a:pt x="970191" y="611452"/>
                </a:lnTo>
                <a:lnTo>
                  <a:pt x="956705" y="609336"/>
                </a:lnTo>
                <a:lnTo>
                  <a:pt x="942954" y="607748"/>
                </a:lnTo>
                <a:lnTo>
                  <a:pt x="928940" y="606425"/>
                </a:lnTo>
                <a:lnTo>
                  <a:pt x="915189" y="605102"/>
                </a:lnTo>
                <a:lnTo>
                  <a:pt x="901439" y="604573"/>
                </a:lnTo>
                <a:lnTo>
                  <a:pt x="887424" y="604044"/>
                </a:lnTo>
                <a:lnTo>
                  <a:pt x="873410" y="604044"/>
                </a:lnTo>
                <a:lnTo>
                  <a:pt x="859395" y="604573"/>
                </a:lnTo>
                <a:lnTo>
                  <a:pt x="845380" y="605102"/>
                </a:lnTo>
                <a:lnTo>
                  <a:pt x="831365" y="606425"/>
                </a:lnTo>
                <a:lnTo>
                  <a:pt x="817351" y="607748"/>
                </a:lnTo>
                <a:lnTo>
                  <a:pt x="803071" y="609336"/>
                </a:lnTo>
                <a:lnTo>
                  <a:pt x="789057" y="611452"/>
                </a:lnTo>
                <a:lnTo>
                  <a:pt x="775306" y="613834"/>
                </a:lnTo>
                <a:lnTo>
                  <a:pt x="761820" y="616744"/>
                </a:lnTo>
                <a:lnTo>
                  <a:pt x="748599" y="619919"/>
                </a:lnTo>
                <a:lnTo>
                  <a:pt x="735377" y="623359"/>
                </a:lnTo>
                <a:lnTo>
                  <a:pt x="722156" y="627063"/>
                </a:lnTo>
                <a:lnTo>
                  <a:pt x="709199" y="631296"/>
                </a:lnTo>
                <a:lnTo>
                  <a:pt x="696506" y="635794"/>
                </a:lnTo>
                <a:lnTo>
                  <a:pt x="683814" y="640556"/>
                </a:lnTo>
                <a:lnTo>
                  <a:pt x="671650" y="645584"/>
                </a:lnTo>
                <a:lnTo>
                  <a:pt x="659486" y="650875"/>
                </a:lnTo>
                <a:lnTo>
                  <a:pt x="647323" y="656696"/>
                </a:lnTo>
                <a:lnTo>
                  <a:pt x="635952" y="662517"/>
                </a:lnTo>
                <a:lnTo>
                  <a:pt x="624053" y="668867"/>
                </a:lnTo>
                <a:lnTo>
                  <a:pt x="612682" y="675481"/>
                </a:lnTo>
                <a:lnTo>
                  <a:pt x="601312" y="682361"/>
                </a:lnTo>
                <a:lnTo>
                  <a:pt x="590206" y="689769"/>
                </a:lnTo>
                <a:lnTo>
                  <a:pt x="579100" y="697442"/>
                </a:lnTo>
                <a:lnTo>
                  <a:pt x="568523" y="705115"/>
                </a:lnTo>
                <a:lnTo>
                  <a:pt x="558210" y="713317"/>
                </a:lnTo>
                <a:lnTo>
                  <a:pt x="548162" y="721784"/>
                </a:lnTo>
                <a:lnTo>
                  <a:pt x="537849" y="730515"/>
                </a:lnTo>
                <a:lnTo>
                  <a:pt x="528329" y="739246"/>
                </a:lnTo>
                <a:lnTo>
                  <a:pt x="518810" y="748507"/>
                </a:lnTo>
                <a:lnTo>
                  <a:pt x="509555" y="758032"/>
                </a:lnTo>
                <a:lnTo>
                  <a:pt x="500564" y="767557"/>
                </a:lnTo>
                <a:lnTo>
                  <a:pt x="491838" y="777346"/>
                </a:lnTo>
                <a:lnTo>
                  <a:pt x="483641" y="787665"/>
                </a:lnTo>
                <a:lnTo>
                  <a:pt x="475444" y="798248"/>
                </a:lnTo>
                <a:lnTo>
                  <a:pt x="467246" y="808832"/>
                </a:lnTo>
                <a:lnTo>
                  <a:pt x="459578" y="819679"/>
                </a:lnTo>
                <a:lnTo>
                  <a:pt x="452174" y="831057"/>
                </a:lnTo>
                <a:lnTo>
                  <a:pt x="444770" y="842434"/>
                </a:lnTo>
                <a:lnTo>
                  <a:pt x="438159" y="854340"/>
                </a:lnTo>
                <a:lnTo>
                  <a:pt x="431284" y="866246"/>
                </a:lnTo>
                <a:lnTo>
                  <a:pt x="425202" y="878417"/>
                </a:lnTo>
                <a:lnTo>
                  <a:pt x="419120" y="890852"/>
                </a:lnTo>
                <a:lnTo>
                  <a:pt x="413303" y="903288"/>
                </a:lnTo>
                <a:lnTo>
                  <a:pt x="408014" y="915988"/>
                </a:lnTo>
                <a:lnTo>
                  <a:pt x="402990" y="928952"/>
                </a:lnTo>
                <a:lnTo>
                  <a:pt x="398495" y="941917"/>
                </a:lnTo>
                <a:lnTo>
                  <a:pt x="393999" y="955411"/>
                </a:lnTo>
                <a:lnTo>
                  <a:pt x="390033" y="968905"/>
                </a:lnTo>
                <a:lnTo>
                  <a:pt x="386331" y="982398"/>
                </a:lnTo>
                <a:lnTo>
                  <a:pt x="383158" y="996157"/>
                </a:lnTo>
                <a:lnTo>
                  <a:pt x="379985" y="1010180"/>
                </a:lnTo>
                <a:lnTo>
                  <a:pt x="377076" y="1024467"/>
                </a:lnTo>
                <a:lnTo>
                  <a:pt x="374961" y="1038755"/>
                </a:lnTo>
                <a:lnTo>
                  <a:pt x="372845" y="1053571"/>
                </a:lnTo>
                <a:lnTo>
                  <a:pt x="371523" y="1068388"/>
                </a:lnTo>
                <a:lnTo>
                  <a:pt x="370201" y="1083205"/>
                </a:lnTo>
                <a:lnTo>
                  <a:pt x="369672" y="1098021"/>
                </a:lnTo>
                <a:lnTo>
                  <a:pt x="368879" y="1113367"/>
                </a:lnTo>
                <a:lnTo>
                  <a:pt x="368879" y="1128448"/>
                </a:lnTo>
                <a:lnTo>
                  <a:pt x="369143" y="1143794"/>
                </a:lnTo>
                <a:lnTo>
                  <a:pt x="370201" y="1159140"/>
                </a:lnTo>
                <a:lnTo>
                  <a:pt x="371523" y="1174750"/>
                </a:lnTo>
                <a:lnTo>
                  <a:pt x="372845" y="1190096"/>
                </a:lnTo>
                <a:lnTo>
                  <a:pt x="374961" y="1205971"/>
                </a:lnTo>
                <a:lnTo>
                  <a:pt x="377340" y="1221582"/>
                </a:lnTo>
                <a:lnTo>
                  <a:pt x="380249" y="1237721"/>
                </a:lnTo>
                <a:lnTo>
                  <a:pt x="383687" y="1253332"/>
                </a:lnTo>
                <a:lnTo>
                  <a:pt x="387124" y="1269471"/>
                </a:lnTo>
                <a:lnTo>
                  <a:pt x="391355" y="1285346"/>
                </a:lnTo>
                <a:lnTo>
                  <a:pt x="395850" y="1300957"/>
                </a:lnTo>
                <a:lnTo>
                  <a:pt x="400875" y="1316567"/>
                </a:lnTo>
                <a:lnTo>
                  <a:pt x="406163" y="1331648"/>
                </a:lnTo>
                <a:lnTo>
                  <a:pt x="411716" y="1347259"/>
                </a:lnTo>
                <a:lnTo>
                  <a:pt x="417798" y="1362075"/>
                </a:lnTo>
                <a:lnTo>
                  <a:pt x="423880" y="1376892"/>
                </a:lnTo>
                <a:lnTo>
                  <a:pt x="430755" y="1391709"/>
                </a:lnTo>
                <a:lnTo>
                  <a:pt x="437630" y="1406261"/>
                </a:lnTo>
                <a:lnTo>
                  <a:pt x="445034" y="1420548"/>
                </a:lnTo>
                <a:lnTo>
                  <a:pt x="452967" y="1434571"/>
                </a:lnTo>
                <a:lnTo>
                  <a:pt x="460900" y="1448330"/>
                </a:lnTo>
                <a:lnTo>
                  <a:pt x="469097" y="1462088"/>
                </a:lnTo>
                <a:lnTo>
                  <a:pt x="477823" y="1475582"/>
                </a:lnTo>
                <a:lnTo>
                  <a:pt x="486814" y="1488811"/>
                </a:lnTo>
                <a:lnTo>
                  <a:pt x="496069" y="1502040"/>
                </a:lnTo>
                <a:lnTo>
                  <a:pt x="505589" y="1515005"/>
                </a:lnTo>
                <a:lnTo>
                  <a:pt x="515637" y="1527176"/>
                </a:lnTo>
                <a:lnTo>
                  <a:pt x="525685" y="1539611"/>
                </a:lnTo>
                <a:lnTo>
                  <a:pt x="535733" y="1551782"/>
                </a:lnTo>
                <a:lnTo>
                  <a:pt x="546311" y="1563423"/>
                </a:lnTo>
                <a:lnTo>
                  <a:pt x="557417" y="1575065"/>
                </a:lnTo>
                <a:lnTo>
                  <a:pt x="568523" y="1586442"/>
                </a:lnTo>
                <a:lnTo>
                  <a:pt x="579893" y="1597555"/>
                </a:lnTo>
                <a:lnTo>
                  <a:pt x="591264" y="1608138"/>
                </a:lnTo>
                <a:lnTo>
                  <a:pt x="603163" y="1618457"/>
                </a:lnTo>
                <a:lnTo>
                  <a:pt x="615062" y="1628776"/>
                </a:lnTo>
                <a:lnTo>
                  <a:pt x="627490" y="1638830"/>
                </a:lnTo>
                <a:lnTo>
                  <a:pt x="639919" y="1648355"/>
                </a:lnTo>
                <a:lnTo>
                  <a:pt x="652347" y="1657615"/>
                </a:lnTo>
                <a:lnTo>
                  <a:pt x="665304" y="1666611"/>
                </a:lnTo>
                <a:lnTo>
                  <a:pt x="678261" y="1675342"/>
                </a:lnTo>
                <a:lnTo>
                  <a:pt x="691482" y="1683544"/>
                </a:lnTo>
                <a:lnTo>
                  <a:pt x="704968" y="1691482"/>
                </a:lnTo>
                <a:lnTo>
                  <a:pt x="718454" y="1699155"/>
                </a:lnTo>
                <a:lnTo>
                  <a:pt x="731940" y="1706828"/>
                </a:lnTo>
                <a:lnTo>
                  <a:pt x="745690" y="1713707"/>
                </a:lnTo>
                <a:lnTo>
                  <a:pt x="759441" y="1720057"/>
                </a:lnTo>
                <a:lnTo>
                  <a:pt x="773455" y="1726671"/>
                </a:lnTo>
                <a:lnTo>
                  <a:pt x="787734" y="1732492"/>
                </a:lnTo>
                <a:lnTo>
                  <a:pt x="801749" y="1738313"/>
                </a:lnTo>
                <a:lnTo>
                  <a:pt x="816293" y="1743605"/>
                </a:lnTo>
                <a:lnTo>
                  <a:pt x="830836" y="1748632"/>
                </a:lnTo>
                <a:lnTo>
                  <a:pt x="845380" y="1753130"/>
                </a:lnTo>
                <a:lnTo>
                  <a:pt x="859924" y="1757363"/>
                </a:lnTo>
                <a:lnTo>
                  <a:pt x="874732" y="1761067"/>
                </a:lnTo>
                <a:lnTo>
                  <a:pt x="889275" y="1764771"/>
                </a:lnTo>
                <a:lnTo>
                  <a:pt x="904348" y="1767946"/>
                </a:lnTo>
                <a:lnTo>
                  <a:pt x="918891" y="1770328"/>
                </a:lnTo>
                <a:lnTo>
                  <a:pt x="933699" y="1772709"/>
                </a:lnTo>
                <a:lnTo>
                  <a:pt x="948507" y="1774561"/>
                </a:lnTo>
                <a:lnTo>
                  <a:pt x="963580" y="1776413"/>
                </a:lnTo>
                <a:lnTo>
                  <a:pt x="978388" y="1777471"/>
                </a:lnTo>
                <a:lnTo>
                  <a:pt x="993196" y="1778265"/>
                </a:lnTo>
                <a:lnTo>
                  <a:pt x="1008268" y="1778530"/>
                </a:lnTo>
                <a:lnTo>
                  <a:pt x="1023341" y="1778530"/>
                </a:lnTo>
                <a:lnTo>
                  <a:pt x="1038149" y="1778265"/>
                </a:lnTo>
                <a:lnTo>
                  <a:pt x="1052957" y="1777471"/>
                </a:lnTo>
                <a:lnTo>
                  <a:pt x="1067765" y="1776149"/>
                </a:lnTo>
                <a:lnTo>
                  <a:pt x="1083102" y="1774296"/>
                </a:lnTo>
                <a:lnTo>
                  <a:pt x="1097910" y="1772444"/>
                </a:lnTo>
                <a:lnTo>
                  <a:pt x="1112718" y="1769799"/>
                </a:lnTo>
                <a:lnTo>
                  <a:pt x="1127262" y="1767153"/>
                </a:lnTo>
                <a:lnTo>
                  <a:pt x="1142070" y="1763713"/>
                </a:lnTo>
                <a:lnTo>
                  <a:pt x="1156349" y="1760273"/>
                </a:lnTo>
                <a:lnTo>
                  <a:pt x="1170364" y="1756040"/>
                </a:lnTo>
                <a:lnTo>
                  <a:pt x="1184114" y="1751807"/>
                </a:lnTo>
                <a:lnTo>
                  <a:pt x="1197600" y="1747044"/>
                </a:lnTo>
                <a:lnTo>
                  <a:pt x="1210821" y="1742017"/>
                </a:lnTo>
                <a:lnTo>
                  <a:pt x="1224043" y="1736726"/>
                </a:lnTo>
                <a:lnTo>
                  <a:pt x="1236735" y="1731169"/>
                </a:lnTo>
                <a:lnTo>
                  <a:pt x="1249428" y="1725084"/>
                </a:lnTo>
                <a:lnTo>
                  <a:pt x="1261856" y="1718734"/>
                </a:lnTo>
                <a:lnTo>
                  <a:pt x="1274020" y="1712119"/>
                </a:lnTo>
                <a:lnTo>
                  <a:pt x="1285655" y="1704976"/>
                </a:lnTo>
                <a:lnTo>
                  <a:pt x="1297554" y="1697832"/>
                </a:lnTo>
                <a:lnTo>
                  <a:pt x="1308660" y="1690423"/>
                </a:lnTo>
                <a:lnTo>
                  <a:pt x="1320031" y="1682486"/>
                </a:lnTo>
                <a:lnTo>
                  <a:pt x="1330608" y="1674284"/>
                </a:lnTo>
                <a:lnTo>
                  <a:pt x="1340920" y="1666082"/>
                </a:lnTo>
                <a:lnTo>
                  <a:pt x="1350969" y="1657615"/>
                </a:lnTo>
                <a:lnTo>
                  <a:pt x="1361017" y="1648884"/>
                </a:lnTo>
                <a:lnTo>
                  <a:pt x="1370801" y="1639888"/>
                </a:lnTo>
                <a:lnTo>
                  <a:pt x="1380056" y="1630628"/>
                </a:lnTo>
                <a:lnTo>
                  <a:pt x="1389047" y="1621103"/>
                </a:lnTo>
                <a:lnTo>
                  <a:pt x="1398037" y="1611313"/>
                </a:lnTo>
                <a:lnTo>
                  <a:pt x="1406499" y="1601259"/>
                </a:lnTo>
                <a:lnTo>
                  <a:pt x="1414696" y="1590940"/>
                </a:lnTo>
                <a:lnTo>
                  <a:pt x="1422629" y="1580621"/>
                </a:lnTo>
                <a:lnTo>
                  <a:pt x="1430562" y="1570303"/>
                </a:lnTo>
                <a:lnTo>
                  <a:pt x="1437702" y="1559190"/>
                </a:lnTo>
                <a:lnTo>
                  <a:pt x="1445106" y="1548342"/>
                </a:lnTo>
                <a:lnTo>
                  <a:pt x="1451716" y="1536965"/>
                </a:lnTo>
                <a:lnTo>
                  <a:pt x="1458591" y="1525853"/>
                </a:lnTo>
                <a:lnTo>
                  <a:pt x="1464673" y="1514211"/>
                </a:lnTo>
                <a:lnTo>
                  <a:pt x="1470755" y="1502834"/>
                </a:lnTo>
                <a:lnTo>
                  <a:pt x="1476308" y="1490928"/>
                </a:lnTo>
                <a:lnTo>
                  <a:pt x="1481597" y="1479286"/>
                </a:lnTo>
                <a:lnTo>
                  <a:pt x="1486621" y="1467115"/>
                </a:lnTo>
                <a:lnTo>
                  <a:pt x="1491381" y="1454680"/>
                </a:lnTo>
                <a:lnTo>
                  <a:pt x="1495876" y="1442773"/>
                </a:lnTo>
                <a:lnTo>
                  <a:pt x="1500107" y="1430073"/>
                </a:lnTo>
                <a:lnTo>
                  <a:pt x="1503809" y="1417373"/>
                </a:lnTo>
                <a:lnTo>
                  <a:pt x="1507511" y="1404673"/>
                </a:lnTo>
                <a:lnTo>
                  <a:pt x="1510420" y="1391973"/>
                </a:lnTo>
                <a:lnTo>
                  <a:pt x="1513593" y="1379009"/>
                </a:lnTo>
                <a:lnTo>
                  <a:pt x="1516237" y="1366044"/>
                </a:lnTo>
                <a:lnTo>
                  <a:pt x="1518617" y="1352815"/>
                </a:lnTo>
                <a:lnTo>
                  <a:pt x="1520732" y="1339586"/>
                </a:lnTo>
                <a:lnTo>
                  <a:pt x="1522319" y="1326092"/>
                </a:lnTo>
                <a:lnTo>
                  <a:pt x="1523641" y="1312598"/>
                </a:lnTo>
                <a:lnTo>
                  <a:pt x="1524434" y="1299105"/>
                </a:lnTo>
                <a:lnTo>
                  <a:pt x="1525492" y="1285611"/>
                </a:lnTo>
                <a:lnTo>
                  <a:pt x="1526021" y="1272117"/>
                </a:lnTo>
                <a:lnTo>
                  <a:pt x="1526021" y="1258623"/>
                </a:lnTo>
                <a:lnTo>
                  <a:pt x="1525757" y="1244865"/>
                </a:lnTo>
                <a:lnTo>
                  <a:pt x="1525228" y="1231107"/>
                </a:lnTo>
                <a:lnTo>
                  <a:pt x="1524170" y="1217348"/>
                </a:lnTo>
                <a:lnTo>
                  <a:pt x="1523112" y="1203325"/>
                </a:lnTo>
                <a:lnTo>
                  <a:pt x="1521790" y="1189302"/>
                </a:lnTo>
                <a:lnTo>
                  <a:pt x="1519675" y="1175544"/>
                </a:lnTo>
                <a:lnTo>
                  <a:pt x="1517559" y="1161521"/>
                </a:lnTo>
                <a:lnTo>
                  <a:pt x="1514915" y="1147498"/>
                </a:lnTo>
                <a:lnTo>
                  <a:pt x="1512271" y="1133211"/>
                </a:lnTo>
                <a:lnTo>
                  <a:pt x="1509097" y="1119188"/>
                </a:lnTo>
                <a:lnTo>
                  <a:pt x="1505395" y="1104900"/>
                </a:lnTo>
                <a:lnTo>
                  <a:pt x="1501429" y="1090877"/>
                </a:lnTo>
                <a:lnTo>
                  <a:pt x="1497198" y="1076855"/>
                </a:lnTo>
                <a:lnTo>
                  <a:pt x="1492703" y="1063096"/>
                </a:lnTo>
                <a:lnTo>
                  <a:pt x="1487943" y="1049338"/>
                </a:lnTo>
                <a:lnTo>
                  <a:pt x="1482919" y="1035580"/>
                </a:lnTo>
                <a:lnTo>
                  <a:pt x="1477630" y="1022350"/>
                </a:lnTo>
                <a:lnTo>
                  <a:pt x="1472077" y="1008857"/>
                </a:lnTo>
                <a:lnTo>
                  <a:pt x="1466260" y="995892"/>
                </a:lnTo>
                <a:lnTo>
                  <a:pt x="1460178" y="982927"/>
                </a:lnTo>
                <a:lnTo>
                  <a:pt x="1453832" y="969963"/>
                </a:lnTo>
                <a:lnTo>
                  <a:pt x="1446957" y="957527"/>
                </a:lnTo>
                <a:lnTo>
                  <a:pt x="1440346" y="945092"/>
                </a:lnTo>
                <a:lnTo>
                  <a:pt x="1432942" y="932657"/>
                </a:lnTo>
                <a:lnTo>
                  <a:pt x="1425802" y="920486"/>
                </a:lnTo>
                <a:lnTo>
                  <a:pt x="1418134" y="908844"/>
                </a:lnTo>
                <a:lnTo>
                  <a:pt x="1410201" y="896938"/>
                </a:lnTo>
                <a:lnTo>
                  <a:pt x="1402268" y="885561"/>
                </a:lnTo>
                <a:lnTo>
                  <a:pt x="1398566" y="880534"/>
                </a:lnTo>
                <a:lnTo>
                  <a:pt x="1394335" y="875242"/>
                </a:lnTo>
                <a:lnTo>
                  <a:pt x="1386402" y="864923"/>
                </a:lnTo>
                <a:lnTo>
                  <a:pt x="1572032" y="679450"/>
                </a:lnTo>
                <a:lnTo>
                  <a:pt x="1584724" y="694531"/>
                </a:lnTo>
                <a:lnTo>
                  <a:pt x="1596624" y="709877"/>
                </a:lnTo>
                <a:lnTo>
                  <a:pt x="1608787" y="725752"/>
                </a:lnTo>
                <a:lnTo>
                  <a:pt x="1620422" y="741627"/>
                </a:lnTo>
                <a:lnTo>
                  <a:pt x="1632850" y="759090"/>
                </a:lnTo>
                <a:lnTo>
                  <a:pt x="1644750" y="776817"/>
                </a:lnTo>
                <a:lnTo>
                  <a:pt x="1656120" y="794809"/>
                </a:lnTo>
                <a:lnTo>
                  <a:pt x="1667755" y="812800"/>
                </a:lnTo>
                <a:lnTo>
                  <a:pt x="1678332" y="831321"/>
                </a:lnTo>
                <a:lnTo>
                  <a:pt x="1688909" y="850107"/>
                </a:lnTo>
                <a:lnTo>
                  <a:pt x="1699222" y="869157"/>
                </a:lnTo>
                <a:lnTo>
                  <a:pt x="1709006" y="888207"/>
                </a:lnTo>
                <a:lnTo>
                  <a:pt x="1718525" y="908050"/>
                </a:lnTo>
                <a:lnTo>
                  <a:pt x="1727781" y="927629"/>
                </a:lnTo>
                <a:lnTo>
                  <a:pt x="1736507" y="947473"/>
                </a:lnTo>
                <a:lnTo>
                  <a:pt x="1744704" y="967846"/>
                </a:lnTo>
                <a:lnTo>
                  <a:pt x="1752373" y="988219"/>
                </a:lnTo>
                <a:lnTo>
                  <a:pt x="1760041" y="1009121"/>
                </a:lnTo>
                <a:lnTo>
                  <a:pt x="1767181" y="1030023"/>
                </a:lnTo>
                <a:lnTo>
                  <a:pt x="1773792" y="1051190"/>
                </a:lnTo>
                <a:lnTo>
                  <a:pt x="1779873" y="1072886"/>
                </a:lnTo>
                <a:lnTo>
                  <a:pt x="1785955" y="1094052"/>
                </a:lnTo>
                <a:lnTo>
                  <a:pt x="1790979" y="1115748"/>
                </a:lnTo>
                <a:lnTo>
                  <a:pt x="1795739" y="1137180"/>
                </a:lnTo>
                <a:lnTo>
                  <a:pt x="1799970" y="1158611"/>
                </a:lnTo>
                <a:lnTo>
                  <a:pt x="1803936" y="1179777"/>
                </a:lnTo>
                <a:lnTo>
                  <a:pt x="1806845" y="1201209"/>
                </a:lnTo>
                <a:lnTo>
                  <a:pt x="1809754" y="1222640"/>
                </a:lnTo>
                <a:lnTo>
                  <a:pt x="1811869" y="1243542"/>
                </a:lnTo>
                <a:lnTo>
                  <a:pt x="1813985" y="1264709"/>
                </a:lnTo>
                <a:lnTo>
                  <a:pt x="1815042" y="1285611"/>
                </a:lnTo>
                <a:lnTo>
                  <a:pt x="1815836" y="1306778"/>
                </a:lnTo>
                <a:lnTo>
                  <a:pt x="1816100" y="1327680"/>
                </a:lnTo>
                <a:lnTo>
                  <a:pt x="1816100" y="1348317"/>
                </a:lnTo>
                <a:lnTo>
                  <a:pt x="1815571" y="1369219"/>
                </a:lnTo>
                <a:lnTo>
                  <a:pt x="1814514" y="1389592"/>
                </a:lnTo>
                <a:lnTo>
                  <a:pt x="1812927" y="1410494"/>
                </a:lnTo>
                <a:lnTo>
                  <a:pt x="1810812" y="1431132"/>
                </a:lnTo>
                <a:lnTo>
                  <a:pt x="1808432" y="1451769"/>
                </a:lnTo>
                <a:lnTo>
                  <a:pt x="1805523" y="1472142"/>
                </a:lnTo>
                <a:lnTo>
                  <a:pt x="1801821" y="1492515"/>
                </a:lnTo>
                <a:lnTo>
                  <a:pt x="1797855" y="1512623"/>
                </a:lnTo>
                <a:lnTo>
                  <a:pt x="1793359" y="1532467"/>
                </a:lnTo>
                <a:lnTo>
                  <a:pt x="1788600" y="1552576"/>
                </a:lnTo>
                <a:lnTo>
                  <a:pt x="1783311" y="1572155"/>
                </a:lnTo>
                <a:lnTo>
                  <a:pt x="1777758" y="1591469"/>
                </a:lnTo>
                <a:lnTo>
                  <a:pt x="1771147" y="1611048"/>
                </a:lnTo>
                <a:lnTo>
                  <a:pt x="1764801" y="1630098"/>
                </a:lnTo>
                <a:lnTo>
                  <a:pt x="1757397" y="1648884"/>
                </a:lnTo>
                <a:lnTo>
                  <a:pt x="1749993" y="1667669"/>
                </a:lnTo>
                <a:lnTo>
                  <a:pt x="1741796" y="1685926"/>
                </a:lnTo>
                <a:lnTo>
                  <a:pt x="1733334" y="1704182"/>
                </a:lnTo>
                <a:lnTo>
                  <a:pt x="1724343" y="1722703"/>
                </a:lnTo>
                <a:lnTo>
                  <a:pt x="1714559" y="1740694"/>
                </a:lnTo>
                <a:lnTo>
                  <a:pt x="1704775" y="1758686"/>
                </a:lnTo>
                <a:lnTo>
                  <a:pt x="1694198" y="1776413"/>
                </a:lnTo>
                <a:lnTo>
                  <a:pt x="1683092" y="1793876"/>
                </a:lnTo>
                <a:lnTo>
                  <a:pt x="1671721" y="1810544"/>
                </a:lnTo>
                <a:lnTo>
                  <a:pt x="1659822" y="1827478"/>
                </a:lnTo>
                <a:lnTo>
                  <a:pt x="1647394" y="1844146"/>
                </a:lnTo>
                <a:lnTo>
                  <a:pt x="1634966" y="1860021"/>
                </a:lnTo>
                <a:lnTo>
                  <a:pt x="1621744" y="1875896"/>
                </a:lnTo>
                <a:lnTo>
                  <a:pt x="1608258" y="1891242"/>
                </a:lnTo>
                <a:lnTo>
                  <a:pt x="1594244" y="1906324"/>
                </a:lnTo>
                <a:lnTo>
                  <a:pt x="1579436" y="1921140"/>
                </a:lnTo>
                <a:lnTo>
                  <a:pt x="1564628" y="1935692"/>
                </a:lnTo>
                <a:lnTo>
                  <a:pt x="1549291" y="1949715"/>
                </a:lnTo>
                <a:lnTo>
                  <a:pt x="1533425" y="1963209"/>
                </a:lnTo>
                <a:lnTo>
                  <a:pt x="1517030" y="1976703"/>
                </a:lnTo>
                <a:lnTo>
                  <a:pt x="1500107" y="1989667"/>
                </a:lnTo>
                <a:lnTo>
                  <a:pt x="1482390" y="2002367"/>
                </a:lnTo>
                <a:lnTo>
                  <a:pt x="1464673" y="2014803"/>
                </a:lnTo>
                <a:lnTo>
                  <a:pt x="1446428" y="2026709"/>
                </a:lnTo>
                <a:lnTo>
                  <a:pt x="1427653" y="2037821"/>
                </a:lnTo>
                <a:lnTo>
                  <a:pt x="1408614" y="2048669"/>
                </a:lnTo>
                <a:lnTo>
                  <a:pt x="1389047" y="2059253"/>
                </a:lnTo>
                <a:lnTo>
                  <a:pt x="1368950" y="2069042"/>
                </a:lnTo>
                <a:lnTo>
                  <a:pt x="1348589" y="2078303"/>
                </a:lnTo>
                <a:lnTo>
                  <a:pt x="1327699" y="2087034"/>
                </a:lnTo>
                <a:lnTo>
                  <a:pt x="1306809" y="2095501"/>
                </a:lnTo>
                <a:lnTo>
                  <a:pt x="1285126" y="2102909"/>
                </a:lnTo>
                <a:lnTo>
                  <a:pt x="1263178" y="2110317"/>
                </a:lnTo>
                <a:lnTo>
                  <a:pt x="1240966" y="2116667"/>
                </a:lnTo>
                <a:lnTo>
                  <a:pt x="1218225" y="2123017"/>
                </a:lnTo>
                <a:lnTo>
                  <a:pt x="1206590" y="2125663"/>
                </a:lnTo>
                <a:lnTo>
                  <a:pt x="1194691" y="2128309"/>
                </a:lnTo>
                <a:lnTo>
                  <a:pt x="1183056" y="2130690"/>
                </a:lnTo>
                <a:lnTo>
                  <a:pt x="1171157" y="2133072"/>
                </a:lnTo>
                <a:lnTo>
                  <a:pt x="1159258" y="2135188"/>
                </a:lnTo>
                <a:lnTo>
                  <a:pt x="1147358" y="2137305"/>
                </a:lnTo>
                <a:lnTo>
                  <a:pt x="1135459" y="2139157"/>
                </a:lnTo>
                <a:lnTo>
                  <a:pt x="1123824" y="2141009"/>
                </a:lnTo>
                <a:lnTo>
                  <a:pt x="1111660" y="2142332"/>
                </a:lnTo>
                <a:lnTo>
                  <a:pt x="1099761" y="2143390"/>
                </a:lnTo>
                <a:lnTo>
                  <a:pt x="1075962" y="2145772"/>
                </a:lnTo>
                <a:lnTo>
                  <a:pt x="1052164" y="2147094"/>
                </a:lnTo>
                <a:lnTo>
                  <a:pt x="1028365" y="2147888"/>
                </a:lnTo>
                <a:lnTo>
                  <a:pt x="1004038" y="2147888"/>
                </a:lnTo>
                <a:lnTo>
                  <a:pt x="980239" y="2147359"/>
                </a:lnTo>
                <a:lnTo>
                  <a:pt x="956440" y="2146301"/>
                </a:lnTo>
                <a:lnTo>
                  <a:pt x="932642" y="2144449"/>
                </a:lnTo>
                <a:lnTo>
                  <a:pt x="908843" y="2142067"/>
                </a:lnTo>
                <a:lnTo>
                  <a:pt x="884780" y="2138892"/>
                </a:lnTo>
                <a:lnTo>
                  <a:pt x="860981" y="2135188"/>
                </a:lnTo>
                <a:lnTo>
                  <a:pt x="837183" y="2130690"/>
                </a:lnTo>
                <a:lnTo>
                  <a:pt x="813384" y="2125663"/>
                </a:lnTo>
                <a:lnTo>
                  <a:pt x="789057" y="2120107"/>
                </a:lnTo>
                <a:lnTo>
                  <a:pt x="765522" y="2114022"/>
                </a:lnTo>
                <a:lnTo>
                  <a:pt x="741724" y="2106878"/>
                </a:lnTo>
                <a:lnTo>
                  <a:pt x="718190" y="2099734"/>
                </a:lnTo>
                <a:lnTo>
                  <a:pt x="694920" y="2091532"/>
                </a:lnTo>
                <a:lnTo>
                  <a:pt x="671650" y="2082801"/>
                </a:lnTo>
                <a:lnTo>
                  <a:pt x="648645" y="2073276"/>
                </a:lnTo>
                <a:lnTo>
                  <a:pt x="625904" y="2063486"/>
                </a:lnTo>
                <a:lnTo>
                  <a:pt x="603163" y="2052903"/>
                </a:lnTo>
                <a:lnTo>
                  <a:pt x="580686" y="2042055"/>
                </a:lnTo>
                <a:lnTo>
                  <a:pt x="558474" y="2030149"/>
                </a:lnTo>
                <a:lnTo>
                  <a:pt x="536527" y="2018242"/>
                </a:lnTo>
                <a:lnTo>
                  <a:pt x="514844" y="2005542"/>
                </a:lnTo>
                <a:lnTo>
                  <a:pt x="493425" y="1992313"/>
                </a:lnTo>
                <a:lnTo>
                  <a:pt x="472270" y="1978555"/>
                </a:lnTo>
                <a:lnTo>
                  <a:pt x="451116" y="1964003"/>
                </a:lnTo>
                <a:lnTo>
                  <a:pt x="430491" y="1949186"/>
                </a:lnTo>
                <a:lnTo>
                  <a:pt x="410130" y="1933576"/>
                </a:lnTo>
                <a:lnTo>
                  <a:pt x="390033" y="1917701"/>
                </a:lnTo>
                <a:lnTo>
                  <a:pt x="370465" y="1901296"/>
                </a:lnTo>
                <a:lnTo>
                  <a:pt x="351162" y="1884099"/>
                </a:lnTo>
                <a:lnTo>
                  <a:pt x="332123" y="1867165"/>
                </a:lnTo>
                <a:lnTo>
                  <a:pt x="313613" y="1849174"/>
                </a:lnTo>
                <a:lnTo>
                  <a:pt x="295632" y="1830917"/>
                </a:lnTo>
                <a:lnTo>
                  <a:pt x="278179" y="1812132"/>
                </a:lnTo>
                <a:lnTo>
                  <a:pt x="260727" y="1792553"/>
                </a:lnTo>
                <a:lnTo>
                  <a:pt x="243804" y="1772974"/>
                </a:lnTo>
                <a:lnTo>
                  <a:pt x="227409" y="1753130"/>
                </a:lnTo>
                <a:lnTo>
                  <a:pt x="211543" y="1732492"/>
                </a:lnTo>
                <a:lnTo>
                  <a:pt x="196206" y="1711590"/>
                </a:lnTo>
                <a:lnTo>
                  <a:pt x="181134" y="1690159"/>
                </a:lnTo>
                <a:lnTo>
                  <a:pt x="166590" y="1668463"/>
                </a:lnTo>
                <a:lnTo>
                  <a:pt x="152840" y="1646503"/>
                </a:lnTo>
                <a:lnTo>
                  <a:pt x="139354" y="1624542"/>
                </a:lnTo>
                <a:lnTo>
                  <a:pt x="126397" y="1601788"/>
                </a:lnTo>
                <a:lnTo>
                  <a:pt x="114498" y="1578505"/>
                </a:lnTo>
                <a:lnTo>
                  <a:pt x="102598" y="1555221"/>
                </a:lnTo>
                <a:lnTo>
                  <a:pt x="91492" y="1531673"/>
                </a:lnTo>
                <a:lnTo>
                  <a:pt x="80915" y="1507861"/>
                </a:lnTo>
                <a:lnTo>
                  <a:pt x="70867" y="1483784"/>
                </a:lnTo>
                <a:lnTo>
                  <a:pt x="61612" y="1458913"/>
                </a:lnTo>
                <a:lnTo>
                  <a:pt x="57117" y="1446742"/>
                </a:lnTo>
                <a:lnTo>
                  <a:pt x="52886" y="1434307"/>
                </a:lnTo>
                <a:lnTo>
                  <a:pt x="48655" y="1421871"/>
                </a:lnTo>
                <a:lnTo>
                  <a:pt x="44688" y="1409171"/>
                </a:lnTo>
                <a:lnTo>
                  <a:pt x="40986" y="1396736"/>
                </a:lnTo>
                <a:lnTo>
                  <a:pt x="37284" y="1384036"/>
                </a:lnTo>
                <a:lnTo>
                  <a:pt x="33582" y="1371071"/>
                </a:lnTo>
                <a:lnTo>
                  <a:pt x="30409" y="1358371"/>
                </a:lnTo>
                <a:lnTo>
                  <a:pt x="27236" y="1345407"/>
                </a:lnTo>
                <a:lnTo>
                  <a:pt x="24063" y="1332707"/>
                </a:lnTo>
                <a:lnTo>
                  <a:pt x="21154" y="1319742"/>
                </a:lnTo>
                <a:lnTo>
                  <a:pt x="18774" y="1306513"/>
                </a:lnTo>
                <a:lnTo>
                  <a:pt x="16130" y="1293548"/>
                </a:lnTo>
                <a:lnTo>
                  <a:pt x="14015" y="1280848"/>
                </a:lnTo>
                <a:lnTo>
                  <a:pt x="11635" y="1268148"/>
                </a:lnTo>
                <a:lnTo>
                  <a:pt x="9784" y="1255448"/>
                </a:lnTo>
                <a:lnTo>
                  <a:pt x="7933" y="1242484"/>
                </a:lnTo>
                <a:lnTo>
                  <a:pt x="6346" y="1229784"/>
                </a:lnTo>
                <a:lnTo>
                  <a:pt x="3702" y="1204648"/>
                </a:lnTo>
                <a:lnTo>
                  <a:pt x="1851" y="1179248"/>
                </a:lnTo>
                <a:lnTo>
                  <a:pt x="529" y="1154642"/>
                </a:lnTo>
                <a:lnTo>
                  <a:pt x="0" y="1129507"/>
                </a:lnTo>
                <a:lnTo>
                  <a:pt x="0" y="1105165"/>
                </a:lnTo>
                <a:lnTo>
                  <a:pt x="793" y="1080823"/>
                </a:lnTo>
                <a:lnTo>
                  <a:pt x="1851" y="1056217"/>
                </a:lnTo>
                <a:lnTo>
                  <a:pt x="4231" y="1032405"/>
                </a:lnTo>
                <a:lnTo>
                  <a:pt x="6611" y="1008592"/>
                </a:lnTo>
                <a:lnTo>
                  <a:pt x="9784" y="985044"/>
                </a:lnTo>
                <a:lnTo>
                  <a:pt x="13750" y="961496"/>
                </a:lnTo>
                <a:lnTo>
                  <a:pt x="18245" y="938477"/>
                </a:lnTo>
                <a:lnTo>
                  <a:pt x="23270" y="915723"/>
                </a:lnTo>
                <a:lnTo>
                  <a:pt x="28823" y="894027"/>
                </a:lnTo>
                <a:lnTo>
                  <a:pt x="34905" y="872067"/>
                </a:lnTo>
                <a:lnTo>
                  <a:pt x="41515" y="850636"/>
                </a:lnTo>
                <a:lnTo>
                  <a:pt x="48655" y="829734"/>
                </a:lnTo>
                <a:lnTo>
                  <a:pt x="56323" y="808567"/>
                </a:lnTo>
                <a:lnTo>
                  <a:pt x="64785" y="787929"/>
                </a:lnTo>
                <a:lnTo>
                  <a:pt x="73511" y="767821"/>
                </a:lnTo>
                <a:lnTo>
                  <a:pt x="82766" y="747977"/>
                </a:lnTo>
                <a:lnTo>
                  <a:pt x="92550" y="728398"/>
                </a:lnTo>
                <a:lnTo>
                  <a:pt x="102598" y="709084"/>
                </a:lnTo>
                <a:lnTo>
                  <a:pt x="113704" y="690298"/>
                </a:lnTo>
                <a:lnTo>
                  <a:pt x="124810" y="671777"/>
                </a:lnTo>
                <a:lnTo>
                  <a:pt x="136181" y="653521"/>
                </a:lnTo>
                <a:lnTo>
                  <a:pt x="148345" y="635794"/>
                </a:lnTo>
                <a:lnTo>
                  <a:pt x="161037" y="618331"/>
                </a:lnTo>
                <a:lnTo>
                  <a:pt x="174259" y="601398"/>
                </a:lnTo>
                <a:lnTo>
                  <a:pt x="187480" y="585259"/>
                </a:lnTo>
                <a:lnTo>
                  <a:pt x="200966" y="569384"/>
                </a:lnTo>
                <a:lnTo>
                  <a:pt x="214981" y="553773"/>
                </a:lnTo>
                <a:lnTo>
                  <a:pt x="229260" y="538956"/>
                </a:lnTo>
                <a:lnTo>
                  <a:pt x="243804" y="524404"/>
                </a:lnTo>
                <a:lnTo>
                  <a:pt x="258876" y="510117"/>
                </a:lnTo>
                <a:lnTo>
                  <a:pt x="274477" y="496359"/>
                </a:lnTo>
                <a:lnTo>
                  <a:pt x="290343" y="483129"/>
                </a:lnTo>
                <a:lnTo>
                  <a:pt x="306738" y="470165"/>
                </a:lnTo>
                <a:lnTo>
                  <a:pt x="323132" y="457465"/>
                </a:lnTo>
                <a:lnTo>
                  <a:pt x="340056" y="445294"/>
                </a:lnTo>
                <a:lnTo>
                  <a:pt x="357508" y="433917"/>
                </a:lnTo>
                <a:lnTo>
                  <a:pt x="374961" y="422540"/>
                </a:lnTo>
                <a:lnTo>
                  <a:pt x="392942" y="411956"/>
                </a:lnTo>
                <a:lnTo>
                  <a:pt x="411187" y="401902"/>
                </a:lnTo>
                <a:lnTo>
                  <a:pt x="429697" y="392113"/>
                </a:lnTo>
                <a:lnTo>
                  <a:pt x="447943" y="383117"/>
                </a:lnTo>
                <a:lnTo>
                  <a:pt x="466717" y="374386"/>
                </a:lnTo>
                <a:lnTo>
                  <a:pt x="485492" y="366183"/>
                </a:lnTo>
                <a:lnTo>
                  <a:pt x="504795" y="358511"/>
                </a:lnTo>
                <a:lnTo>
                  <a:pt x="524099" y="351631"/>
                </a:lnTo>
                <a:lnTo>
                  <a:pt x="543931" y="344752"/>
                </a:lnTo>
                <a:lnTo>
                  <a:pt x="564027" y="338667"/>
                </a:lnTo>
                <a:lnTo>
                  <a:pt x="584388" y="333111"/>
                </a:lnTo>
                <a:lnTo>
                  <a:pt x="604749" y="327819"/>
                </a:lnTo>
                <a:lnTo>
                  <a:pt x="625639" y="323321"/>
                </a:lnTo>
                <a:lnTo>
                  <a:pt x="646529" y="319088"/>
                </a:lnTo>
                <a:lnTo>
                  <a:pt x="667684" y="315383"/>
                </a:lnTo>
                <a:lnTo>
                  <a:pt x="689367" y="312208"/>
                </a:lnTo>
                <a:lnTo>
                  <a:pt x="710786" y="309563"/>
                </a:lnTo>
                <a:lnTo>
                  <a:pt x="732733" y="307446"/>
                </a:lnTo>
                <a:lnTo>
                  <a:pt x="754681" y="306123"/>
                </a:lnTo>
                <a:lnTo>
                  <a:pt x="776364" y="305065"/>
                </a:lnTo>
                <a:lnTo>
                  <a:pt x="797783" y="304800"/>
                </a:lnTo>
                <a:close/>
                <a:moveTo>
                  <a:pt x="1971872" y="292100"/>
                </a:moveTo>
                <a:lnTo>
                  <a:pt x="2122487" y="334433"/>
                </a:lnTo>
                <a:lnTo>
                  <a:pt x="1869877" y="587375"/>
                </a:lnTo>
                <a:lnTo>
                  <a:pt x="1719262" y="545042"/>
                </a:lnTo>
                <a:lnTo>
                  <a:pt x="1971872" y="292100"/>
                </a:lnTo>
                <a:close/>
                <a:moveTo>
                  <a:pt x="1898928" y="190500"/>
                </a:moveTo>
                <a:lnTo>
                  <a:pt x="1903425" y="190765"/>
                </a:lnTo>
                <a:lnTo>
                  <a:pt x="1907921" y="191560"/>
                </a:lnTo>
                <a:lnTo>
                  <a:pt x="1912418" y="192355"/>
                </a:lnTo>
                <a:lnTo>
                  <a:pt x="1916650" y="194209"/>
                </a:lnTo>
                <a:lnTo>
                  <a:pt x="1920882" y="196064"/>
                </a:lnTo>
                <a:lnTo>
                  <a:pt x="1925114" y="198183"/>
                </a:lnTo>
                <a:lnTo>
                  <a:pt x="1928818" y="201098"/>
                </a:lnTo>
                <a:lnTo>
                  <a:pt x="1932521" y="204542"/>
                </a:lnTo>
                <a:lnTo>
                  <a:pt x="1935695" y="208251"/>
                </a:lnTo>
                <a:lnTo>
                  <a:pt x="1938604" y="211696"/>
                </a:lnTo>
                <a:lnTo>
                  <a:pt x="1940985" y="215670"/>
                </a:lnTo>
                <a:lnTo>
                  <a:pt x="1942837" y="219909"/>
                </a:lnTo>
                <a:lnTo>
                  <a:pt x="1944159" y="224413"/>
                </a:lnTo>
                <a:lnTo>
                  <a:pt x="1945482" y="228917"/>
                </a:lnTo>
                <a:lnTo>
                  <a:pt x="1946011" y="233156"/>
                </a:lnTo>
                <a:lnTo>
                  <a:pt x="1946275" y="237925"/>
                </a:lnTo>
                <a:lnTo>
                  <a:pt x="1946011" y="242430"/>
                </a:lnTo>
                <a:lnTo>
                  <a:pt x="1945482" y="246934"/>
                </a:lnTo>
                <a:lnTo>
                  <a:pt x="1944159" y="251173"/>
                </a:lnTo>
                <a:lnTo>
                  <a:pt x="1942837" y="255677"/>
                </a:lnTo>
                <a:lnTo>
                  <a:pt x="1940985" y="259916"/>
                </a:lnTo>
                <a:lnTo>
                  <a:pt x="1938604" y="263890"/>
                </a:lnTo>
                <a:lnTo>
                  <a:pt x="1935695" y="267864"/>
                </a:lnTo>
                <a:lnTo>
                  <a:pt x="1932521" y="271044"/>
                </a:lnTo>
                <a:lnTo>
                  <a:pt x="1064661" y="1140336"/>
                </a:lnTo>
                <a:lnTo>
                  <a:pt x="1061222" y="1143515"/>
                </a:lnTo>
                <a:lnTo>
                  <a:pt x="1057255" y="1146430"/>
                </a:lnTo>
                <a:lnTo>
                  <a:pt x="1053287" y="1148814"/>
                </a:lnTo>
                <a:lnTo>
                  <a:pt x="1049055" y="1150934"/>
                </a:lnTo>
                <a:lnTo>
                  <a:pt x="1044558" y="1152259"/>
                </a:lnTo>
                <a:lnTo>
                  <a:pt x="1040326" y="1153318"/>
                </a:lnTo>
                <a:lnTo>
                  <a:pt x="1035829" y="1153848"/>
                </a:lnTo>
                <a:lnTo>
                  <a:pt x="1031597" y="1154113"/>
                </a:lnTo>
                <a:lnTo>
                  <a:pt x="1026571" y="1153848"/>
                </a:lnTo>
                <a:lnTo>
                  <a:pt x="1022075" y="1153318"/>
                </a:lnTo>
                <a:lnTo>
                  <a:pt x="1018107" y="1152259"/>
                </a:lnTo>
                <a:lnTo>
                  <a:pt x="1013610" y="1150934"/>
                </a:lnTo>
                <a:lnTo>
                  <a:pt x="1009378" y="1148814"/>
                </a:lnTo>
                <a:lnTo>
                  <a:pt x="1005411" y="1146430"/>
                </a:lnTo>
                <a:lnTo>
                  <a:pt x="1001443" y="1143515"/>
                </a:lnTo>
                <a:lnTo>
                  <a:pt x="998004" y="1140336"/>
                </a:lnTo>
                <a:lnTo>
                  <a:pt x="994566" y="1136892"/>
                </a:lnTo>
                <a:lnTo>
                  <a:pt x="991921" y="1132917"/>
                </a:lnTo>
                <a:lnTo>
                  <a:pt x="989540" y="1128943"/>
                </a:lnTo>
                <a:lnTo>
                  <a:pt x="987688" y="1124704"/>
                </a:lnTo>
                <a:lnTo>
                  <a:pt x="986101" y="1120465"/>
                </a:lnTo>
                <a:lnTo>
                  <a:pt x="985043" y="1115961"/>
                </a:lnTo>
                <a:lnTo>
                  <a:pt x="984250" y="1111457"/>
                </a:lnTo>
                <a:lnTo>
                  <a:pt x="984250" y="1106953"/>
                </a:lnTo>
                <a:lnTo>
                  <a:pt x="984250" y="1102448"/>
                </a:lnTo>
                <a:lnTo>
                  <a:pt x="985043" y="1097944"/>
                </a:lnTo>
                <a:lnTo>
                  <a:pt x="986101" y="1093440"/>
                </a:lnTo>
                <a:lnTo>
                  <a:pt x="987688" y="1089201"/>
                </a:lnTo>
                <a:lnTo>
                  <a:pt x="989540" y="1084962"/>
                </a:lnTo>
                <a:lnTo>
                  <a:pt x="991921" y="1080723"/>
                </a:lnTo>
                <a:lnTo>
                  <a:pt x="994566" y="1077278"/>
                </a:lnTo>
                <a:lnTo>
                  <a:pt x="998004" y="1073569"/>
                </a:lnTo>
                <a:lnTo>
                  <a:pt x="1865599" y="204542"/>
                </a:lnTo>
                <a:lnTo>
                  <a:pt x="1869303" y="201098"/>
                </a:lnTo>
                <a:lnTo>
                  <a:pt x="1873270" y="198183"/>
                </a:lnTo>
                <a:lnTo>
                  <a:pt x="1877238" y="196064"/>
                </a:lnTo>
                <a:lnTo>
                  <a:pt x="1881470" y="194209"/>
                </a:lnTo>
                <a:lnTo>
                  <a:pt x="1885438" y="192355"/>
                </a:lnTo>
                <a:lnTo>
                  <a:pt x="1889934" y="191560"/>
                </a:lnTo>
                <a:lnTo>
                  <a:pt x="1894431" y="190765"/>
                </a:lnTo>
                <a:lnTo>
                  <a:pt x="1898928" y="190500"/>
                </a:lnTo>
                <a:close/>
                <a:moveTo>
                  <a:pt x="1813227" y="0"/>
                </a:moveTo>
                <a:lnTo>
                  <a:pt x="1855787" y="150615"/>
                </a:lnTo>
                <a:lnTo>
                  <a:pt x="1602807" y="403225"/>
                </a:lnTo>
                <a:lnTo>
                  <a:pt x="1560512" y="252610"/>
                </a:lnTo>
                <a:lnTo>
                  <a:pt x="181322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033520" y="2158456"/>
            <a:ext cx="805750" cy="805750"/>
            <a:chOff x="5257800" y="1619250"/>
            <a:chExt cx="1676400" cy="1676400"/>
          </a:xfrm>
        </p:grpSpPr>
        <p:sp>
          <p:nvSpPr>
            <p:cNvPr id="32" name="矩形 31"/>
            <p:cNvSpPr/>
            <p:nvPr/>
          </p:nvSpPr>
          <p:spPr>
            <a:xfrm>
              <a:off x="5257800" y="1619250"/>
              <a:ext cx="1676400" cy="1676400"/>
            </a:xfrm>
            <a:prstGeom prst="rect">
              <a:avLst/>
            </a:prstGeom>
            <a:solidFill>
              <a:srgbClr val="545D79"/>
            </a:solidFill>
            <a:ln w="9525">
              <a:noFill/>
              <a:round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椭圆 28"/>
            <p:cNvSpPr/>
            <p:nvPr/>
          </p:nvSpPr>
          <p:spPr>
            <a:xfrm>
              <a:off x="5657850" y="2058333"/>
              <a:ext cx="876300" cy="798234"/>
            </a:xfrm>
            <a:custGeom>
              <a:avLst/>
              <a:gdLst>
                <a:gd name="connsiteX0" fmla="*/ 182569 w 338094"/>
                <a:gd name="connsiteY0" fmla="*/ 192088 h 307975"/>
                <a:gd name="connsiteX1" fmla="*/ 191830 w 338094"/>
                <a:gd name="connsiteY1" fmla="*/ 202620 h 307975"/>
                <a:gd name="connsiteX2" fmla="*/ 206382 w 338094"/>
                <a:gd name="connsiteY2" fmla="*/ 203936 h 307975"/>
                <a:gd name="connsiteX3" fmla="*/ 205059 w 338094"/>
                <a:gd name="connsiteY3" fmla="*/ 209202 h 307975"/>
                <a:gd name="connsiteX4" fmla="*/ 206382 w 338094"/>
                <a:gd name="connsiteY4" fmla="*/ 221050 h 307975"/>
                <a:gd name="connsiteX5" fmla="*/ 206382 w 338094"/>
                <a:gd name="connsiteY5" fmla="*/ 234215 h 307975"/>
                <a:gd name="connsiteX6" fmla="*/ 194476 w 338094"/>
                <a:gd name="connsiteY6" fmla="*/ 246063 h 307975"/>
                <a:gd name="connsiteX7" fmla="*/ 182569 w 338094"/>
                <a:gd name="connsiteY7" fmla="*/ 234215 h 307975"/>
                <a:gd name="connsiteX8" fmla="*/ 182569 w 338094"/>
                <a:gd name="connsiteY8" fmla="*/ 192088 h 307975"/>
                <a:gd name="connsiteX9" fmla="*/ 149231 w 338094"/>
                <a:gd name="connsiteY9" fmla="*/ 183859 h 307975"/>
                <a:gd name="connsiteX10" fmla="*/ 173044 w 338094"/>
                <a:gd name="connsiteY10" fmla="*/ 194226 h 307975"/>
                <a:gd name="connsiteX11" fmla="*/ 173044 w 338094"/>
                <a:gd name="connsiteY11" fmla="*/ 234400 h 307975"/>
                <a:gd name="connsiteX12" fmla="*/ 159815 w 338094"/>
                <a:gd name="connsiteY12" fmla="*/ 246063 h 307975"/>
                <a:gd name="connsiteX13" fmla="*/ 149231 w 338094"/>
                <a:gd name="connsiteY13" fmla="*/ 234400 h 307975"/>
                <a:gd name="connsiteX14" fmla="*/ 149231 w 338094"/>
                <a:gd name="connsiteY14" fmla="*/ 183859 h 307975"/>
                <a:gd name="connsiteX15" fmla="*/ 74619 w 338094"/>
                <a:gd name="connsiteY15" fmla="*/ 182563 h 307975"/>
                <a:gd name="connsiteX16" fmla="*/ 74619 w 338094"/>
                <a:gd name="connsiteY16" fmla="*/ 238126 h 307975"/>
                <a:gd name="connsiteX17" fmla="*/ 63506 w 338094"/>
                <a:gd name="connsiteY17" fmla="*/ 227789 h 307975"/>
                <a:gd name="connsiteX18" fmla="*/ 63506 w 338094"/>
                <a:gd name="connsiteY18" fmla="*/ 192900 h 307975"/>
                <a:gd name="connsiteX19" fmla="*/ 73230 w 338094"/>
                <a:gd name="connsiteY19" fmla="*/ 183855 h 307975"/>
                <a:gd name="connsiteX20" fmla="*/ 74619 w 338094"/>
                <a:gd name="connsiteY20" fmla="*/ 182563 h 307975"/>
                <a:gd name="connsiteX21" fmla="*/ 90666 w 338094"/>
                <a:gd name="connsiteY21" fmla="*/ 92075 h 307975"/>
                <a:gd name="connsiteX22" fmla="*/ 130275 w 338094"/>
                <a:gd name="connsiteY22" fmla="*/ 92075 h 307975"/>
                <a:gd name="connsiteX23" fmla="*/ 140838 w 338094"/>
                <a:gd name="connsiteY23" fmla="*/ 97302 h 307975"/>
                <a:gd name="connsiteX24" fmla="*/ 175165 w 338094"/>
                <a:gd name="connsiteY24" fmla="*/ 171785 h 307975"/>
                <a:gd name="connsiteX25" fmla="*/ 169884 w 338094"/>
                <a:gd name="connsiteY25" fmla="*/ 186159 h 307975"/>
                <a:gd name="connsiteX26" fmla="*/ 156681 w 338094"/>
                <a:gd name="connsiteY26" fmla="*/ 180932 h 307975"/>
                <a:gd name="connsiteX27" fmla="*/ 139517 w 338094"/>
                <a:gd name="connsiteY27" fmla="*/ 144344 h 307975"/>
                <a:gd name="connsiteX28" fmla="*/ 139517 w 338094"/>
                <a:gd name="connsiteY28" fmla="*/ 271096 h 307975"/>
                <a:gd name="connsiteX29" fmla="*/ 127635 w 338094"/>
                <a:gd name="connsiteY29" fmla="*/ 284163 h 307975"/>
                <a:gd name="connsiteX30" fmla="*/ 115752 w 338094"/>
                <a:gd name="connsiteY30" fmla="*/ 271096 h 307975"/>
                <a:gd name="connsiteX31" fmla="*/ 115752 w 338094"/>
                <a:gd name="connsiteY31" fmla="*/ 197919 h 307975"/>
                <a:gd name="connsiteX32" fmla="*/ 106510 w 338094"/>
                <a:gd name="connsiteY32" fmla="*/ 197919 h 307975"/>
                <a:gd name="connsiteX33" fmla="*/ 106510 w 338094"/>
                <a:gd name="connsiteY33" fmla="*/ 271096 h 307975"/>
                <a:gd name="connsiteX34" fmla="*/ 94627 w 338094"/>
                <a:gd name="connsiteY34" fmla="*/ 284163 h 307975"/>
                <a:gd name="connsiteX35" fmla="*/ 81424 w 338094"/>
                <a:gd name="connsiteY35" fmla="*/ 271096 h 307975"/>
                <a:gd name="connsiteX36" fmla="*/ 81424 w 338094"/>
                <a:gd name="connsiteY36" fmla="*/ 144344 h 307975"/>
                <a:gd name="connsiteX37" fmla="*/ 65581 w 338094"/>
                <a:gd name="connsiteY37" fmla="*/ 180932 h 307975"/>
                <a:gd name="connsiteX38" fmla="*/ 51058 w 338094"/>
                <a:gd name="connsiteY38" fmla="*/ 186159 h 307975"/>
                <a:gd name="connsiteX39" fmla="*/ 45776 w 338094"/>
                <a:gd name="connsiteY39" fmla="*/ 171785 h 307975"/>
                <a:gd name="connsiteX40" fmla="*/ 80104 w 338094"/>
                <a:gd name="connsiteY40" fmla="*/ 97302 h 307975"/>
                <a:gd name="connsiteX41" fmla="*/ 90666 w 338094"/>
                <a:gd name="connsiteY41" fmla="*/ 92075 h 307975"/>
                <a:gd name="connsiteX42" fmla="*/ 238843 w 338094"/>
                <a:gd name="connsiteY42" fmla="*/ 88900 h 307975"/>
                <a:gd name="connsiteX43" fmla="*/ 286633 w 338094"/>
                <a:gd name="connsiteY43" fmla="*/ 88900 h 307975"/>
                <a:gd name="connsiteX44" fmla="*/ 297253 w 338094"/>
                <a:gd name="connsiteY44" fmla="*/ 95459 h 307975"/>
                <a:gd name="connsiteX45" fmla="*/ 337077 w 338094"/>
                <a:gd name="connsiteY45" fmla="*/ 180728 h 307975"/>
                <a:gd name="connsiteX46" fmla="*/ 330440 w 338094"/>
                <a:gd name="connsiteY46" fmla="*/ 195158 h 307975"/>
                <a:gd name="connsiteX47" fmla="*/ 315837 w 338094"/>
                <a:gd name="connsiteY47" fmla="*/ 189911 h 307975"/>
                <a:gd name="connsiteX48" fmla="*/ 302563 w 338094"/>
                <a:gd name="connsiteY48" fmla="*/ 163674 h 307975"/>
                <a:gd name="connsiteX49" fmla="*/ 313182 w 338094"/>
                <a:gd name="connsiteY49" fmla="*/ 212212 h 307975"/>
                <a:gd name="connsiteX50" fmla="*/ 306545 w 338094"/>
                <a:gd name="connsiteY50" fmla="*/ 220083 h 307975"/>
                <a:gd name="connsiteX51" fmla="*/ 295925 w 338094"/>
                <a:gd name="connsiteY51" fmla="*/ 220083 h 307975"/>
                <a:gd name="connsiteX52" fmla="*/ 295925 w 338094"/>
                <a:gd name="connsiteY52" fmla="*/ 293545 h 307975"/>
                <a:gd name="connsiteX53" fmla="*/ 282650 w 338094"/>
                <a:gd name="connsiteY53" fmla="*/ 307975 h 307975"/>
                <a:gd name="connsiteX54" fmla="*/ 268048 w 338094"/>
                <a:gd name="connsiteY54" fmla="*/ 293545 h 307975"/>
                <a:gd name="connsiteX55" fmla="*/ 268048 w 338094"/>
                <a:gd name="connsiteY55" fmla="*/ 220083 h 307975"/>
                <a:gd name="connsiteX56" fmla="*/ 257428 w 338094"/>
                <a:gd name="connsiteY56" fmla="*/ 220083 h 307975"/>
                <a:gd name="connsiteX57" fmla="*/ 257428 w 338094"/>
                <a:gd name="connsiteY57" fmla="*/ 293545 h 307975"/>
                <a:gd name="connsiteX58" fmla="*/ 244153 w 338094"/>
                <a:gd name="connsiteY58" fmla="*/ 307975 h 307975"/>
                <a:gd name="connsiteX59" fmla="*/ 229551 w 338094"/>
                <a:gd name="connsiteY59" fmla="*/ 293545 h 307975"/>
                <a:gd name="connsiteX60" fmla="*/ 229551 w 338094"/>
                <a:gd name="connsiteY60" fmla="*/ 220083 h 307975"/>
                <a:gd name="connsiteX61" fmla="*/ 218931 w 338094"/>
                <a:gd name="connsiteY61" fmla="*/ 220083 h 307975"/>
                <a:gd name="connsiteX62" fmla="*/ 212294 w 338094"/>
                <a:gd name="connsiteY62" fmla="*/ 212212 h 307975"/>
                <a:gd name="connsiteX63" fmla="*/ 222914 w 338094"/>
                <a:gd name="connsiteY63" fmla="*/ 163674 h 307975"/>
                <a:gd name="connsiteX64" fmla="*/ 210966 w 338094"/>
                <a:gd name="connsiteY64" fmla="*/ 189911 h 307975"/>
                <a:gd name="connsiteX65" fmla="*/ 195036 w 338094"/>
                <a:gd name="connsiteY65" fmla="*/ 195158 h 307975"/>
                <a:gd name="connsiteX66" fmla="*/ 188399 w 338094"/>
                <a:gd name="connsiteY66" fmla="*/ 180728 h 307975"/>
                <a:gd name="connsiteX67" fmla="*/ 228223 w 338094"/>
                <a:gd name="connsiteY67" fmla="*/ 95459 h 307975"/>
                <a:gd name="connsiteX68" fmla="*/ 238843 w 338094"/>
                <a:gd name="connsiteY68" fmla="*/ 88900 h 307975"/>
                <a:gd name="connsiteX69" fmla="*/ 40753 w 338094"/>
                <a:gd name="connsiteY69" fmla="*/ 63500 h 307975"/>
                <a:gd name="connsiteX70" fmla="*/ 79117 w 338094"/>
                <a:gd name="connsiteY70" fmla="*/ 63500 h 307975"/>
                <a:gd name="connsiteX71" fmla="*/ 85732 w 338094"/>
                <a:gd name="connsiteY71" fmla="*/ 81882 h 307975"/>
                <a:gd name="connsiteX72" fmla="*/ 85732 w 338094"/>
                <a:gd name="connsiteY72" fmla="*/ 83195 h 307975"/>
                <a:gd name="connsiteX73" fmla="*/ 73826 w 338094"/>
                <a:gd name="connsiteY73" fmla="*/ 92385 h 307975"/>
                <a:gd name="connsiteX74" fmla="*/ 51336 w 338094"/>
                <a:gd name="connsiteY74" fmla="*/ 139652 h 307975"/>
                <a:gd name="connsiteX75" fmla="*/ 39430 w 338094"/>
                <a:gd name="connsiteY75" fmla="*/ 168538 h 307975"/>
                <a:gd name="connsiteX76" fmla="*/ 48690 w 338094"/>
                <a:gd name="connsiteY76" fmla="*/ 192171 h 307975"/>
                <a:gd name="connsiteX77" fmla="*/ 55305 w 338094"/>
                <a:gd name="connsiteY77" fmla="*/ 194797 h 307975"/>
                <a:gd name="connsiteX78" fmla="*/ 55305 w 338094"/>
                <a:gd name="connsiteY78" fmla="*/ 227621 h 307975"/>
                <a:gd name="connsiteX79" fmla="*/ 43398 w 338094"/>
                <a:gd name="connsiteY79" fmla="*/ 238125 h 307975"/>
                <a:gd name="connsiteX80" fmla="*/ 32815 w 338094"/>
                <a:gd name="connsiteY80" fmla="*/ 227621 h 307975"/>
                <a:gd name="connsiteX81" fmla="*/ 32815 w 338094"/>
                <a:gd name="connsiteY81" fmla="*/ 112080 h 307975"/>
                <a:gd name="connsiteX82" fmla="*/ 18263 w 338094"/>
                <a:gd name="connsiteY82" fmla="*/ 144904 h 307975"/>
                <a:gd name="connsiteX83" fmla="*/ 5034 w 338094"/>
                <a:gd name="connsiteY83" fmla="*/ 148843 h 307975"/>
                <a:gd name="connsiteX84" fmla="*/ 1065 w 338094"/>
                <a:gd name="connsiteY84" fmla="*/ 137026 h 307975"/>
                <a:gd name="connsiteX85" fmla="*/ 31492 w 338094"/>
                <a:gd name="connsiteY85" fmla="*/ 68752 h 307975"/>
                <a:gd name="connsiteX86" fmla="*/ 40753 w 338094"/>
                <a:gd name="connsiteY86" fmla="*/ 63500 h 307975"/>
                <a:gd name="connsiteX87" fmla="*/ 157633 w 338094"/>
                <a:gd name="connsiteY87" fmla="*/ 53975 h 307975"/>
                <a:gd name="connsiteX88" fmla="*/ 197198 w 338094"/>
                <a:gd name="connsiteY88" fmla="*/ 53975 h 307975"/>
                <a:gd name="connsiteX89" fmla="*/ 207749 w 338094"/>
                <a:gd name="connsiteY89" fmla="*/ 59183 h 307975"/>
                <a:gd name="connsiteX90" fmla="*/ 222256 w 338094"/>
                <a:gd name="connsiteY90" fmla="*/ 90434 h 307975"/>
                <a:gd name="connsiteX91" fmla="*/ 220937 w 338094"/>
                <a:gd name="connsiteY91" fmla="*/ 91736 h 307975"/>
                <a:gd name="connsiteX92" fmla="*/ 210386 w 338094"/>
                <a:gd name="connsiteY92" fmla="*/ 115174 h 307975"/>
                <a:gd name="connsiteX93" fmla="*/ 206430 w 338094"/>
                <a:gd name="connsiteY93" fmla="*/ 106060 h 307975"/>
                <a:gd name="connsiteX94" fmla="*/ 206430 w 338094"/>
                <a:gd name="connsiteY94" fmla="*/ 122987 h 307975"/>
                <a:gd name="connsiteX95" fmla="*/ 185328 w 338094"/>
                <a:gd name="connsiteY95" fmla="*/ 169863 h 307975"/>
                <a:gd name="connsiteX96" fmla="*/ 169502 w 338094"/>
                <a:gd name="connsiteY96" fmla="*/ 137310 h 307975"/>
                <a:gd name="connsiteX97" fmla="*/ 149719 w 338094"/>
                <a:gd name="connsiteY97" fmla="*/ 93038 h 307975"/>
                <a:gd name="connsiteX98" fmla="*/ 136531 w 338094"/>
                <a:gd name="connsiteY98" fmla="*/ 83924 h 307975"/>
                <a:gd name="connsiteX99" fmla="*/ 136531 w 338094"/>
                <a:gd name="connsiteY99" fmla="*/ 82621 h 307975"/>
                <a:gd name="connsiteX100" fmla="*/ 144444 w 338094"/>
                <a:gd name="connsiteY100" fmla="*/ 66996 h 307975"/>
                <a:gd name="connsiteX101" fmla="*/ 147082 w 338094"/>
                <a:gd name="connsiteY101" fmla="*/ 59183 h 307975"/>
                <a:gd name="connsiteX102" fmla="*/ 157633 w 338094"/>
                <a:gd name="connsiteY102" fmla="*/ 53975 h 307975"/>
                <a:gd name="connsiteX103" fmla="*/ 111926 w 338094"/>
                <a:gd name="connsiteY103" fmla="*/ 38100 h 307975"/>
                <a:gd name="connsiteX104" fmla="*/ 136533 w 338094"/>
                <a:gd name="connsiteY104" fmla="*/ 61913 h 307975"/>
                <a:gd name="connsiteX105" fmla="*/ 111926 w 338094"/>
                <a:gd name="connsiteY105" fmla="*/ 85726 h 307975"/>
                <a:gd name="connsiteX106" fmla="*/ 87319 w 338094"/>
                <a:gd name="connsiteY106" fmla="*/ 61913 h 307975"/>
                <a:gd name="connsiteX107" fmla="*/ 111926 w 338094"/>
                <a:gd name="connsiteY107" fmla="*/ 38100 h 307975"/>
                <a:gd name="connsiteX108" fmla="*/ 262738 w 338094"/>
                <a:gd name="connsiteY108" fmla="*/ 28575 h 307975"/>
                <a:gd name="connsiteX109" fmla="*/ 290519 w 338094"/>
                <a:gd name="connsiteY109" fmla="*/ 56221 h 307975"/>
                <a:gd name="connsiteX110" fmla="*/ 262738 w 338094"/>
                <a:gd name="connsiteY110" fmla="*/ 82550 h 307975"/>
                <a:gd name="connsiteX111" fmla="*/ 234956 w 338094"/>
                <a:gd name="connsiteY111" fmla="*/ 56221 h 307975"/>
                <a:gd name="connsiteX112" fmla="*/ 262738 w 338094"/>
                <a:gd name="connsiteY112" fmla="*/ 28575 h 307975"/>
                <a:gd name="connsiteX113" fmla="*/ 58744 w 338094"/>
                <a:gd name="connsiteY113" fmla="*/ 15875 h 307975"/>
                <a:gd name="connsiteX114" fmla="*/ 80969 w 338094"/>
                <a:gd name="connsiteY114" fmla="*/ 38100 h 307975"/>
                <a:gd name="connsiteX115" fmla="*/ 58744 w 338094"/>
                <a:gd name="connsiteY115" fmla="*/ 60325 h 307975"/>
                <a:gd name="connsiteX116" fmla="*/ 36519 w 338094"/>
                <a:gd name="connsiteY116" fmla="*/ 38100 h 307975"/>
                <a:gd name="connsiteX117" fmla="*/ 58744 w 338094"/>
                <a:gd name="connsiteY117" fmla="*/ 15875 h 307975"/>
                <a:gd name="connsiteX118" fmla="*/ 177013 w 338094"/>
                <a:gd name="connsiteY118" fmla="*/ 0 h 307975"/>
                <a:gd name="connsiteX119" fmla="*/ 200032 w 338094"/>
                <a:gd name="connsiteY119" fmla="*/ 23813 h 307975"/>
                <a:gd name="connsiteX120" fmla="*/ 177013 w 338094"/>
                <a:gd name="connsiteY120" fmla="*/ 47626 h 307975"/>
                <a:gd name="connsiteX121" fmla="*/ 153994 w 338094"/>
                <a:gd name="connsiteY121" fmla="*/ 23813 h 307975"/>
                <a:gd name="connsiteX122" fmla="*/ 177013 w 338094"/>
                <a:gd name="connsiteY122" fmla="*/ 0 h 30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338094" h="307975">
                  <a:moveTo>
                    <a:pt x="182569" y="192088"/>
                  </a:moveTo>
                  <a:cubicBezTo>
                    <a:pt x="183892" y="197354"/>
                    <a:pt x="187861" y="201303"/>
                    <a:pt x="191830" y="202620"/>
                  </a:cubicBezTo>
                  <a:cubicBezTo>
                    <a:pt x="195798" y="205253"/>
                    <a:pt x="201090" y="205253"/>
                    <a:pt x="206382" y="203936"/>
                  </a:cubicBezTo>
                  <a:cubicBezTo>
                    <a:pt x="206382" y="203936"/>
                    <a:pt x="206382" y="203936"/>
                    <a:pt x="205059" y="209202"/>
                  </a:cubicBezTo>
                  <a:cubicBezTo>
                    <a:pt x="203736" y="213151"/>
                    <a:pt x="205059" y="217101"/>
                    <a:pt x="206382" y="221050"/>
                  </a:cubicBezTo>
                  <a:cubicBezTo>
                    <a:pt x="206382" y="221050"/>
                    <a:pt x="206382" y="221050"/>
                    <a:pt x="206382" y="234215"/>
                  </a:cubicBezTo>
                  <a:cubicBezTo>
                    <a:pt x="206382" y="240797"/>
                    <a:pt x="201090" y="246063"/>
                    <a:pt x="194476" y="246063"/>
                  </a:cubicBezTo>
                  <a:cubicBezTo>
                    <a:pt x="187861" y="246063"/>
                    <a:pt x="182569" y="240797"/>
                    <a:pt x="182569" y="234215"/>
                  </a:cubicBezTo>
                  <a:cubicBezTo>
                    <a:pt x="182569" y="234215"/>
                    <a:pt x="182569" y="234215"/>
                    <a:pt x="182569" y="192088"/>
                  </a:cubicBezTo>
                  <a:close/>
                  <a:moveTo>
                    <a:pt x="149231" y="183859"/>
                  </a:moveTo>
                  <a:cubicBezTo>
                    <a:pt x="153200" y="192930"/>
                    <a:pt x="163783" y="196818"/>
                    <a:pt x="173044" y="194226"/>
                  </a:cubicBezTo>
                  <a:cubicBezTo>
                    <a:pt x="173044" y="194226"/>
                    <a:pt x="173044" y="194226"/>
                    <a:pt x="173044" y="234400"/>
                  </a:cubicBezTo>
                  <a:cubicBezTo>
                    <a:pt x="173044" y="240879"/>
                    <a:pt x="167752" y="246063"/>
                    <a:pt x="159815" y="246063"/>
                  </a:cubicBezTo>
                  <a:cubicBezTo>
                    <a:pt x="155846" y="246063"/>
                    <a:pt x="149231" y="242175"/>
                    <a:pt x="149231" y="234400"/>
                  </a:cubicBezTo>
                  <a:cubicBezTo>
                    <a:pt x="149231" y="234400"/>
                    <a:pt x="149231" y="234400"/>
                    <a:pt x="149231" y="183859"/>
                  </a:cubicBezTo>
                  <a:close/>
                  <a:moveTo>
                    <a:pt x="74619" y="182563"/>
                  </a:moveTo>
                  <a:cubicBezTo>
                    <a:pt x="74619" y="182563"/>
                    <a:pt x="74619" y="182563"/>
                    <a:pt x="74619" y="238126"/>
                  </a:cubicBezTo>
                  <a:cubicBezTo>
                    <a:pt x="67673" y="238126"/>
                    <a:pt x="63506" y="232957"/>
                    <a:pt x="63506" y="227789"/>
                  </a:cubicBezTo>
                  <a:cubicBezTo>
                    <a:pt x="63506" y="227789"/>
                    <a:pt x="63506" y="227789"/>
                    <a:pt x="63506" y="192900"/>
                  </a:cubicBezTo>
                  <a:cubicBezTo>
                    <a:pt x="67673" y="191608"/>
                    <a:pt x="71841" y="189024"/>
                    <a:pt x="73230" y="183855"/>
                  </a:cubicBezTo>
                  <a:cubicBezTo>
                    <a:pt x="73230" y="183855"/>
                    <a:pt x="73230" y="183855"/>
                    <a:pt x="74619" y="182563"/>
                  </a:cubicBezTo>
                  <a:close/>
                  <a:moveTo>
                    <a:pt x="90666" y="92075"/>
                  </a:moveTo>
                  <a:cubicBezTo>
                    <a:pt x="90666" y="92075"/>
                    <a:pt x="90666" y="92075"/>
                    <a:pt x="130275" y="92075"/>
                  </a:cubicBezTo>
                  <a:cubicBezTo>
                    <a:pt x="135557" y="92075"/>
                    <a:pt x="139517" y="93382"/>
                    <a:pt x="140838" y="97302"/>
                  </a:cubicBezTo>
                  <a:lnTo>
                    <a:pt x="175165" y="171785"/>
                  </a:lnTo>
                  <a:cubicBezTo>
                    <a:pt x="177806" y="177012"/>
                    <a:pt x="175165" y="183546"/>
                    <a:pt x="169884" y="186159"/>
                  </a:cubicBezTo>
                  <a:cubicBezTo>
                    <a:pt x="165923" y="187466"/>
                    <a:pt x="159322" y="186159"/>
                    <a:pt x="156681" y="180932"/>
                  </a:cubicBezTo>
                  <a:cubicBezTo>
                    <a:pt x="156681" y="180932"/>
                    <a:pt x="156681" y="180932"/>
                    <a:pt x="139517" y="144344"/>
                  </a:cubicBezTo>
                  <a:cubicBezTo>
                    <a:pt x="139517" y="144344"/>
                    <a:pt x="139517" y="144344"/>
                    <a:pt x="139517" y="271096"/>
                  </a:cubicBezTo>
                  <a:cubicBezTo>
                    <a:pt x="139517" y="278936"/>
                    <a:pt x="134236" y="284163"/>
                    <a:pt x="127635" y="284163"/>
                  </a:cubicBezTo>
                  <a:cubicBezTo>
                    <a:pt x="121033" y="284163"/>
                    <a:pt x="115752" y="278936"/>
                    <a:pt x="115752" y="271096"/>
                  </a:cubicBezTo>
                  <a:cubicBezTo>
                    <a:pt x="115752" y="271096"/>
                    <a:pt x="115752" y="271096"/>
                    <a:pt x="115752" y="197919"/>
                  </a:cubicBezTo>
                  <a:cubicBezTo>
                    <a:pt x="115752" y="197919"/>
                    <a:pt x="115752" y="197919"/>
                    <a:pt x="106510" y="197919"/>
                  </a:cubicBezTo>
                  <a:cubicBezTo>
                    <a:pt x="106510" y="197919"/>
                    <a:pt x="106510" y="197919"/>
                    <a:pt x="106510" y="271096"/>
                  </a:cubicBezTo>
                  <a:cubicBezTo>
                    <a:pt x="106510" y="278936"/>
                    <a:pt x="101229" y="284163"/>
                    <a:pt x="94627" y="284163"/>
                  </a:cubicBezTo>
                  <a:cubicBezTo>
                    <a:pt x="86706" y="284163"/>
                    <a:pt x="81424" y="278936"/>
                    <a:pt x="81424" y="271096"/>
                  </a:cubicBezTo>
                  <a:cubicBezTo>
                    <a:pt x="81424" y="271096"/>
                    <a:pt x="81424" y="271096"/>
                    <a:pt x="81424" y="144344"/>
                  </a:cubicBezTo>
                  <a:cubicBezTo>
                    <a:pt x="81424" y="144344"/>
                    <a:pt x="81424" y="144344"/>
                    <a:pt x="65581" y="180932"/>
                  </a:cubicBezTo>
                  <a:cubicBezTo>
                    <a:pt x="62940" y="186159"/>
                    <a:pt x="56339" y="187466"/>
                    <a:pt x="51058" y="186159"/>
                  </a:cubicBezTo>
                  <a:cubicBezTo>
                    <a:pt x="45776" y="183546"/>
                    <a:pt x="44456" y="177012"/>
                    <a:pt x="45776" y="171785"/>
                  </a:cubicBezTo>
                  <a:cubicBezTo>
                    <a:pt x="45776" y="171785"/>
                    <a:pt x="45776" y="171785"/>
                    <a:pt x="80104" y="97302"/>
                  </a:cubicBezTo>
                  <a:cubicBezTo>
                    <a:pt x="82745" y="93382"/>
                    <a:pt x="86706" y="92075"/>
                    <a:pt x="90666" y="92075"/>
                  </a:cubicBezTo>
                  <a:close/>
                  <a:moveTo>
                    <a:pt x="238843" y="88900"/>
                  </a:moveTo>
                  <a:cubicBezTo>
                    <a:pt x="238843" y="88900"/>
                    <a:pt x="238843" y="88900"/>
                    <a:pt x="286633" y="88900"/>
                  </a:cubicBezTo>
                  <a:cubicBezTo>
                    <a:pt x="291943" y="88900"/>
                    <a:pt x="295925" y="91524"/>
                    <a:pt x="297253" y="95459"/>
                  </a:cubicBezTo>
                  <a:cubicBezTo>
                    <a:pt x="297253" y="95459"/>
                    <a:pt x="297253" y="95459"/>
                    <a:pt x="337077" y="180728"/>
                  </a:cubicBezTo>
                  <a:cubicBezTo>
                    <a:pt x="339732" y="185975"/>
                    <a:pt x="337077" y="192534"/>
                    <a:pt x="330440" y="195158"/>
                  </a:cubicBezTo>
                  <a:cubicBezTo>
                    <a:pt x="325130" y="197782"/>
                    <a:pt x="318492" y="196470"/>
                    <a:pt x="315837" y="189911"/>
                  </a:cubicBezTo>
                  <a:cubicBezTo>
                    <a:pt x="315837" y="189911"/>
                    <a:pt x="315837" y="189911"/>
                    <a:pt x="302563" y="163674"/>
                  </a:cubicBezTo>
                  <a:cubicBezTo>
                    <a:pt x="302563" y="163674"/>
                    <a:pt x="302563" y="163674"/>
                    <a:pt x="313182" y="212212"/>
                  </a:cubicBezTo>
                  <a:cubicBezTo>
                    <a:pt x="314510" y="216147"/>
                    <a:pt x="310527" y="220083"/>
                    <a:pt x="306545" y="220083"/>
                  </a:cubicBezTo>
                  <a:cubicBezTo>
                    <a:pt x="306545" y="220083"/>
                    <a:pt x="306545" y="220083"/>
                    <a:pt x="295925" y="220083"/>
                  </a:cubicBezTo>
                  <a:cubicBezTo>
                    <a:pt x="295925" y="220083"/>
                    <a:pt x="295925" y="220083"/>
                    <a:pt x="295925" y="293545"/>
                  </a:cubicBezTo>
                  <a:cubicBezTo>
                    <a:pt x="295925" y="301416"/>
                    <a:pt x="290615" y="307975"/>
                    <a:pt x="282650" y="307975"/>
                  </a:cubicBezTo>
                  <a:cubicBezTo>
                    <a:pt x="274685" y="307975"/>
                    <a:pt x="268048" y="301416"/>
                    <a:pt x="268048" y="293545"/>
                  </a:cubicBezTo>
                  <a:cubicBezTo>
                    <a:pt x="268048" y="293545"/>
                    <a:pt x="268048" y="293545"/>
                    <a:pt x="268048" y="220083"/>
                  </a:cubicBezTo>
                  <a:cubicBezTo>
                    <a:pt x="268048" y="220083"/>
                    <a:pt x="268048" y="220083"/>
                    <a:pt x="257428" y="220083"/>
                  </a:cubicBezTo>
                  <a:cubicBezTo>
                    <a:pt x="257428" y="220083"/>
                    <a:pt x="257428" y="220083"/>
                    <a:pt x="257428" y="293545"/>
                  </a:cubicBezTo>
                  <a:cubicBezTo>
                    <a:pt x="257428" y="301416"/>
                    <a:pt x="250791" y="307975"/>
                    <a:pt x="244153" y="307975"/>
                  </a:cubicBezTo>
                  <a:cubicBezTo>
                    <a:pt x="236188" y="307975"/>
                    <a:pt x="229551" y="301416"/>
                    <a:pt x="229551" y="293545"/>
                  </a:cubicBezTo>
                  <a:cubicBezTo>
                    <a:pt x="229551" y="293545"/>
                    <a:pt x="229551" y="293545"/>
                    <a:pt x="229551" y="220083"/>
                  </a:cubicBezTo>
                  <a:cubicBezTo>
                    <a:pt x="229551" y="220083"/>
                    <a:pt x="229551" y="220083"/>
                    <a:pt x="218931" y="220083"/>
                  </a:cubicBezTo>
                  <a:cubicBezTo>
                    <a:pt x="214949" y="220083"/>
                    <a:pt x="210966" y="216147"/>
                    <a:pt x="212294" y="212212"/>
                  </a:cubicBezTo>
                  <a:cubicBezTo>
                    <a:pt x="212294" y="212212"/>
                    <a:pt x="212294" y="212212"/>
                    <a:pt x="222914" y="163674"/>
                  </a:cubicBezTo>
                  <a:cubicBezTo>
                    <a:pt x="222914" y="163674"/>
                    <a:pt x="222914" y="163674"/>
                    <a:pt x="210966" y="189911"/>
                  </a:cubicBezTo>
                  <a:cubicBezTo>
                    <a:pt x="208311" y="196470"/>
                    <a:pt x="200346" y="197782"/>
                    <a:pt x="195036" y="195158"/>
                  </a:cubicBezTo>
                  <a:cubicBezTo>
                    <a:pt x="188399" y="192534"/>
                    <a:pt x="185744" y="185975"/>
                    <a:pt x="188399" y="180728"/>
                  </a:cubicBezTo>
                  <a:cubicBezTo>
                    <a:pt x="188399" y="180728"/>
                    <a:pt x="188399" y="180728"/>
                    <a:pt x="228223" y="95459"/>
                  </a:cubicBezTo>
                  <a:cubicBezTo>
                    <a:pt x="230878" y="91524"/>
                    <a:pt x="234861" y="88900"/>
                    <a:pt x="238843" y="88900"/>
                  </a:cubicBezTo>
                  <a:close/>
                  <a:moveTo>
                    <a:pt x="40753" y="63500"/>
                  </a:moveTo>
                  <a:cubicBezTo>
                    <a:pt x="40753" y="63500"/>
                    <a:pt x="40753" y="63500"/>
                    <a:pt x="79117" y="63500"/>
                  </a:cubicBezTo>
                  <a:cubicBezTo>
                    <a:pt x="79117" y="70065"/>
                    <a:pt x="81763" y="76630"/>
                    <a:pt x="85732" y="81882"/>
                  </a:cubicBezTo>
                  <a:cubicBezTo>
                    <a:pt x="85732" y="81882"/>
                    <a:pt x="85732" y="81882"/>
                    <a:pt x="85732" y="83195"/>
                  </a:cubicBezTo>
                  <a:cubicBezTo>
                    <a:pt x="80440" y="84507"/>
                    <a:pt x="75149" y="88446"/>
                    <a:pt x="73826" y="92385"/>
                  </a:cubicBezTo>
                  <a:cubicBezTo>
                    <a:pt x="73826" y="92385"/>
                    <a:pt x="73826" y="92385"/>
                    <a:pt x="51336" y="139652"/>
                  </a:cubicBezTo>
                  <a:cubicBezTo>
                    <a:pt x="51336" y="139652"/>
                    <a:pt x="51336" y="139652"/>
                    <a:pt x="39430" y="168538"/>
                  </a:cubicBezTo>
                  <a:cubicBezTo>
                    <a:pt x="34138" y="177728"/>
                    <a:pt x="39430" y="188232"/>
                    <a:pt x="48690" y="192171"/>
                  </a:cubicBezTo>
                  <a:cubicBezTo>
                    <a:pt x="50013" y="193484"/>
                    <a:pt x="52659" y="193484"/>
                    <a:pt x="55305" y="194797"/>
                  </a:cubicBezTo>
                  <a:cubicBezTo>
                    <a:pt x="55305" y="194797"/>
                    <a:pt x="55305" y="194797"/>
                    <a:pt x="55305" y="227621"/>
                  </a:cubicBezTo>
                  <a:cubicBezTo>
                    <a:pt x="55305" y="232873"/>
                    <a:pt x="50013" y="238125"/>
                    <a:pt x="43398" y="238125"/>
                  </a:cubicBezTo>
                  <a:cubicBezTo>
                    <a:pt x="38107" y="238125"/>
                    <a:pt x="32815" y="232873"/>
                    <a:pt x="32815" y="227621"/>
                  </a:cubicBezTo>
                  <a:cubicBezTo>
                    <a:pt x="32815" y="155408"/>
                    <a:pt x="32815" y="114706"/>
                    <a:pt x="32815" y="112080"/>
                  </a:cubicBezTo>
                  <a:cubicBezTo>
                    <a:pt x="32815" y="112080"/>
                    <a:pt x="32815" y="112080"/>
                    <a:pt x="18263" y="144904"/>
                  </a:cubicBezTo>
                  <a:cubicBezTo>
                    <a:pt x="15617" y="148843"/>
                    <a:pt x="10325" y="151469"/>
                    <a:pt x="5034" y="148843"/>
                  </a:cubicBezTo>
                  <a:cubicBezTo>
                    <a:pt x="1065" y="146217"/>
                    <a:pt x="-1581" y="140965"/>
                    <a:pt x="1065" y="137026"/>
                  </a:cubicBezTo>
                  <a:cubicBezTo>
                    <a:pt x="1065" y="137026"/>
                    <a:pt x="1065" y="137026"/>
                    <a:pt x="31492" y="68752"/>
                  </a:cubicBezTo>
                  <a:cubicBezTo>
                    <a:pt x="34138" y="64813"/>
                    <a:pt x="36784" y="63500"/>
                    <a:pt x="40753" y="63500"/>
                  </a:cubicBezTo>
                  <a:close/>
                  <a:moveTo>
                    <a:pt x="157633" y="53975"/>
                  </a:moveTo>
                  <a:cubicBezTo>
                    <a:pt x="157633" y="53975"/>
                    <a:pt x="157633" y="53975"/>
                    <a:pt x="197198" y="53975"/>
                  </a:cubicBezTo>
                  <a:cubicBezTo>
                    <a:pt x="202473" y="53975"/>
                    <a:pt x="206430" y="55277"/>
                    <a:pt x="207749" y="59183"/>
                  </a:cubicBezTo>
                  <a:cubicBezTo>
                    <a:pt x="207749" y="59183"/>
                    <a:pt x="207749" y="59183"/>
                    <a:pt x="222256" y="90434"/>
                  </a:cubicBezTo>
                  <a:cubicBezTo>
                    <a:pt x="222256" y="90434"/>
                    <a:pt x="220937" y="91736"/>
                    <a:pt x="220937" y="91736"/>
                  </a:cubicBezTo>
                  <a:cubicBezTo>
                    <a:pt x="220937" y="91736"/>
                    <a:pt x="220937" y="91736"/>
                    <a:pt x="210386" y="115174"/>
                  </a:cubicBezTo>
                  <a:cubicBezTo>
                    <a:pt x="210386" y="115174"/>
                    <a:pt x="210386" y="115174"/>
                    <a:pt x="206430" y="106060"/>
                  </a:cubicBezTo>
                  <a:cubicBezTo>
                    <a:pt x="206430" y="106060"/>
                    <a:pt x="206430" y="106060"/>
                    <a:pt x="206430" y="122987"/>
                  </a:cubicBezTo>
                  <a:cubicBezTo>
                    <a:pt x="199836" y="138612"/>
                    <a:pt x="205111" y="126893"/>
                    <a:pt x="185328" y="169863"/>
                  </a:cubicBezTo>
                  <a:cubicBezTo>
                    <a:pt x="184009" y="168561"/>
                    <a:pt x="170821" y="138612"/>
                    <a:pt x="169502" y="137310"/>
                  </a:cubicBezTo>
                  <a:cubicBezTo>
                    <a:pt x="169502" y="137310"/>
                    <a:pt x="169502" y="137310"/>
                    <a:pt x="149719" y="93038"/>
                  </a:cubicBezTo>
                  <a:cubicBezTo>
                    <a:pt x="147082" y="89132"/>
                    <a:pt x="143125" y="85226"/>
                    <a:pt x="136531" y="83924"/>
                  </a:cubicBezTo>
                  <a:cubicBezTo>
                    <a:pt x="136531" y="83924"/>
                    <a:pt x="136531" y="83924"/>
                    <a:pt x="136531" y="82621"/>
                  </a:cubicBezTo>
                  <a:cubicBezTo>
                    <a:pt x="140488" y="78715"/>
                    <a:pt x="143125" y="73507"/>
                    <a:pt x="144444" y="66996"/>
                  </a:cubicBezTo>
                  <a:cubicBezTo>
                    <a:pt x="144444" y="66996"/>
                    <a:pt x="144444" y="66996"/>
                    <a:pt x="147082" y="59183"/>
                  </a:cubicBezTo>
                  <a:cubicBezTo>
                    <a:pt x="149719" y="55277"/>
                    <a:pt x="153676" y="53975"/>
                    <a:pt x="157633" y="53975"/>
                  </a:cubicBezTo>
                  <a:close/>
                  <a:moveTo>
                    <a:pt x="111926" y="38100"/>
                  </a:moveTo>
                  <a:cubicBezTo>
                    <a:pt x="125516" y="38100"/>
                    <a:pt x="136533" y="48761"/>
                    <a:pt x="136533" y="61913"/>
                  </a:cubicBezTo>
                  <a:cubicBezTo>
                    <a:pt x="136533" y="75065"/>
                    <a:pt x="125516" y="85726"/>
                    <a:pt x="111926" y="85726"/>
                  </a:cubicBezTo>
                  <a:cubicBezTo>
                    <a:pt x="98336" y="85726"/>
                    <a:pt x="87319" y="75065"/>
                    <a:pt x="87319" y="61913"/>
                  </a:cubicBezTo>
                  <a:cubicBezTo>
                    <a:pt x="87319" y="48761"/>
                    <a:pt x="98336" y="38100"/>
                    <a:pt x="111926" y="38100"/>
                  </a:cubicBezTo>
                  <a:close/>
                  <a:moveTo>
                    <a:pt x="262738" y="28575"/>
                  </a:moveTo>
                  <a:cubicBezTo>
                    <a:pt x="278613" y="28575"/>
                    <a:pt x="290519" y="40423"/>
                    <a:pt x="290519" y="56221"/>
                  </a:cubicBezTo>
                  <a:cubicBezTo>
                    <a:pt x="290519" y="72018"/>
                    <a:pt x="277290" y="82550"/>
                    <a:pt x="262738" y="82550"/>
                  </a:cubicBezTo>
                  <a:cubicBezTo>
                    <a:pt x="248185" y="82550"/>
                    <a:pt x="234956" y="72018"/>
                    <a:pt x="234956" y="56221"/>
                  </a:cubicBezTo>
                  <a:cubicBezTo>
                    <a:pt x="234956" y="40423"/>
                    <a:pt x="248185" y="28575"/>
                    <a:pt x="262738" y="28575"/>
                  </a:cubicBezTo>
                  <a:close/>
                  <a:moveTo>
                    <a:pt x="58744" y="15875"/>
                  </a:moveTo>
                  <a:cubicBezTo>
                    <a:pt x="71019" y="15875"/>
                    <a:pt x="80969" y="25825"/>
                    <a:pt x="80969" y="38100"/>
                  </a:cubicBezTo>
                  <a:cubicBezTo>
                    <a:pt x="80969" y="50375"/>
                    <a:pt x="71019" y="60325"/>
                    <a:pt x="58744" y="60325"/>
                  </a:cubicBezTo>
                  <a:cubicBezTo>
                    <a:pt x="46469" y="60325"/>
                    <a:pt x="36519" y="50375"/>
                    <a:pt x="36519" y="38100"/>
                  </a:cubicBezTo>
                  <a:cubicBezTo>
                    <a:pt x="36519" y="25825"/>
                    <a:pt x="46469" y="15875"/>
                    <a:pt x="58744" y="15875"/>
                  </a:cubicBezTo>
                  <a:close/>
                  <a:moveTo>
                    <a:pt x="177013" y="0"/>
                  </a:moveTo>
                  <a:cubicBezTo>
                    <a:pt x="189726" y="0"/>
                    <a:pt x="200032" y="10661"/>
                    <a:pt x="200032" y="23813"/>
                  </a:cubicBezTo>
                  <a:cubicBezTo>
                    <a:pt x="200032" y="36965"/>
                    <a:pt x="189726" y="47626"/>
                    <a:pt x="177013" y="47626"/>
                  </a:cubicBezTo>
                  <a:cubicBezTo>
                    <a:pt x="164300" y="47626"/>
                    <a:pt x="153994" y="36965"/>
                    <a:pt x="153994" y="23813"/>
                  </a:cubicBezTo>
                  <a:cubicBezTo>
                    <a:pt x="153994" y="10661"/>
                    <a:pt x="164300" y="0"/>
                    <a:pt x="177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726540" y="2158456"/>
            <a:ext cx="805750" cy="805750"/>
            <a:chOff x="5257800" y="1619250"/>
            <a:chExt cx="1676400" cy="1676400"/>
          </a:xfrm>
        </p:grpSpPr>
        <p:sp>
          <p:nvSpPr>
            <p:cNvPr id="35" name="矩形 34"/>
            <p:cNvSpPr/>
            <p:nvPr/>
          </p:nvSpPr>
          <p:spPr>
            <a:xfrm>
              <a:off x="5257800" y="1619250"/>
              <a:ext cx="1676400" cy="1676400"/>
            </a:xfrm>
            <a:prstGeom prst="rect">
              <a:avLst/>
            </a:prstGeom>
            <a:solidFill>
              <a:srgbClr val="6366AD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椭圆 31"/>
            <p:cNvSpPr/>
            <p:nvPr/>
          </p:nvSpPr>
          <p:spPr>
            <a:xfrm>
              <a:off x="5657850" y="2103158"/>
              <a:ext cx="876300" cy="708584"/>
            </a:xfrm>
            <a:custGeom>
              <a:avLst/>
              <a:gdLst>
                <a:gd name="connsiteX0" fmla="*/ 0 w 331788"/>
                <a:gd name="connsiteY0" fmla="*/ 255587 h 268287"/>
                <a:gd name="connsiteX1" fmla="*/ 331788 w 331788"/>
                <a:gd name="connsiteY1" fmla="*/ 255587 h 268287"/>
                <a:gd name="connsiteX2" fmla="*/ 331788 w 331788"/>
                <a:gd name="connsiteY2" fmla="*/ 268287 h 268287"/>
                <a:gd name="connsiteX3" fmla="*/ 0 w 331788"/>
                <a:gd name="connsiteY3" fmla="*/ 268287 h 268287"/>
                <a:gd name="connsiteX4" fmla="*/ 76201 w 331788"/>
                <a:gd name="connsiteY4" fmla="*/ 207962 h 268287"/>
                <a:gd name="connsiteX5" fmla="*/ 82551 w 331788"/>
                <a:gd name="connsiteY5" fmla="*/ 207962 h 268287"/>
                <a:gd name="connsiteX6" fmla="*/ 82551 w 331788"/>
                <a:gd name="connsiteY6" fmla="*/ 247650 h 268287"/>
                <a:gd name="connsiteX7" fmla="*/ 55563 w 331788"/>
                <a:gd name="connsiteY7" fmla="*/ 247650 h 268287"/>
                <a:gd name="connsiteX8" fmla="*/ 55563 w 331788"/>
                <a:gd name="connsiteY8" fmla="*/ 227012 h 268287"/>
                <a:gd name="connsiteX9" fmla="*/ 115888 w 331788"/>
                <a:gd name="connsiteY9" fmla="*/ 168275 h 268287"/>
                <a:gd name="connsiteX10" fmla="*/ 127168 w 331788"/>
                <a:gd name="connsiteY10" fmla="*/ 168275 h 268287"/>
                <a:gd name="connsiteX11" fmla="*/ 139701 w 331788"/>
                <a:gd name="connsiteY11" fmla="*/ 170835 h 268287"/>
                <a:gd name="connsiteX12" fmla="*/ 139701 w 331788"/>
                <a:gd name="connsiteY12" fmla="*/ 247650 h 268287"/>
                <a:gd name="connsiteX13" fmla="*/ 115888 w 331788"/>
                <a:gd name="connsiteY13" fmla="*/ 247650 h 268287"/>
                <a:gd name="connsiteX14" fmla="*/ 198438 w 331788"/>
                <a:gd name="connsiteY14" fmla="*/ 155575 h 268287"/>
                <a:gd name="connsiteX15" fmla="*/ 198438 w 331788"/>
                <a:gd name="connsiteY15" fmla="*/ 247650 h 268287"/>
                <a:gd name="connsiteX16" fmla="*/ 173038 w 331788"/>
                <a:gd name="connsiteY16" fmla="*/ 247650 h 268287"/>
                <a:gd name="connsiteX17" fmla="*/ 173038 w 331788"/>
                <a:gd name="connsiteY17" fmla="*/ 168363 h 268287"/>
                <a:gd name="connsiteX18" fmla="*/ 198438 w 331788"/>
                <a:gd name="connsiteY18" fmla="*/ 155575 h 268287"/>
                <a:gd name="connsiteX19" fmla="*/ 149226 w 331788"/>
                <a:gd name="connsiteY19" fmla="*/ 41376 h 268287"/>
                <a:gd name="connsiteX20" fmla="*/ 114947 w 331788"/>
                <a:gd name="connsiteY20" fmla="*/ 55968 h 268287"/>
                <a:gd name="connsiteX21" fmla="*/ 114947 w 331788"/>
                <a:gd name="connsiteY21" fmla="*/ 123418 h 268287"/>
                <a:gd name="connsiteX22" fmla="*/ 183504 w 331788"/>
                <a:gd name="connsiteY22" fmla="*/ 123418 h 268287"/>
                <a:gd name="connsiteX23" fmla="*/ 183504 w 331788"/>
                <a:gd name="connsiteY23" fmla="*/ 55968 h 268287"/>
                <a:gd name="connsiteX24" fmla="*/ 149226 w 331788"/>
                <a:gd name="connsiteY24" fmla="*/ 41376 h 268287"/>
                <a:gd name="connsiteX25" fmla="*/ 228600 w 331788"/>
                <a:gd name="connsiteY25" fmla="*/ 39687 h 268287"/>
                <a:gd name="connsiteX26" fmla="*/ 254000 w 331788"/>
                <a:gd name="connsiteY26" fmla="*/ 39687 h 268287"/>
                <a:gd name="connsiteX27" fmla="*/ 254000 w 331788"/>
                <a:gd name="connsiteY27" fmla="*/ 247650 h 268287"/>
                <a:gd name="connsiteX28" fmla="*/ 228600 w 331788"/>
                <a:gd name="connsiteY28" fmla="*/ 247650 h 268287"/>
                <a:gd name="connsiteX29" fmla="*/ 228600 w 331788"/>
                <a:gd name="connsiteY29" fmla="*/ 110730 h 268287"/>
                <a:gd name="connsiteX30" fmla="*/ 231140 w 331788"/>
                <a:gd name="connsiteY30" fmla="*/ 90063 h 268287"/>
                <a:gd name="connsiteX31" fmla="*/ 228600 w 331788"/>
                <a:gd name="connsiteY31" fmla="*/ 69396 h 268287"/>
                <a:gd name="connsiteX32" fmla="*/ 228600 w 331788"/>
                <a:gd name="connsiteY32" fmla="*/ 39687 h 268287"/>
                <a:gd name="connsiteX33" fmla="*/ 149707 w 331788"/>
                <a:gd name="connsiteY33" fmla="*/ 22312 h 268287"/>
                <a:gd name="connsiteX34" fmla="*/ 196764 w 331788"/>
                <a:gd name="connsiteY34" fmla="*/ 41623 h 268287"/>
                <a:gd name="connsiteX35" fmla="*/ 196764 w 331788"/>
                <a:gd name="connsiteY35" fmla="*/ 136893 h 268287"/>
                <a:gd name="connsiteX36" fmla="*/ 109096 w 331788"/>
                <a:gd name="connsiteY36" fmla="*/ 143330 h 268287"/>
                <a:gd name="connsiteX37" fmla="*/ 97492 w 331788"/>
                <a:gd name="connsiteY37" fmla="*/ 154917 h 268287"/>
                <a:gd name="connsiteX38" fmla="*/ 93625 w 331788"/>
                <a:gd name="connsiteY38" fmla="*/ 170366 h 268287"/>
                <a:gd name="connsiteX39" fmla="*/ 43344 w 331788"/>
                <a:gd name="connsiteY39" fmla="*/ 220576 h 268287"/>
                <a:gd name="connsiteX40" fmla="*/ 18848 w 331788"/>
                <a:gd name="connsiteY40" fmla="*/ 220576 h 268287"/>
                <a:gd name="connsiteX41" fmla="*/ 18848 w 331788"/>
                <a:gd name="connsiteY41" fmla="*/ 196115 h 268287"/>
                <a:gd name="connsiteX42" fmla="*/ 67840 w 331788"/>
                <a:gd name="connsiteY42" fmla="*/ 145905 h 268287"/>
                <a:gd name="connsiteX43" fmla="*/ 84600 w 331788"/>
                <a:gd name="connsiteY43" fmla="*/ 140755 h 268287"/>
                <a:gd name="connsiteX44" fmla="*/ 96203 w 331788"/>
                <a:gd name="connsiteY44" fmla="*/ 129168 h 268287"/>
                <a:gd name="connsiteX45" fmla="*/ 102649 w 331788"/>
                <a:gd name="connsiteY45" fmla="*/ 41623 h 268287"/>
                <a:gd name="connsiteX46" fmla="*/ 149707 w 331788"/>
                <a:gd name="connsiteY46" fmla="*/ 22312 h 268287"/>
                <a:gd name="connsiteX47" fmla="*/ 280988 w 331788"/>
                <a:gd name="connsiteY47" fmla="*/ 0 h 268287"/>
                <a:gd name="connsiteX48" fmla="*/ 306388 w 331788"/>
                <a:gd name="connsiteY48" fmla="*/ 0 h 268287"/>
                <a:gd name="connsiteX49" fmla="*/ 306388 w 331788"/>
                <a:gd name="connsiteY49" fmla="*/ 247650 h 268287"/>
                <a:gd name="connsiteX50" fmla="*/ 280988 w 331788"/>
                <a:gd name="connsiteY50" fmla="*/ 247650 h 26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31788" h="268287">
                  <a:moveTo>
                    <a:pt x="0" y="255587"/>
                  </a:moveTo>
                  <a:lnTo>
                    <a:pt x="331788" y="255587"/>
                  </a:lnTo>
                  <a:lnTo>
                    <a:pt x="331788" y="268287"/>
                  </a:lnTo>
                  <a:lnTo>
                    <a:pt x="0" y="268287"/>
                  </a:lnTo>
                  <a:close/>
                  <a:moveTo>
                    <a:pt x="76201" y="207962"/>
                  </a:moveTo>
                  <a:lnTo>
                    <a:pt x="82551" y="207962"/>
                  </a:lnTo>
                  <a:lnTo>
                    <a:pt x="82551" y="247650"/>
                  </a:lnTo>
                  <a:lnTo>
                    <a:pt x="55563" y="247650"/>
                  </a:lnTo>
                  <a:lnTo>
                    <a:pt x="55563" y="227012"/>
                  </a:lnTo>
                  <a:close/>
                  <a:moveTo>
                    <a:pt x="115888" y="168275"/>
                  </a:moveTo>
                  <a:cubicBezTo>
                    <a:pt x="115888" y="168275"/>
                    <a:pt x="115888" y="168275"/>
                    <a:pt x="127168" y="168275"/>
                  </a:cubicBezTo>
                  <a:cubicBezTo>
                    <a:pt x="130928" y="169555"/>
                    <a:pt x="135941" y="170835"/>
                    <a:pt x="139701" y="170835"/>
                  </a:cubicBezTo>
                  <a:cubicBezTo>
                    <a:pt x="139701" y="170835"/>
                    <a:pt x="139701" y="170835"/>
                    <a:pt x="139701" y="247650"/>
                  </a:cubicBezTo>
                  <a:cubicBezTo>
                    <a:pt x="139701" y="247650"/>
                    <a:pt x="139701" y="247650"/>
                    <a:pt x="115888" y="247650"/>
                  </a:cubicBezTo>
                  <a:close/>
                  <a:moveTo>
                    <a:pt x="198438" y="155575"/>
                  </a:moveTo>
                  <a:cubicBezTo>
                    <a:pt x="198438" y="155575"/>
                    <a:pt x="198438" y="155575"/>
                    <a:pt x="198438" y="247650"/>
                  </a:cubicBezTo>
                  <a:cubicBezTo>
                    <a:pt x="198438" y="247650"/>
                    <a:pt x="198438" y="247650"/>
                    <a:pt x="173038" y="247650"/>
                  </a:cubicBezTo>
                  <a:lnTo>
                    <a:pt x="173038" y="168363"/>
                  </a:lnTo>
                  <a:cubicBezTo>
                    <a:pt x="181928" y="165805"/>
                    <a:pt x="190818" y="161969"/>
                    <a:pt x="198438" y="155575"/>
                  </a:cubicBezTo>
                  <a:close/>
                  <a:moveTo>
                    <a:pt x="149226" y="41376"/>
                  </a:moveTo>
                  <a:cubicBezTo>
                    <a:pt x="136937" y="41376"/>
                    <a:pt x="124649" y="46240"/>
                    <a:pt x="114947" y="55968"/>
                  </a:cubicBezTo>
                  <a:cubicBezTo>
                    <a:pt x="96838" y="74128"/>
                    <a:pt x="96838" y="105259"/>
                    <a:pt x="114947" y="123418"/>
                  </a:cubicBezTo>
                  <a:cubicBezTo>
                    <a:pt x="134350" y="142875"/>
                    <a:pt x="164101" y="142875"/>
                    <a:pt x="183504" y="123418"/>
                  </a:cubicBezTo>
                  <a:cubicBezTo>
                    <a:pt x="201613" y="105259"/>
                    <a:pt x="201613" y="74128"/>
                    <a:pt x="183504" y="55968"/>
                  </a:cubicBezTo>
                  <a:cubicBezTo>
                    <a:pt x="173803" y="46240"/>
                    <a:pt x="161514" y="41376"/>
                    <a:pt x="149226" y="41376"/>
                  </a:cubicBezTo>
                  <a:close/>
                  <a:moveTo>
                    <a:pt x="228600" y="39687"/>
                  </a:moveTo>
                  <a:cubicBezTo>
                    <a:pt x="228600" y="39687"/>
                    <a:pt x="228600" y="39687"/>
                    <a:pt x="254000" y="39687"/>
                  </a:cubicBezTo>
                  <a:lnTo>
                    <a:pt x="254000" y="247650"/>
                  </a:lnTo>
                  <a:cubicBezTo>
                    <a:pt x="254000" y="247650"/>
                    <a:pt x="254000" y="247650"/>
                    <a:pt x="228600" y="247650"/>
                  </a:cubicBezTo>
                  <a:cubicBezTo>
                    <a:pt x="228600" y="247650"/>
                    <a:pt x="228600" y="247650"/>
                    <a:pt x="228600" y="110730"/>
                  </a:cubicBezTo>
                  <a:cubicBezTo>
                    <a:pt x="231140" y="104272"/>
                    <a:pt x="231140" y="96521"/>
                    <a:pt x="231140" y="90063"/>
                  </a:cubicBezTo>
                  <a:cubicBezTo>
                    <a:pt x="231140" y="83604"/>
                    <a:pt x="231140" y="75854"/>
                    <a:pt x="228600" y="69396"/>
                  </a:cubicBezTo>
                  <a:cubicBezTo>
                    <a:pt x="228600" y="69396"/>
                    <a:pt x="228600" y="69396"/>
                    <a:pt x="228600" y="39687"/>
                  </a:cubicBezTo>
                  <a:close/>
                  <a:moveTo>
                    <a:pt x="149707" y="22312"/>
                  </a:moveTo>
                  <a:cubicBezTo>
                    <a:pt x="166789" y="22312"/>
                    <a:pt x="183872" y="28749"/>
                    <a:pt x="196764" y="41623"/>
                  </a:cubicBezTo>
                  <a:cubicBezTo>
                    <a:pt x="223838" y="68659"/>
                    <a:pt x="223838" y="111144"/>
                    <a:pt x="196764" y="136893"/>
                  </a:cubicBezTo>
                  <a:cubicBezTo>
                    <a:pt x="173558" y="161354"/>
                    <a:pt x="136170" y="162641"/>
                    <a:pt x="109096" y="143330"/>
                  </a:cubicBezTo>
                  <a:cubicBezTo>
                    <a:pt x="109096" y="143330"/>
                    <a:pt x="109096" y="143330"/>
                    <a:pt x="97492" y="154917"/>
                  </a:cubicBezTo>
                  <a:cubicBezTo>
                    <a:pt x="98782" y="160067"/>
                    <a:pt x="97492" y="166504"/>
                    <a:pt x="93625" y="170366"/>
                  </a:cubicBezTo>
                  <a:cubicBezTo>
                    <a:pt x="93625" y="170366"/>
                    <a:pt x="93625" y="170366"/>
                    <a:pt x="43344" y="220576"/>
                  </a:cubicBezTo>
                  <a:cubicBezTo>
                    <a:pt x="35608" y="227013"/>
                    <a:pt x="25295" y="227013"/>
                    <a:pt x="18848" y="220576"/>
                  </a:cubicBezTo>
                  <a:cubicBezTo>
                    <a:pt x="11113" y="214139"/>
                    <a:pt x="11113" y="202552"/>
                    <a:pt x="18848" y="196115"/>
                  </a:cubicBezTo>
                  <a:cubicBezTo>
                    <a:pt x="18848" y="196115"/>
                    <a:pt x="18848" y="196115"/>
                    <a:pt x="67840" y="145905"/>
                  </a:cubicBezTo>
                  <a:cubicBezTo>
                    <a:pt x="72997" y="142043"/>
                    <a:pt x="78154" y="140755"/>
                    <a:pt x="84600" y="140755"/>
                  </a:cubicBezTo>
                  <a:cubicBezTo>
                    <a:pt x="84600" y="140755"/>
                    <a:pt x="84600" y="140755"/>
                    <a:pt x="96203" y="129168"/>
                  </a:cubicBezTo>
                  <a:cubicBezTo>
                    <a:pt x="75575" y="103420"/>
                    <a:pt x="78154" y="66084"/>
                    <a:pt x="102649" y="41623"/>
                  </a:cubicBezTo>
                  <a:cubicBezTo>
                    <a:pt x="115542" y="28749"/>
                    <a:pt x="132624" y="22312"/>
                    <a:pt x="149707" y="22312"/>
                  </a:cubicBezTo>
                  <a:close/>
                  <a:moveTo>
                    <a:pt x="280988" y="0"/>
                  </a:moveTo>
                  <a:lnTo>
                    <a:pt x="306388" y="0"/>
                  </a:lnTo>
                  <a:lnTo>
                    <a:pt x="306388" y="247650"/>
                  </a:lnTo>
                  <a:lnTo>
                    <a:pt x="280988" y="2476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033520" y="4415191"/>
            <a:ext cx="805750" cy="805750"/>
            <a:chOff x="5257800" y="1619250"/>
            <a:chExt cx="1676400" cy="1676400"/>
          </a:xfrm>
        </p:grpSpPr>
        <p:sp>
          <p:nvSpPr>
            <p:cNvPr id="38" name="矩形 37"/>
            <p:cNvSpPr/>
            <p:nvPr/>
          </p:nvSpPr>
          <p:spPr>
            <a:xfrm>
              <a:off x="5257800" y="1619250"/>
              <a:ext cx="1676400" cy="1676400"/>
            </a:xfrm>
            <a:prstGeom prst="rect">
              <a:avLst/>
            </a:prstGeom>
            <a:solidFill>
              <a:srgbClr val="6366AD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椭圆 34"/>
            <p:cNvSpPr/>
            <p:nvPr/>
          </p:nvSpPr>
          <p:spPr>
            <a:xfrm>
              <a:off x="5670944" y="2019300"/>
              <a:ext cx="850112" cy="876300"/>
            </a:xfrm>
            <a:custGeom>
              <a:avLst/>
              <a:gdLst>
                <a:gd name="connsiteX0" fmla="*/ 157951 w 327026"/>
                <a:gd name="connsiteY0" fmla="*/ 134938 h 337100"/>
                <a:gd name="connsiteX1" fmla="*/ 327026 w 327026"/>
                <a:gd name="connsiteY1" fmla="*/ 239958 h 337100"/>
                <a:gd name="connsiteX2" fmla="*/ 259660 w 327026"/>
                <a:gd name="connsiteY2" fmla="*/ 254398 h 337100"/>
                <a:gd name="connsiteX3" fmla="*/ 295325 w 327026"/>
                <a:gd name="connsiteY3" fmla="*/ 305595 h 337100"/>
                <a:gd name="connsiteX4" fmla="*/ 292683 w 327026"/>
                <a:gd name="connsiteY4" fmla="*/ 334475 h 337100"/>
                <a:gd name="connsiteX5" fmla="*/ 263623 w 327026"/>
                <a:gd name="connsiteY5" fmla="*/ 326599 h 337100"/>
                <a:gd name="connsiteX6" fmla="*/ 227959 w 327026"/>
                <a:gd name="connsiteY6" fmla="*/ 275402 h 337100"/>
                <a:gd name="connsiteX7" fmla="*/ 192294 w 327026"/>
                <a:gd name="connsiteY7" fmla="*/ 333162 h 337100"/>
                <a:gd name="connsiteX8" fmla="*/ 153988 w 327026"/>
                <a:gd name="connsiteY8" fmla="*/ 137564 h 337100"/>
                <a:gd name="connsiteX9" fmla="*/ 157951 w 327026"/>
                <a:gd name="connsiteY9" fmla="*/ 134938 h 337100"/>
                <a:gd name="connsiteX10" fmla="*/ 287448 w 327026"/>
                <a:gd name="connsiteY10" fmla="*/ 96838 h 337100"/>
                <a:gd name="connsiteX11" fmla="*/ 270368 w 327026"/>
                <a:gd name="connsiteY11" fmla="*/ 108528 h 337100"/>
                <a:gd name="connsiteX12" fmla="*/ 280879 w 327026"/>
                <a:gd name="connsiteY12" fmla="*/ 150092 h 337100"/>
                <a:gd name="connsiteX13" fmla="*/ 301899 w 327026"/>
                <a:gd name="connsiteY13" fmla="*/ 182563 h 337100"/>
                <a:gd name="connsiteX14" fmla="*/ 303213 w 327026"/>
                <a:gd name="connsiteY14" fmla="*/ 161781 h 337100"/>
                <a:gd name="connsiteX15" fmla="*/ 287448 w 327026"/>
                <a:gd name="connsiteY15" fmla="*/ 96838 h 337100"/>
                <a:gd name="connsiteX16" fmla="*/ 160474 w 327026"/>
                <a:gd name="connsiteY16" fmla="*/ 0 h 337100"/>
                <a:gd name="connsiteX17" fmla="*/ 322263 w 327026"/>
                <a:gd name="connsiteY17" fmla="*/ 161925 h 337100"/>
                <a:gd name="connsiteX18" fmla="*/ 314371 w 327026"/>
                <a:gd name="connsiteY18" fmla="*/ 211951 h 337100"/>
                <a:gd name="connsiteX19" fmla="*/ 242026 w 327026"/>
                <a:gd name="connsiteY19" fmla="*/ 165875 h 337100"/>
                <a:gd name="connsiteX20" fmla="*/ 259126 w 327026"/>
                <a:gd name="connsiteY20" fmla="*/ 139545 h 337100"/>
                <a:gd name="connsiteX21" fmla="*/ 244657 w 327026"/>
                <a:gd name="connsiteY21" fmla="*/ 94785 h 337100"/>
                <a:gd name="connsiteX22" fmla="*/ 203881 w 327026"/>
                <a:gd name="connsiteY22" fmla="*/ 63190 h 337100"/>
                <a:gd name="connsiteX23" fmla="*/ 186781 w 327026"/>
                <a:gd name="connsiteY23" fmla="*/ 22380 h 337100"/>
                <a:gd name="connsiteX24" fmla="*/ 160474 w 327026"/>
                <a:gd name="connsiteY24" fmla="*/ 19747 h 337100"/>
                <a:gd name="connsiteX25" fmla="*/ 74975 w 327026"/>
                <a:gd name="connsiteY25" fmla="*/ 48709 h 337100"/>
                <a:gd name="connsiteX26" fmla="*/ 86814 w 327026"/>
                <a:gd name="connsiteY26" fmla="*/ 86886 h 337100"/>
                <a:gd name="connsiteX27" fmla="*/ 53930 w 327026"/>
                <a:gd name="connsiteY27" fmla="*/ 111899 h 337100"/>
                <a:gd name="connsiteX28" fmla="*/ 53930 w 327026"/>
                <a:gd name="connsiteY28" fmla="*/ 140862 h 337100"/>
                <a:gd name="connsiteX29" fmla="*/ 59191 w 327026"/>
                <a:gd name="connsiteY29" fmla="*/ 157976 h 337100"/>
                <a:gd name="connsiteX30" fmla="*/ 21046 w 327026"/>
                <a:gd name="connsiteY30" fmla="*/ 181672 h 337100"/>
                <a:gd name="connsiteX31" fmla="*/ 35515 w 327026"/>
                <a:gd name="connsiteY31" fmla="*/ 227748 h 337100"/>
                <a:gd name="connsiteX32" fmla="*/ 59191 w 327026"/>
                <a:gd name="connsiteY32" fmla="*/ 190887 h 337100"/>
                <a:gd name="connsiteX33" fmla="*/ 89444 w 327026"/>
                <a:gd name="connsiteY33" fmla="*/ 198786 h 337100"/>
                <a:gd name="connsiteX34" fmla="*/ 122328 w 327026"/>
                <a:gd name="connsiteY34" fmla="*/ 215900 h 337100"/>
                <a:gd name="connsiteX35" fmla="*/ 96021 w 327026"/>
                <a:gd name="connsiteY35" fmla="*/ 248812 h 337100"/>
                <a:gd name="connsiteX36" fmla="*/ 86814 w 327026"/>
                <a:gd name="connsiteY36" fmla="*/ 283040 h 337100"/>
                <a:gd name="connsiteX37" fmla="*/ 160474 w 327026"/>
                <a:gd name="connsiteY37" fmla="*/ 304103 h 337100"/>
                <a:gd name="connsiteX38" fmla="*/ 167051 w 327026"/>
                <a:gd name="connsiteY38" fmla="*/ 302787 h 337100"/>
                <a:gd name="connsiteX39" fmla="*/ 170997 w 327026"/>
                <a:gd name="connsiteY39" fmla="*/ 322534 h 337100"/>
                <a:gd name="connsiteX40" fmla="*/ 160474 w 327026"/>
                <a:gd name="connsiteY40" fmla="*/ 323850 h 337100"/>
                <a:gd name="connsiteX41" fmla="*/ 0 w 327026"/>
                <a:gd name="connsiteY41" fmla="*/ 161925 h 337100"/>
                <a:gd name="connsiteX42" fmla="*/ 160474 w 327026"/>
                <a:gd name="connsiteY42" fmla="*/ 0 h 33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27026" h="337100">
                  <a:moveTo>
                    <a:pt x="157951" y="134938"/>
                  </a:moveTo>
                  <a:cubicBezTo>
                    <a:pt x="157951" y="134938"/>
                    <a:pt x="157951" y="134938"/>
                    <a:pt x="327026" y="239958"/>
                  </a:cubicBezTo>
                  <a:cubicBezTo>
                    <a:pt x="327026" y="239958"/>
                    <a:pt x="327026" y="239958"/>
                    <a:pt x="259660" y="254398"/>
                  </a:cubicBezTo>
                  <a:lnTo>
                    <a:pt x="295325" y="305595"/>
                  </a:lnTo>
                  <a:cubicBezTo>
                    <a:pt x="301929" y="316097"/>
                    <a:pt x="300608" y="327911"/>
                    <a:pt x="292683" y="334475"/>
                  </a:cubicBezTo>
                  <a:cubicBezTo>
                    <a:pt x="283436" y="339726"/>
                    <a:pt x="271548" y="337101"/>
                    <a:pt x="263623" y="326599"/>
                  </a:cubicBezTo>
                  <a:cubicBezTo>
                    <a:pt x="263623" y="326599"/>
                    <a:pt x="263623" y="326599"/>
                    <a:pt x="227959" y="275402"/>
                  </a:cubicBezTo>
                  <a:cubicBezTo>
                    <a:pt x="227959" y="275402"/>
                    <a:pt x="227959" y="275402"/>
                    <a:pt x="192294" y="333162"/>
                  </a:cubicBezTo>
                  <a:cubicBezTo>
                    <a:pt x="192294" y="333162"/>
                    <a:pt x="192294" y="333162"/>
                    <a:pt x="153988" y="137564"/>
                  </a:cubicBezTo>
                  <a:cubicBezTo>
                    <a:pt x="153988" y="137564"/>
                    <a:pt x="153988" y="137564"/>
                    <a:pt x="157951" y="134938"/>
                  </a:cubicBezTo>
                  <a:close/>
                  <a:moveTo>
                    <a:pt x="287448" y="96838"/>
                  </a:moveTo>
                  <a:cubicBezTo>
                    <a:pt x="280879" y="99436"/>
                    <a:pt x="272996" y="103332"/>
                    <a:pt x="270368" y="108528"/>
                  </a:cubicBezTo>
                  <a:cubicBezTo>
                    <a:pt x="265113" y="117620"/>
                    <a:pt x="271682" y="143597"/>
                    <a:pt x="280879" y="150092"/>
                  </a:cubicBezTo>
                  <a:cubicBezTo>
                    <a:pt x="292703" y="159184"/>
                    <a:pt x="299272" y="170873"/>
                    <a:pt x="301899" y="182563"/>
                  </a:cubicBezTo>
                  <a:cubicBezTo>
                    <a:pt x="303213" y="176069"/>
                    <a:pt x="303213" y="168276"/>
                    <a:pt x="303213" y="161781"/>
                  </a:cubicBezTo>
                  <a:cubicBezTo>
                    <a:pt x="303213" y="138402"/>
                    <a:pt x="297958" y="116321"/>
                    <a:pt x="287448" y="96838"/>
                  </a:cubicBezTo>
                  <a:close/>
                  <a:moveTo>
                    <a:pt x="160474" y="0"/>
                  </a:moveTo>
                  <a:cubicBezTo>
                    <a:pt x="249918" y="0"/>
                    <a:pt x="322263" y="72405"/>
                    <a:pt x="322263" y="161925"/>
                  </a:cubicBezTo>
                  <a:cubicBezTo>
                    <a:pt x="322263" y="179039"/>
                    <a:pt x="319632" y="196153"/>
                    <a:pt x="314371" y="211951"/>
                  </a:cubicBezTo>
                  <a:cubicBezTo>
                    <a:pt x="314371" y="211951"/>
                    <a:pt x="314371" y="211951"/>
                    <a:pt x="242026" y="165875"/>
                  </a:cubicBezTo>
                  <a:cubicBezTo>
                    <a:pt x="247288" y="157976"/>
                    <a:pt x="257811" y="147444"/>
                    <a:pt x="259126" y="139545"/>
                  </a:cubicBezTo>
                  <a:cubicBezTo>
                    <a:pt x="260441" y="127697"/>
                    <a:pt x="251234" y="97418"/>
                    <a:pt x="244657" y="94785"/>
                  </a:cubicBezTo>
                  <a:cubicBezTo>
                    <a:pt x="238080" y="90836"/>
                    <a:pt x="218350" y="71089"/>
                    <a:pt x="203881" y="63190"/>
                  </a:cubicBezTo>
                  <a:cubicBezTo>
                    <a:pt x="193358" y="57924"/>
                    <a:pt x="188096" y="36861"/>
                    <a:pt x="186781" y="22380"/>
                  </a:cubicBezTo>
                  <a:cubicBezTo>
                    <a:pt x="177574" y="21063"/>
                    <a:pt x="169681" y="19747"/>
                    <a:pt x="160474" y="19747"/>
                  </a:cubicBezTo>
                  <a:cubicBezTo>
                    <a:pt x="128905" y="19747"/>
                    <a:pt x="98652" y="30279"/>
                    <a:pt x="74975" y="48709"/>
                  </a:cubicBezTo>
                  <a:cubicBezTo>
                    <a:pt x="81552" y="59241"/>
                    <a:pt x="93390" y="78988"/>
                    <a:pt x="86814" y="86886"/>
                  </a:cubicBezTo>
                  <a:cubicBezTo>
                    <a:pt x="78921" y="100051"/>
                    <a:pt x="53930" y="100051"/>
                    <a:pt x="53930" y="111899"/>
                  </a:cubicBezTo>
                  <a:cubicBezTo>
                    <a:pt x="53930" y="123747"/>
                    <a:pt x="52614" y="135596"/>
                    <a:pt x="53930" y="140862"/>
                  </a:cubicBezTo>
                  <a:cubicBezTo>
                    <a:pt x="55245" y="146128"/>
                    <a:pt x="69714" y="150077"/>
                    <a:pt x="59191" y="157976"/>
                  </a:cubicBezTo>
                  <a:cubicBezTo>
                    <a:pt x="52614" y="164558"/>
                    <a:pt x="32884" y="175090"/>
                    <a:pt x="21046" y="181672"/>
                  </a:cubicBezTo>
                  <a:cubicBezTo>
                    <a:pt x="22361" y="197470"/>
                    <a:pt x="27622" y="213267"/>
                    <a:pt x="35515" y="227748"/>
                  </a:cubicBezTo>
                  <a:cubicBezTo>
                    <a:pt x="38145" y="219850"/>
                    <a:pt x="49984" y="192204"/>
                    <a:pt x="59191" y="190887"/>
                  </a:cubicBezTo>
                  <a:cubicBezTo>
                    <a:pt x="69714" y="188254"/>
                    <a:pt x="78921" y="185621"/>
                    <a:pt x="89444" y="198786"/>
                  </a:cubicBezTo>
                  <a:cubicBezTo>
                    <a:pt x="99967" y="211951"/>
                    <a:pt x="114436" y="215900"/>
                    <a:pt x="122328" y="215900"/>
                  </a:cubicBezTo>
                  <a:cubicBezTo>
                    <a:pt x="130220" y="215900"/>
                    <a:pt x="121013" y="243546"/>
                    <a:pt x="96021" y="248812"/>
                  </a:cubicBezTo>
                  <a:cubicBezTo>
                    <a:pt x="72345" y="252761"/>
                    <a:pt x="106544" y="283040"/>
                    <a:pt x="86814" y="283040"/>
                  </a:cubicBezTo>
                  <a:cubicBezTo>
                    <a:pt x="109175" y="296204"/>
                    <a:pt x="134167" y="304103"/>
                    <a:pt x="160474" y="304103"/>
                  </a:cubicBezTo>
                  <a:cubicBezTo>
                    <a:pt x="163105" y="304103"/>
                    <a:pt x="165735" y="302787"/>
                    <a:pt x="167051" y="302787"/>
                  </a:cubicBezTo>
                  <a:cubicBezTo>
                    <a:pt x="167051" y="302787"/>
                    <a:pt x="167051" y="302787"/>
                    <a:pt x="170997" y="322534"/>
                  </a:cubicBezTo>
                  <a:cubicBezTo>
                    <a:pt x="168366" y="322534"/>
                    <a:pt x="164420" y="323850"/>
                    <a:pt x="160474" y="323850"/>
                  </a:cubicBezTo>
                  <a:cubicBezTo>
                    <a:pt x="72345" y="323850"/>
                    <a:pt x="0" y="251445"/>
                    <a:pt x="0" y="161925"/>
                  </a:cubicBezTo>
                  <a:cubicBezTo>
                    <a:pt x="0" y="72405"/>
                    <a:pt x="72345" y="0"/>
                    <a:pt x="16047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726540" y="4414556"/>
            <a:ext cx="805750" cy="805750"/>
            <a:chOff x="5257800" y="1619250"/>
            <a:chExt cx="1676400" cy="1676400"/>
          </a:xfrm>
        </p:grpSpPr>
        <p:sp>
          <p:nvSpPr>
            <p:cNvPr id="41" name="矩形 40"/>
            <p:cNvSpPr/>
            <p:nvPr/>
          </p:nvSpPr>
          <p:spPr>
            <a:xfrm>
              <a:off x="5257800" y="1619250"/>
              <a:ext cx="1676400" cy="1676400"/>
            </a:xfrm>
            <a:prstGeom prst="rect">
              <a:avLst/>
            </a:prstGeom>
            <a:solidFill>
              <a:srgbClr val="545D79"/>
            </a:solidFill>
            <a:ln w="9525">
              <a:noFill/>
              <a:round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椭圆 37"/>
            <p:cNvSpPr/>
            <p:nvPr/>
          </p:nvSpPr>
          <p:spPr>
            <a:xfrm>
              <a:off x="5657850" y="2048098"/>
              <a:ext cx="876300" cy="818703"/>
            </a:xfrm>
            <a:custGeom>
              <a:avLst/>
              <a:gdLst>
                <a:gd name="connsiteX0" fmla="*/ 159472 w 338138"/>
                <a:gd name="connsiteY0" fmla="*/ 265112 h 315913"/>
                <a:gd name="connsiteX1" fmla="*/ 155575 w 338138"/>
                <a:gd name="connsiteY1" fmla="*/ 269194 h 315913"/>
                <a:gd name="connsiteX2" fmla="*/ 155575 w 338138"/>
                <a:gd name="connsiteY2" fmla="*/ 289605 h 315913"/>
                <a:gd name="connsiteX3" fmla="*/ 158173 w 338138"/>
                <a:gd name="connsiteY3" fmla="*/ 293687 h 315913"/>
                <a:gd name="connsiteX4" fmla="*/ 181553 w 338138"/>
                <a:gd name="connsiteY4" fmla="*/ 293687 h 315913"/>
                <a:gd name="connsiteX5" fmla="*/ 184150 w 338138"/>
                <a:gd name="connsiteY5" fmla="*/ 290966 h 315913"/>
                <a:gd name="connsiteX6" fmla="*/ 184150 w 338138"/>
                <a:gd name="connsiteY6" fmla="*/ 269194 h 315913"/>
                <a:gd name="connsiteX7" fmla="*/ 181553 w 338138"/>
                <a:gd name="connsiteY7" fmla="*/ 265112 h 315913"/>
                <a:gd name="connsiteX8" fmla="*/ 159472 w 338138"/>
                <a:gd name="connsiteY8" fmla="*/ 265112 h 315913"/>
                <a:gd name="connsiteX9" fmla="*/ 169069 w 338138"/>
                <a:gd name="connsiteY9" fmla="*/ 222250 h 315913"/>
                <a:gd name="connsiteX10" fmla="*/ 155575 w 338138"/>
                <a:gd name="connsiteY10" fmla="*/ 235744 h 315913"/>
                <a:gd name="connsiteX11" fmla="*/ 169069 w 338138"/>
                <a:gd name="connsiteY11" fmla="*/ 249238 h 315913"/>
                <a:gd name="connsiteX12" fmla="*/ 182563 w 338138"/>
                <a:gd name="connsiteY12" fmla="*/ 235744 h 315913"/>
                <a:gd name="connsiteX13" fmla="*/ 169069 w 338138"/>
                <a:gd name="connsiteY13" fmla="*/ 222250 h 315913"/>
                <a:gd name="connsiteX14" fmla="*/ 145852 w 338138"/>
                <a:gd name="connsiteY14" fmla="*/ 55033 h 315913"/>
                <a:gd name="connsiteX15" fmla="*/ 157704 w 338138"/>
                <a:gd name="connsiteY15" fmla="*/ 56356 h 315913"/>
                <a:gd name="connsiteX16" fmla="*/ 156388 w 338138"/>
                <a:gd name="connsiteY16" fmla="*/ 68262 h 315913"/>
                <a:gd name="connsiteX17" fmla="*/ 57619 w 338138"/>
                <a:gd name="connsiteY17" fmla="*/ 137054 h 315913"/>
                <a:gd name="connsiteX18" fmla="*/ 53669 w 338138"/>
                <a:gd name="connsiteY18" fmla="*/ 139700 h 315913"/>
                <a:gd name="connsiteX19" fmla="*/ 47084 w 338138"/>
                <a:gd name="connsiteY19" fmla="*/ 135731 h 315913"/>
                <a:gd name="connsiteX20" fmla="*/ 48401 w 338138"/>
                <a:gd name="connsiteY20" fmla="*/ 123825 h 315913"/>
                <a:gd name="connsiteX21" fmla="*/ 145852 w 338138"/>
                <a:gd name="connsiteY21" fmla="*/ 55033 h 315913"/>
                <a:gd name="connsiteX22" fmla="*/ 88577 w 338138"/>
                <a:gd name="connsiteY22" fmla="*/ 47055 h 315913"/>
                <a:gd name="connsiteX23" fmla="*/ 100532 w 338138"/>
                <a:gd name="connsiteY23" fmla="*/ 48358 h 315913"/>
                <a:gd name="connsiteX24" fmla="*/ 99203 w 338138"/>
                <a:gd name="connsiteY24" fmla="*/ 60081 h 315913"/>
                <a:gd name="connsiteX25" fmla="*/ 52712 w 338138"/>
                <a:gd name="connsiteY25" fmla="*/ 92645 h 315913"/>
                <a:gd name="connsiteX26" fmla="*/ 47399 w 338138"/>
                <a:gd name="connsiteY26" fmla="*/ 95250 h 315913"/>
                <a:gd name="connsiteX27" fmla="*/ 40757 w 338138"/>
                <a:gd name="connsiteY27" fmla="*/ 91342 h 315913"/>
                <a:gd name="connsiteX28" fmla="*/ 43414 w 338138"/>
                <a:gd name="connsiteY28" fmla="*/ 79619 h 315913"/>
                <a:gd name="connsiteX29" fmla="*/ 88577 w 338138"/>
                <a:gd name="connsiteY29" fmla="*/ 47055 h 315913"/>
                <a:gd name="connsiteX30" fmla="*/ 35086 w 338138"/>
                <a:gd name="connsiteY30" fmla="*/ 22225 h 315913"/>
                <a:gd name="connsiteX31" fmla="*/ 20637 w 338138"/>
                <a:gd name="connsiteY31" fmla="*/ 35344 h 315913"/>
                <a:gd name="connsiteX32" fmla="*/ 20637 w 338138"/>
                <a:gd name="connsiteY32" fmla="*/ 196707 h 315913"/>
                <a:gd name="connsiteX33" fmla="*/ 35086 w 338138"/>
                <a:gd name="connsiteY33" fmla="*/ 211138 h 315913"/>
                <a:gd name="connsiteX34" fmla="*/ 303051 w 338138"/>
                <a:gd name="connsiteY34" fmla="*/ 211138 h 315913"/>
                <a:gd name="connsiteX35" fmla="*/ 317500 w 338138"/>
                <a:gd name="connsiteY35" fmla="*/ 196707 h 315913"/>
                <a:gd name="connsiteX36" fmla="*/ 317500 w 338138"/>
                <a:gd name="connsiteY36" fmla="*/ 35344 h 315913"/>
                <a:gd name="connsiteX37" fmla="*/ 303051 w 338138"/>
                <a:gd name="connsiteY37" fmla="*/ 22225 h 315913"/>
                <a:gd name="connsiteX38" fmla="*/ 35086 w 338138"/>
                <a:gd name="connsiteY38" fmla="*/ 22225 h 315913"/>
                <a:gd name="connsiteX39" fmla="*/ 14529 w 338138"/>
                <a:gd name="connsiteY39" fmla="*/ 0 h 315913"/>
                <a:gd name="connsiteX40" fmla="*/ 323609 w 338138"/>
                <a:gd name="connsiteY40" fmla="*/ 0 h 315913"/>
                <a:gd name="connsiteX41" fmla="*/ 338138 w 338138"/>
                <a:gd name="connsiteY41" fmla="*/ 13163 h 315913"/>
                <a:gd name="connsiteX42" fmla="*/ 338138 w 338138"/>
                <a:gd name="connsiteY42" fmla="*/ 251414 h 315913"/>
                <a:gd name="connsiteX43" fmla="*/ 323609 w 338138"/>
                <a:gd name="connsiteY43" fmla="*/ 265893 h 315913"/>
                <a:gd name="connsiteX44" fmla="*/ 210016 w 338138"/>
                <a:gd name="connsiteY44" fmla="*/ 265893 h 315913"/>
                <a:gd name="connsiteX45" fmla="*/ 207374 w 338138"/>
                <a:gd name="connsiteY45" fmla="*/ 268526 h 315913"/>
                <a:gd name="connsiteX46" fmla="*/ 207374 w 338138"/>
                <a:gd name="connsiteY46" fmla="*/ 290903 h 315913"/>
                <a:gd name="connsiteX47" fmla="*/ 208695 w 338138"/>
                <a:gd name="connsiteY47" fmla="*/ 293536 h 315913"/>
                <a:gd name="connsiteX48" fmla="*/ 239074 w 338138"/>
                <a:gd name="connsiteY48" fmla="*/ 293536 h 315913"/>
                <a:gd name="connsiteX49" fmla="*/ 250962 w 338138"/>
                <a:gd name="connsiteY49" fmla="*/ 305383 h 315913"/>
                <a:gd name="connsiteX50" fmla="*/ 239074 w 338138"/>
                <a:gd name="connsiteY50" fmla="*/ 315913 h 315913"/>
                <a:gd name="connsiteX51" fmla="*/ 99064 w 338138"/>
                <a:gd name="connsiteY51" fmla="*/ 315913 h 315913"/>
                <a:gd name="connsiteX52" fmla="*/ 87176 w 338138"/>
                <a:gd name="connsiteY52" fmla="*/ 305383 h 315913"/>
                <a:gd name="connsiteX53" fmla="*/ 99064 w 338138"/>
                <a:gd name="connsiteY53" fmla="*/ 293536 h 315913"/>
                <a:gd name="connsiteX54" fmla="*/ 129444 w 338138"/>
                <a:gd name="connsiteY54" fmla="*/ 293536 h 315913"/>
                <a:gd name="connsiteX55" fmla="*/ 130765 w 338138"/>
                <a:gd name="connsiteY55" fmla="*/ 289587 h 315913"/>
                <a:gd name="connsiteX56" fmla="*/ 130765 w 338138"/>
                <a:gd name="connsiteY56" fmla="*/ 268526 h 315913"/>
                <a:gd name="connsiteX57" fmla="*/ 126802 w 338138"/>
                <a:gd name="connsiteY57" fmla="*/ 265893 h 315913"/>
                <a:gd name="connsiteX58" fmla="*/ 14529 w 338138"/>
                <a:gd name="connsiteY58" fmla="*/ 265893 h 315913"/>
                <a:gd name="connsiteX59" fmla="*/ 0 w 338138"/>
                <a:gd name="connsiteY59" fmla="*/ 251414 h 315913"/>
                <a:gd name="connsiteX60" fmla="*/ 0 w 338138"/>
                <a:gd name="connsiteY60" fmla="*/ 13163 h 315913"/>
                <a:gd name="connsiteX61" fmla="*/ 14529 w 338138"/>
                <a:gd name="connsiteY61" fmla="*/ 0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8138" h="315913">
                  <a:moveTo>
                    <a:pt x="159472" y="265112"/>
                  </a:moveTo>
                  <a:cubicBezTo>
                    <a:pt x="159472" y="265112"/>
                    <a:pt x="155575" y="265112"/>
                    <a:pt x="155575" y="269194"/>
                  </a:cubicBezTo>
                  <a:cubicBezTo>
                    <a:pt x="155575" y="269194"/>
                    <a:pt x="155575" y="269194"/>
                    <a:pt x="155575" y="289605"/>
                  </a:cubicBezTo>
                  <a:cubicBezTo>
                    <a:pt x="155575" y="292326"/>
                    <a:pt x="155575" y="293687"/>
                    <a:pt x="158173" y="293687"/>
                  </a:cubicBezTo>
                  <a:cubicBezTo>
                    <a:pt x="158173" y="293687"/>
                    <a:pt x="158173" y="293687"/>
                    <a:pt x="181553" y="293687"/>
                  </a:cubicBezTo>
                  <a:cubicBezTo>
                    <a:pt x="182851" y="293687"/>
                    <a:pt x="184150" y="292326"/>
                    <a:pt x="184150" y="290966"/>
                  </a:cubicBezTo>
                  <a:cubicBezTo>
                    <a:pt x="184150" y="290966"/>
                    <a:pt x="184150" y="290966"/>
                    <a:pt x="184150" y="269194"/>
                  </a:cubicBezTo>
                  <a:cubicBezTo>
                    <a:pt x="184150" y="265112"/>
                    <a:pt x="181553" y="265112"/>
                    <a:pt x="181553" y="265112"/>
                  </a:cubicBezTo>
                  <a:cubicBezTo>
                    <a:pt x="181553" y="265112"/>
                    <a:pt x="181553" y="265112"/>
                    <a:pt x="159472" y="265112"/>
                  </a:cubicBezTo>
                  <a:close/>
                  <a:moveTo>
                    <a:pt x="169069" y="222250"/>
                  </a:moveTo>
                  <a:cubicBezTo>
                    <a:pt x="161616" y="222250"/>
                    <a:pt x="155575" y="228291"/>
                    <a:pt x="155575" y="235744"/>
                  </a:cubicBezTo>
                  <a:cubicBezTo>
                    <a:pt x="155575" y="243197"/>
                    <a:pt x="161616" y="249238"/>
                    <a:pt x="169069" y="249238"/>
                  </a:cubicBezTo>
                  <a:cubicBezTo>
                    <a:pt x="176522" y="249238"/>
                    <a:pt x="182563" y="243197"/>
                    <a:pt x="182563" y="235744"/>
                  </a:cubicBezTo>
                  <a:cubicBezTo>
                    <a:pt x="182563" y="228291"/>
                    <a:pt x="176522" y="222250"/>
                    <a:pt x="169069" y="222250"/>
                  </a:cubicBezTo>
                  <a:close/>
                  <a:moveTo>
                    <a:pt x="145852" y="55033"/>
                  </a:moveTo>
                  <a:cubicBezTo>
                    <a:pt x="149803" y="52387"/>
                    <a:pt x="155071" y="52387"/>
                    <a:pt x="157704" y="56356"/>
                  </a:cubicBezTo>
                  <a:cubicBezTo>
                    <a:pt x="160338" y="60325"/>
                    <a:pt x="159021" y="65616"/>
                    <a:pt x="156388" y="68262"/>
                  </a:cubicBezTo>
                  <a:cubicBezTo>
                    <a:pt x="57619" y="137054"/>
                    <a:pt x="57619" y="137054"/>
                    <a:pt x="57619" y="137054"/>
                  </a:cubicBezTo>
                  <a:cubicBezTo>
                    <a:pt x="56302" y="138377"/>
                    <a:pt x="54986" y="139700"/>
                    <a:pt x="53669" y="139700"/>
                  </a:cubicBezTo>
                  <a:cubicBezTo>
                    <a:pt x="51035" y="139700"/>
                    <a:pt x="48401" y="138377"/>
                    <a:pt x="47084" y="135731"/>
                  </a:cubicBezTo>
                  <a:cubicBezTo>
                    <a:pt x="44450" y="131762"/>
                    <a:pt x="44450" y="126471"/>
                    <a:pt x="48401" y="123825"/>
                  </a:cubicBezTo>
                  <a:cubicBezTo>
                    <a:pt x="145852" y="55033"/>
                    <a:pt x="145852" y="55033"/>
                    <a:pt x="145852" y="55033"/>
                  </a:cubicBezTo>
                  <a:close/>
                  <a:moveTo>
                    <a:pt x="88577" y="47055"/>
                  </a:moveTo>
                  <a:cubicBezTo>
                    <a:pt x="92562" y="44450"/>
                    <a:pt x="97875" y="44450"/>
                    <a:pt x="100532" y="48358"/>
                  </a:cubicBezTo>
                  <a:cubicBezTo>
                    <a:pt x="103188" y="52265"/>
                    <a:pt x="101860" y="57476"/>
                    <a:pt x="99203" y="60081"/>
                  </a:cubicBezTo>
                  <a:cubicBezTo>
                    <a:pt x="52712" y="92645"/>
                    <a:pt x="52712" y="92645"/>
                    <a:pt x="52712" y="92645"/>
                  </a:cubicBezTo>
                  <a:cubicBezTo>
                    <a:pt x="51384" y="93947"/>
                    <a:pt x="50055" y="95250"/>
                    <a:pt x="47399" y="95250"/>
                  </a:cubicBezTo>
                  <a:cubicBezTo>
                    <a:pt x="44742" y="95250"/>
                    <a:pt x="42085" y="93947"/>
                    <a:pt x="40757" y="91342"/>
                  </a:cubicBezTo>
                  <a:cubicBezTo>
                    <a:pt x="38100" y="87435"/>
                    <a:pt x="39429" y="82224"/>
                    <a:pt x="43414" y="79619"/>
                  </a:cubicBezTo>
                  <a:cubicBezTo>
                    <a:pt x="88577" y="47055"/>
                    <a:pt x="88577" y="47055"/>
                    <a:pt x="88577" y="47055"/>
                  </a:cubicBezTo>
                  <a:close/>
                  <a:moveTo>
                    <a:pt x="35086" y="22225"/>
                  </a:moveTo>
                  <a:cubicBezTo>
                    <a:pt x="27205" y="22225"/>
                    <a:pt x="20637" y="28785"/>
                    <a:pt x="20637" y="35344"/>
                  </a:cubicBezTo>
                  <a:cubicBezTo>
                    <a:pt x="20637" y="35344"/>
                    <a:pt x="20637" y="35344"/>
                    <a:pt x="20637" y="196707"/>
                  </a:cubicBezTo>
                  <a:cubicBezTo>
                    <a:pt x="20637" y="204579"/>
                    <a:pt x="27205" y="211138"/>
                    <a:pt x="35086" y="211138"/>
                  </a:cubicBezTo>
                  <a:cubicBezTo>
                    <a:pt x="35086" y="211138"/>
                    <a:pt x="35086" y="211138"/>
                    <a:pt x="303051" y="211138"/>
                  </a:cubicBezTo>
                  <a:cubicBezTo>
                    <a:pt x="310932" y="211138"/>
                    <a:pt x="317500" y="204579"/>
                    <a:pt x="317500" y="196707"/>
                  </a:cubicBezTo>
                  <a:lnTo>
                    <a:pt x="317500" y="35344"/>
                  </a:lnTo>
                  <a:cubicBezTo>
                    <a:pt x="317500" y="28785"/>
                    <a:pt x="310932" y="22225"/>
                    <a:pt x="303051" y="22225"/>
                  </a:cubicBezTo>
                  <a:cubicBezTo>
                    <a:pt x="303051" y="22225"/>
                    <a:pt x="303051" y="22225"/>
                    <a:pt x="35086" y="22225"/>
                  </a:cubicBezTo>
                  <a:close/>
                  <a:moveTo>
                    <a:pt x="14529" y="0"/>
                  </a:moveTo>
                  <a:cubicBezTo>
                    <a:pt x="14529" y="0"/>
                    <a:pt x="14529" y="0"/>
                    <a:pt x="323609" y="0"/>
                  </a:cubicBezTo>
                  <a:cubicBezTo>
                    <a:pt x="331534" y="0"/>
                    <a:pt x="338138" y="5265"/>
                    <a:pt x="338138" y="13163"/>
                  </a:cubicBezTo>
                  <a:cubicBezTo>
                    <a:pt x="338138" y="13163"/>
                    <a:pt x="338138" y="13163"/>
                    <a:pt x="338138" y="251414"/>
                  </a:cubicBezTo>
                  <a:cubicBezTo>
                    <a:pt x="338138" y="259312"/>
                    <a:pt x="331534" y="265893"/>
                    <a:pt x="323609" y="265893"/>
                  </a:cubicBezTo>
                  <a:cubicBezTo>
                    <a:pt x="323609" y="265893"/>
                    <a:pt x="323609" y="265893"/>
                    <a:pt x="210016" y="265893"/>
                  </a:cubicBezTo>
                  <a:cubicBezTo>
                    <a:pt x="210016" y="265893"/>
                    <a:pt x="207374" y="265893"/>
                    <a:pt x="207374" y="268526"/>
                  </a:cubicBezTo>
                  <a:cubicBezTo>
                    <a:pt x="207374" y="268526"/>
                    <a:pt x="207374" y="268526"/>
                    <a:pt x="207374" y="290903"/>
                  </a:cubicBezTo>
                  <a:cubicBezTo>
                    <a:pt x="207374" y="292220"/>
                    <a:pt x="207374" y="293536"/>
                    <a:pt x="208695" y="293536"/>
                  </a:cubicBezTo>
                  <a:cubicBezTo>
                    <a:pt x="208695" y="293536"/>
                    <a:pt x="208695" y="293536"/>
                    <a:pt x="239074" y="293536"/>
                  </a:cubicBezTo>
                  <a:cubicBezTo>
                    <a:pt x="245679" y="293536"/>
                    <a:pt x="250962" y="298801"/>
                    <a:pt x="250962" y="305383"/>
                  </a:cubicBezTo>
                  <a:cubicBezTo>
                    <a:pt x="250962" y="310648"/>
                    <a:pt x="245679" y="315913"/>
                    <a:pt x="239074" y="315913"/>
                  </a:cubicBezTo>
                  <a:cubicBezTo>
                    <a:pt x="239074" y="315913"/>
                    <a:pt x="239074" y="315913"/>
                    <a:pt x="99064" y="315913"/>
                  </a:cubicBezTo>
                  <a:cubicBezTo>
                    <a:pt x="92460" y="315913"/>
                    <a:pt x="87176" y="310648"/>
                    <a:pt x="87176" y="305383"/>
                  </a:cubicBezTo>
                  <a:cubicBezTo>
                    <a:pt x="87176" y="298801"/>
                    <a:pt x="92460" y="293536"/>
                    <a:pt x="99064" y="293536"/>
                  </a:cubicBezTo>
                  <a:cubicBezTo>
                    <a:pt x="99064" y="293536"/>
                    <a:pt x="99064" y="293536"/>
                    <a:pt x="129444" y="293536"/>
                  </a:cubicBezTo>
                  <a:cubicBezTo>
                    <a:pt x="130765" y="293536"/>
                    <a:pt x="130765" y="292220"/>
                    <a:pt x="130765" y="289587"/>
                  </a:cubicBezTo>
                  <a:cubicBezTo>
                    <a:pt x="130765" y="289587"/>
                    <a:pt x="130765" y="289587"/>
                    <a:pt x="130765" y="268526"/>
                  </a:cubicBezTo>
                  <a:cubicBezTo>
                    <a:pt x="130765" y="264577"/>
                    <a:pt x="126802" y="265893"/>
                    <a:pt x="126802" y="265893"/>
                  </a:cubicBezTo>
                  <a:cubicBezTo>
                    <a:pt x="126802" y="265893"/>
                    <a:pt x="126802" y="265893"/>
                    <a:pt x="14529" y="265893"/>
                  </a:cubicBezTo>
                  <a:cubicBezTo>
                    <a:pt x="6604" y="265893"/>
                    <a:pt x="0" y="259312"/>
                    <a:pt x="0" y="251414"/>
                  </a:cubicBezTo>
                  <a:cubicBezTo>
                    <a:pt x="0" y="251414"/>
                    <a:pt x="0" y="251414"/>
                    <a:pt x="0" y="13163"/>
                  </a:cubicBezTo>
                  <a:cubicBezTo>
                    <a:pt x="0" y="5265"/>
                    <a:pt x="6604" y="0"/>
                    <a:pt x="145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264678" y="4207154"/>
            <a:ext cx="2546048" cy="901685"/>
            <a:chOff x="5133155" y="1649255"/>
            <a:chExt cx="2546048" cy="901685"/>
          </a:xfrm>
        </p:grpSpPr>
        <p:sp>
          <p:nvSpPr>
            <p:cNvPr id="44" name="矩形 43"/>
            <p:cNvSpPr/>
            <p:nvPr/>
          </p:nvSpPr>
          <p:spPr>
            <a:xfrm>
              <a:off x="5133155" y="2001879"/>
              <a:ext cx="2546048" cy="5490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5437229" y="1649255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>
                <a:lnSpc>
                  <a:spcPct val="120000"/>
                </a:lnSpc>
                <a:defRPr/>
              </a:pPr>
              <a:r>
                <a:rPr lang="en-US" altLang="zh-CN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264678" y="1951054"/>
            <a:ext cx="2546048" cy="901685"/>
            <a:chOff x="5133155" y="1649255"/>
            <a:chExt cx="2546048" cy="901685"/>
          </a:xfrm>
        </p:grpSpPr>
        <p:sp>
          <p:nvSpPr>
            <p:cNvPr id="47" name="矩形 46"/>
            <p:cNvSpPr/>
            <p:nvPr/>
          </p:nvSpPr>
          <p:spPr>
            <a:xfrm>
              <a:off x="5133155" y="2001879"/>
              <a:ext cx="2546048" cy="5490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5437229" y="1649255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>
                <a:lnSpc>
                  <a:spcPct val="120000"/>
                </a:lnSpc>
                <a:defRPr/>
              </a:pPr>
              <a:r>
                <a:rPr lang="en-US" altLang="zh-CN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724571" y="4207154"/>
            <a:ext cx="2546048" cy="901685"/>
            <a:chOff x="5133155" y="1649255"/>
            <a:chExt cx="2546048" cy="901685"/>
          </a:xfrm>
        </p:grpSpPr>
        <p:sp>
          <p:nvSpPr>
            <p:cNvPr id="50" name="矩形 49"/>
            <p:cNvSpPr/>
            <p:nvPr/>
          </p:nvSpPr>
          <p:spPr>
            <a:xfrm>
              <a:off x="5133155" y="2001879"/>
              <a:ext cx="2546048" cy="5490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5133155" y="1649255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en-US" altLang="zh-CN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8724571" y="1951054"/>
            <a:ext cx="2546048" cy="901685"/>
            <a:chOff x="5133155" y="1649255"/>
            <a:chExt cx="2546048" cy="901685"/>
          </a:xfrm>
        </p:grpSpPr>
        <p:sp>
          <p:nvSpPr>
            <p:cNvPr id="53" name="矩形 52"/>
            <p:cNvSpPr/>
            <p:nvPr/>
          </p:nvSpPr>
          <p:spPr>
            <a:xfrm>
              <a:off x="5133155" y="2001879"/>
              <a:ext cx="2546048" cy="5490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54" name="矩形 53"/>
            <p:cNvSpPr/>
            <p:nvPr/>
          </p:nvSpPr>
          <p:spPr>
            <a:xfrm>
              <a:off x="5133155" y="1649255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-217805" y="-517525"/>
            <a:ext cx="1673225" cy="1673225"/>
          </a:xfrm>
          <a:prstGeom prst="ellipse">
            <a:avLst/>
          </a:prstGeom>
          <a:gradFill>
            <a:gsLst>
              <a:gs pos="0">
                <a:srgbClr val="7578B7">
                  <a:alpha val="8000"/>
                </a:srgbClr>
              </a:gs>
              <a:gs pos="100000">
                <a:srgbClr val="6366AD">
                  <a:alpha val="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91210" y="375920"/>
            <a:ext cx="505460" cy="505460"/>
          </a:xfrm>
          <a:prstGeom prst="ellipse">
            <a:avLst/>
          </a:prstGeom>
          <a:gradFill>
            <a:gsLst>
              <a:gs pos="0">
                <a:srgbClr val="7578B7">
                  <a:alpha val="8000"/>
                </a:srgbClr>
              </a:gs>
              <a:gs pos="100000">
                <a:srgbClr val="6366AD"/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96670" y="513080"/>
            <a:ext cx="2515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79440" y="6082665"/>
            <a:ext cx="1353185" cy="4673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dist"/>
            <a:r>
              <a:rPr lang="en-US" altLang="zh-CN">
                <a:solidFill>
                  <a:srgbClr val="6572A1">
                    <a:alpha val="54000"/>
                  </a:srgbClr>
                </a:solidFill>
                <a:cs typeface="+mn-ea"/>
                <a:sym typeface="+mn-lt"/>
              </a:rPr>
              <a:t>Part . 04</a:t>
            </a:r>
            <a:endParaRPr lang="en-US" altLang="zh-CN" dirty="0">
              <a:solidFill>
                <a:srgbClr val="6572A1">
                  <a:alpha val="54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8" name="Rectangle 6"/>
          <p:cNvSpPr/>
          <p:nvPr/>
        </p:nvSpPr>
        <p:spPr>
          <a:xfrm>
            <a:off x="1772920" y="1727200"/>
            <a:ext cx="2368550" cy="2413635"/>
          </a:xfrm>
          <a:prstGeom prst="rect">
            <a:avLst/>
          </a:prstGeom>
          <a:noFill/>
          <a:ln w="63500">
            <a:solidFill>
              <a:srgbClr val="6572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Rectangle 7"/>
          <p:cNvSpPr/>
          <p:nvPr/>
        </p:nvSpPr>
        <p:spPr>
          <a:xfrm>
            <a:off x="4907915" y="1727200"/>
            <a:ext cx="2368550" cy="2413635"/>
          </a:xfrm>
          <a:prstGeom prst="rect">
            <a:avLst/>
          </a:prstGeom>
          <a:noFill/>
          <a:ln w="635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Freeform 36"/>
          <p:cNvSpPr/>
          <p:nvPr/>
        </p:nvSpPr>
        <p:spPr bwMode="auto">
          <a:xfrm>
            <a:off x="2696227" y="1895016"/>
            <a:ext cx="522196" cy="647857"/>
          </a:xfrm>
          <a:custGeom>
            <a:avLst/>
            <a:gdLst>
              <a:gd name="T0" fmla="*/ 186 w 226"/>
              <a:gd name="T1" fmla="*/ 210 h 280"/>
              <a:gd name="T2" fmla="*/ 202 w 226"/>
              <a:gd name="T3" fmla="*/ 244 h 280"/>
              <a:gd name="T4" fmla="*/ 189 w 226"/>
              <a:gd name="T5" fmla="*/ 278 h 280"/>
              <a:gd name="T6" fmla="*/ 190 w 226"/>
              <a:gd name="T7" fmla="*/ 244 h 280"/>
              <a:gd name="T8" fmla="*/ 170 w 226"/>
              <a:gd name="T9" fmla="*/ 215 h 280"/>
              <a:gd name="T10" fmla="*/ 63 w 226"/>
              <a:gd name="T11" fmla="*/ 189 h 280"/>
              <a:gd name="T12" fmla="*/ 0 w 226"/>
              <a:gd name="T13" fmla="*/ 48 h 280"/>
              <a:gd name="T14" fmla="*/ 195 w 226"/>
              <a:gd name="T15" fmla="*/ 74 h 280"/>
              <a:gd name="T16" fmla="*/ 193 w 226"/>
              <a:gd name="T17" fmla="*/ 197 h 280"/>
              <a:gd name="T18" fmla="*/ 104 w 226"/>
              <a:gd name="T19" fmla="*/ 94 h 280"/>
              <a:gd name="T20" fmla="*/ 186 w 226"/>
              <a:gd name="T21" fmla="*/ 21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6" h="280">
                <a:moveTo>
                  <a:pt x="186" y="210"/>
                </a:moveTo>
                <a:cubicBezTo>
                  <a:pt x="186" y="210"/>
                  <a:pt x="194" y="223"/>
                  <a:pt x="202" y="244"/>
                </a:cubicBezTo>
                <a:cubicBezTo>
                  <a:pt x="209" y="263"/>
                  <a:pt x="206" y="280"/>
                  <a:pt x="189" y="278"/>
                </a:cubicBezTo>
                <a:cubicBezTo>
                  <a:pt x="173" y="275"/>
                  <a:pt x="196" y="258"/>
                  <a:pt x="190" y="244"/>
                </a:cubicBezTo>
                <a:cubicBezTo>
                  <a:pt x="182" y="224"/>
                  <a:pt x="171" y="215"/>
                  <a:pt x="170" y="215"/>
                </a:cubicBezTo>
                <a:cubicBezTo>
                  <a:pt x="145" y="219"/>
                  <a:pt x="95" y="222"/>
                  <a:pt x="63" y="189"/>
                </a:cubicBezTo>
                <a:cubicBezTo>
                  <a:pt x="18" y="145"/>
                  <a:pt x="46" y="79"/>
                  <a:pt x="0" y="48"/>
                </a:cubicBezTo>
                <a:cubicBezTo>
                  <a:pt x="75" y="0"/>
                  <a:pt x="163" y="25"/>
                  <a:pt x="195" y="74"/>
                </a:cubicBezTo>
                <a:cubicBezTo>
                  <a:pt x="226" y="120"/>
                  <a:pt x="206" y="173"/>
                  <a:pt x="193" y="197"/>
                </a:cubicBezTo>
                <a:cubicBezTo>
                  <a:pt x="193" y="197"/>
                  <a:pt x="134" y="103"/>
                  <a:pt x="104" y="94"/>
                </a:cubicBezTo>
                <a:cubicBezTo>
                  <a:pt x="139" y="128"/>
                  <a:pt x="186" y="210"/>
                  <a:pt x="186" y="210"/>
                </a:cubicBezTo>
                <a:close/>
              </a:path>
            </a:pathLst>
          </a:custGeom>
          <a:solidFill>
            <a:srgbClr val="657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标题 9"/>
          <p:cNvSpPr txBox="1"/>
          <p:nvPr/>
        </p:nvSpPr>
        <p:spPr>
          <a:xfrm>
            <a:off x="2189351" y="2801881"/>
            <a:ext cx="1554336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890706" y="3068511"/>
            <a:ext cx="2166233" cy="953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Freeform 41"/>
          <p:cNvSpPr/>
          <p:nvPr/>
        </p:nvSpPr>
        <p:spPr bwMode="auto">
          <a:xfrm>
            <a:off x="5793434" y="1918902"/>
            <a:ext cx="560203" cy="602627"/>
          </a:xfrm>
          <a:custGeom>
            <a:avLst/>
            <a:gdLst>
              <a:gd name="connsiteX0" fmla="*/ 268865 w 308431"/>
              <a:gd name="connsiteY0" fmla="*/ 82550 h 331788"/>
              <a:gd name="connsiteX1" fmla="*/ 275359 w 308431"/>
              <a:gd name="connsiteY1" fmla="*/ 86438 h 331788"/>
              <a:gd name="connsiteX2" fmla="*/ 305233 w 308431"/>
              <a:gd name="connsiteY2" fmla="*/ 201775 h 331788"/>
              <a:gd name="connsiteX3" fmla="*/ 301337 w 308431"/>
              <a:gd name="connsiteY3" fmla="*/ 208254 h 331788"/>
              <a:gd name="connsiteX4" fmla="*/ 293543 w 308431"/>
              <a:gd name="connsiteY4" fmla="*/ 209550 h 331788"/>
              <a:gd name="connsiteX5" fmla="*/ 171450 w 308431"/>
              <a:gd name="connsiteY5" fmla="*/ 166785 h 331788"/>
              <a:gd name="connsiteX6" fmla="*/ 262371 w 308431"/>
              <a:gd name="connsiteY6" fmla="*/ 85142 h 331788"/>
              <a:gd name="connsiteX7" fmla="*/ 268865 w 308431"/>
              <a:gd name="connsiteY7" fmla="*/ 82550 h 331788"/>
              <a:gd name="connsiteX8" fmla="*/ 126737 w 308431"/>
              <a:gd name="connsiteY8" fmla="*/ 60325 h 331788"/>
              <a:gd name="connsiteX9" fmla="*/ 133203 w 308431"/>
              <a:gd name="connsiteY9" fmla="*/ 62910 h 331788"/>
              <a:gd name="connsiteX10" fmla="*/ 135789 w 308431"/>
              <a:gd name="connsiteY10" fmla="*/ 69374 h 331788"/>
              <a:gd name="connsiteX11" fmla="*/ 135789 w 308431"/>
              <a:gd name="connsiteY11" fmla="*/ 187008 h 331788"/>
              <a:gd name="connsiteX12" fmla="*/ 258647 w 308431"/>
              <a:gd name="connsiteY12" fmla="*/ 230959 h 331788"/>
              <a:gd name="connsiteX13" fmla="*/ 263820 w 308431"/>
              <a:gd name="connsiteY13" fmla="*/ 234837 h 331788"/>
              <a:gd name="connsiteX14" fmla="*/ 263820 w 308431"/>
              <a:gd name="connsiteY14" fmla="*/ 242593 h 331788"/>
              <a:gd name="connsiteX15" fmla="*/ 135789 w 308431"/>
              <a:gd name="connsiteY15" fmla="*/ 331788 h 331788"/>
              <a:gd name="connsiteX16" fmla="*/ 0 w 308431"/>
              <a:gd name="connsiteY16" fmla="*/ 196057 h 331788"/>
              <a:gd name="connsiteX17" fmla="*/ 126737 w 308431"/>
              <a:gd name="connsiteY17" fmla="*/ 60325 h 331788"/>
              <a:gd name="connsiteX18" fmla="*/ 173888 w 308431"/>
              <a:gd name="connsiteY18" fmla="*/ 0 h 331788"/>
              <a:gd name="connsiteX19" fmla="*/ 252995 w 308431"/>
              <a:gd name="connsiteY19" fmla="*/ 32398 h 331788"/>
              <a:gd name="connsiteX20" fmla="*/ 255588 w 308431"/>
              <a:gd name="connsiteY20" fmla="*/ 40173 h 331788"/>
              <a:gd name="connsiteX21" fmla="*/ 252995 w 308431"/>
              <a:gd name="connsiteY21" fmla="*/ 46653 h 331788"/>
              <a:gd name="connsiteX22" fmla="*/ 163513 w 308431"/>
              <a:gd name="connsiteY22" fmla="*/ 127000 h 331788"/>
              <a:gd name="connsiteX23" fmla="*/ 163513 w 308431"/>
              <a:gd name="connsiteY23" fmla="*/ 9071 h 331788"/>
              <a:gd name="connsiteX24" fmla="*/ 166106 w 308431"/>
              <a:gd name="connsiteY24" fmla="*/ 2592 h 331788"/>
              <a:gd name="connsiteX25" fmla="*/ 173888 w 308431"/>
              <a:gd name="connsiteY25" fmla="*/ 0 h 33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08431" h="331788">
                <a:moveTo>
                  <a:pt x="268865" y="82550"/>
                </a:moveTo>
                <a:cubicBezTo>
                  <a:pt x="271463" y="82550"/>
                  <a:pt x="274060" y="83846"/>
                  <a:pt x="275359" y="86438"/>
                </a:cubicBezTo>
                <a:cubicBezTo>
                  <a:pt x="303934" y="118836"/>
                  <a:pt x="314325" y="161601"/>
                  <a:pt x="305233" y="201775"/>
                </a:cubicBezTo>
                <a:cubicBezTo>
                  <a:pt x="305233" y="204366"/>
                  <a:pt x="303934" y="206958"/>
                  <a:pt x="301337" y="208254"/>
                </a:cubicBezTo>
                <a:cubicBezTo>
                  <a:pt x="298739" y="209550"/>
                  <a:pt x="296141" y="209550"/>
                  <a:pt x="293543" y="209550"/>
                </a:cubicBezTo>
                <a:cubicBezTo>
                  <a:pt x="293543" y="209550"/>
                  <a:pt x="293543" y="209550"/>
                  <a:pt x="171450" y="166785"/>
                </a:cubicBezTo>
                <a:cubicBezTo>
                  <a:pt x="171450" y="166785"/>
                  <a:pt x="171450" y="166785"/>
                  <a:pt x="262371" y="85142"/>
                </a:cubicBezTo>
                <a:cubicBezTo>
                  <a:pt x="263670" y="83846"/>
                  <a:pt x="266267" y="82550"/>
                  <a:pt x="268865" y="82550"/>
                </a:cubicBezTo>
                <a:close/>
                <a:moveTo>
                  <a:pt x="126737" y="60325"/>
                </a:moveTo>
                <a:cubicBezTo>
                  <a:pt x="129323" y="60325"/>
                  <a:pt x="131910" y="61618"/>
                  <a:pt x="133203" y="62910"/>
                </a:cubicBezTo>
                <a:cubicBezTo>
                  <a:pt x="135789" y="65496"/>
                  <a:pt x="135789" y="66788"/>
                  <a:pt x="135789" y="69374"/>
                </a:cubicBezTo>
                <a:cubicBezTo>
                  <a:pt x="135789" y="69374"/>
                  <a:pt x="135789" y="69374"/>
                  <a:pt x="135789" y="187008"/>
                </a:cubicBezTo>
                <a:cubicBezTo>
                  <a:pt x="135789" y="187008"/>
                  <a:pt x="135789" y="187008"/>
                  <a:pt x="258647" y="230959"/>
                </a:cubicBezTo>
                <a:cubicBezTo>
                  <a:pt x="261234" y="230959"/>
                  <a:pt x="262527" y="233544"/>
                  <a:pt x="263820" y="234837"/>
                </a:cubicBezTo>
                <a:cubicBezTo>
                  <a:pt x="265113" y="237422"/>
                  <a:pt x="265113" y="240008"/>
                  <a:pt x="263820" y="242593"/>
                </a:cubicBezTo>
                <a:cubicBezTo>
                  <a:pt x="244421" y="294300"/>
                  <a:pt x="195279" y="331788"/>
                  <a:pt x="135789" y="331788"/>
                </a:cubicBezTo>
                <a:cubicBezTo>
                  <a:pt x="60782" y="331788"/>
                  <a:pt x="0" y="271032"/>
                  <a:pt x="0" y="196057"/>
                </a:cubicBezTo>
                <a:cubicBezTo>
                  <a:pt x="0" y="124959"/>
                  <a:pt x="55609" y="65496"/>
                  <a:pt x="126737" y="60325"/>
                </a:cubicBezTo>
                <a:close/>
                <a:moveTo>
                  <a:pt x="173888" y="0"/>
                </a:moveTo>
                <a:cubicBezTo>
                  <a:pt x="203715" y="2592"/>
                  <a:pt x="230948" y="14255"/>
                  <a:pt x="252995" y="32398"/>
                </a:cubicBezTo>
                <a:cubicBezTo>
                  <a:pt x="254291" y="34990"/>
                  <a:pt x="255588" y="37582"/>
                  <a:pt x="255588" y="40173"/>
                </a:cubicBezTo>
                <a:cubicBezTo>
                  <a:pt x="255588" y="42765"/>
                  <a:pt x="254291" y="45357"/>
                  <a:pt x="252995" y="46653"/>
                </a:cubicBezTo>
                <a:cubicBezTo>
                  <a:pt x="252995" y="46653"/>
                  <a:pt x="252995" y="46653"/>
                  <a:pt x="163513" y="127000"/>
                </a:cubicBezTo>
                <a:cubicBezTo>
                  <a:pt x="163513" y="127000"/>
                  <a:pt x="163513" y="127000"/>
                  <a:pt x="163513" y="9071"/>
                </a:cubicBezTo>
                <a:cubicBezTo>
                  <a:pt x="163513" y="6480"/>
                  <a:pt x="164810" y="3888"/>
                  <a:pt x="166106" y="2592"/>
                </a:cubicBezTo>
                <a:cubicBezTo>
                  <a:pt x="168700" y="1296"/>
                  <a:pt x="171294" y="0"/>
                  <a:pt x="17388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标题 9"/>
          <p:cNvSpPr txBox="1"/>
          <p:nvPr/>
        </p:nvSpPr>
        <p:spPr>
          <a:xfrm>
            <a:off x="5291091" y="2754579"/>
            <a:ext cx="1554336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92446" y="3069469"/>
            <a:ext cx="2166233" cy="953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1890706" y="4431109"/>
            <a:ext cx="8578511" cy="1118831"/>
            <a:chOff x="5887032" y="2711132"/>
            <a:chExt cx="8578511" cy="1118831"/>
          </a:xfrm>
        </p:grpSpPr>
        <p:sp>
          <p:nvSpPr>
            <p:cNvPr id="48" name="矩形 47"/>
            <p:cNvSpPr/>
            <p:nvPr/>
          </p:nvSpPr>
          <p:spPr>
            <a:xfrm>
              <a:off x="5887032" y="3171706"/>
              <a:ext cx="8578511" cy="6582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8904002" y="2711132"/>
              <a:ext cx="2241974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Rectangle 7"/>
          <p:cNvSpPr/>
          <p:nvPr/>
        </p:nvSpPr>
        <p:spPr>
          <a:xfrm>
            <a:off x="8001000" y="1722120"/>
            <a:ext cx="2368550" cy="2417445"/>
          </a:xfrm>
          <a:prstGeom prst="rect">
            <a:avLst/>
          </a:prstGeom>
          <a:noFill/>
          <a:ln w="63500">
            <a:solidFill>
              <a:srgbClr val="7578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标题 9"/>
          <p:cNvSpPr txBox="1"/>
          <p:nvPr/>
        </p:nvSpPr>
        <p:spPr>
          <a:xfrm>
            <a:off x="8384176" y="2798394"/>
            <a:ext cx="1554336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085531" y="3113284"/>
            <a:ext cx="2166233" cy="953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8947110" y="2111052"/>
            <a:ext cx="428636" cy="428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74" y="21600"/>
                </a:moveTo>
                <a:cubicBezTo>
                  <a:pt x="16833" y="21600"/>
                  <a:pt x="21600" y="16833"/>
                  <a:pt x="21600" y="10874"/>
                </a:cubicBezTo>
                <a:cubicBezTo>
                  <a:pt x="21600" y="5214"/>
                  <a:pt x="17280" y="596"/>
                  <a:pt x="11768" y="0"/>
                </a:cubicBezTo>
                <a:cubicBezTo>
                  <a:pt x="11768" y="0"/>
                  <a:pt x="11768" y="0"/>
                  <a:pt x="11768" y="0"/>
                </a:cubicBezTo>
                <a:cubicBezTo>
                  <a:pt x="11768" y="0"/>
                  <a:pt x="11768" y="0"/>
                  <a:pt x="11768" y="0"/>
                </a:cubicBezTo>
                <a:cubicBezTo>
                  <a:pt x="11470" y="0"/>
                  <a:pt x="11172" y="0"/>
                  <a:pt x="10874" y="0"/>
                </a:cubicBezTo>
                <a:cubicBezTo>
                  <a:pt x="10577" y="0"/>
                  <a:pt x="10279" y="0"/>
                  <a:pt x="9981" y="0"/>
                </a:cubicBezTo>
                <a:cubicBezTo>
                  <a:pt x="9981" y="0"/>
                  <a:pt x="9981" y="0"/>
                  <a:pt x="9981" y="0"/>
                </a:cubicBezTo>
                <a:cubicBezTo>
                  <a:pt x="9981" y="0"/>
                  <a:pt x="9981" y="0"/>
                  <a:pt x="9981" y="0"/>
                </a:cubicBezTo>
                <a:cubicBezTo>
                  <a:pt x="4469" y="596"/>
                  <a:pt x="0" y="5214"/>
                  <a:pt x="0" y="10874"/>
                </a:cubicBezTo>
                <a:cubicBezTo>
                  <a:pt x="0" y="16833"/>
                  <a:pt x="4916" y="21600"/>
                  <a:pt x="10874" y="21600"/>
                </a:cubicBezTo>
                <a:close/>
                <a:moveTo>
                  <a:pt x="6108" y="11321"/>
                </a:moveTo>
                <a:cubicBezTo>
                  <a:pt x="10279" y="11321"/>
                  <a:pt x="10279" y="11321"/>
                  <a:pt x="10279" y="11321"/>
                </a:cubicBezTo>
                <a:cubicBezTo>
                  <a:pt x="10279" y="14152"/>
                  <a:pt x="10279" y="14152"/>
                  <a:pt x="10279" y="14152"/>
                </a:cubicBezTo>
                <a:cubicBezTo>
                  <a:pt x="8938" y="14152"/>
                  <a:pt x="7746" y="14152"/>
                  <a:pt x="6554" y="14301"/>
                </a:cubicBezTo>
                <a:cubicBezTo>
                  <a:pt x="6257" y="13407"/>
                  <a:pt x="6108" y="12364"/>
                  <a:pt x="6108" y="11321"/>
                </a:cubicBezTo>
                <a:close/>
                <a:moveTo>
                  <a:pt x="6554" y="7299"/>
                </a:moveTo>
                <a:cubicBezTo>
                  <a:pt x="7746" y="7448"/>
                  <a:pt x="8938" y="7597"/>
                  <a:pt x="10279" y="7597"/>
                </a:cubicBezTo>
                <a:cubicBezTo>
                  <a:pt x="10279" y="10130"/>
                  <a:pt x="10279" y="10130"/>
                  <a:pt x="10279" y="10130"/>
                </a:cubicBezTo>
                <a:cubicBezTo>
                  <a:pt x="6108" y="10130"/>
                  <a:pt x="6108" y="10130"/>
                  <a:pt x="6108" y="10130"/>
                </a:cubicBezTo>
                <a:cubicBezTo>
                  <a:pt x="6108" y="9236"/>
                  <a:pt x="6257" y="8193"/>
                  <a:pt x="6554" y="7299"/>
                </a:cubicBezTo>
                <a:close/>
                <a:moveTo>
                  <a:pt x="15641" y="10130"/>
                </a:moveTo>
                <a:cubicBezTo>
                  <a:pt x="11470" y="10130"/>
                  <a:pt x="11470" y="10130"/>
                  <a:pt x="11470" y="10130"/>
                </a:cubicBezTo>
                <a:cubicBezTo>
                  <a:pt x="11470" y="7597"/>
                  <a:pt x="11470" y="7597"/>
                  <a:pt x="11470" y="7597"/>
                </a:cubicBezTo>
                <a:cubicBezTo>
                  <a:pt x="12811" y="7597"/>
                  <a:pt x="14003" y="7448"/>
                  <a:pt x="15194" y="7299"/>
                </a:cubicBezTo>
                <a:cubicBezTo>
                  <a:pt x="15492" y="8193"/>
                  <a:pt x="15641" y="9236"/>
                  <a:pt x="15641" y="10130"/>
                </a:cubicBezTo>
                <a:close/>
                <a:moveTo>
                  <a:pt x="15194" y="14301"/>
                </a:moveTo>
                <a:cubicBezTo>
                  <a:pt x="14003" y="14152"/>
                  <a:pt x="12811" y="14152"/>
                  <a:pt x="11470" y="14152"/>
                </a:cubicBezTo>
                <a:cubicBezTo>
                  <a:pt x="11470" y="11321"/>
                  <a:pt x="11470" y="11321"/>
                  <a:pt x="11470" y="11321"/>
                </a:cubicBezTo>
                <a:cubicBezTo>
                  <a:pt x="15641" y="11321"/>
                  <a:pt x="15641" y="11321"/>
                  <a:pt x="15641" y="11321"/>
                </a:cubicBezTo>
                <a:cubicBezTo>
                  <a:pt x="15641" y="12364"/>
                  <a:pt x="15492" y="13407"/>
                  <a:pt x="15194" y="14301"/>
                </a:cubicBezTo>
                <a:close/>
                <a:moveTo>
                  <a:pt x="11470" y="15343"/>
                </a:moveTo>
                <a:cubicBezTo>
                  <a:pt x="12662" y="15343"/>
                  <a:pt x="13705" y="15343"/>
                  <a:pt x="14897" y="15492"/>
                </a:cubicBezTo>
                <a:cubicBezTo>
                  <a:pt x="14152" y="17429"/>
                  <a:pt x="12960" y="19068"/>
                  <a:pt x="11470" y="20259"/>
                </a:cubicBezTo>
                <a:lnTo>
                  <a:pt x="11470" y="15343"/>
                </a:lnTo>
                <a:close/>
                <a:moveTo>
                  <a:pt x="10279" y="15343"/>
                </a:moveTo>
                <a:cubicBezTo>
                  <a:pt x="10279" y="20259"/>
                  <a:pt x="10279" y="20259"/>
                  <a:pt x="10279" y="20259"/>
                </a:cubicBezTo>
                <a:cubicBezTo>
                  <a:pt x="8789" y="19068"/>
                  <a:pt x="7597" y="17429"/>
                  <a:pt x="6852" y="15492"/>
                </a:cubicBezTo>
                <a:cubicBezTo>
                  <a:pt x="7895" y="15343"/>
                  <a:pt x="9087" y="15343"/>
                  <a:pt x="10279" y="15343"/>
                </a:cubicBezTo>
                <a:close/>
                <a:moveTo>
                  <a:pt x="13407" y="20110"/>
                </a:moveTo>
                <a:cubicBezTo>
                  <a:pt x="14599" y="18770"/>
                  <a:pt x="15492" y="17280"/>
                  <a:pt x="16088" y="15641"/>
                </a:cubicBezTo>
                <a:cubicBezTo>
                  <a:pt x="16982" y="15790"/>
                  <a:pt x="18025" y="15939"/>
                  <a:pt x="18770" y="16237"/>
                </a:cubicBezTo>
                <a:cubicBezTo>
                  <a:pt x="17578" y="18025"/>
                  <a:pt x="15641" y="19514"/>
                  <a:pt x="13407" y="20110"/>
                </a:cubicBezTo>
                <a:close/>
                <a:moveTo>
                  <a:pt x="19514" y="15194"/>
                </a:moveTo>
                <a:cubicBezTo>
                  <a:pt x="18472" y="14897"/>
                  <a:pt x="17429" y="14599"/>
                  <a:pt x="16386" y="14450"/>
                </a:cubicBezTo>
                <a:cubicBezTo>
                  <a:pt x="16684" y="13407"/>
                  <a:pt x="16833" y="12513"/>
                  <a:pt x="16833" y="11321"/>
                </a:cubicBezTo>
                <a:cubicBezTo>
                  <a:pt x="20408" y="11321"/>
                  <a:pt x="20408" y="11321"/>
                  <a:pt x="20408" y="11321"/>
                </a:cubicBezTo>
                <a:cubicBezTo>
                  <a:pt x="20408" y="12662"/>
                  <a:pt x="19961" y="14003"/>
                  <a:pt x="19514" y="15194"/>
                </a:cubicBezTo>
                <a:close/>
                <a:moveTo>
                  <a:pt x="16833" y="10130"/>
                </a:moveTo>
                <a:cubicBezTo>
                  <a:pt x="16833" y="9087"/>
                  <a:pt x="16684" y="8193"/>
                  <a:pt x="16386" y="7150"/>
                </a:cubicBezTo>
                <a:cubicBezTo>
                  <a:pt x="17429" y="7001"/>
                  <a:pt x="18472" y="6852"/>
                  <a:pt x="19514" y="6554"/>
                </a:cubicBezTo>
                <a:cubicBezTo>
                  <a:pt x="19961" y="7597"/>
                  <a:pt x="20408" y="8938"/>
                  <a:pt x="20408" y="10130"/>
                </a:cubicBezTo>
                <a:lnTo>
                  <a:pt x="16833" y="10130"/>
                </a:lnTo>
                <a:close/>
                <a:moveTo>
                  <a:pt x="18770" y="5512"/>
                </a:moveTo>
                <a:cubicBezTo>
                  <a:pt x="18025" y="5661"/>
                  <a:pt x="16982" y="5959"/>
                  <a:pt x="16088" y="5959"/>
                </a:cubicBezTo>
                <a:cubicBezTo>
                  <a:pt x="15492" y="4320"/>
                  <a:pt x="14599" y="2830"/>
                  <a:pt x="13407" y="1639"/>
                </a:cubicBezTo>
                <a:cubicBezTo>
                  <a:pt x="15641" y="2234"/>
                  <a:pt x="17578" y="3575"/>
                  <a:pt x="18770" y="5512"/>
                </a:cubicBezTo>
                <a:close/>
                <a:moveTo>
                  <a:pt x="14897" y="6257"/>
                </a:moveTo>
                <a:cubicBezTo>
                  <a:pt x="13705" y="6257"/>
                  <a:pt x="12662" y="6406"/>
                  <a:pt x="11470" y="6406"/>
                </a:cubicBezTo>
                <a:cubicBezTo>
                  <a:pt x="11470" y="1341"/>
                  <a:pt x="11470" y="1341"/>
                  <a:pt x="11470" y="1341"/>
                </a:cubicBezTo>
                <a:cubicBezTo>
                  <a:pt x="12960" y="2532"/>
                  <a:pt x="14152" y="4320"/>
                  <a:pt x="14897" y="6257"/>
                </a:cubicBezTo>
                <a:close/>
                <a:moveTo>
                  <a:pt x="10279" y="1341"/>
                </a:moveTo>
                <a:cubicBezTo>
                  <a:pt x="10279" y="6406"/>
                  <a:pt x="10279" y="6406"/>
                  <a:pt x="10279" y="6406"/>
                </a:cubicBezTo>
                <a:cubicBezTo>
                  <a:pt x="9087" y="6406"/>
                  <a:pt x="7895" y="6257"/>
                  <a:pt x="6852" y="6108"/>
                </a:cubicBezTo>
                <a:cubicBezTo>
                  <a:pt x="7597" y="4320"/>
                  <a:pt x="8789" y="2532"/>
                  <a:pt x="10279" y="1341"/>
                </a:cubicBezTo>
                <a:close/>
                <a:moveTo>
                  <a:pt x="8342" y="1639"/>
                </a:moveTo>
                <a:cubicBezTo>
                  <a:pt x="7150" y="2830"/>
                  <a:pt x="6257" y="4320"/>
                  <a:pt x="5661" y="5959"/>
                </a:cubicBezTo>
                <a:cubicBezTo>
                  <a:pt x="4618" y="5810"/>
                  <a:pt x="3724" y="5661"/>
                  <a:pt x="2830" y="5512"/>
                </a:cubicBezTo>
                <a:cubicBezTo>
                  <a:pt x="4171" y="3575"/>
                  <a:pt x="6108" y="2234"/>
                  <a:pt x="8342" y="1639"/>
                </a:cubicBezTo>
                <a:close/>
                <a:moveTo>
                  <a:pt x="2383" y="6257"/>
                </a:moveTo>
                <a:cubicBezTo>
                  <a:pt x="2383" y="6554"/>
                  <a:pt x="2383" y="6554"/>
                  <a:pt x="2383" y="6554"/>
                </a:cubicBezTo>
                <a:cubicBezTo>
                  <a:pt x="3277" y="6852"/>
                  <a:pt x="4171" y="7001"/>
                  <a:pt x="5363" y="7150"/>
                </a:cubicBezTo>
                <a:cubicBezTo>
                  <a:pt x="5065" y="8193"/>
                  <a:pt x="4916" y="9087"/>
                  <a:pt x="4916" y="10130"/>
                </a:cubicBezTo>
                <a:cubicBezTo>
                  <a:pt x="1341" y="10130"/>
                  <a:pt x="1341" y="10130"/>
                  <a:pt x="1341" y="10130"/>
                </a:cubicBezTo>
                <a:cubicBezTo>
                  <a:pt x="1341" y="8789"/>
                  <a:pt x="1788" y="7448"/>
                  <a:pt x="2383" y="6257"/>
                </a:cubicBezTo>
                <a:close/>
                <a:moveTo>
                  <a:pt x="1192" y="11321"/>
                </a:moveTo>
                <a:cubicBezTo>
                  <a:pt x="4916" y="11321"/>
                  <a:pt x="4916" y="11321"/>
                  <a:pt x="4916" y="11321"/>
                </a:cubicBezTo>
                <a:cubicBezTo>
                  <a:pt x="4916" y="12513"/>
                  <a:pt x="5065" y="13556"/>
                  <a:pt x="5363" y="14450"/>
                </a:cubicBezTo>
                <a:cubicBezTo>
                  <a:pt x="4171" y="14599"/>
                  <a:pt x="3277" y="14897"/>
                  <a:pt x="2383" y="15194"/>
                </a:cubicBezTo>
                <a:cubicBezTo>
                  <a:pt x="2383" y="15492"/>
                  <a:pt x="2383" y="15492"/>
                  <a:pt x="2383" y="15492"/>
                </a:cubicBezTo>
                <a:cubicBezTo>
                  <a:pt x="1788" y="14301"/>
                  <a:pt x="1341" y="12811"/>
                  <a:pt x="1192" y="11321"/>
                </a:cubicBezTo>
                <a:close/>
                <a:moveTo>
                  <a:pt x="5661" y="15641"/>
                </a:moveTo>
                <a:cubicBezTo>
                  <a:pt x="6257" y="17280"/>
                  <a:pt x="7150" y="18770"/>
                  <a:pt x="8342" y="20110"/>
                </a:cubicBezTo>
                <a:cubicBezTo>
                  <a:pt x="6108" y="19514"/>
                  <a:pt x="4171" y="18025"/>
                  <a:pt x="2830" y="16237"/>
                </a:cubicBezTo>
                <a:cubicBezTo>
                  <a:pt x="3724" y="15939"/>
                  <a:pt x="4618" y="15790"/>
                  <a:pt x="5661" y="15641"/>
                </a:cubicBezTo>
                <a:close/>
              </a:path>
            </a:pathLst>
          </a:custGeom>
          <a:solidFill>
            <a:srgbClr val="757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39" grpId="0" bldLvl="0" animBg="1"/>
      <p:bldP spid="40" grpId="0" bldLvl="0" animBg="1"/>
      <p:bldP spid="41" grpId="0"/>
      <p:bldP spid="42" grpId="0"/>
      <p:bldP spid="43" grpId="0" bldLvl="0" animBg="1"/>
      <p:bldP spid="44" grpId="0"/>
      <p:bldP spid="45" grpId="0"/>
      <p:bldP spid="2" grpId="0" bldLvl="0" animBg="1"/>
      <p:bldP spid="3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-217805" y="-517525"/>
            <a:ext cx="1673225" cy="1673225"/>
          </a:xfrm>
          <a:prstGeom prst="ellipse">
            <a:avLst/>
          </a:prstGeom>
          <a:gradFill>
            <a:gsLst>
              <a:gs pos="0">
                <a:srgbClr val="7578B7">
                  <a:alpha val="8000"/>
                </a:srgbClr>
              </a:gs>
              <a:gs pos="100000">
                <a:srgbClr val="6366AD">
                  <a:alpha val="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91210" y="375920"/>
            <a:ext cx="505460" cy="505460"/>
          </a:xfrm>
          <a:prstGeom prst="ellipse">
            <a:avLst/>
          </a:prstGeom>
          <a:gradFill>
            <a:gsLst>
              <a:gs pos="0">
                <a:srgbClr val="7578B7">
                  <a:alpha val="8000"/>
                </a:srgbClr>
              </a:gs>
              <a:gs pos="100000">
                <a:srgbClr val="6366AD"/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96670" y="513080"/>
            <a:ext cx="2515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79440" y="6082665"/>
            <a:ext cx="1353185" cy="4673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dist"/>
            <a:r>
              <a:rPr lang="en-US" altLang="zh-CN">
                <a:solidFill>
                  <a:srgbClr val="6572A1">
                    <a:alpha val="54000"/>
                  </a:srgbClr>
                </a:solidFill>
                <a:cs typeface="+mn-ea"/>
                <a:sym typeface="+mn-lt"/>
              </a:rPr>
              <a:t>Part . 04</a:t>
            </a:r>
            <a:endParaRPr lang="en-US" altLang="zh-CN" dirty="0">
              <a:solidFill>
                <a:srgbClr val="6572A1">
                  <a:alpha val="54000"/>
                </a:srgbClr>
              </a:solidFill>
              <a:cs typeface="+mn-ea"/>
              <a:sym typeface="+mn-lt"/>
            </a:endParaRPr>
          </a:p>
        </p:txBody>
      </p:sp>
      <p:graphicFrame>
        <p:nvGraphicFramePr>
          <p:cNvPr id="25" name="Chart 1"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/>
          <p:cNvGraphicFramePr/>
          <p:nvPr/>
        </p:nvGraphicFramePr>
        <p:xfrm>
          <a:off x="1455530" y="1389684"/>
          <a:ext cx="9579389" cy="3623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6" name="组合 25"/>
          <p:cNvGrpSpPr/>
          <p:nvPr/>
        </p:nvGrpSpPr>
        <p:grpSpPr>
          <a:xfrm>
            <a:off x="1664866" y="4792676"/>
            <a:ext cx="3737716" cy="628860"/>
            <a:chOff x="845174" y="5121881"/>
            <a:chExt cx="4630127" cy="628860"/>
          </a:xfrm>
        </p:grpSpPr>
        <p:sp>
          <p:nvSpPr>
            <p:cNvPr id="27" name="矩形 26"/>
            <p:cNvSpPr/>
            <p:nvPr/>
          </p:nvSpPr>
          <p:spPr bwMode="auto">
            <a:xfrm>
              <a:off x="845174" y="5441746"/>
              <a:ext cx="4630127" cy="3089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845175" y="5121881"/>
              <a:ext cx="2895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Light" panose="020B0502040204020203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zh-CN" altLang="en-US" sz="1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663719" y="4792676"/>
            <a:ext cx="3737716" cy="628860"/>
            <a:chOff x="845174" y="5121881"/>
            <a:chExt cx="4630127" cy="628860"/>
          </a:xfrm>
        </p:grpSpPr>
        <p:sp>
          <p:nvSpPr>
            <p:cNvPr id="30" name="矩形 29"/>
            <p:cNvSpPr/>
            <p:nvPr/>
          </p:nvSpPr>
          <p:spPr bwMode="auto">
            <a:xfrm>
              <a:off x="845174" y="5441746"/>
              <a:ext cx="4630127" cy="3089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845176" y="5121881"/>
              <a:ext cx="3893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Light" panose="020B0502040204020203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zh-CN" altLang="en-US" sz="1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命名 -1_WPS图片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365" cy="68586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25009" y="2461977"/>
            <a:ext cx="10396926" cy="1478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8800" dirty="0">
                <a:solidFill>
                  <a:schemeClr val="bg1"/>
                </a:solidFill>
                <a:cs typeface="+mn-ea"/>
                <a:sym typeface="+mn-lt"/>
              </a:rPr>
              <a:t>THANKS </a:t>
            </a:r>
            <a:endParaRPr lang="zh-CN" altLang="en-US" sz="8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6021070" y="5501005"/>
            <a:ext cx="553085" cy="8890"/>
          </a:xfrm>
          <a:prstGeom prst="line">
            <a:avLst/>
          </a:prstGeom>
          <a:ln w="19050">
            <a:solidFill>
              <a:schemeClr val="bg1">
                <a:alpha val="6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952627" y="5105345"/>
            <a:ext cx="2689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alpha val="85000"/>
                  </a:schemeClr>
                </a:solidFill>
                <a:cs typeface="+mn-ea"/>
                <a:sym typeface="+mn-lt"/>
              </a:rPr>
              <a:t>Business planning department</a:t>
            </a:r>
            <a:endParaRPr lang="zh-CN" altLang="en-US" sz="1200" dirty="0">
              <a:solidFill>
                <a:schemeClr val="bg1">
                  <a:alpha val="8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492" y="294154"/>
            <a:ext cx="957034" cy="507184"/>
          </a:xfrm>
          <a:prstGeom prst="rect">
            <a:avLst/>
          </a:prstGeom>
        </p:spPr>
      </p:pic>
      <p:grpSp>
        <p:nvGrpSpPr>
          <p:cNvPr id="49" name="组合 48"/>
          <p:cNvGrpSpPr/>
          <p:nvPr/>
        </p:nvGrpSpPr>
        <p:grpSpPr>
          <a:xfrm>
            <a:off x="11408438" y="6066693"/>
            <a:ext cx="229967" cy="229967"/>
            <a:chOff x="8404727" y="2258590"/>
            <a:chExt cx="229967" cy="229967"/>
          </a:xfrm>
          <a:solidFill>
            <a:schemeClr val="bg1">
              <a:alpha val="64000"/>
            </a:schemeClr>
          </a:solidFill>
        </p:grpSpPr>
        <p:sp>
          <p:nvSpPr>
            <p:cNvPr id="50" name="椭圆 49"/>
            <p:cNvSpPr/>
            <p:nvPr/>
          </p:nvSpPr>
          <p:spPr>
            <a:xfrm>
              <a:off x="8456050" y="2309913"/>
              <a:ext cx="127321" cy="1273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8404727" y="2258590"/>
              <a:ext cx="229967" cy="229967"/>
            </a:xfrm>
            <a:prstGeom prst="ellipse">
              <a:avLst/>
            </a:prstGeom>
            <a:noFill/>
            <a:ln>
              <a:solidFill>
                <a:srgbClr val="F0F9FE">
                  <a:alpha val="7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106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未命名 -1_WPS图片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365" cy="68586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42" y="367814"/>
            <a:ext cx="957034" cy="507184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1461302" y="513441"/>
            <a:ext cx="363794" cy="211230"/>
            <a:chOff x="7236541" y="403123"/>
            <a:chExt cx="363794" cy="21123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7236542" y="403123"/>
              <a:ext cx="363793" cy="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7236541" y="511605"/>
              <a:ext cx="363793" cy="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7418437" y="614353"/>
              <a:ext cx="181897" cy="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/>
          <p:cNvSpPr txBox="1"/>
          <p:nvPr/>
        </p:nvSpPr>
        <p:spPr>
          <a:xfrm>
            <a:off x="2018030" y="2686050"/>
            <a:ext cx="8995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r>
              <a:rPr lang="en-US" altLang="zh-CN" sz="4800" b="1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336540" y="4032885"/>
            <a:ext cx="1886585" cy="4673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dist"/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Part . 01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027827" y="3515911"/>
            <a:ext cx="6976103" cy="295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>
                <a:solidFill>
                  <a:schemeClr val="bg1">
                    <a:alpha val="70000"/>
                  </a:schemeClr>
                </a:solidFill>
                <a:cs typeface="+mn-ea"/>
                <a:sym typeface="+mn-lt"/>
              </a:rPr>
              <a:t>A designer can use default text to simulate what text would look like. If it is not real text. If it is not real text.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1630" y="1852930"/>
            <a:ext cx="3291840" cy="696277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-217805" y="-517525"/>
            <a:ext cx="1673225" cy="1673225"/>
          </a:xfrm>
          <a:prstGeom prst="ellipse">
            <a:avLst/>
          </a:prstGeom>
          <a:gradFill>
            <a:gsLst>
              <a:gs pos="0">
                <a:srgbClr val="7578B7">
                  <a:alpha val="8000"/>
                </a:srgbClr>
              </a:gs>
              <a:gs pos="100000">
                <a:srgbClr val="6366AD">
                  <a:alpha val="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91210" y="375920"/>
            <a:ext cx="505460" cy="505460"/>
          </a:xfrm>
          <a:prstGeom prst="ellipse">
            <a:avLst/>
          </a:prstGeom>
          <a:gradFill>
            <a:gsLst>
              <a:gs pos="0">
                <a:srgbClr val="7578B7">
                  <a:alpha val="8000"/>
                </a:srgbClr>
              </a:gs>
              <a:gs pos="100000">
                <a:srgbClr val="6366AD"/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96670" y="513080"/>
            <a:ext cx="2515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79440" y="6082665"/>
            <a:ext cx="1353185" cy="4673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dist"/>
            <a:r>
              <a:rPr lang="en-US" altLang="zh-CN">
                <a:solidFill>
                  <a:srgbClr val="6572A1">
                    <a:alpha val="54000"/>
                  </a:srgbClr>
                </a:solidFill>
                <a:cs typeface="+mn-ea"/>
                <a:sym typeface="+mn-lt"/>
              </a:rPr>
              <a:t>Part . 01</a:t>
            </a:r>
            <a:endParaRPr lang="en-US" altLang="zh-CN" dirty="0">
              <a:solidFill>
                <a:srgbClr val="6572A1">
                  <a:alpha val="54000"/>
                </a:srgbClr>
              </a:solidFill>
              <a:cs typeface="+mn-ea"/>
              <a:sym typeface="+mn-lt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8343681" y="2780745"/>
            <a:ext cx="424190" cy="0"/>
          </a:xfrm>
          <a:prstGeom prst="line">
            <a:avLst/>
          </a:prstGeom>
          <a:ln w="57150">
            <a:solidFill>
              <a:srgbClr val="6572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6132195" y="2912745"/>
            <a:ext cx="4542790" cy="14976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7928708" y="4802535"/>
            <a:ext cx="1254136" cy="458745"/>
          </a:xfrm>
          <a:prstGeom prst="roundRect">
            <a:avLst>
              <a:gd name="adj" fmla="val 50000"/>
            </a:avLst>
          </a:prstGeom>
          <a:solidFill>
            <a:srgbClr val="6572A1"/>
          </a:solidFill>
          <a:ln w="9525">
            <a:noFill/>
            <a:round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825439" y="4878018"/>
            <a:ext cx="1460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GET START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705600" y="1972310"/>
            <a:ext cx="3538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72540" y="1471295"/>
            <a:ext cx="3987165" cy="7726680"/>
          </a:xfrm>
          <a:custGeom>
            <a:avLst/>
            <a:gdLst>
              <a:gd name="connsiteX0" fmla="*/ 504625 w 3814027"/>
              <a:gd name="connsiteY0" fmla="*/ 613262 h 7390595"/>
              <a:gd name="connsiteX1" fmla="*/ 504625 w 3814027"/>
              <a:gd name="connsiteY1" fmla="*/ 6777334 h 7390595"/>
              <a:gd name="connsiteX2" fmla="*/ 3309403 w 3814027"/>
              <a:gd name="connsiteY2" fmla="*/ 6777334 h 7390595"/>
              <a:gd name="connsiteX3" fmla="*/ 3309403 w 3814027"/>
              <a:gd name="connsiteY3" fmla="*/ 613262 h 7390595"/>
              <a:gd name="connsiteX4" fmla="*/ 0 w 3814027"/>
              <a:gd name="connsiteY4" fmla="*/ 0 h 7390595"/>
              <a:gd name="connsiteX5" fmla="*/ 3814027 w 3814027"/>
              <a:gd name="connsiteY5" fmla="*/ 0 h 7390595"/>
              <a:gd name="connsiteX6" fmla="*/ 3814027 w 3814027"/>
              <a:gd name="connsiteY6" fmla="*/ 7390595 h 7390595"/>
              <a:gd name="connsiteX7" fmla="*/ 0 w 3814027"/>
              <a:gd name="connsiteY7" fmla="*/ 7390595 h 739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4027" h="7390595">
                <a:moveTo>
                  <a:pt x="504625" y="613262"/>
                </a:moveTo>
                <a:lnTo>
                  <a:pt x="504625" y="6777334"/>
                </a:lnTo>
                <a:lnTo>
                  <a:pt x="3309403" y="6777334"/>
                </a:lnTo>
                <a:lnTo>
                  <a:pt x="3309403" y="613262"/>
                </a:lnTo>
                <a:close/>
                <a:moveTo>
                  <a:pt x="0" y="0"/>
                </a:moveTo>
                <a:lnTo>
                  <a:pt x="3814027" y="0"/>
                </a:lnTo>
                <a:lnTo>
                  <a:pt x="3814027" y="7390595"/>
                </a:lnTo>
                <a:lnTo>
                  <a:pt x="0" y="7390595"/>
                </a:lnTo>
                <a:close/>
              </a:path>
            </a:pathLst>
          </a:cu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-217805" y="-517525"/>
            <a:ext cx="1673225" cy="1673225"/>
          </a:xfrm>
          <a:prstGeom prst="ellipse">
            <a:avLst/>
          </a:prstGeom>
          <a:gradFill>
            <a:gsLst>
              <a:gs pos="0">
                <a:srgbClr val="7578B7">
                  <a:alpha val="8000"/>
                </a:srgbClr>
              </a:gs>
              <a:gs pos="100000">
                <a:srgbClr val="6366AD">
                  <a:alpha val="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91210" y="375920"/>
            <a:ext cx="505460" cy="505460"/>
          </a:xfrm>
          <a:prstGeom prst="ellipse">
            <a:avLst/>
          </a:prstGeom>
          <a:gradFill>
            <a:gsLst>
              <a:gs pos="0">
                <a:srgbClr val="7578B7">
                  <a:alpha val="8000"/>
                </a:srgbClr>
              </a:gs>
              <a:gs pos="100000">
                <a:srgbClr val="6366AD"/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96670" y="513080"/>
            <a:ext cx="2515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79440" y="6082665"/>
            <a:ext cx="1353185" cy="4673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dist"/>
            <a:r>
              <a:rPr lang="en-US" altLang="zh-CN">
                <a:solidFill>
                  <a:srgbClr val="6572A1">
                    <a:alpha val="54000"/>
                  </a:srgbClr>
                </a:solidFill>
                <a:cs typeface="+mn-ea"/>
                <a:sym typeface="+mn-lt"/>
              </a:rPr>
              <a:t>Part . 01</a:t>
            </a:r>
            <a:endParaRPr lang="en-US" altLang="zh-CN" dirty="0">
              <a:solidFill>
                <a:srgbClr val="6572A1">
                  <a:alpha val="54000"/>
                </a:srgbClr>
              </a:solidFill>
              <a:cs typeface="+mn-ea"/>
              <a:sym typeface="+mn-lt"/>
            </a:endParaRPr>
          </a:p>
        </p:txBody>
      </p:sp>
      <p:graphicFrame>
        <p:nvGraphicFramePr>
          <p:cNvPr id="27" name="图表 26"/>
          <p:cNvGraphicFramePr/>
          <p:nvPr>
            <p:extLst>
              <p:ext uri="{D42A27DB-BD31-4B8C-83A1-F6EECF244321}">
                <p14:modId xmlns:p14="http://schemas.microsoft.com/office/powerpoint/2010/main" val="3225787949"/>
              </p:ext>
            </p:extLst>
          </p:nvPr>
        </p:nvGraphicFramePr>
        <p:xfrm>
          <a:off x="1033978" y="1497993"/>
          <a:ext cx="10153254" cy="2596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8" name="组合 27"/>
          <p:cNvGrpSpPr/>
          <p:nvPr/>
        </p:nvGrpSpPr>
        <p:grpSpPr>
          <a:xfrm>
            <a:off x="2086895" y="4235745"/>
            <a:ext cx="639518" cy="639518"/>
            <a:chOff x="2959100" y="1866900"/>
            <a:chExt cx="1536700" cy="1536700"/>
          </a:xfrm>
        </p:grpSpPr>
        <p:sp>
          <p:nvSpPr>
            <p:cNvPr id="29" name="椭圆 28"/>
            <p:cNvSpPr/>
            <p:nvPr/>
          </p:nvSpPr>
          <p:spPr>
            <a:xfrm>
              <a:off x="2959100" y="1866900"/>
              <a:ext cx="1536700" cy="1536700"/>
            </a:xfrm>
            <a:prstGeom prst="ellipse">
              <a:avLst/>
            </a:prstGeom>
            <a:solidFill>
              <a:srgbClr val="6572A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任意多边形: 形状 53"/>
            <p:cNvSpPr/>
            <p:nvPr/>
          </p:nvSpPr>
          <p:spPr>
            <a:xfrm>
              <a:off x="3374786" y="2269390"/>
              <a:ext cx="705327" cy="731720"/>
            </a:xfrm>
            <a:custGeom>
              <a:avLst/>
              <a:gdLst>
                <a:gd name="connsiteX0" fmla="*/ 44413 w 584846"/>
                <a:gd name="connsiteY0" fmla="*/ 442050 h 606730"/>
                <a:gd name="connsiteX1" fmla="*/ 44413 w 584846"/>
                <a:gd name="connsiteY1" fmla="*/ 484620 h 606730"/>
                <a:gd name="connsiteX2" fmla="*/ 283211 w 584846"/>
                <a:gd name="connsiteY2" fmla="*/ 548075 h 606730"/>
                <a:gd name="connsiteX3" fmla="*/ 247164 w 584846"/>
                <a:gd name="connsiteY3" fmla="*/ 481865 h 606730"/>
                <a:gd name="connsiteX4" fmla="*/ 44413 w 584846"/>
                <a:gd name="connsiteY4" fmla="*/ 442050 h 606730"/>
                <a:gd name="connsiteX5" fmla="*/ 412843 w 584846"/>
                <a:gd name="connsiteY5" fmla="*/ 385268 h 606730"/>
                <a:gd name="connsiteX6" fmla="*/ 363088 w 584846"/>
                <a:gd name="connsiteY6" fmla="*/ 434859 h 606730"/>
                <a:gd name="connsiteX7" fmla="*/ 412843 w 584846"/>
                <a:gd name="connsiteY7" fmla="*/ 484540 h 606730"/>
                <a:gd name="connsiteX8" fmla="*/ 462508 w 584846"/>
                <a:gd name="connsiteY8" fmla="*/ 434859 h 606730"/>
                <a:gd name="connsiteX9" fmla="*/ 412843 w 584846"/>
                <a:gd name="connsiteY9" fmla="*/ 385268 h 606730"/>
                <a:gd name="connsiteX10" fmla="*/ 412843 w 584846"/>
                <a:gd name="connsiteY10" fmla="*/ 340831 h 606730"/>
                <a:gd name="connsiteX11" fmla="*/ 507012 w 584846"/>
                <a:gd name="connsiteY11" fmla="*/ 434859 h 606730"/>
                <a:gd name="connsiteX12" fmla="*/ 412843 w 584846"/>
                <a:gd name="connsiteY12" fmla="*/ 528888 h 606730"/>
                <a:gd name="connsiteX13" fmla="*/ 318673 w 584846"/>
                <a:gd name="connsiteY13" fmla="*/ 434859 h 606730"/>
                <a:gd name="connsiteX14" fmla="*/ 412843 w 584846"/>
                <a:gd name="connsiteY14" fmla="*/ 340831 h 606730"/>
                <a:gd name="connsiteX15" fmla="*/ 44413 w 584846"/>
                <a:gd name="connsiteY15" fmla="*/ 321095 h 606730"/>
                <a:gd name="connsiteX16" fmla="*/ 44413 w 584846"/>
                <a:gd name="connsiteY16" fmla="*/ 363754 h 606730"/>
                <a:gd name="connsiteX17" fmla="*/ 240667 w 584846"/>
                <a:gd name="connsiteY17" fmla="*/ 437962 h 606730"/>
                <a:gd name="connsiteX18" fmla="*/ 258290 w 584846"/>
                <a:gd name="connsiteY18" fmla="*/ 359132 h 606730"/>
                <a:gd name="connsiteX19" fmla="*/ 44413 w 584846"/>
                <a:gd name="connsiteY19" fmla="*/ 321095 h 606730"/>
                <a:gd name="connsiteX20" fmla="*/ 412801 w 584846"/>
                <a:gd name="connsiteY20" fmla="*/ 307498 h 606730"/>
                <a:gd name="connsiteX21" fmla="*/ 285169 w 584846"/>
                <a:gd name="connsiteY21" fmla="*/ 435562 h 606730"/>
                <a:gd name="connsiteX22" fmla="*/ 412801 w 584846"/>
                <a:gd name="connsiteY22" fmla="*/ 562294 h 606730"/>
                <a:gd name="connsiteX23" fmla="*/ 540344 w 584846"/>
                <a:gd name="connsiteY23" fmla="*/ 434851 h 606730"/>
                <a:gd name="connsiteX24" fmla="*/ 412801 w 584846"/>
                <a:gd name="connsiteY24" fmla="*/ 307498 h 606730"/>
                <a:gd name="connsiteX25" fmla="*/ 44413 w 584846"/>
                <a:gd name="connsiteY25" fmla="*/ 200229 h 606730"/>
                <a:gd name="connsiteX26" fmla="*/ 44413 w 584846"/>
                <a:gd name="connsiteY26" fmla="*/ 242888 h 606730"/>
                <a:gd name="connsiteX27" fmla="*/ 196699 w 584846"/>
                <a:gd name="connsiteY27" fmla="*/ 320651 h 606730"/>
                <a:gd name="connsiteX28" fmla="*/ 348985 w 584846"/>
                <a:gd name="connsiteY28" fmla="*/ 242888 h 606730"/>
                <a:gd name="connsiteX29" fmla="*/ 348985 w 584846"/>
                <a:gd name="connsiteY29" fmla="*/ 200229 h 606730"/>
                <a:gd name="connsiteX30" fmla="*/ 44413 w 584846"/>
                <a:gd name="connsiteY30" fmla="*/ 200229 h 606730"/>
                <a:gd name="connsiteX31" fmla="*/ 196699 w 584846"/>
                <a:gd name="connsiteY31" fmla="*/ 44436 h 606730"/>
                <a:gd name="connsiteX32" fmla="*/ 44413 w 584846"/>
                <a:gd name="connsiteY32" fmla="*/ 122110 h 606730"/>
                <a:gd name="connsiteX33" fmla="*/ 348985 w 584846"/>
                <a:gd name="connsiteY33" fmla="*/ 122110 h 606730"/>
                <a:gd name="connsiteX34" fmla="*/ 196699 w 584846"/>
                <a:gd name="connsiteY34" fmla="*/ 44436 h 606730"/>
                <a:gd name="connsiteX35" fmla="*/ 196699 w 584846"/>
                <a:gd name="connsiteY35" fmla="*/ 0 h 606730"/>
                <a:gd name="connsiteX36" fmla="*/ 393398 w 584846"/>
                <a:gd name="connsiteY36" fmla="*/ 122110 h 606730"/>
                <a:gd name="connsiteX37" fmla="*/ 393398 w 584846"/>
                <a:gd name="connsiteY37" fmla="*/ 264128 h 606730"/>
                <a:gd name="connsiteX38" fmla="*/ 584846 w 584846"/>
                <a:gd name="connsiteY38" fmla="*/ 434851 h 606730"/>
                <a:gd name="connsiteX39" fmla="*/ 412801 w 584846"/>
                <a:gd name="connsiteY39" fmla="*/ 606730 h 606730"/>
                <a:gd name="connsiteX40" fmla="*/ 320682 w 584846"/>
                <a:gd name="connsiteY40" fmla="*/ 580069 h 606730"/>
                <a:gd name="connsiteX41" fmla="*/ 0 w 584846"/>
                <a:gd name="connsiteY41" fmla="*/ 484620 h 606730"/>
                <a:gd name="connsiteX42" fmla="*/ 0 w 584846"/>
                <a:gd name="connsiteY42" fmla="*/ 363754 h 606730"/>
                <a:gd name="connsiteX43" fmla="*/ 0 w 584846"/>
                <a:gd name="connsiteY43" fmla="*/ 242888 h 606730"/>
                <a:gd name="connsiteX44" fmla="*/ 0 w 584846"/>
                <a:gd name="connsiteY44" fmla="*/ 122110 h 606730"/>
                <a:gd name="connsiteX45" fmla="*/ 196699 w 584846"/>
                <a:gd name="connsiteY45" fmla="*/ 0 h 60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84846" h="606730">
                  <a:moveTo>
                    <a:pt x="44413" y="442050"/>
                  </a:moveTo>
                  <a:lnTo>
                    <a:pt x="44413" y="484620"/>
                  </a:lnTo>
                  <a:cubicBezTo>
                    <a:pt x="44413" y="543809"/>
                    <a:pt x="182992" y="585934"/>
                    <a:pt x="283211" y="548075"/>
                  </a:cubicBezTo>
                  <a:cubicBezTo>
                    <a:pt x="266834" y="529411"/>
                    <a:pt x="254285" y="506927"/>
                    <a:pt x="247164" y="481865"/>
                  </a:cubicBezTo>
                  <a:cubicBezTo>
                    <a:pt x="181212" y="492441"/>
                    <a:pt x="97727" y="481776"/>
                    <a:pt x="44413" y="442050"/>
                  </a:cubicBezTo>
                  <a:close/>
                  <a:moveTo>
                    <a:pt x="412843" y="385268"/>
                  </a:moveTo>
                  <a:cubicBezTo>
                    <a:pt x="385428" y="385268"/>
                    <a:pt x="363088" y="407486"/>
                    <a:pt x="363088" y="434859"/>
                  </a:cubicBezTo>
                  <a:cubicBezTo>
                    <a:pt x="363088" y="462233"/>
                    <a:pt x="385428" y="484540"/>
                    <a:pt x="412843" y="484540"/>
                  </a:cubicBezTo>
                  <a:cubicBezTo>
                    <a:pt x="440257" y="484540"/>
                    <a:pt x="462508" y="462233"/>
                    <a:pt x="462508" y="434859"/>
                  </a:cubicBezTo>
                  <a:cubicBezTo>
                    <a:pt x="462508" y="407486"/>
                    <a:pt x="440257" y="385268"/>
                    <a:pt x="412843" y="385268"/>
                  </a:cubicBezTo>
                  <a:close/>
                  <a:moveTo>
                    <a:pt x="412843" y="340831"/>
                  </a:moveTo>
                  <a:cubicBezTo>
                    <a:pt x="464734" y="340831"/>
                    <a:pt x="507012" y="383046"/>
                    <a:pt x="507012" y="434859"/>
                  </a:cubicBezTo>
                  <a:cubicBezTo>
                    <a:pt x="507012" y="486762"/>
                    <a:pt x="464734" y="528888"/>
                    <a:pt x="412843" y="528888"/>
                  </a:cubicBezTo>
                  <a:cubicBezTo>
                    <a:pt x="360862" y="528888"/>
                    <a:pt x="318673" y="486762"/>
                    <a:pt x="318673" y="434859"/>
                  </a:cubicBezTo>
                  <a:cubicBezTo>
                    <a:pt x="318673" y="383046"/>
                    <a:pt x="360862" y="340831"/>
                    <a:pt x="412843" y="340831"/>
                  </a:cubicBezTo>
                  <a:close/>
                  <a:moveTo>
                    <a:pt x="44413" y="321095"/>
                  </a:moveTo>
                  <a:lnTo>
                    <a:pt x="44413" y="363754"/>
                  </a:lnTo>
                  <a:cubicBezTo>
                    <a:pt x="44413" y="410945"/>
                    <a:pt x="137867" y="454137"/>
                    <a:pt x="240667" y="437962"/>
                  </a:cubicBezTo>
                  <a:cubicBezTo>
                    <a:pt x="240222" y="409612"/>
                    <a:pt x="246808" y="382595"/>
                    <a:pt x="258290" y="359132"/>
                  </a:cubicBezTo>
                  <a:cubicBezTo>
                    <a:pt x="187532" y="373174"/>
                    <a:pt x="99685" y="362687"/>
                    <a:pt x="44413" y="321095"/>
                  </a:cubicBezTo>
                  <a:close/>
                  <a:moveTo>
                    <a:pt x="412801" y="307498"/>
                  </a:moveTo>
                  <a:cubicBezTo>
                    <a:pt x="341687" y="307498"/>
                    <a:pt x="284813" y="365265"/>
                    <a:pt x="285169" y="435562"/>
                  </a:cubicBezTo>
                  <a:cubicBezTo>
                    <a:pt x="285525" y="505860"/>
                    <a:pt x="342666" y="562294"/>
                    <a:pt x="412801" y="562294"/>
                  </a:cubicBezTo>
                  <a:cubicBezTo>
                    <a:pt x="483114" y="562294"/>
                    <a:pt x="540344" y="505149"/>
                    <a:pt x="540344" y="434851"/>
                  </a:cubicBezTo>
                  <a:cubicBezTo>
                    <a:pt x="540344" y="364642"/>
                    <a:pt x="483114" y="307498"/>
                    <a:pt x="412801" y="307498"/>
                  </a:cubicBezTo>
                  <a:close/>
                  <a:moveTo>
                    <a:pt x="44413" y="200229"/>
                  </a:moveTo>
                  <a:lnTo>
                    <a:pt x="44413" y="242888"/>
                  </a:lnTo>
                  <a:cubicBezTo>
                    <a:pt x="44413" y="281280"/>
                    <a:pt x="109119" y="320651"/>
                    <a:pt x="196699" y="320651"/>
                  </a:cubicBezTo>
                  <a:cubicBezTo>
                    <a:pt x="282321" y="320651"/>
                    <a:pt x="348985" y="282169"/>
                    <a:pt x="348985" y="242888"/>
                  </a:cubicBezTo>
                  <a:lnTo>
                    <a:pt x="348985" y="200229"/>
                  </a:lnTo>
                  <a:cubicBezTo>
                    <a:pt x="272620" y="257818"/>
                    <a:pt x="123182" y="259596"/>
                    <a:pt x="44413" y="200229"/>
                  </a:cubicBezTo>
                  <a:close/>
                  <a:moveTo>
                    <a:pt x="196699" y="44436"/>
                  </a:moveTo>
                  <a:cubicBezTo>
                    <a:pt x="109653" y="44436"/>
                    <a:pt x="44413" y="83451"/>
                    <a:pt x="44413" y="122110"/>
                  </a:cubicBezTo>
                  <a:cubicBezTo>
                    <a:pt x="44413" y="220581"/>
                    <a:pt x="348985" y="227868"/>
                    <a:pt x="348985" y="122110"/>
                  </a:cubicBezTo>
                  <a:cubicBezTo>
                    <a:pt x="348985" y="83184"/>
                    <a:pt x="283300" y="44436"/>
                    <a:pt x="196699" y="44436"/>
                  </a:cubicBezTo>
                  <a:close/>
                  <a:moveTo>
                    <a:pt x="196699" y="0"/>
                  </a:moveTo>
                  <a:cubicBezTo>
                    <a:pt x="306975" y="0"/>
                    <a:pt x="393398" y="53590"/>
                    <a:pt x="393398" y="122110"/>
                  </a:cubicBezTo>
                  <a:cubicBezTo>
                    <a:pt x="393398" y="245909"/>
                    <a:pt x="393398" y="263861"/>
                    <a:pt x="393398" y="264128"/>
                  </a:cubicBezTo>
                  <a:cubicBezTo>
                    <a:pt x="496198" y="252664"/>
                    <a:pt x="584846" y="333271"/>
                    <a:pt x="584846" y="434851"/>
                  </a:cubicBezTo>
                  <a:cubicBezTo>
                    <a:pt x="584846" y="529589"/>
                    <a:pt x="507679" y="606730"/>
                    <a:pt x="412801" y="606730"/>
                  </a:cubicBezTo>
                  <a:cubicBezTo>
                    <a:pt x="379692" y="606730"/>
                    <a:pt x="348184" y="597487"/>
                    <a:pt x="320682" y="580069"/>
                  </a:cubicBezTo>
                  <a:cubicBezTo>
                    <a:pt x="199369" y="640946"/>
                    <a:pt x="0" y="592688"/>
                    <a:pt x="0" y="484620"/>
                  </a:cubicBezTo>
                  <a:lnTo>
                    <a:pt x="0" y="363754"/>
                  </a:lnTo>
                  <a:lnTo>
                    <a:pt x="0" y="242888"/>
                  </a:lnTo>
                  <a:lnTo>
                    <a:pt x="0" y="122110"/>
                  </a:lnTo>
                  <a:cubicBezTo>
                    <a:pt x="0" y="53590"/>
                    <a:pt x="86423" y="0"/>
                    <a:pt x="19669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731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066872" y="4235745"/>
            <a:ext cx="639518" cy="639518"/>
            <a:chOff x="2959100" y="1866900"/>
            <a:chExt cx="1536700" cy="1536700"/>
          </a:xfrm>
        </p:grpSpPr>
        <p:sp>
          <p:nvSpPr>
            <p:cNvPr id="32" name="椭圆 31"/>
            <p:cNvSpPr/>
            <p:nvPr/>
          </p:nvSpPr>
          <p:spPr>
            <a:xfrm>
              <a:off x="2959100" y="1866900"/>
              <a:ext cx="1536700" cy="1536700"/>
            </a:xfrm>
            <a:prstGeom prst="ellipse">
              <a:avLst/>
            </a:prstGeom>
            <a:solidFill>
              <a:srgbClr val="7578B7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任意多边形: 形状 51"/>
            <p:cNvSpPr/>
            <p:nvPr/>
          </p:nvSpPr>
          <p:spPr>
            <a:xfrm>
              <a:off x="3361590" y="2269941"/>
              <a:ext cx="731720" cy="730617"/>
            </a:xfrm>
            <a:custGeom>
              <a:avLst/>
              <a:gdLst>
                <a:gd name="connsiteX0" fmla="*/ 329470 w 608838"/>
                <a:gd name="connsiteY0" fmla="*/ 341325 h 607921"/>
                <a:gd name="connsiteX1" fmla="*/ 358261 w 608838"/>
                <a:gd name="connsiteY1" fmla="*/ 372053 h 607921"/>
                <a:gd name="connsiteX2" fmla="*/ 329470 w 608838"/>
                <a:gd name="connsiteY2" fmla="*/ 400600 h 607921"/>
                <a:gd name="connsiteX3" fmla="*/ 280426 w 608838"/>
                <a:gd name="connsiteY3" fmla="*/ 209297 h 607921"/>
                <a:gd name="connsiteX4" fmla="*/ 280426 w 608838"/>
                <a:gd name="connsiteY4" fmla="*/ 266737 h 607921"/>
                <a:gd name="connsiteX5" fmla="*/ 258410 w 608838"/>
                <a:gd name="connsiteY5" fmla="*/ 238710 h 607921"/>
                <a:gd name="connsiteX6" fmla="*/ 280426 w 608838"/>
                <a:gd name="connsiteY6" fmla="*/ 209297 h 607921"/>
                <a:gd name="connsiteX7" fmla="*/ 291166 w 608838"/>
                <a:gd name="connsiteY7" fmla="*/ 112505 h 607921"/>
                <a:gd name="connsiteX8" fmla="*/ 280445 w 608838"/>
                <a:gd name="connsiteY8" fmla="*/ 123210 h 607921"/>
                <a:gd name="connsiteX9" fmla="*/ 280445 w 608838"/>
                <a:gd name="connsiteY9" fmla="*/ 158795 h 607921"/>
                <a:gd name="connsiteX10" fmla="*/ 200134 w 608838"/>
                <a:gd name="connsiteY10" fmla="*/ 247708 h 607921"/>
                <a:gd name="connsiteX11" fmla="*/ 280445 w 608838"/>
                <a:gd name="connsiteY11" fmla="*/ 325916 h 607921"/>
                <a:gd name="connsiteX12" fmla="*/ 280445 w 608838"/>
                <a:gd name="connsiteY12" fmla="*/ 398276 h 607921"/>
                <a:gd name="connsiteX13" fmla="*/ 222768 w 608838"/>
                <a:gd name="connsiteY13" fmla="*/ 373892 h 607921"/>
                <a:gd name="connsiteX14" fmla="*/ 214131 w 608838"/>
                <a:gd name="connsiteY14" fmla="*/ 372405 h 607921"/>
                <a:gd name="connsiteX15" fmla="*/ 207281 w 608838"/>
                <a:gd name="connsiteY15" fmla="*/ 377956 h 607921"/>
                <a:gd name="connsiteX16" fmla="*/ 192490 w 608838"/>
                <a:gd name="connsiteY16" fmla="*/ 406603 h 607921"/>
                <a:gd name="connsiteX17" fmla="*/ 196361 w 608838"/>
                <a:gd name="connsiteY17" fmla="*/ 420579 h 607921"/>
                <a:gd name="connsiteX18" fmla="*/ 280445 w 608838"/>
                <a:gd name="connsiteY18" fmla="*/ 450613 h 607921"/>
                <a:gd name="connsiteX19" fmla="*/ 280445 w 608838"/>
                <a:gd name="connsiteY19" fmla="*/ 487685 h 607921"/>
                <a:gd name="connsiteX20" fmla="*/ 291166 w 608838"/>
                <a:gd name="connsiteY20" fmla="*/ 498390 h 607921"/>
                <a:gd name="connsiteX21" fmla="*/ 318764 w 608838"/>
                <a:gd name="connsiteY21" fmla="*/ 498390 h 607921"/>
                <a:gd name="connsiteX22" fmla="*/ 329486 w 608838"/>
                <a:gd name="connsiteY22" fmla="*/ 487685 h 607921"/>
                <a:gd name="connsiteX23" fmla="*/ 329486 w 608838"/>
                <a:gd name="connsiteY23" fmla="*/ 451604 h 607921"/>
                <a:gd name="connsiteX24" fmla="*/ 418632 w 608838"/>
                <a:gd name="connsiteY24" fmla="*/ 366260 h 607921"/>
                <a:gd name="connsiteX25" fmla="*/ 329486 w 608838"/>
                <a:gd name="connsiteY25" fmla="*/ 281410 h 607921"/>
                <a:gd name="connsiteX26" fmla="*/ 329486 w 608838"/>
                <a:gd name="connsiteY26" fmla="*/ 209249 h 607921"/>
                <a:gd name="connsiteX27" fmla="*/ 374257 w 608838"/>
                <a:gd name="connsiteY27" fmla="*/ 227686 h 607921"/>
                <a:gd name="connsiteX28" fmla="*/ 382596 w 608838"/>
                <a:gd name="connsiteY28" fmla="*/ 228974 h 607921"/>
                <a:gd name="connsiteX29" fmla="*/ 389248 w 608838"/>
                <a:gd name="connsiteY29" fmla="*/ 223721 h 607921"/>
                <a:gd name="connsiteX30" fmla="*/ 401061 w 608838"/>
                <a:gd name="connsiteY30" fmla="*/ 202112 h 607921"/>
                <a:gd name="connsiteX31" fmla="*/ 394807 w 608838"/>
                <a:gd name="connsiteY31" fmla="*/ 180206 h 607921"/>
                <a:gd name="connsiteX32" fmla="*/ 329486 w 608838"/>
                <a:gd name="connsiteY32" fmla="*/ 157804 h 607921"/>
                <a:gd name="connsiteX33" fmla="*/ 329486 w 608838"/>
                <a:gd name="connsiteY33" fmla="*/ 123210 h 607921"/>
                <a:gd name="connsiteX34" fmla="*/ 318764 w 608838"/>
                <a:gd name="connsiteY34" fmla="*/ 112505 h 607921"/>
                <a:gd name="connsiteX35" fmla="*/ 304469 w 608838"/>
                <a:gd name="connsiteY35" fmla="*/ 0 h 607921"/>
                <a:gd name="connsiteX36" fmla="*/ 608838 w 608838"/>
                <a:gd name="connsiteY36" fmla="*/ 304010 h 607921"/>
                <a:gd name="connsiteX37" fmla="*/ 304469 w 608838"/>
                <a:gd name="connsiteY37" fmla="*/ 607921 h 607921"/>
                <a:gd name="connsiteX38" fmla="*/ 0 w 608838"/>
                <a:gd name="connsiteY38" fmla="*/ 304010 h 607921"/>
                <a:gd name="connsiteX39" fmla="*/ 304469 w 608838"/>
                <a:gd name="connsiteY39" fmla="*/ 0 h 60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08838" h="607921">
                  <a:moveTo>
                    <a:pt x="329470" y="341325"/>
                  </a:moveTo>
                  <a:cubicBezTo>
                    <a:pt x="346348" y="348363"/>
                    <a:pt x="358261" y="355401"/>
                    <a:pt x="358261" y="372053"/>
                  </a:cubicBezTo>
                  <a:cubicBezTo>
                    <a:pt x="358261" y="387615"/>
                    <a:pt x="348631" y="397131"/>
                    <a:pt x="329470" y="400600"/>
                  </a:cubicBezTo>
                  <a:close/>
                  <a:moveTo>
                    <a:pt x="280426" y="209297"/>
                  </a:moveTo>
                  <a:lnTo>
                    <a:pt x="280426" y="266737"/>
                  </a:lnTo>
                  <a:cubicBezTo>
                    <a:pt x="266641" y="260696"/>
                    <a:pt x="258410" y="254160"/>
                    <a:pt x="258410" y="238710"/>
                  </a:cubicBezTo>
                  <a:cubicBezTo>
                    <a:pt x="258410" y="223756"/>
                    <a:pt x="265749" y="213952"/>
                    <a:pt x="280426" y="209297"/>
                  </a:cubicBezTo>
                  <a:close/>
                  <a:moveTo>
                    <a:pt x="291166" y="112505"/>
                  </a:moveTo>
                  <a:cubicBezTo>
                    <a:pt x="285309" y="112505"/>
                    <a:pt x="280445" y="117263"/>
                    <a:pt x="280445" y="123210"/>
                  </a:cubicBezTo>
                  <a:lnTo>
                    <a:pt x="280445" y="158795"/>
                  </a:lnTo>
                  <a:cubicBezTo>
                    <a:pt x="227831" y="168113"/>
                    <a:pt x="200134" y="202806"/>
                    <a:pt x="200134" y="247708"/>
                  </a:cubicBezTo>
                  <a:cubicBezTo>
                    <a:pt x="200134" y="295783"/>
                    <a:pt x="233787" y="312733"/>
                    <a:pt x="280445" y="325916"/>
                  </a:cubicBezTo>
                  <a:lnTo>
                    <a:pt x="280445" y="398276"/>
                  </a:lnTo>
                  <a:cubicBezTo>
                    <a:pt x="264760" y="394510"/>
                    <a:pt x="239247" y="384895"/>
                    <a:pt x="222768" y="373892"/>
                  </a:cubicBezTo>
                  <a:cubicBezTo>
                    <a:pt x="220286" y="372207"/>
                    <a:pt x="217109" y="371612"/>
                    <a:pt x="214131" y="372405"/>
                  </a:cubicBezTo>
                  <a:cubicBezTo>
                    <a:pt x="211153" y="373198"/>
                    <a:pt x="208671" y="375181"/>
                    <a:pt x="207281" y="377956"/>
                  </a:cubicBezTo>
                  <a:lnTo>
                    <a:pt x="192490" y="406603"/>
                  </a:lnTo>
                  <a:cubicBezTo>
                    <a:pt x="190008" y="411559"/>
                    <a:pt x="191695" y="417605"/>
                    <a:pt x="196361" y="420579"/>
                  </a:cubicBezTo>
                  <a:cubicBezTo>
                    <a:pt x="220584" y="435745"/>
                    <a:pt x="249869" y="446549"/>
                    <a:pt x="280445" y="450613"/>
                  </a:cubicBezTo>
                  <a:lnTo>
                    <a:pt x="280445" y="487685"/>
                  </a:lnTo>
                  <a:cubicBezTo>
                    <a:pt x="280445" y="493632"/>
                    <a:pt x="285309" y="498390"/>
                    <a:pt x="291166" y="498390"/>
                  </a:cubicBezTo>
                  <a:lnTo>
                    <a:pt x="318764" y="498390"/>
                  </a:lnTo>
                  <a:cubicBezTo>
                    <a:pt x="324621" y="498390"/>
                    <a:pt x="329486" y="493632"/>
                    <a:pt x="329486" y="487685"/>
                  </a:cubicBezTo>
                  <a:lnTo>
                    <a:pt x="329486" y="451604"/>
                  </a:lnTo>
                  <a:cubicBezTo>
                    <a:pt x="383192" y="446053"/>
                    <a:pt x="418632" y="419290"/>
                    <a:pt x="418632" y="366260"/>
                  </a:cubicBezTo>
                  <a:cubicBezTo>
                    <a:pt x="418632" y="312039"/>
                    <a:pt x="381107" y="295783"/>
                    <a:pt x="329486" y="281410"/>
                  </a:cubicBezTo>
                  <a:lnTo>
                    <a:pt x="329486" y="209249"/>
                  </a:lnTo>
                  <a:cubicBezTo>
                    <a:pt x="344972" y="212817"/>
                    <a:pt x="363139" y="220945"/>
                    <a:pt x="374257" y="227686"/>
                  </a:cubicBezTo>
                  <a:cubicBezTo>
                    <a:pt x="376739" y="229272"/>
                    <a:pt x="379717" y="229668"/>
                    <a:pt x="382596" y="228974"/>
                  </a:cubicBezTo>
                  <a:cubicBezTo>
                    <a:pt x="385475" y="228181"/>
                    <a:pt x="387858" y="226298"/>
                    <a:pt x="389248" y="223721"/>
                  </a:cubicBezTo>
                  <a:lnTo>
                    <a:pt x="401061" y="202112"/>
                  </a:lnTo>
                  <a:cubicBezTo>
                    <a:pt x="405330" y="194281"/>
                    <a:pt x="402550" y="184567"/>
                    <a:pt x="394807" y="180206"/>
                  </a:cubicBezTo>
                  <a:cubicBezTo>
                    <a:pt x="375151" y="169104"/>
                    <a:pt x="352517" y="160877"/>
                    <a:pt x="329486" y="157804"/>
                  </a:cubicBezTo>
                  <a:lnTo>
                    <a:pt x="329486" y="123210"/>
                  </a:lnTo>
                  <a:cubicBezTo>
                    <a:pt x="329486" y="117263"/>
                    <a:pt x="324621" y="112505"/>
                    <a:pt x="318764" y="112505"/>
                  </a:cubicBezTo>
                  <a:close/>
                  <a:moveTo>
                    <a:pt x="304469" y="0"/>
                  </a:moveTo>
                  <a:cubicBezTo>
                    <a:pt x="472537" y="0"/>
                    <a:pt x="608838" y="136096"/>
                    <a:pt x="608838" y="304010"/>
                  </a:cubicBezTo>
                  <a:cubicBezTo>
                    <a:pt x="608838" y="471825"/>
                    <a:pt x="472537" y="607921"/>
                    <a:pt x="304469" y="607921"/>
                  </a:cubicBezTo>
                  <a:cubicBezTo>
                    <a:pt x="136301" y="607921"/>
                    <a:pt x="0" y="471825"/>
                    <a:pt x="0" y="304010"/>
                  </a:cubicBezTo>
                  <a:cubicBezTo>
                    <a:pt x="0" y="136096"/>
                    <a:pt x="136301" y="0"/>
                    <a:pt x="3044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731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046850" y="4235745"/>
            <a:ext cx="639518" cy="639518"/>
            <a:chOff x="2959100" y="1866900"/>
            <a:chExt cx="1536700" cy="1536700"/>
          </a:xfrm>
        </p:grpSpPr>
        <p:sp>
          <p:nvSpPr>
            <p:cNvPr id="35" name="椭圆 34"/>
            <p:cNvSpPr/>
            <p:nvPr/>
          </p:nvSpPr>
          <p:spPr>
            <a:xfrm>
              <a:off x="2959100" y="1866900"/>
              <a:ext cx="1536700" cy="15367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任意多边形: 形状 52"/>
            <p:cNvSpPr/>
            <p:nvPr/>
          </p:nvSpPr>
          <p:spPr>
            <a:xfrm>
              <a:off x="3361590" y="2291067"/>
              <a:ext cx="731720" cy="688366"/>
            </a:xfrm>
            <a:custGeom>
              <a:avLst/>
              <a:gdLst>
                <a:gd name="connsiteX0" fmla="*/ 407966 w 605028"/>
                <a:gd name="connsiteY0" fmla="*/ 148964 h 569181"/>
                <a:gd name="connsiteX1" fmla="*/ 449124 w 605028"/>
                <a:gd name="connsiteY1" fmla="*/ 148964 h 569181"/>
                <a:gd name="connsiteX2" fmla="*/ 450128 w 605028"/>
                <a:gd name="connsiteY2" fmla="*/ 148964 h 569181"/>
                <a:gd name="connsiteX3" fmla="*/ 450702 w 605028"/>
                <a:gd name="connsiteY3" fmla="*/ 149107 h 569181"/>
                <a:gd name="connsiteX4" fmla="*/ 451132 w 605028"/>
                <a:gd name="connsiteY4" fmla="*/ 149107 h 569181"/>
                <a:gd name="connsiteX5" fmla="*/ 451706 w 605028"/>
                <a:gd name="connsiteY5" fmla="*/ 149251 h 569181"/>
                <a:gd name="connsiteX6" fmla="*/ 452136 w 605028"/>
                <a:gd name="connsiteY6" fmla="*/ 149394 h 569181"/>
                <a:gd name="connsiteX7" fmla="*/ 452710 w 605028"/>
                <a:gd name="connsiteY7" fmla="*/ 149537 h 569181"/>
                <a:gd name="connsiteX8" fmla="*/ 453140 w 605028"/>
                <a:gd name="connsiteY8" fmla="*/ 149680 h 569181"/>
                <a:gd name="connsiteX9" fmla="*/ 453570 w 605028"/>
                <a:gd name="connsiteY9" fmla="*/ 149967 h 569181"/>
                <a:gd name="connsiteX10" fmla="*/ 454144 w 605028"/>
                <a:gd name="connsiteY10" fmla="*/ 150110 h 569181"/>
                <a:gd name="connsiteX11" fmla="*/ 454574 w 605028"/>
                <a:gd name="connsiteY11" fmla="*/ 150396 h 569181"/>
                <a:gd name="connsiteX12" fmla="*/ 455004 w 605028"/>
                <a:gd name="connsiteY12" fmla="*/ 150682 h 569181"/>
                <a:gd name="connsiteX13" fmla="*/ 455434 w 605028"/>
                <a:gd name="connsiteY13" fmla="*/ 150969 h 569181"/>
                <a:gd name="connsiteX14" fmla="*/ 455865 w 605028"/>
                <a:gd name="connsiteY14" fmla="*/ 151255 h 569181"/>
                <a:gd name="connsiteX15" fmla="*/ 456582 w 605028"/>
                <a:gd name="connsiteY15" fmla="*/ 151971 h 569181"/>
                <a:gd name="connsiteX16" fmla="*/ 457299 w 605028"/>
                <a:gd name="connsiteY16" fmla="*/ 152830 h 569181"/>
                <a:gd name="connsiteX17" fmla="*/ 457585 w 605028"/>
                <a:gd name="connsiteY17" fmla="*/ 153117 h 569181"/>
                <a:gd name="connsiteX18" fmla="*/ 457872 w 605028"/>
                <a:gd name="connsiteY18" fmla="*/ 153546 h 569181"/>
                <a:gd name="connsiteX19" fmla="*/ 458159 w 605028"/>
                <a:gd name="connsiteY19" fmla="*/ 153976 h 569181"/>
                <a:gd name="connsiteX20" fmla="*/ 458446 w 605028"/>
                <a:gd name="connsiteY20" fmla="*/ 154549 h 569181"/>
                <a:gd name="connsiteX21" fmla="*/ 458589 w 605028"/>
                <a:gd name="connsiteY21" fmla="*/ 154978 h 569181"/>
                <a:gd name="connsiteX22" fmla="*/ 458876 w 605028"/>
                <a:gd name="connsiteY22" fmla="*/ 155408 h 569181"/>
                <a:gd name="connsiteX23" fmla="*/ 459020 w 605028"/>
                <a:gd name="connsiteY23" fmla="*/ 155837 h 569181"/>
                <a:gd name="connsiteX24" fmla="*/ 459163 w 605028"/>
                <a:gd name="connsiteY24" fmla="*/ 156410 h 569181"/>
                <a:gd name="connsiteX25" fmla="*/ 459306 w 605028"/>
                <a:gd name="connsiteY25" fmla="*/ 156840 h 569181"/>
                <a:gd name="connsiteX26" fmla="*/ 459450 w 605028"/>
                <a:gd name="connsiteY26" fmla="*/ 157412 h 569181"/>
                <a:gd name="connsiteX27" fmla="*/ 459593 w 605028"/>
                <a:gd name="connsiteY27" fmla="*/ 157985 h 569181"/>
                <a:gd name="connsiteX28" fmla="*/ 459593 w 605028"/>
                <a:gd name="connsiteY28" fmla="*/ 158415 h 569181"/>
                <a:gd name="connsiteX29" fmla="*/ 459593 w 605028"/>
                <a:gd name="connsiteY29" fmla="*/ 159417 h 569181"/>
                <a:gd name="connsiteX30" fmla="*/ 459593 w 605028"/>
                <a:gd name="connsiteY30" fmla="*/ 200511 h 569181"/>
                <a:gd name="connsiteX31" fmla="*/ 449124 w 605028"/>
                <a:gd name="connsiteY31" fmla="*/ 210964 h 569181"/>
                <a:gd name="connsiteX32" fmla="*/ 438655 w 605028"/>
                <a:gd name="connsiteY32" fmla="*/ 200511 h 569181"/>
                <a:gd name="connsiteX33" fmla="*/ 438655 w 605028"/>
                <a:gd name="connsiteY33" fmla="*/ 184761 h 569181"/>
                <a:gd name="connsiteX34" fmla="*/ 339272 w 605028"/>
                <a:gd name="connsiteY34" fmla="*/ 283989 h 569181"/>
                <a:gd name="connsiteX35" fmla="*/ 331815 w 605028"/>
                <a:gd name="connsiteY35" fmla="*/ 286996 h 569181"/>
                <a:gd name="connsiteX36" fmla="*/ 324357 w 605028"/>
                <a:gd name="connsiteY36" fmla="*/ 283989 h 569181"/>
                <a:gd name="connsiteX37" fmla="*/ 273160 w 605028"/>
                <a:gd name="connsiteY37" fmla="*/ 232872 h 569181"/>
                <a:gd name="connsiteX38" fmla="*/ 163307 w 605028"/>
                <a:gd name="connsiteY38" fmla="*/ 342552 h 569181"/>
                <a:gd name="connsiteX39" fmla="*/ 155850 w 605028"/>
                <a:gd name="connsiteY39" fmla="*/ 345559 h 569181"/>
                <a:gd name="connsiteX40" fmla="*/ 148393 w 605028"/>
                <a:gd name="connsiteY40" fmla="*/ 342552 h 569181"/>
                <a:gd name="connsiteX41" fmla="*/ 148393 w 605028"/>
                <a:gd name="connsiteY41" fmla="*/ 327661 h 569181"/>
                <a:gd name="connsiteX42" fmla="*/ 265702 w 605028"/>
                <a:gd name="connsiteY42" fmla="*/ 210534 h 569181"/>
                <a:gd name="connsiteX43" fmla="*/ 272156 w 605028"/>
                <a:gd name="connsiteY43" fmla="*/ 207528 h 569181"/>
                <a:gd name="connsiteX44" fmla="*/ 273160 w 605028"/>
                <a:gd name="connsiteY44" fmla="*/ 207528 h 569181"/>
                <a:gd name="connsiteX45" fmla="*/ 274164 w 605028"/>
                <a:gd name="connsiteY45" fmla="*/ 207528 h 569181"/>
                <a:gd name="connsiteX46" fmla="*/ 280617 w 605028"/>
                <a:gd name="connsiteY46" fmla="*/ 210534 h 569181"/>
                <a:gd name="connsiteX47" fmla="*/ 331815 w 605028"/>
                <a:gd name="connsiteY47" fmla="*/ 261652 h 569181"/>
                <a:gd name="connsiteX48" fmla="*/ 423741 w 605028"/>
                <a:gd name="connsiteY48" fmla="*/ 169869 h 569181"/>
                <a:gd name="connsiteX49" fmla="*/ 407966 w 605028"/>
                <a:gd name="connsiteY49" fmla="*/ 169869 h 569181"/>
                <a:gd name="connsiteX50" fmla="*/ 397497 w 605028"/>
                <a:gd name="connsiteY50" fmla="*/ 159417 h 569181"/>
                <a:gd name="connsiteX51" fmla="*/ 407966 w 605028"/>
                <a:gd name="connsiteY51" fmla="*/ 148964 h 569181"/>
                <a:gd name="connsiteX52" fmla="*/ 94074 w 605028"/>
                <a:gd name="connsiteY52" fmla="*/ 93909 h 569181"/>
                <a:gd name="connsiteX53" fmla="*/ 94074 w 605028"/>
                <a:gd name="connsiteY53" fmla="*/ 400689 h 569181"/>
                <a:gd name="connsiteX54" fmla="*/ 510954 w 605028"/>
                <a:gd name="connsiteY54" fmla="*/ 400689 h 569181"/>
                <a:gd name="connsiteX55" fmla="*/ 510954 w 605028"/>
                <a:gd name="connsiteY55" fmla="*/ 93909 h 569181"/>
                <a:gd name="connsiteX56" fmla="*/ 302586 w 605028"/>
                <a:gd name="connsiteY56" fmla="*/ 93909 h 569181"/>
                <a:gd name="connsiteX57" fmla="*/ 302586 w 605028"/>
                <a:gd name="connsiteY57" fmla="*/ 0 h 569181"/>
                <a:gd name="connsiteX58" fmla="*/ 313055 w 605028"/>
                <a:gd name="connsiteY58" fmla="*/ 10450 h 569181"/>
                <a:gd name="connsiteX59" fmla="*/ 313055 w 605028"/>
                <a:gd name="connsiteY59" fmla="*/ 72865 h 569181"/>
                <a:gd name="connsiteX60" fmla="*/ 521566 w 605028"/>
                <a:gd name="connsiteY60" fmla="*/ 72865 h 569181"/>
                <a:gd name="connsiteX61" fmla="*/ 594560 w 605028"/>
                <a:gd name="connsiteY61" fmla="*/ 72865 h 569181"/>
                <a:gd name="connsiteX62" fmla="*/ 605028 w 605028"/>
                <a:gd name="connsiteY62" fmla="*/ 83315 h 569181"/>
                <a:gd name="connsiteX63" fmla="*/ 594560 w 605028"/>
                <a:gd name="connsiteY63" fmla="*/ 93909 h 569181"/>
                <a:gd name="connsiteX64" fmla="*/ 532035 w 605028"/>
                <a:gd name="connsiteY64" fmla="*/ 93909 h 569181"/>
                <a:gd name="connsiteX65" fmla="*/ 532035 w 605028"/>
                <a:gd name="connsiteY65" fmla="*/ 411282 h 569181"/>
                <a:gd name="connsiteX66" fmla="*/ 521566 w 605028"/>
                <a:gd name="connsiteY66" fmla="*/ 421732 h 569181"/>
                <a:gd name="connsiteX67" fmla="*/ 327969 w 605028"/>
                <a:gd name="connsiteY67" fmla="*/ 421732 h 569181"/>
                <a:gd name="connsiteX68" fmla="*/ 457607 w 605028"/>
                <a:gd name="connsiteY68" fmla="*/ 551144 h 569181"/>
                <a:gd name="connsiteX69" fmla="*/ 457607 w 605028"/>
                <a:gd name="connsiteY69" fmla="*/ 566032 h 569181"/>
                <a:gd name="connsiteX70" fmla="*/ 450150 w 605028"/>
                <a:gd name="connsiteY70" fmla="*/ 569181 h 569181"/>
                <a:gd name="connsiteX71" fmla="*/ 442693 w 605028"/>
                <a:gd name="connsiteY71" fmla="*/ 566032 h 569181"/>
                <a:gd name="connsiteX72" fmla="*/ 313055 w 605028"/>
                <a:gd name="connsiteY72" fmla="*/ 436620 h 569181"/>
                <a:gd name="connsiteX73" fmla="*/ 313055 w 605028"/>
                <a:gd name="connsiteY73" fmla="*/ 557013 h 569181"/>
                <a:gd name="connsiteX74" fmla="*/ 302586 w 605028"/>
                <a:gd name="connsiteY74" fmla="*/ 567463 h 569181"/>
                <a:gd name="connsiteX75" fmla="*/ 291974 w 605028"/>
                <a:gd name="connsiteY75" fmla="*/ 557013 h 569181"/>
                <a:gd name="connsiteX76" fmla="*/ 291974 w 605028"/>
                <a:gd name="connsiteY76" fmla="*/ 436620 h 569181"/>
                <a:gd name="connsiteX77" fmla="*/ 163913 w 605028"/>
                <a:gd name="connsiteY77" fmla="*/ 564600 h 569181"/>
                <a:gd name="connsiteX78" fmla="*/ 156456 w 605028"/>
                <a:gd name="connsiteY78" fmla="*/ 567607 h 569181"/>
                <a:gd name="connsiteX79" fmla="*/ 148999 w 605028"/>
                <a:gd name="connsiteY79" fmla="*/ 564600 h 569181"/>
                <a:gd name="connsiteX80" fmla="*/ 148999 w 605028"/>
                <a:gd name="connsiteY80" fmla="*/ 549712 h 569181"/>
                <a:gd name="connsiteX81" fmla="*/ 277203 w 605028"/>
                <a:gd name="connsiteY81" fmla="*/ 421732 h 569181"/>
                <a:gd name="connsiteX82" fmla="*/ 83462 w 605028"/>
                <a:gd name="connsiteY82" fmla="*/ 421732 h 569181"/>
                <a:gd name="connsiteX83" fmla="*/ 72993 w 605028"/>
                <a:gd name="connsiteY83" fmla="*/ 411282 h 569181"/>
                <a:gd name="connsiteX84" fmla="*/ 72993 w 605028"/>
                <a:gd name="connsiteY84" fmla="*/ 93909 h 569181"/>
                <a:gd name="connsiteX85" fmla="*/ 10468 w 605028"/>
                <a:gd name="connsiteY85" fmla="*/ 93909 h 569181"/>
                <a:gd name="connsiteX86" fmla="*/ 0 w 605028"/>
                <a:gd name="connsiteY86" fmla="*/ 83315 h 569181"/>
                <a:gd name="connsiteX87" fmla="*/ 10468 w 605028"/>
                <a:gd name="connsiteY87" fmla="*/ 72865 h 569181"/>
                <a:gd name="connsiteX88" fmla="*/ 83462 w 605028"/>
                <a:gd name="connsiteY88" fmla="*/ 72865 h 569181"/>
                <a:gd name="connsiteX89" fmla="*/ 291974 w 605028"/>
                <a:gd name="connsiteY89" fmla="*/ 72865 h 569181"/>
                <a:gd name="connsiteX90" fmla="*/ 291974 w 605028"/>
                <a:gd name="connsiteY90" fmla="*/ 10450 h 569181"/>
                <a:gd name="connsiteX91" fmla="*/ 302586 w 605028"/>
                <a:gd name="connsiteY91" fmla="*/ 0 h 569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605028" h="569181">
                  <a:moveTo>
                    <a:pt x="407966" y="148964"/>
                  </a:moveTo>
                  <a:lnTo>
                    <a:pt x="449124" y="148964"/>
                  </a:lnTo>
                  <a:cubicBezTo>
                    <a:pt x="449555" y="148964"/>
                    <a:pt x="449841" y="148964"/>
                    <a:pt x="450128" y="148964"/>
                  </a:cubicBezTo>
                  <a:cubicBezTo>
                    <a:pt x="450272" y="148964"/>
                    <a:pt x="450415" y="148964"/>
                    <a:pt x="450702" y="149107"/>
                  </a:cubicBezTo>
                  <a:cubicBezTo>
                    <a:pt x="450845" y="149107"/>
                    <a:pt x="450989" y="149107"/>
                    <a:pt x="451132" y="149107"/>
                  </a:cubicBezTo>
                  <a:cubicBezTo>
                    <a:pt x="451419" y="149107"/>
                    <a:pt x="451562" y="149251"/>
                    <a:pt x="451706" y="149251"/>
                  </a:cubicBezTo>
                  <a:cubicBezTo>
                    <a:pt x="451849" y="149251"/>
                    <a:pt x="451992" y="149394"/>
                    <a:pt x="452136" y="149394"/>
                  </a:cubicBezTo>
                  <a:cubicBezTo>
                    <a:pt x="452423" y="149394"/>
                    <a:pt x="452566" y="149537"/>
                    <a:pt x="452710" y="149537"/>
                  </a:cubicBezTo>
                  <a:cubicBezTo>
                    <a:pt x="452853" y="149537"/>
                    <a:pt x="452996" y="149680"/>
                    <a:pt x="453140" y="149680"/>
                  </a:cubicBezTo>
                  <a:cubicBezTo>
                    <a:pt x="453283" y="149823"/>
                    <a:pt x="453427" y="149823"/>
                    <a:pt x="453570" y="149967"/>
                  </a:cubicBezTo>
                  <a:cubicBezTo>
                    <a:pt x="453713" y="149967"/>
                    <a:pt x="454000" y="150110"/>
                    <a:pt x="454144" y="150110"/>
                  </a:cubicBezTo>
                  <a:cubicBezTo>
                    <a:pt x="454287" y="150253"/>
                    <a:pt x="454430" y="150396"/>
                    <a:pt x="454574" y="150396"/>
                  </a:cubicBezTo>
                  <a:cubicBezTo>
                    <a:pt x="454717" y="150539"/>
                    <a:pt x="454861" y="150539"/>
                    <a:pt x="455004" y="150682"/>
                  </a:cubicBezTo>
                  <a:cubicBezTo>
                    <a:pt x="455148" y="150826"/>
                    <a:pt x="455291" y="150969"/>
                    <a:pt x="455434" y="150969"/>
                  </a:cubicBezTo>
                  <a:cubicBezTo>
                    <a:pt x="455578" y="151112"/>
                    <a:pt x="455721" y="151255"/>
                    <a:pt x="455865" y="151255"/>
                  </a:cubicBezTo>
                  <a:cubicBezTo>
                    <a:pt x="456008" y="151542"/>
                    <a:pt x="456295" y="151685"/>
                    <a:pt x="456582" y="151971"/>
                  </a:cubicBezTo>
                  <a:cubicBezTo>
                    <a:pt x="456868" y="152258"/>
                    <a:pt x="457012" y="152544"/>
                    <a:pt x="457299" y="152830"/>
                  </a:cubicBezTo>
                  <a:cubicBezTo>
                    <a:pt x="457299" y="152830"/>
                    <a:pt x="457442" y="152973"/>
                    <a:pt x="457585" y="153117"/>
                  </a:cubicBezTo>
                  <a:cubicBezTo>
                    <a:pt x="457585" y="153260"/>
                    <a:pt x="457729" y="153403"/>
                    <a:pt x="457872" y="153546"/>
                  </a:cubicBezTo>
                  <a:cubicBezTo>
                    <a:pt x="458016" y="153689"/>
                    <a:pt x="458016" y="153833"/>
                    <a:pt x="458159" y="153976"/>
                  </a:cubicBezTo>
                  <a:cubicBezTo>
                    <a:pt x="458303" y="154262"/>
                    <a:pt x="458303" y="154262"/>
                    <a:pt x="458446" y="154549"/>
                  </a:cubicBezTo>
                  <a:cubicBezTo>
                    <a:pt x="458446" y="154692"/>
                    <a:pt x="458589" y="154835"/>
                    <a:pt x="458589" y="154978"/>
                  </a:cubicBezTo>
                  <a:cubicBezTo>
                    <a:pt x="458733" y="155121"/>
                    <a:pt x="458733" y="155264"/>
                    <a:pt x="458876" y="155408"/>
                  </a:cubicBezTo>
                  <a:cubicBezTo>
                    <a:pt x="458876" y="155551"/>
                    <a:pt x="459020" y="155694"/>
                    <a:pt x="459020" y="155837"/>
                  </a:cubicBezTo>
                  <a:cubicBezTo>
                    <a:pt x="459020" y="155980"/>
                    <a:pt x="459163" y="156267"/>
                    <a:pt x="459163" y="156410"/>
                  </a:cubicBezTo>
                  <a:cubicBezTo>
                    <a:pt x="459306" y="156553"/>
                    <a:pt x="459306" y="156696"/>
                    <a:pt x="459306" y="156840"/>
                  </a:cubicBezTo>
                  <a:cubicBezTo>
                    <a:pt x="459306" y="156983"/>
                    <a:pt x="459450" y="157269"/>
                    <a:pt x="459450" y="157412"/>
                  </a:cubicBezTo>
                  <a:cubicBezTo>
                    <a:pt x="459450" y="157555"/>
                    <a:pt x="459450" y="157699"/>
                    <a:pt x="459593" y="157985"/>
                  </a:cubicBezTo>
                  <a:cubicBezTo>
                    <a:pt x="459593" y="158128"/>
                    <a:pt x="459593" y="158271"/>
                    <a:pt x="459593" y="158415"/>
                  </a:cubicBezTo>
                  <a:cubicBezTo>
                    <a:pt x="459593" y="158701"/>
                    <a:pt x="459593" y="159130"/>
                    <a:pt x="459593" y="159417"/>
                  </a:cubicBezTo>
                  <a:lnTo>
                    <a:pt x="459593" y="200511"/>
                  </a:lnTo>
                  <a:cubicBezTo>
                    <a:pt x="459593" y="206239"/>
                    <a:pt x="455004" y="210964"/>
                    <a:pt x="449124" y="210964"/>
                  </a:cubicBezTo>
                  <a:cubicBezTo>
                    <a:pt x="443244" y="210964"/>
                    <a:pt x="438655" y="206239"/>
                    <a:pt x="438655" y="200511"/>
                  </a:cubicBezTo>
                  <a:lnTo>
                    <a:pt x="438655" y="184761"/>
                  </a:lnTo>
                  <a:lnTo>
                    <a:pt x="339272" y="283989"/>
                  </a:lnTo>
                  <a:cubicBezTo>
                    <a:pt x="337264" y="285994"/>
                    <a:pt x="334539" y="286996"/>
                    <a:pt x="331815" y="286996"/>
                  </a:cubicBezTo>
                  <a:cubicBezTo>
                    <a:pt x="329090" y="286996"/>
                    <a:pt x="326508" y="285994"/>
                    <a:pt x="324357" y="283989"/>
                  </a:cubicBezTo>
                  <a:lnTo>
                    <a:pt x="273160" y="232872"/>
                  </a:lnTo>
                  <a:lnTo>
                    <a:pt x="163307" y="342552"/>
                  </a:lnTo>
                  <a:cubicBezTo>
                    <a:pt x="161300" y="344557"/>
                    <a:pt x="158575" y="345559"/>
                    <a:pt x="155850" y="345559"/>
                  </a:cubicBezTo>
                  <a:cubicBezTo>
                    <a:pt x="153125" y="345559"/>
                    <a:pt x="150544" y="344557"/>
                    <a:pt x="148393" y="342552"/>
                  </a:cubicBezTo>
                  <a:cubicBezTo>
                    <a:pt x="144377" y="338400"/>
                    <a:pt x="144377" y="331813"/>
                    <a:pt x="148393" y="327661"/>
                  </a:cubicBezTo>
                  <a:lnTo>
                    <a:pt x="265702" y="210534"/>
                  </a:lnTo>
                  <a:cubicBezTo>
                    <a:pt x="267567" y="208816"/>
                    <a:pt x="269861" y="207814"/>
                    <a:pt x="272156" y="207528"/>
                  </a:cubicBezTo>
                  <a:cubicBezTo>
                    <a:pt x="272443" y="207528"/>
                    <a:pt x="272873" y="207528"/>
                    <a:pt x="273160" y="207528"/>
                  </a:cubicBezTo>
                  <a:cubicBezTo>
                    <a:pt x="273447" y="207528"/>
                    <a:pt x="273877" y="207528"/>
                    <a:pt x="274164" y="207528"/>
                  </a:cubicBezTo>
                  <a:cubicBezTo>
                    <a:pt x="276602" y="207814"/>
                    <a:pt x="278753" y="208816"/>
                    <a:pt x="280617" y="210534"/>
                  </a:cubicBezTo>
                  <a:lnTo>
                    <a:pt x="331815" y="261652"/>
                  </a:lnTo>
                  <a:lnTo>
                    <a:pt x="423741" y="169869"/>
                  </a:lnTo>
                  <a:lnTo>
                    <a:pt x="407966" y="169869"/>
                  </a:lnTo>
                  <a:cubicBezTo>
                    <a:pt x="402229" y="169869"/>
                    <a:pt x="397497" y="165288"/>
                    <a:pt x="397497" y="159417"/>
                  </a:cubicBezTo>
                  <a:cubicBezTo>
                    <a:pt x="397497" y="153689"/>
                    <a:pt x="402229" y="148964"/>
                    <a:pt x="407966" y="148964"/>
                  </a:cubicBezTo>
                  <a:close/>
                  <a:moveTo>
                    <a:pt x="94074" y="93909"/>
                  </a:moveTo>
                  <a:lnTo>
                    <a:pt x="94074" y="400689"/>
                  </a:lnTo>
                  <a:lnTo>
                    <a:pt x="510954" y="400689"/>
                  </a:lnTo>
                  <a:lnTo>
                    <a:pt x="510954" y="93909"/>
                  </a:lnTo>
                  <a:lnTo>
                    <a:pt x="302586" y="93909"/>
                  </a:lnTo>
                  <a:close/>
                  <a:moveTo>
                    <a:pt x="302586" y="0"/>
                  </a:moveTo>
                  <a:cubicBezTo>
                    <a:pt x="308322" y="0"/>
                    <a:pt x="313055" y="4581"/>
                    <a:pt x="313055" y="10450"/>
                  </a:cubicBezTo>
                  <a:lnTo>
                    <a:pt x="313055" y="72865"/>
                  </a:lnTo>
                  <a:lnTo>
                    <a:pt x="521566" y="72865"/>
                  </a:lnTo>
                  <a:lnTo>
                    <a:pt x="594560" y="72865"/>
                  </a:lnTo>
                  <a:cubicBezTo>
                    <a:pt x="600296" y="72865"/>
                    <a:pt x="605028" y="77589"/>
                    <a:pt x="605028" y="83315"/>
                  </a:cubicBezTo>
                  <a:cubicBezTo>
                    <a:pt x="605028" y="89185"/>
                    <a:pt x="600296" y="93909"/>
                    <a:pt x="594560" y="93909"/>
                  </a:cubicBezTo>
                  <a:lnTo>
                    <a:pt x="532035" y="93909"/>
                  </a:lnTo>
                  <a:lnTo>
                    <a:pt x="532035" y="411282"/>
                  </a:lnTo>
                  <a:cubicBezTo>
                    <a:pt x="532035" y="417008"/>
                    <a:pt x="527302" y="421732"/>
                    <a:pt x="521566" y="421732"/>
                  </a:cubicBezTo>
                  <a:lnTo>
                    <a:pt x="327969" y="421732"/>
                  </a:lnTo>
                  <a:lnTo>
                    <a:pt x="457607" y="551144"/>
                  </a:lnTo>
                  <a:cubicBezTo>
                    <a:pt x="461623" y="555295"/>
                    <a:pt x="461623" y="561880"/>
                    <a:pt x="457607" y="566032"/>
                  </a:cubicBezTo>
                  <a:cubicBezTo>
                    <a:pt x="455456" y="568036"/>
                    <a:pt x="452875" y="569181"/>
                    <a:pt x="450150" y="569181"/>
                  </a:cubicBezTo>
                  <a:cubicBezTo>
                    <a:pt x="447426" y="569181"/>
                    <a:pt x="444701" y="568036"/>
                    <a:pt x="442693" y="566032"/>
                  </a:cubicBezTo>
                  <a:lnTo>
                    <a:pt x="313055" y="436620"/>
                  </a:lnTo>
                  <a:lnTo>
                    <a:pt x="313055" y="557013"/>
                  </a:lnTo>
                  <a:cubicBezTo>
                    <a:pt x="313055" y="562882"/>
                    <a:pt x="308322" y="567463"/>
                    <a:pt x="302586" y="567463"/>
                  </a:cubicBezTo>
                  <a:cubicBezTo>
                    <a:pt x="296706" y="567463"/>
                    <a:pt x="291974" y="562882"/>
                    <a:pt x="291974" y="557013"/>
                  </a:cubicBezTo>
                  <a:lnTo>
                    <a:pt x="291974" y="436620"/>
                  </a:lnTo>
                  <a:lnTo>
                    <a:pt x="163913" y="564600"/>
                  </a:lnTo>
                  <a:cubicBezTo>
                    <a:pt x="161762" y="566604"/>
                    <a:pt x="159180" y="567607"/>
                    <a:pt x="156456" y="567607"/>
                  </a:cubicBezTo>
                  <a:cubicBezTo>
                    <a:pt x="153731" y="567607"/>
                    <a:pt x="151006" y="566604"/>
                    <a:pt x="148999" y="564600"/>
                  </a:cubicBezTo>
                  <a:cubicBezTo>
                    <a:pt x="144840" y="560449"/>
                    <a:pt x="144840" y="553721"/>
                    <a:pt x="148999" y="549712"/>
                  </a:cubicBezTo>
                  <a:lnTo>
                    <a:pt x="277203" y="421732"/>
                  </a:lnTo>
                  <a:lnTo>
                    <a:pt x="83462" y="421732"/>
                  </a:lnTo>
                  <a:cubicBezTo>
                    <a:pt x="77726" y="421732"/>
                    <a:pt x="72993" y="417008"/>
                    <a:pt x="72993" y="411282"/>
                  </a:cubicBezTo>
                  <a:lnTo>
                    <a:pt x="72993" y="93909"/>
                  </a:lnTo>
                  <a:lnTo>
                    <a:pt x="10468" y="93909"/>
                  </a:lnTo>
                  <a:cubicBezTo>
                    <a:pt x="4732" y="93909"/>
                    <a:pt x="0" y="89185"/>
                    <a:pt x="0" y="83315"/>
                  </a:cubicBezTo>
                  <a:cubicBezTo>
                    <a:pt x="0" y="77589"/>
                    <a:pt x="4732" y="72865"/>
                    <a:pt x="10468" y="72865"/>
                  </a:cubicBezTo>
                  <a:lnTo>
                    <a:pt x="83462" y="72865"/>
                  </a:lnTo>
                  <a:lnTo>
                    <a:pt x="291974" y="72865"/>
                  </a:lnTo>
                  <a:lnTo>
                    <a:pt x="291974" y="10450"/>
                  </a:lnTo>
                  <a:cubicBezTo>
                    <a:pt x="291974" y="4581"/>
                    <a:pt x="296706" y="0"/>
                    <a:pt x="302586" y="0"/>
                  </a:cubicBezTo>
                  <a:close/>
                </a:path>
              </a:pathLst>
            </a:custGeom>
            <a:solidFill>
              <a:srgbClr val="6572A1"/>
            </a:solidFill>
            <a:ln>
              <a:noFill/>
            </a:ln>
            <a:effectLst>
              <a:outerShdw blurRad="6731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086895" y="4504910"/>
            <a:ext cx="2366456" cy="1054304"/>
            <a:chOff x="7030208" y="3494099"/>
            <a:chExt cx="2366456" cy="1054304"/>
          </a:xfrm>
        </p:grpSpPr>
        <p:sp>
          <p:nvSpPr>
            <p:cNvPr id="38" name="文本框 62"/>
            <p:cNvSpPr/>
            <p:nvPr/>
          </p:nvSpPr>
          <p:spPr>
            <a:xfrm>
              <a:off x="7030208" y="3918483"/>
              <a:ext cx="2366456" cy="6299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文本框 61"/>
            <p:cNvSpPr/>
            <p:nvPr/>
          </p:nvSpPr>
          <p:spPr>
            <a:xfrm>
              <a:off x="7669725" y="3494099"/>
              <a:ext cx="1512213" cy="3627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071984" y="4504910"/>
            <a:ext cx="2366456" cy="1054304"/>
            <a:chOff x="7030208" y="3494099"/>
            <a:chExt cx="2366456" cy="1054304"/>
          </a:xfrm>
        </p:grpSpPr>
        <p:sp>
          <p:nvSpPr>
            <p:cNvPr id="41" name="文本框 60"/>
            <p:cNvSpPr/>
            <p:nvPr/>
          </p:nvSpPr>
          <p:spPr>
            <a:xfrm>
              <a:off x="7030208" y="3918483"/>
              <a:ext cx="2366456" cy="6299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文本框 59"/>
            <p:cNvSpPr/>
            <p:nvPr/>
          </p:nvSpPr>
          <p:spPr>
            <a:xfrm>
              <a:off x="7669725" y="3494099"/>
              <a:ext cx="1512213" cy="3627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047548" y="4504910"/>
            <a:ext cx="2366456" cy="1054304"/>
            <a:chOff x="7030208" y="3494099"/>
            <a:chExt cx="2366456" cy="1054304"/>
          </a:xfrm>
        </p:grpSpPr>
        <p:sp>
          <p:nvSpPr>
            <p:cNvPr id="44" name="文本框 58"/>
            <p:cNvSpPr/>
            <p:nvPr/>
          </p:nvSpPr>
          <p:spPr>
            <a:xfrm>
              <a:off x="7030208" y="3918483"/>
              <a:ext cx="2366456" cy="6299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文本框 57"/>
            <p:cNvSpPr/>
            <p:nvPr/>
          </p:nvSpPr>
          <p:spPr>
            <a:xfrm>
              <a:off x="7669725" y="3494099"/>
              <a:ext cx="1512213" cy="3627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-217805" y="-517525"/>
            <a:ext cx="1673225" cy="1673225"/>
          </a:xfrm>
          <a:prstGeom prst="ellipse">
            <a:avLst/>
          </a:prstGeom>
          <a:gradFill>
            <a:gsLst>
              <a:gs pos="0">
                <a:srgbClr val="7578B7">
                  <a:alpha val="8000"/>
                </a:srgbClr>
              </a:gs>
              <a:gs pos="100000">
                <a:srgbClr val="6366AD">
                  <a:alpha val="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91210" y="375920"/>
            <a:ext cx="505460" cy="505460"/>
          </a:xfrm>
          <a:prstGeom prst="ellipse">
            <a:avLst/>
          </a:prstGeom>
          <a:gradFill>
            <a:gsLst>
              <a:gs pos="0">
                <a:srgbClr val="7578B7">
                  <a:alpha val="8000"/>
                </a:srgbClr>
              </a:gs>
              <a:gs pos="100000">
                <a:srgbClr val="6366AD"/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96670" y="513080"/>
            <a:ext cx="2515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79440" y="6082665"/>
            <a:ext cx="1353185" cy="4673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dist"/>
            <a:r>
              <a:rPr lang="en-US" altLang="zh-CN">
                <a:solidFill>
                  <a:srgbClr val="6572A1">
                    <a:alpha val="54000"/>
                  </a:srgbClr>
                </a:solidFill>
                <a:cs typeface="+mn-ea"/>
                <a:sym typeface="+mn-lt"/>
              </a:rPr>
              <a:t>Part . 01</a:t>
            </a:r>
            <a:endParaRPr lang="en-US" altLang="zh-CN" dirty="0">
              <a:solidFill>
                <a:srgbClr val="6572A1">
                  <a:alpha val="54000"/>
                </a:srgbClr>
              </a:solidFill>
              <a:cs typeface="+mn-ea"/>
              <a:sym typeface="+mn-lt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1304574" y="2693670"/>
            <a:ext cx="9733983" cy="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4030564" y="1911475"/>
            <a:ext cx="1564390" cy="1564390"/>
          </a:xfrm>
          <a:prstGeom prst="ellipse">
            <a:avLst/>
          </a:prstGeom>
          <a:solidFill>
            <a:srgbClr val="657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895184" y="1776095"/>
            <a:ext cx="1835150" cy="1835150"/>
          </a:xfrm>
          <a:prstGeom prst="ellipse">
            <a:avLst/>
          </a:prstGeom>
          <a:noFill/>
          <a:ln>
            <a:gradFill>
              <a:gsLst>
                <a:gs pos="0">
                  <a:srgbClr val="74377B"/>
                </a:gs>
                <a:gs pos="100000">
                  <a:srgbClr val="3368F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850673" y="2198370"/>
            <a:ext cx="990600" cy="990600"/>
          </a:xfrm>
          <a:prstGeom prst="ellipse">
            <a:avLst/>
          </a:prstGeom>
          <a:solidFill>
            <a:srgbClr val="757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765583" y="2112645"/>
            <a:ext cx="1162050" cy="1162050"/>
          </a:xfrm>
          <a:prstGeom prst="ellipse">
            <a:avLst/>
          </a:prstGeom>
          <a:noFill/>
          <a:ln>
            <a:gradFill>
              <a:gsLst>
                <a:gs pos="0">
                  <a:srgbClr val="74377B"/>
                </a:gs>
                <a:gs pos="100000">
                  <a:srgbClr val="3368F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833900" y="1911475"/>
            <a:ext cx="1564390" cy="1564390"/>
          </a:xfrm>
          <a:prstGeom prst="ellipse">
            <a:avLst/>
          </a:prstGeom>
          <a:solidFill>
            <a:srgbClr val="657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6698520" y="1776095"/>
            <a:ext cx="1835150" cy="1835150"/>
          </a:xfrm>
          <a:prstGeom prst="ellipse">
            <a:avLst/>
          </a:prstGeom>
          <a:noFill/>
          <a:ln>
            <a:gradFill>
              <a:gsLst>
                <a:gs pos="0">
                  <a:srgbClr val="2251C3"/>
                </a:gs>
                <a:gs pos="100000">
                  <a:srgbClr val="74377B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9587582" y="2198370"/>
            <a:ext cx="990600" cy="990600"/>
          </a:xfrm>
          <a:prstGeom prst="ellipse">
            <a:avLst/>
          </a:prstGeom>
          <a:solidFill>
            <a:srgbClr val="757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9501857" y="2112645"/>
            <a:ext cx="1162050" cy="1162050"/>
          </a:xfrm>
          <a:prstGeom prst="ellipse">
            <a:avLst/>
          </a:prstGeom>
          <a:noFill/>
          <a:ln>
            <a:gradFill>
              <a:gsLst>
                <a:gs pos="0">
                  <a:srgbClr val="2251C3"/>
                </a:gs>
                <a:gs pos="100000">
                  <a:srgbClr val="74377B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Freeform 5"/>
          <p:cNvSpPr/>
          <p:nvPr/>
        </p:nvSpPr>
        <p:spPr>
          <a:xfrm>
            <a:off x="2131655" y="2479352"/>
            <a:ext cx="428636" cy="428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74" y="21600"/>
                </a:moveTo>
                <a:cubicBezTo>
                  <a:pt x="16833" y="21600"/>
                  <a:pt x="21600" y="16833"/>
                  <a:pt x="21600" y="10874"/>
                </a:cubicBezTo>
                <a:cubicBezTo>
                  <a:pt x="21600" y="5214"/>
                  <a:pt x="17280" y="596"/>
                  <a:pt x="11768" y="0"/>
                </a:cubicBezTo>
                <a:cubicBezTo>
                  <a:pt x="11768" y="0"/>
                  <a:pt x="11768" y="0"/>
                  <a:pt x="11768" y="0"/>
                </a:cubicBezTo>
                <a:cubicBezTo>
                  <a:pt x="11768" y="0"/>
                  <a:pt x="11768" y="0"/>
                  <a:pt x="11768" y="0"/>
                </a:cubicBezTo>
                <a:cubicBezTo>
                  <a:pt x="11470" y="0"/>
                  <a:pt x="11172" y="0"/>
                  <a:pt x="10874" y="0"/>
                </a:cubicBezTo>
                <a:cubicBezTo>
                  <a:pt x="10577" y="0"/>
                  <a:pt x="10279" y="0"/>
                  <a:pt x="9981" y="0"/>
                </a:cubicBezTo>
                <a:cubicBezTo>
                  <a:pt x="9981" y="0"/>
                  <a:pt x="9981" y="0"/>
                  <a:pt x="9981" y="0"/>
                </a:cubicBezTo>
                <a:cubicBezTo>
                  <a:pt x="9981" y="0"/>
                  <a:pt x="9981" y="0"/>
                  <a:pt x="9981" y="0"/>
                </a:cubicBezTo>
                <a:cubicBezTo>
                  <a:pt x="4469" y="596"/>
                  <a:pt x="0" y="5214"/>
                  <a:pt x="0" y="10874"/>
                </a:cubicBezTo>
                <a:cubicBezTo>
                  <a:pt x="0" y="16833"/>
                  <a:pt x="4916" y="21600"/>
                  <a:pt x="10874" y="21600"/>
                </a:cubicBezTo>
                <a:close/>
                <a:moveTo>
                  <a:pt x="6108" y="11321"/>
                </a:moveTo>
                <a:cubicBezTo>
                  <a:pt x="10279" y="11321"/>
                  <a:pt x="10279" y="11321"/>
                  <a:pt x="10279" y="11321"/>
                </a:cubicBezTo>
                <a:cubicBezTo>
                  <a:pt x="10279" y="14152"/>
                  <a:pt x="10279" y="14152"/>
                  <a:pt x="10279" y="14152"/>
                </a:cubicBezTo>
                <a:cubicBezTo>
                  <a:pt x="8938" y="14152"/>
                  <a:pt x="7746" y="14152"/>
                  <a:pt x="6554" y="14301"/>
                </a:cubicBezTo>
                <a:cubicBezTo>
                  <a:pt x="6257" y="13407"/>
                  <a:pt x="6108" y="12364"/>
                  <a:pt x="6108" y="11321"/>
                </a:cubicBezTo>
                <a:close/>
                <a:moveTo>
                  <a:pt x="6554" y="7299"/>
                </a:moveTo>
                <a:cubicBezTo>
                  <a:pt x="7746" y="7448"/>
                  <a:pt x="8938" y="7597"/>
                  <a:pt x="10279" y="7597"/>
                </a:cubicBezTo>
                <a:cubicBezTo>
                  <a:pt x="10279" y="10130"/>
                  <a:pt x="10279" y="10130"/>
                  <a:pt x="10279" y="10130"/>
                </a:cubicBezTo>
                <a:cubicBezTo>
                  <a:pt x="6108" y="10130"/>
                  <a:pt x="6108" y="10130"/>
                  <a:pt x="6108" y="10130"/>
                </a:cubicBezTo>
                <a:cubicBezTo>
                  <a:pt x="6108" y="9236"/>
                  <a:pt x="6257" y="8193"/>
                  <a:pt x="6554" y="7299"/>
                </a:cubicBezTo>
                <a:close/>
                <a:moveTo>
                  <a:pt x="15641" y="10130"/>
                </a:moveTo>
                <a:cubicBezTo>
                  <a:pt x="11470" y="10130"/>
                  <a:pt x="11470" y="10130"/>
                  <a:pt x="11470" y="10130"/>
                </a:cubicBezTo>
                <a:cubicBezTo>
                  <a:pt x="11470" y="7597"/>
                  <a:pt x="11470" y="7597"/>
                  <a:pt x="11470" y="7597"/>
                </a:cubicBezTo>
                <a:cubicBezTo>
                  <a:pt x="12811" y="7597"/>
                  <a:pt x="14003" y="7448"/>
                  <a:pt x="15194" y="7299"/>
                </a:cubicBezTo>
                <a:cubicBezTo>
                  <a:pt x="15492" y="8193"/>
                  <a:pt x="15641" y="9236"/>
                  <a:pt x="15641" y="10130"/>
                </a:cubicBezTo>
                <a:close/>
                <a:moveTo>
                  <a:pt x="15194" y="14301"/>
                </a:moveTo>
                <a:cubicBezTo>
                  <a:pt x="14003" y="14152"/>
                  <a:pt x="12811" y="14152"/>
                  <a:pt x="11470" y="14152"/>
                </a:cubicBezTo>
                <a:cubicBezTo>
                  <a:pt x="11470" y="11321"/>
                  <a:pt x="11470" y="11321"/>
                  <a:pt x="11470" y="11321"/>
                </a:cubicBezTo>
                <a:cubicBezTo>
                  <a:pt x="15641" y="11321"/>
                  <a:pt x="15641" y="11321"/>
                  <a:pt x="15641" y="11321"/>
                </a:cubicBezTo>
                <a:cubicBezTo>
                  <a:pt x="15641" y="12364"/>
                  <a:pt x="15492" y="13407"/>
                  <a:pt x="15194" y="14301"/>
                </a:cubicBezTo>
                <a:close/>
                <a:moveTo>
                  <a:pt x="11470" y="15343"/>
                </a:moveTo>
                <a:cubicBezTo>
                  <a:pt x="12662" y="15343"/>
                  <a:pt x="13705" y="15343"/>
                  <a:pt x="14897" y="15492"/>
                </a:cubicBezTo>
                <a:cubicBezTo>
                  <a:pt x="14152" y="17429"/>
                  <a:pt x="12960" y="19068"/>
                  <a:pt x="11470" y="20259"/>
                </a:cubicBezTo>
                <a:lnTo>
                  <a:pt x="11470" y="15343"/>
                </a:lnTo>
                <a:close/>
                <a:moveTo>
                  <a:pt x="10279" y="15343"/>
                </a:moveTo>
                <a:cubicBezTo>
                  <a:pt x="10279" y="20259"/>
                  <a:pt x="10279" y="20259"/>
                  <a:pt x="10279" y="20259"/>
                </a:cubicBezTo>
                <a:cubicBezTo>
                  <a:pt x="8789" y="19068"/>
                  <a:pt x="7597" y="17429"/>
                  <a:pt x="6852" y="15492"/>
                </a:cubicBezTo>
                <a:cubicBezTo>
                  <a:pt x="7895" y="15343"/>
                  <a:pt x="9087" y="15343"/>
                  <a:pt x="10279" y="15343"/>
                </a:cubicBezTo>
                <a:close/>
                <a:moveTo>
                  <a:pt x="13407" y="20110"/>
                </a:moveTo>
                <a:cubicBezTo>
                  <a:pt x="14599" y="18770"/>
                  <a:pt x="15492" y="17280"/>
                  <a:pt x="16088" y="15641"/>
                </a:cubicBezTo>
                <a:cubicBezTo>
                  <a:pt x="16982" y="15790"/>
                  <a:pt x="18025" y="15939"/>
                  <a:pt x="18770" y="16237"/>
                </a:cubicBezTo>
                <a:cubicBezTo>
                  <a:pt x="17578" y="18025"/>
                  <a:pt x="15641" y="19514"/>
                  <a:pt x="13407" y="20110"/>
                </a:cubicBezTo>
                <a:close/>
                <a:moveTo>
                  <a:pt x="19514" y="15194"/>
                </a:moveTo>
                <a:cubicBezTo>
                  <a:pt x="18472" y="14897"/>
                  <a:pt x="17429" y="14599"/>
                  <a:pt x="16386" y="14450"/>
                </a:cubicBezTo>
                <a:cubicBezTo>
                  <a:pt x="16684" y="13407"/>
                  <a:pt x="16833" y="12513"/>
                  <a:pt x="16833" y="11321"/>
                </a:cubicBezTo>
                <a:cubicBezTo>
                  <a:pt x="20408" y="11321"/>
                  <a:pt x="20408" y="11321"/>
                  <a:pt x="20408" y="11321"/>
                </a:cubicBezTo>
                <a:cubicBezTo>
                  <a:pt x="20408" y="12662"/>
                  <a:pt x="19961" y="14003"/>
                  <a:pt x="19514" y="15194"/>
                </a:cubicBezTo>
                <a:close/>
                <a:moveTo>
                  <a:pt x="16833" y="10130"/>
                </a:moveTo>
                <a:cubicBezTo>
                  <a:pt x="16833" y="9087"/>
                  <a:pt x="16684" y="8193"/>
                  <a:pt x="16386" y="7150"/>
                </a:cubicBezTo>
                <a:cubicBezTo>
                  <a:pt x="17429" y="7001"/>
                  <a:pt x="18472" y="6852"/>
                  <a:pt x="19514" y="6554"/>
                </a:cubicBezTo>
                <a:cubicBezTo>
                  <a:pt x="19961" y="7597"/>
                  <a:pt x="20408" y="8938"/>
                  <a:pt x="20408" y="10130"/>
                </a:cubicBezTo>
                <a:lnTo>
                  <a:pt x="16833" y="10130"/>
                </a:lnTo>
                <a:close/>
                <a:moveTo>
                  <a:pt x="18770" y="5512"/>
                </a:moveTo>
                <a:cubicBezTo>
                  <a:pt x="18025" y="5661"/>
                  <a:pt x="16982" y="5959"/>
                  <a:pt x="16088" y="5959"/>
                </a:cubicBezTo>
                <a:cubicBezTo>
                  <a:pt x="15492" y="4320"/>
                  <a:pt x="14599" y="2830"/>
                  <a:pt x="13407" y="1639"/>
                </a:cubicBezTo>
                <a:cubicBezTo>
                  <a:pt x="15641" y="2234"/>
                  <a:pt x="17578" y="3575"/>
                  <a:pt x="18770" y="5512"/>
                </a:cubicBezTo>
                <a:close/>
                <a:moveTo>
                  <a:pt x="14897" y="6257"/>
                </a:moveTo>
                <a:cubicBezTo>
                  <a:pt x="13705" y="6257"/>
                  <a:pt x="12662" y="6406"/>
                  <a:pt x="11470" y="6406"/>
                </a:cubicBezTo>
                <a:cubicBezTo>
                  <a:pt x="11470" y="1341"/>
                  <a:pt x="11470" y="1341"/>
                  <a:pt x="11470" y="1341"/>
                </a:cubicBezTo>
                <a:cubicBezTo>
                  <a:pt x="12960" y="2532"/>
                  <a:pt x="14152" y="4320"/>
                  <a:pt x="14897" y="6257"/>
                </a:cubicBezTo>
                <a:close/>
                <a:moveTo>
                  <a:pt x="10279" y="1341"/>
                </a:moveTo>
                <a:cubicBezTo>
                  <a:pt x="10279" y="6406"/>
                  <a:pt x="10279" y="6406"/>
                  <a:pt x="10279" y="6406"/>
                </a:cubicBezTo>
                <a:cubicBezTo>
                  <a:pt x="9087" y="6406"/>
                  <a:pt x="7895" y="6257"/>
                  <a:pt x="6852" y="6108"/>
                </a:cubicBezTo>
                <a:cubicBezTo>
                  <a:pt x="7597" y="4320"/>
                  <a:pt x="8789" y="2532"/>
                  <a:pt x="10279" y="1341"/>
                </a:cubicBezTo>
                <a:close/>
                <a:moveTo>
                  <a:pt x="8342" y="1639"/>
                </a:moveTo>
                <a:cubicBezTo>
                  <a:pt x="7150" y="2830"/>
                  <a:pt x="6257" y="4320"/>
                  <a:pt x="5661" y="5959"/>
                </a:cubicBezTo>
                <a:cubicBezTo>
                  <a:pt x="4618" y="5810"/>
                  <a:pt x="3724" y="5661"/>
                  <a:pt x="2830" y="5512"/>
                </a:cubicBezTo>
                <a:cubicBezTo>
                  <a:pt x="4171" y="3575"/>
                  <a:pt x="6108" y="2234"/>
                  <a:pt x="8342" y="1639"/>
                </a:cubicBezTo>
                <a:close/>
                <a:moveTo>
                  <a:pt x="2383" y="6257"/>
                </a:moveTo>
                <a:cubicBezTo>
                  <a:pt x="2383" y="6554"/>
                  <a:pt x="2383" y="6554"/>
                  <a:pt x="2383" y="6554"/>
                </a:cubicBezTo>
                <a:cubicBezTo>
                  <a:pt x="3277" y="6852"/>
                  <a:pt x="4171" y="7001"/>
                  <a:pt x="5363" y="7150"/>
                </a:cubicBezTo>
                <a:cubicBezTo>
                  <a:pt x="5065" y="8193"/>
                  <a:pt x="4916" y="9087"/>
                  <a:pt x="4916" y="10130"/>
                </a:cubicBezTo>
                <a:cubicBezTo>
                  <a:pt x="1341" y="10130"/>
                  <a:pt x="1341" y="10130"/>
                  <a:pt x="1341" y="10130"/>
                </a:cubicBezTo>
                <a:cubicBezTo>
                  <a:pt x="1341" y="8789"/>
                  <a:pt x="1788" y="7448"/>
                  <a:pt x="2383" y="6257"/>
                </a:cubicBezTo>
                <a:close/>
                <a:moveTo>
                  <a:pt x="1192" y="11321"/>
                </a:moveTo>
                <a:cubicBezTo>
                  <a:pt x="4916" y="11321"/>
                  <a:pt x="4916" y="11321"/>
                  <a:pt x="4916" y="11321"/>
                </a:cubicBezTo>
                <a:cubicBezTo>
                  <a:pt x="4916" y="12513"/>
                  <a:pt x="5065" y="13556"/>
                  <a:pt x="5363" y="14450"/>
                </a:cubicBezTo>
                <a:cubicBezTo>
                  <a:pt x="4171" y="14599"/>
                  <a:pt x="3277" y="14897"/>
                  <a:pt x="2383" y="15194"/>
                </a:cubicBezTo>
                <a:cubicBezTo>
                  <a:pt x="2383" y="15492"/>
                  <a:pt x="2383" y="15492"/>
                  <a:pt x="2383" y="15492"/>
                </a:cubicBezTo>
                <a:cubicBezTo>
                  <a:pt x="1788" y="14301"/>
                  <a:pt x="1341" y="12811"/>
                  <a:pt x="1192" y="11321"/>
                </a:cubicBezTo>
                <a:close/>
                <a:moveTo>
                  <a:pt x="5661" y="15641"/>
                </a:moveTo>
                <a:cubicBezTo>
                  <a:pt x="6257" y="17280"/>
                  <a:pt x="7150" y="18770"/>
                  <a:pt x="8342" y="20110"/>
                </a:cubicBezTo>
                <a:cubicBezTo>
                  <a:pt x="6108" y="19514"/>
                  <a:pt x="4171" y="18025"/>
                  <a:pt x="2830" y="16237"/>
                </a:cubicBezTo>
                <a:cubicBezTo>
                  <a:pt x="3724" y="15939"/>
                  <a:pt x="4618" y="15790"/>
                  <a:pt x="5661" y="15641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91439" tIns="91439" rIns="91439" bIns="91439" numCol="1" anchor="t">
            <a:noAutofit/>
          </a:bodyPr>
          <a:lstStyle/>
          <a:p>
            <a:endParaRPr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513449" y="2366550"/>
            <a:ext cx="649584" cy="654240"/>
            <a:chOff x="3497118" y="571912"/>
            <a:chExt cx="408156" cy="411082"/>
          </a:xfrm>
          <a:solidFill>
            <a:schemeClr val="bg1"/>
          </a:solidFill>
        </p:grpSpPr>
        <p:sp>
          <p:nvSpPr>
            <p:cNvPr id="29" name="Freeform 6"/>
            <p:cNvSpPr/>
            <p:nvPr/>
          </p:nvSpPr>
          <p:spPr>
            <a:xfrm>
              <a:off x="3589282" y="903996"/>
              <a:ext cx="226753" cy="78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5" y="0"/>
                  </a:moveTo>
                  <a:cubicBezTo>
                    <a:pt x="7855" y="15200"/>
                    <a:pt x="7855" y="15200"/>
                    <a:pt x="7855" y="15200"/>
                  </a:cubicBezTo>
                  <a:cubicBezTo>
                    <a:pt x="1122" y="15200"/>
                    <a:pt x="1122" y="15200"/>
                    <a:pt x="1122" y="15200"/>
                  </a:cubicBezTo>
                  <a:cubicBezTo>
                    <a:pt x="561" y="15200"/>
                    <a:pt x="0" y="16800"/>
                    <a:pt x="0" y="18400"/>
                  </a:cubicBezTo>
                  <a:cubicBezTo>
                    <a:pt x="0" y="20000"/>
                    <a:pt x="561" y="21600"/>
                    <a:pt x="1122" y="21600"/>
                  </a:cubicBezTo>
                  <a:cubicBezTo>
                    <a:pt x="8977" y="21600"/>
                    <a:pt x="8977" y="21600"/>
                    <a:pt x="8977" y="21600"/>
                  </a:cubicBezTo>
                  <a:cubicBezTo>
                    <a:pt x="12623" y="21600"/>
                    <a:pt x="12623" y="21600"/>
                    <a:pt x="12623" y="21600"/>
                  </a:cubicBezTo>
                  <a:cubicBezTo>
                    <a:pt x="20478" y="21600"/>
                    <a:pt x="20478" y="21600"/>
                    <a:pt x="20478" y="21600"/>
                  </a:cubicBezTo>
                  <a:cubicBezTo>
                    <a:pt x="21039" y="21600"/>
                    <a:pt x="21600" y="20000"/>
                    <a:pt x="21600" y="18400"/>
                  </a:cubicBezTo>
                  <a:cubicBezTo>
                    <a:pt x="21600" y="16800"/>
                    <a:pt x="21039" y="15200"/>
                    <a:pt x="20478" y="15200"/>
                  </a:cubicBezTo>
                  <a:cubicBezTo>
                    <a:pt x="13745" y="15200"/>
                    <a:pt x="13745" y="15200"/>
                    <a:pt x="13745" y="15200"/>
                  </a:cubicBezTo>
                  <a:cubicBezTo>
                    <a:pt x="13745" y="0"/>
                    <a:pt x="13745" y="0"/>
                    <a:pt x="13745" y="0"/>
                  </a:cubicBezTo>
                  <a:cubicBezTo>
                    <a:pt x="11501" y="0"/>
                    <a:pt x="11501" y="0"/>
                    <a:pt x="11501" y="0"/>
                  </a:cubicBezTo>
                  <a:cubicBezTo>
                    <a:pt x="11501" y="15200"/>
                    <a:pt x="11501" y="15200"/>
                    <a:pt x="11501" y="15200"/>
                  </a:cubicBezTo>
                  <a:cubicBezTo>
                    <a:pt x="10099" y="15200"/>
                    <a:pt x="10099" y="15200"/>
                    <a:pt x="10099" y="15200"/>
                  </a:cubicBezTo>
                  <a:cubicBezTo>
                    <a:pt x="10099" y="0"/>
                    <a:pt x="10099" y="0"/>
                    <a:pt x="10099" y="0"/>
                  </a:cubicBezTo>
                  <a:lnTo>
                    <a:pt x="7855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30" name="Freeform 7"/>
            <p:cNvSpPr/>
            <p:nvPr/>
          </p:nvSpPr>
          <p:spPr>
            <a:xfrm>
              <a:off x="3497118" y="571912"/>
              <a:ext cx="408156" cy="320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26" y="21600"/>
                  </a:moveTo>
                  <a:cubicBezTo>
                    <a:pt x="10487" y="21600"/>
                    <a:pt x="10487" y="21600"/>
                    <a:pt x="10487" y="21600"/>
                  </a:cubicBezTo>
                  <a:cubicBezTo>
                    <a:pt x="11270" y="21600"/>
                    <a:pt x="11270" y="21600"/>
                    <a:pt x="11270" y="21600"/>
                  </a:cubicBezTo>
                  <a:cubicBezTo>
                    <a:pt x="20974" y="21600"/>
                    <a:pt x="20974" y="21600"/>
                    <a:pt x="20974" y="21600"/>
                  </a:cubicBezTo>
                  <a:cubicBezTo>
                    <a:pt x="21287" y="21600"/>
                    <a:pt x="21600" y="21200"/>
                    <a:pt x="21600" y="20800"/>
                  </a:cubicBezTo>
                  <a:cubicBezTo>
                    <a:pt x="21600" y="800"/>
                    <a:pt x="21600" y="800"/>
                    <a:pt x="21600" y="800"/>
                  </a:cubicBezTo>
                  <a:cubicBezTo>
                    <a:pt x="21600" y="400"/>
                    <a:pt x="21287" y="0"/>
                    <a:pt x="20974" y="0"/>
                  </a:cubicBezTo>
                  <a:cubicBezTo>
                    <a:pt x="626" y="0"/>
                    <a:pt x="626" y="0"/>
                    <a:pt x="626" y="0"/>
                  </a:cubicBezTo>
                  <a:cubicBezTo>
                    <a:pt x="313" y="0"/>
                    <a:pt x="0" y="400"/>
                    <a:pt x="0" y="800"/>
                  </a:cubicBezTo>
                  <a:cubicBezTo>
                    <a:pt x="0" y="20800"/>
                    <a:pt x="0" y="20800"/>
                    <a:pt x="0" y="20800"/>
                  </a:cubicBezTo>
                  <a:cubicBezTo>
                    <a:pt x="0" y="21200"/>
                    <a:pt x="313" y="21600"/>
                    <a:pt x="626" y="21600"/>
                  </a:cubicBezTo>
                  <a:close/>
                  <a:moveTo>
                    <a:pt x="1252" y="1600"/>
                  </a:moveTo>
                  <a:cubicBezTo>
                    <a:pt x="20348" y="1600"/>
                    <a:pt x="20348" y="1600"/>
                    <a:pt x="20348" y="1600"/>
                  </a:cubicBezTo>
                  <a:cubicBezTo>
                    <a:pt x="20348" y="20000"/>
                    <a:pt x="20348" y="20000"/>
                    <a:pt x="20348" y="20000"/>
                  </a:cubicBezTo>
                  <a:cubicBezTo>
                    <a:pt x="11896" y="20000"/>
                    <a:pt x="11896" y="20000"/>
                    <a:pt x="11896" y="20000"/>
                  </a:cubicBezTo>
                  <a:cubicBezTo>
                    <a:pt x="9861" y="20000"/>
                    <a:pt x="9861" y="20000"/>
                    <a:pt x="9861" y="20000"/>
                  </a:cubicBezTo>
                  <a:cubicBezTo>
                    <a:pt x="1252" y="20000"/>
                    <a:pt x="1252" y="20000"/>
                    <a:pt x="1252" y="20000"/>
                  </a:cubicBezTo>
                  <a:lnTo>
                    <a:pt x="1252" y="160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31" name="Freeform 8"/>
            <p:cNvSpPr/>
            <p:nvPr/>
          </p:nvSpPr>
          <p:spPr>
            <a:xfrm>
              <a:off x="3538080" y="608486"/>
              <a:ext cx="106793" cy="247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00" y="19543"/>
                  </a:moveTo>
                  <a:cubicBezTo>
                    <a:pt x="4800" y="19543"/>
                    <a:pt x="4800" y="19543"/>
                    <a:pt x="4800" y="19543"/>
                  </a:cubicBezTo>
                  <a:cubicBezTo>
                    <a:pt x="4800" y="1029"/>
                    <a:pt x="4800" y="1029"/>
                    <a:pt x="4800" y="1029"/>
                  </a:cubicBezTo>
                  <a:cubicBezTo>
                    <a:pt x="4800" y="514"/>
                    <a:pt x="4200" y="257"/>
                    <a:pt x="3600" y="0"/>
                  </a:cubicBezTo>
                  <a:cubicBezTo>
                    <a:pt x="3000" y="0"/>
                    <a:pt x="3000" y="0"/>
                    <a:pt x="2400" y="0"/>
                  </a:cubicBezTo>
                  <a:cubicBezTo>
                    <a:pt x="1800" y="0"/>
                    <a:pt x="1800" y="0"/>
                    <a:pt x="1200" y="0"/>
                  </a:cubicBezTo>
                  <a:cubicBezTo>
                    <a:pt x="600" y="257"/>
                    <a:pt x="0" y="514"/>
                    <a:pt x="0" y="1029"/>
                  </a:cubicBezTo>
                  <a:cubicBezTo>
                    <a:pt x="0" y="20571"/>
                    <a:pt x="0" y="20571"/>
                    <a:pt x="0" y="20571"/>
                  </a:cubicBezTo>
                  <a:cubicBezTo>
                    <a:pt x="0" y="21086"/>
                    <a:pt x="600" y="21343"/>
                    <a:pt x="1200" y="21600"/>
                  </a:cubicBezTo>
                  <a:cubicBezTo>
                    <a:pt x="1800" y="21600"/>
                    <a:pt x="1800" y="21600"/>
                    <a:pt x="2400" y="21600"/>
                  </a:cubicBezTo>
                  <a:cubicBezTo>
                    <a:pt x="19200" y="21600"/>
                    <a:pt x="19200" y="21600"/>
                    <a:pt x="19200" y="21600"/>
                  </a:cubicBezTo>
                  <a:cubicBezTo>
                    <a:pt x="19800" y="21600"/>
                    <a:pt x="20400" y="21600"/>
                    <a:pt x="20400" y="21600"/>
                  </a:cubicBezTo>
                  <a:cubicBezTo>
                    <a:pt x="21600" y="21343"/>
                    <a:pt x="21600" y="21086"/>
                    <a:pt x="21600" y="20571"/>
                  </a:cubicBezTo>
                  <a:cubicBezTo>
                    <a:pt x="21600" y="20057"/>
                    <a:pt x="21000" y="19543"/>
                    <a:pt x="19200" y="19543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288975" y="2337449"/>
            <a:ext cx="654240" cy="712444"/>
            <a:chOff x="4041325" y="554357"/>
            <a:chExt cx="411082" cy="447655"/>
          </a:xfrm>
          <a:solidFill>
            <a:schemeClr val="bg1"/>
          </a:solidFill>
        </p:grpSpPr>
        <p:sp>
          <p:nvSpPr>
            <p:cNvPr id="33" name="Freeform 9"/>
            <p:cNvSpPr/>
            <p:nvPr/>
          </p:nvSpPr>
          <p:spPr>
            <a:xfrm>
              <a:off x="4088139" y="770870"/>
              <a:ext cx="24870" cy="231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492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492"/>
                    <a:pt x="0" y="20492"/>
                    <a:pt x="0" y="20492"/>
                  </a:cubicBezTo>
                  <a:cubicBezTo>
                    <a:pt x="0" y="21046"/>
                    <a:pt x="5400" y="21600"/>
                    <a:pt x="10800" y="21600"/>
                  </a:cubicBezTo>
                  <a:cubicBezTo>
                    <a:pt x="18900" y="21600"/>
                    <a:pt x="21600" y="21046"/>
                    <a:pt x="21600" y="20492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34" name="Freeform 10"/>
            <p:cNvSpPr/>
            <p:nvPr/>
          </p:nvSpPr>
          <p:spPr>
            <a:xfrm>
              <a:off x="4088139" y="554357"/>
              <a:ext cx="24870" cy="29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640"/>
                  </a:moveTo>
                  <a:cubicBezTo>
                    <a:pt x="21600" y="4320"/>
                    <a:pt x="18900" y="0"/>
                    <a:pt x="10800" y="0"/>
                  </a:cubicBezTo>
                  <a:cubicBezTo>
                    <a:pt x="5400" y="0"/>
                    <a:pt x="0" y="4320"/>
                    <a:pt x="0" y="864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lnTo>
                    <a:pt x="21600" y="864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35" name="Freeform 11"/>
            <p:cNvSpPr/>
            <p:nvPr/>
          </p:nvSpPr>
          <p:spPr>
            <a:xfrm>
              <a:off x="4232968" y="554357"/>
              <a:ext cx="24870" cy="198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90"/>
                  </a:moveTo>
                  <a:cubicBezTo>
                    <a:pt x="21600" y="645"/>
                    <a:pt x="18900" y="0"/>
                    <a:pt x="10800" y="0"/>
                  </a:cubicBezTo>
                  <a:cubicBezTo>
                    <a:pt x="5400" y="0"/>
                    <a:pt x="0" y="645"/>
                    <a:pt x="0" y="129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lnTo>
                    <a:pt x="21600" y="129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36" name="Freeform 12"/>
            <p:cNvSpPr/>
            <p:nvPr/>
          </p:nvSpPr>
          <p:spPr>
            <a:xfrm>
              <a:off x="4232968" y="939106"/>
              <a:ext cx="24870" cy="62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7486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486"/>
                    <a:pt x="0" y="17486"/>
                    <a:pt x="0" y="17486"/>
                  </a:cubicBezTo>
                  <a:cubicBezTo>
                    <a:pt x="0" y="19543"/>
                    <a:pt x="5400" y="21600"/>
                    <a:pt x="10800" y="21600"/>
                  </a:cubicBezTo>
                  <a:cubicBezTo>
                    <a:pt x="18900" y="21600"/>
                    <a:pt x="21600" y="19543"/>
                    <a:pt x="21600" y="1748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37" name="Freeform 13"/>
            <p:cNvSpPr/>
            <p:nvPr/>
          </p:nvSpPr>
          <p:spPr>
            <a:xfrm>
              <a:off x="4379260" y="844015"/>
              <a:ext cx="26334" cy="157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97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970"/>
                    <a:pt x="0" y="19970"/>
                    <a:pt x="0" y="19970"/>
                  </a:cubicBezTo>
                  <a:cubicBezTo>
                    <a:pt x="0" y="20785"/>
                    <a:pt x="4800" y="21600"/>
                    <a:pt x="12000" y="21600"/>
                  </a:cubicBezTo>
                  <a:cubicBezTo>
                    <a:pt x="16800" y="21600"/>
                    <a:pt x="21600" y="20785"/>
                    <a:pt x="21600" y="1997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38" name="Freeform 14"/>
            <p:cNvSpPr/>
            <p:nvPr/>
          </p:nvSpPr>
          <p:spPr>
            <a:xfrm>
              <a:off x="4379260" y="554357"/>
              <a:ext cx="26334" cy="103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469"/>
                  </a:moveTo>
                  <a:cubicBezTo>
                    <a:pt x="21600" y="1234"/>
                    <a:pt x="16800" y="0"/>
                    <a:pt x="12000" y="0"/>
                  </a:cubicBezTo>
                  <a:cubicBezTo>
                    <a:pt x="4800" y="0"/>
                    <a:pt x="0" y="1234"/>
                    <a:pt x="0" y="2469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lnTo>
                    <a:pt x="21600" y="2469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39" name="Freeform 15"/>
            <p:cNvSpPr/>
            <p:nvPr/>
          </p:nvSpPr>
          <p:spPr>
            <a:xfrm>
              <a:off x="4330984" y="669928"/>
              <a:ext cx="121423" cy="162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7" y="21600"/>
                  </a:moveTo>
                  <a:cubicBezTo>
                    <a:pt x="19493" y="21600"/>
                    <a:pt x="19493" y="21600"/>
                    <a:pt x="19493" y="21600"/>
                  </a:cubicBezTo>
                  <a:cubicBezTo>
                    <a:pt x="20546" y="21600"/>
                    <a:pt x="21600" y="20815"/>
                    <a:pt x="21600" y="20029"/>
                  </a:cubicBezTo>
                  <a:cubicBezTo>
                    <a:pt x="21600" y="1571"/>
                    <a:pt x="21600" y="1571"/>
                    <a:pt x="21600" y="1571"/>
                  </a:cubicBezTo>
                  <a:cubicBezTo>
                    <a:pt x="21600" y="785"/>
                    <a:pt x="20546" y="0"/>
                    <a:pt x="19493" y="0"/>
                  </a:cubicBezTo>
                  <a:cubicBezTo>
                    <a:pt x="2107" y="0"/>
                    <a:pt x="2107" y="0"/>
                    <a:pt x="2107" y="0"/>
                  </a:cubicBezTo>
                  <a:cubicBezTo>
                    <a:pt x="1054" y="0"/>
                    <a:pt x="0" y="785"/>
                    <a:pt x="0" y="1571"/>
                  </a:cubicBezTo>
                  <a:cubicBezTo>
                    <a:pt x="0" y="20029"/>
                    <a:pt x="0" y="20029"/>
                    <a:pt x="0" y="20029"/>
                  </a:cubicBezTo>
                  <a:cubicBezTo>
                    <a:pt x="0" y="20815"/>
                    <a:pt x="1054" y="21600"/>
                    <a:pt x="2107" y="21600"/>
                  </a:cubicBezTo>
                  <a:close/>
                  <a:moveTo>
                    <a:pt x="4215" y="3142"/>
                  </a:moveTo>
                  <a:cubicBezTo>
                    <a:pt x="17385" y="3142"/>
                    <a:pt x="17385" y="3142"/>
                    <a:pt x="17385" y="3142"/>
                  </a:cubicBezTo>
                  <a:cubicBezTo>
                    <a:pt x="17385" y="18458"/>
                    <a:pt x="17385" y="18458"/>
                    <a:pt x="17385" y="18458"/>
                  </a:cubicBezTo>
                  <a:cubicBezTo>
                    <a:pt x="4215" y="18458"/>
                    <a:pt x="4215" y="18458"/>
                    <a:pt x="4215" y="18458"/>
                  </a:cubicBezTo>
                  <a:lnTo>
                    <a:pt x="4215" y="3142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40" name="Freeform 16"/>
            <p:cNvSpPr/>
            <p:nvPr/>
          </p:nvSpPr>
          <p:spPr>
            <a:xfrm>
              <a:off x="4186154" y="765018"/>
              <a:ext cx="121423" cy="162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7" y="21600"/>
                  </a:moveTo>
                  <a:cubicBezTo>
                    <a:pt x="19493" y="21600"/>
                    <a:pt x="19493" y="21600"/>
                    <a:pt x="19493" y="21600"/>
                  </a:cubicBezTo>
                  <a:cubicBezTo>
                    <a:pt x="20546" y="21600"/>
                    <a:pt x="21600" y="21207"/>
                    <a:pt x="21600" y="20029"/>
                  </a:cubicBezTo>
                  <a:cubicBezTo>
                    <a:pt x="21600" y="1571"/>
                    <a:pt x="21600" y="1571"/>
                    <a:pt x="21600" y="1571"/>
                  </a:cubicBezTo>
                  <a:cubicBezTo>
                    <a:pt x="21600" y="785"/>
                    <a:pt x="20546" y="0"/>
                    <a:pt x="19493" y="0"/>
                  </a:cubicBezTo>
                  <a:cubicBezTo>
                    <a:pt x="2107" y="0"/>
                    <a:pt x="2107" y="0"/>
                    <a:pt x="2107" y="0"/>
                  </a:cubicBezTo>
                  <a:cubicBezTo>
                    <a:pt x="1054" y="0"/>
                    <a:pt x="0" y="785"/>
                    <a:pt x="0" y="1571"/>
                  </a:cubicBezTo>
                  <a:cubicBezTo>
                    <a:pt x="0" y="20029"/>
                    <a:pt x="0" y="20029"/>
                    <a:pt x="0" y="20029"/>
                  </a:cubicBezTo>
                  <a:cubicBezTo>
                    <a:pt x="0" y="21207"/>
                    <a:pt x="1054" y="21600"/>
                    <a:pt x="2107" y="21600"/>
                  </a:cubicBezTo>
                  <a:close/>
                  <a:moveTo>
                    <a:pt x="4215" y="3142"/>
                  </a:moveTo>
                  <a:cubicBezTo>
                    <a:pt x="17385" y="3142"/>
                    <a:pt x="17385" y="3142"/>
                    <a:pt x="17385" y="3142"/>
                  </a:cubicBezTo>
                  <a:cubicBezTo>
                    <a:pt x="17385" y="18458"/>
                    <a:pt x="17385" y="18458"/>
                    <a:pt x="17385" y="18458"/>
                  </a:cubicBezTo>
                  <a:cubicBezTo>
                    <a:pt x="4215" y="18458"/>
                    <a:pt x="4215" y="18458"/>
                    <a:pt x="4215" y="18458"/>
                  </a:cubicBezTo>
                  <a:lnTo>
                    <a:pt x="4215" y="3142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41" name="Freeform 17"/>
            <p:cNvSpPr/>
            <p:nvPr/>
          </p:nvSpPr>
          <p:spPr>
            <a:xfrm>
              <a:off x="4041325" y="595319"/>
              <a:ext cx="121423" cy="163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7" y="21600"/>
                  </a:moveTo>
                  <a:cubicBezTo>
                    <a:pt x="19493" y="21600"/>
                    <a:pt x="19493" y="21600"/>
                    <a:pt x="19493" y="21600"/>
                  </a:cubicBezTo>
                  <a:cubicBezTo>
                    <a:pt x="20546" y="21600"/>
                    <a:pt x="21600" y="20815"/>
                    <a:pt x="21600" y="20029"/>
                  </a:cubicBezTo>
                  <a:cubicBezTo>
                    <a:pt x="21600" y="1571"/>
                    <a:pt x="21600" y="1571"/>
                    <a:pt x="21600" y="1571"/>
                  </a:cubicBezTo>
                  <a:cubicBezTo>
                    <a:pt x="21600" y="785"/>
                    <a:pt x="20546" y="0"/>
                    <a:pt x="19493" y="0"/>
                  </a:cubicBezTo>
                  <a:cubicBezTo>
                    <a:pt x="2107" y="0"/>
                    <a:pt x="2107" y="0"/>
                    <a:pt x="2107" y="0"/>
                  </a:cubicBezTo>
                  <a:cubicBezTo>
                    <a:pt x="1054" y="0"/>
                    <a:pt x="0" y="785"/>
                    <a:pt x="0" y="1571"/>
                  </a:cubicBezTo>
                  <a:cubicBezTo>
                    <a:pt x="0" y="20029"/>
                    <a:pt x="0" y="20029"/>
                    <a:pt x="0" y="20029"/>
                  </a:cubicBezTo>
                  <a:cubicBezTo>
                    <a:pt x="0" y="20815"/>
                    <a:pt x="1054" y="21600"/>
                    <a:pt x="2107" y="21600"/>
                  </a:cubicBezTo>
                  <a:close/>
                  <a:moveTo>
                    <a:pt x="4215" y="3142"/>
                  </a:moveTo>
                  <a:cubicBezTo>
                    <a:pt x="17385" y="3142"/>
                    <a:pt x="17385" y="3142"/>
                    <a:pt x="17385" y="3142"/>
                  </a:cubicBezTo>
                  <a:cubicBezTo>
                    <a:pt x="17385" y="18458"/>
                    <a:pt x="17385" y="18458"/>
                    <a:pt x="17385" y="18458"/>
                  </a:cubicBezTo>
                  <a:cubicBezTo>
                    <a:pt x="4215" y="18458"/>
                    <a:pt x="4215" y="18458"/>
                    <a:pt x="4215" y="18458"/>
                  </a:cubicBezTo>
                  <a:lnTo>
                    <a:pt x="4215" y="3142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sp>
        <p:nvSpPr>
          <p:cNvPr id="42" name="Freeform 18"/>
          <p:cNvSpPr/>
          <p:nvPr/>
        </p:nvSpPr>
        <p:spPr>
          <a:xfrm>
            <a:off x="9924155" y="2455214"/>
            <a:ext cx="317454" cy="4769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258" y="15160"/>
                </a:moveTo>
                <a:cubicBezTo>
                  <a:pt x="6258" y="15429"/>
                  <a:pt x="6258" y="15429"/>
                  <a:pt x="6258" y="15429"/>
                </a:cubicBezTo>
                <a:cubicBezTo>
                  <a:pt x="6258" y="15831"/>
                  <a:pt x="6258" y="15831"/>
                  <a:pt x="6258" y="15831"/>
                </a:cubicBezTo>
                <a:cubicBezTo>
                  <a:pt x="6258" y="15965"/>
                  <a:pt x="6258" y="15965"/>
                  <a:pt x="6258" y="16099"/>
                </a:cubicBezTo>
                <a:cubicBezTo>
                  <a:pt x="6662" y="16502"/>
                  <a:pt x="6662" y="16502"/>
                  <a:pt x="6662" y="16502"/>
                </a:cubicBezTo>
                <a:cubicBezTo>
                  <a:pt x="6258" y="16904"/>
                  <a:pt x="6258" y="16904"/>
                  <a:pt x="6258" y="16904"/>
                </a:cubicBezTo>
                <a:cubicBezTo>
                  <a:pt x="6258" y="17039"/>
                  <a:pt x="6258" y="17173"/>
                  <a:pt x="6258" y="17441"/>
                </a:cubicBezTo>
                <a:cubicBezTo>
                  <a:pt x="6662" y="17843"/>
                  <a:pt x="6662" y="17843"/>
                  <a:pt x="6662" y="17843"/>
                </a:cubicBezTo>
                <a:cubicBezTo>
                  <a:pt x="6258" y="18246"/>
                  <a:pt x="6258" y="18246"/>
                  <a:pt x="6258" y="18246"/>
                </a:cubicBezTo>
                <a:cubicBezTo>
                  <a:pt x="6258" y="18380"/>
                  <a:pt x="6258" y="18514"/>
                  <a:pt x="6258" y="18648"/>
                </a:cubicBezTo>
                <a:cubicBezTo>
                  <a:pt x="6662" y="19051"/>
                  <a:pt x="6662" y="19051"/>
                  <a:pt x="6662" y="19051"/>
                </a:cubicBezTo>
                <a:cubicBezTo>
                  <a:pt x="6258" y="19588"/>
                  <a:pt x="6258" y="19588"/>
                  <a:pt x="6258" y="19588"/>
                </a:cubicBezTo>
                <a:cubicBezTo>
                  <a:pt x="6258" y="19588"/>
                  <a:pt x="6258" y="19722"/>
                  <a:pt x="6258" y="19722"/>
                </a:cubicBezTo>
                <a:cubicBezTo>
                  <a:pt x="6258" y="20124"/>
                  <a:pt x="6662" y="20661"/>
                  <a:pt x="8479" y="20929"/>
                </a:cubicBezTo>
                <a:cubicBezTo>
                  <a:pt x="8680" y="21332"/>
                  <a:pt x="9488" y="21600"/>
                  <a:pt x="10699" y="21600"/>
                </a:cubicBezTo>
                <a:cubicBezTo>
                  <a:pt x="11910" y="21600"/>
                  <a:pt x="12718" y="21332"/>
                  <a:pt x="13121" y="20929"/>
                </a:cubicBezTo>
                <a:cubicBezTo>
                  <a:pt x="14736" y="20661"/>
                  <a:pt x="15140" y="20258"/>
                  <a:pt x="15140" y="19856"/>
                </a:cubicBezTo>
                <a:cubicBezTo>
                  <a:pt x="15544" y="19319"/>
                  <a:pt x="15544" y="19319"/>
                  <a:pt x="15544" y="19319"/>
                </a:cubicBezTo>
                <a:cubicBezTo>
                  <a:pt x="15746" y="19185"/>
                  <a:pt x="15746" y="19051"/>
                  <a:pt x="15544" y="18917"/>
                </a:cubicBezTo>
                <a:cubicBezTo>
                  <a:pt x="15342" y="18514"/>
                  <a:pt x="15342" y="18514"/>
                  <a:pt x="15342" y="18514"/>
                </a:cubicBezTo>
                <a:cubicBezTo>
                  <a:pt x="15544" y="17978"/>
                  <a:pt x="15544" y="17978"/>
                  <a:pt x="15544" y="17978"/>
                </a:cubicBezTo>
                <a:cubicBezTo>
                  <a:pt x="15746" y="17843"/>
                  <a:pt x="15746" y="17709"/>
                  <a:pt x="15544" y="17575"/>
                </a:cubicBezTo>
                <a:cubicBezTo>
                  <a:pt x="15342" y="17173"/>
                  <a:pt x="15342" y="17173"/>
                  <a:pt x="15342" y="17173"/>
                </a:cubicBezTo>
                <a:cubicBezTo>
                  <a:pt x="15544" y="16770"/>
                  <a:pt x="15544" y="16770"/>
                  <a:pt x="15544" y="16770"/>
                </a:cubicBezTo>
                <a:cubicBezTo>
                  <a:pt x="15746" y="16636"/>
                  <a:pt x="15746" y="16368"/>
                  <a:pt x="15544" y="16234"/>
                </a:cubicBezTo>
                <a:cubicBezTo>
                  <a:pt x="15140" y="15697"/>
                  <a:pt x="15140" y="15697"/>
                  <a:pt x="15140" y="15697"/>
                </a:cubicBezTo>
                <a:cubicBezTo>
                  <a:pt x="15140" y="15429"/>
                  <a:pt x="15140" y="15429"/>
                  <a:pt x="15140" y="15429"/>
                </a:cubicBezTo>
                <a:cubicBezTo>
                  <a:pt x="15140" y="15160"/>
                  <a:pt x="15140" y="15160"/>
                  <a:pt x="15140" y="15160"/>
                </a:cubicBezTo>
                <a:cubicBezTo>
                  <a:pt x="15140" y="14489"/>
                  <a:pt x="16351" y="13684"/>
                  <a:pt x="17563" y="12880"/>
                </a:cubicBezTo>
                <a:cubicBezTo>
                  <a:pt x="19379" y="11538"/>
                  <a:pt x="21600" y="9794"/>
                  <a:pt x="21600" y="7245"/>
                </a:cubicBezTo>
                <a:cubicBezTo>
                  <a:pt x="21600" y="3220"/>
                  <a:pt x="16755" y="0"/>
                  <a:pt x="10699" y="0"/>
                </a:cubicBezTo>
                <a:cubicBezTo>
                  <a:pt x="4845" y="0"/>
                  <a:pt x="0" y="3220"/>
                  <a:pt x="0" y="7245"/>
                </a:cubicBezTo>
                <a:cubicBezTo>
                  <a:pt x="0" y="9794"/>
                  <a:pt x="2221" y="11538"/>
                  <a:pt x="4037" y="12880"/>
                </a:cubicBezTo>
                <a:cubicBezTo>
                  <a:pt x="5249" y="13684"/>
                  <a:pt x="6258" y="14489"/>
                  <a:pt x="6258" y="15160"/>
                </a:cubicBezTo>
                <a:close/>
                <a:moveTo>
                  <a:pt x="13727" y="17441"/>
                </a:moveTo>
                <a:cubicBezTo>
                  <a:pt x="13929" y="17843"/>
                  <a:pt x="13929" y="17843"/>
                  <a:pt x="13929" y="17843"/>
                </a:cubicBezTo>
                <a:cubicBezTo>
                  <a:pt x="13727" y="18246"/>
                  <a:pt x="13727" y="18246"/>
                  <a:pt x="13727" y="18246"/>
                </a:cubicBezTo>
                <a:cubicBezTo>
                  <a:pt x="13525" y="18380"/>
                  <a:pt x="13525" y="18514"/>
                  <a:pt x="13727" y="18648"/>
                </a:cubicBezTo>
                <a:cubicBezTo>
                  <a:pt x="13929" y="19051"/>
                  <a:pt x="13929" y="19051"/>
                  <a:pt x="13929" y="19051"/>
                </a:cubicBezTo>
                <a:cubicBezTo>
                  <a:pt x="13727" y="19588"/>
                  <a:pt x="13727" y="19588"/>
                  <a:pt x="13727" y="19588"/>
                </a:cubicBezTo>
                <a:cubicBezTo>
                  <a:pt x="13727" y="19588"/>
                  <a:pt x="13727" y="19588"/>
                  <a:pt x="13727" y="19588"/>
                </a:cubicBezTo>
                <a:cubicBezTo>
                  <a:pt x="13525" y="19722"/>
                  <a:pt x="13121" y="19856"/>
                  <a:pt x="12314" y="19990"/>
                </a:cubicBezTo>
                <a:cubicBezTo>
                  <a:pt x="12112" y="19990"/>
                  <a:pt x="11910" y="20124"/>
                  <a:pt x="11708" y="20258"/>
                </a:cubicBezTo>
                <a:cubicBezTo>
                  <a:pt x="11708" y="20258"/>
                  <a:pt x="11708" y="20393"/>
                  <a:pt x="11708" y="20393"/>
                </a:cubicBezTo>
                <a:cubicBezTo>
                  <a:pt x="11507" y="20393"/>
                  <a:pt x="11103" y="20527"/>
                  <a:pt x="10699" y="20527"/>
                </a:cubicBezTo>
                <a:cubicBezTo>
                  <a:pt x="10295" y="20527"/>
                  <a:pt x="10093" y="20393"/>
                  <a:pt x="9892" y="20393"/>
                </a:cubicBezTo>
                <a:cubicBezTo>
                  <a:pt x="9892" y="20393"/>
                  <a:pt x="9892" y="20258"/>
                  <a:pt x="9892" y="20258"/>
                </a:cubicBezTo>
                <a:cubicBezTo>
                  <a:pt x="9690" y="20124"/>
                  <a:pt x="9488" y="19990"/>
                  <a:pt x="9286" y="19990"/>
                </a:cubicBezTo>
                <a:cubicBezTo>
                  <a:pt x="8680" y="19856"/>
                  <a:pt x="8277" y="19722"/>
                  <a:pt x="8075" y="19722"/>
                </a:cubicBezTo>
                <a:cubicBezTo>
                  <a:pt x="8277" y="19319"/>
                  <a:pt x="8277" y="19319"/>
                  <a:pt x="8277" y="19319"/>
                </a:cubicBezTo>
                <a:cubicBezTo>
                  <a:pt x="8277" y="19185"/>
                  <a:pt x="8277" y="19051"/>
                  <a:pt x="8277" y="18917"/>
                </a:cubicBezTo>
                <a:cubicBezTo>
                  <a:pt x="7873" y="18514"/>
                  <a:pt x="7873" y="18514"/>
                  <a:pt x="7873" y="18514"/>
                </a:cubicBezTo>
                <a:cubicBezTo>
                  <a:pt x="8277" y="17978"/>
                  <a:pt x="8277" y="17978"/>
                  <a:pt x="8277" y="17978"/>
                </a:cubicBezTo>
                <a:cubicBezTo>
                  <a:pt x="8277" y="17843"/>
                  <a:pt x="8277" y="17709"/>
                  <a:pt x="8277" y="17575"/>
                </a:cubicBezTo>
                <a:cubicBezTo>
                  <a:pt x="7873" y="17173"/>
                  <a:pt x="7873" y="17173"/>
                  <a:pt x="7873" y="17173"/>
                </a:cubicBezTo>
                <a:cubicBezTo>
                  <a:pt x="8277" y="16770"/>
                  <a:pt x="8277" y="16770"/>
                  <a:pt x="8277" y="16770"/>
                </a:cubicBezTo>
                <a:cubicBezTo>
                  <a:pt x="8277" y="16636"/>
                  <a:pt x="8277" y="16368"/>
                  <a:pt x="8277" y="16234"/>
                </a:cubicBezTo>
                <a:cubicBezTo>
                  <a:pt x="8075" y="15965"/>
                  <a:pt x="8075" y="15965"/>
                  <a:pt x="8075" y="15965"/>
                </a:cubicBezTo>
                <a:cubicBezTo>
                  <a:pt x="9286" y="15965"/>
                  <a:pt x="9286" y="15965"/>
                  <a:pt x="9286" y="15965"/>
                </a:cubicBezTo>
                <a:cubicBezTo>
                  <a:pt x="12112" y="15965"/>
                  <a:pt x="12112" y="15965"/>
                  <a:pt x="12112" y="15965"/>
                </a:cubicBezTo>
                <a:cubicBezTo>
                  <a:pt x="13727" y="15965"/>
                  <a:pt x="13727" y="15965"/>
                  <a:pt x="13727" y="15965"/>
                </a:cubicBezTo>
                <a:cubicBezTo>
                  <a:pt x="13727" y="15965"/>
                  <a:pt x="13727" y="15965"/>
                  <a:pt x="13727" y="16099"/>
                </a:cubicBezTo>
                <a:cubicBezTo>
                  <a:pt x="13929" y="16502"/>
                  <a:pt x="13929" y="16502"/>
                  <a:pt x="13929" y="16502"/>
                </a:cubicBezTo>
                <a:cubicBezTo>
                  <a:pt x="13727" y="16904"/>
                  <a:pt x="13727" y="16904"/>
                  <a:pt x="13727" y="16904"/>
                </a:cubicBezTo>
                <a:cubicBezTo>
                  <a:pt x="13525" y="17039"/>
                  <a:pt x="13525" y="17173"/>
                  <a:pt x="13727" y="17441"/>
                </a:cubicBezTo>
                <a:close/>
                <a:moveTo>
                  <a:pt x="11507" y="10196"/>
                </a:moveTo>
                <a:cubicBezTo>
                  <a:pt x="10093" y="10196"/>
                  <a:pt x="10093" y="10196"/>
                  <a:pt x="10093" y="10196"/>
                </a:cubicBezTo>
                <a:cubicBezTo>
                  <a:pt x="7873" y="6306"/>
                  <a:pt x="7873" y="6306"/>
                  <a:pt x="7873" y="6306"/>
                </a:cubicBezTo>
                <a:cubicBezTo>
                  <a:pt x="8277" y="6306"/>
                  <a:pt x="8479" y="6171"/>
                  <a:pt x="8882" y="6037"/>
                </a:cubicBezTo>
                <a:cubicBezTo>
                  <a:pt x="9488" y="6306"/>
                  <a:pt x="10093" y="6440"/>
                  <a:pt x="10699" y="6440"/>
                </a:cubicBezTo>
                <a:cubicBezTo>
                  <a:pt x="11305" y="6440"/>
                  <a:pt x="12112" y="6306"/>
                  <a:pt x="12718" y="6037"/>
                </a:cubicBezTo>
                <a:cubicBezTo>
                  <a:pt x="12920" y="6171"/>
                  <a:pt x="13323" y="6306"/>
                  <a:pt x="13525" y="6306"/>
                </a:cubicBezTo>
                <a:lnTo>
                  <a:pt x="11507" y="10196"/>
                </a:lnTo>
                <a:close/>
                <a:moveTo>
                  <a:pt x="11305" y="11270"/>
                </a:moveTo>
                <a:cubicBezTo>
                  <a:pt x="11305" y="14892"/>
                  <a:pt x="11305" y="14892"/>
                  <a:pt x="11305" y="14892"/>
                </a:cubicBezTo>
                <a:cubicBezTo>
                  <a:pt x="10093" y="14892"/>
                  <a:pt x="10093" y="14892"/>
                  <a:pt x="10093" y="14892"/>
                </a:cubicBezTo>
                <a:cubicBezTo>
                  <a:pt x="10093" y="11270"/>
                  <a:pt x="10093" y="11270"/>
                  <a:pt x="10093" y="11270"/>
                </a:cubicBezTo>
                <a:lnTo>
                  <a:pt x="11305" y="11270"/>
                </a:lnTo>
                <a:close/>
                <a:moveTo>
                  <a:pt x="10699" y="1073"/>
                </a:moveTo>
                <a:cubicBezTo>
                  <a:pt x="15746" y="1073"/>
                  <a:pt x="19985" y="3891"/>
                  <a:pt x="19985" y="7245"/>
                </a:cubicBezTo>
                <a:cubicBezTo>
                  <a:pt x="19985" y="9391"/>
                  <a:pt x="17966" y="10867"/>
                  <a:pt x="16351" y="12075"/>
                </a:cubicBezTo>
                <a:cubicBezTo>
                  <a:pt x="15140" y="13014"/>
                  <a:pt x="13929" y="13819"/>
                  <a:pt x="13727" y="14892"/>
                </a:cubicBezTo>
                <a:cubicBezTo>
                  <a:pt x="12920" y="14892"/>
                  <a:pt x="12920" y="14892"/>
                  <a:pt x="12920" y="14892"/>
                </a:cubicBezTo>
                <a:cubicBezTo>
                  <a:pt x="12920" y="10733"/>
                  <a:pt x="12920" y="10733"/>
                  <a:pt x="12920" y="10733"/>
                </a:cubicBezTo>
                <a:cubicBezTo>
                  <a:pt x="12920" y="10599"/>
                  <a:pt x="12920" y="10599"/>
                  <a:pt x="12920" y="10465"/>
                </a:cubicBezTo>
                <a:cubicBezTo>
                  <a:pt x="15140" y="6708"/>
                  <a:pt x="15140" y="6708"/>
                  <a:pt x="15140" y="6708"/>
                </a:cubicBezTo>
                <a:cubicBezTo>
                  <a:pt x="15342" y="6708"/>
                  <a:pt x="15544" y="6708"/>
                  <a:pt x="15746" y="6708"/>
                </a:cubicBezTo>
                <a:cubicBezTo>
                  <a:pt x="15746" y="6708"/>
                  <a:pt x="15746" y="6708"/>
                  <a:pt x="15746" y="6708"/>
                </a:cubicBezTo>
                <a:cubicBezTo>
                  <a:pt x="16150" y="6708"/>
                  <a:pt x="16553" y="6574"/>
                  <a:pt x="16553" y="6171"/>
                </a:cubicBezTo>
                <a:cubicBezTo>
                  <a:pt x="16553" y="5903"/>
                  <a:pt x="16351" y="5635"/>
                  <a:pt x="15746" y="5635"/>
                </a:cubicBezTo>
                <a:cubicBezTo>
                  <a:pt x="15746" y="5635"/>
                  <a:pt x="15746" y="5635"/>
                  <a:pt x="15746" y="5635"/>
                </a:cubicBezTo>
                <a:cubicBezTo>
                  <a:pt x="16150" y="4964"/>
                  <a:pt x="16150" y="4964"/>
                  <a:pt x="16150" y="4964"/>
                </a:cubicBezTo>
                <a:cubicBezTo>
                  <a:pt x="16150" y="4696"/>
                  <a:pt x="15948" y="4427"/>
                  <a:pt x="15544" y="4293"/>
                </a:cubicBezTo>
                <a:cubicBezTo>
                  <a:pt x="15140" y="4159"/>
                  <a:pt x="14736" y="4293"/>
                  <a:pt x="14535" y="4561"/>
                </a:cubicBezTo>
                <a:cubicBezTo>
                  <a:pt x="14131" y="5366"/>
                  <a:pt x="14131" y="5366"/>
                  <a:pt x="14131" y="5366"/>
                </a:cubicBezTo>
                <a:cubicBezTo>
                  <a:pt x="13727" y="5232"/>
                  <a:pt x="13323" y="5098"/>
                  <a:pt x="13323" y="4964"/>
                </a:cubicBezTo>
                <a:cubicBezTo>
                  <a:pt x="13121" y="4830"/>
                  <a:pt x="12920" y="4696"/>
                  <a:pt x="12516" y="4696"/>
                </a:cubicBezTo>
                <a:cubicBezTo>
                  <a:pt x="12112" y="4696"/>
                  <a:pt x="11910" y="4830"/>
                  <a:pt x="11910" y="5098"/>
                </a:cubicBezTo>
                <a:cubicBezTo>
                  <a:pt x="11708" y="5232"/>
                  <a:pt x="11103" y="5366"/>
                  <a:pt x="10699" y="5366"/>
                </a:cubicBezTo>
                <a:cubicBezTo>
                  <a:pt x="10497" y="5366"/>
                  <a:pt x="9892" y="5232"/>
                  <a:pt x="9690" y="5098"/>
                </a:cubicBezTo>
                <a:cubicBezTo>
                  <a:pt x="9488" y="4830"/>
                  <a:pt x="9286" y="4696"/>
                  <a:pt x="9084" y="4696"/>
                </a:cubicBezTo>
                <a:cubicBezTo>
                  <a:pt x="8680" y="4696"/>
                  <a:pt x="8277" y="4830"/>
                  <a:pt x="8277" y="4964"/>
                </a:cubicBezTo>
                <a:cubicBezTo>
                  <a:pt x="8075" y="5098"/>
                  <a:pt x="7873" y="5232"/>
                  <a:pt x="7267" y="5366"/>
                </a:cubicBezTo>
                <a:cubicBezTo>
                  <a:pt x="6864" y="4561"/>
                  <a:pt x="6864" y="4561"/>
                  <a:pt x="6864" y="4561"/>
                </a:cubicBezTo>
                <a:cubicBezTo>
                  <a:pt x="6864" y="4293"/>
                  <a:pt x="6258" y="4159"/>
                  <a:pt x="5854" y="4293"/>
                </a:cubicBezTo>
                <a:cubicBezTo>
                  <a:pt x="5450" y="4427"/>
                  <a:pt x="5249" y="4696"/>
                  <a:pt x="5450" y="4964"/>
                </a:cubicBezTo>
                <a:cubicBezTo>
                  <a:pt x="5854" y="5635"/>
                  <a:pt x="5854" y="5635"/>
                  <a:pt x="5854" y="5635"/>
                </a:cubicBezTo>
                <a:cubicBezTo>
                  <a:pt x="5854" y="5635"/>
                  <a:pt x="5652" y="5635"/>
                  <a:pt x="5652" y="5635"/>
                </a:cubicBezTo>
                <a:cubicBezTo>
                  <a:pt x="5249" y="5635"/>
                  <a:pt x="4845" y="5903"/>
                  <a:pt x="4845" y="6171"/>
                </a:cubicBezTo>
                <a:cubicBezTo>
                  <a:pt x="4845" y="6574"/>
                  <a:pt x="5249" y="6708"/>
                  <a:pt x="5652" y="6708"/>
                </a:cubicBezTo>
                <a:cubicBezTo>
                  <a:pt x="5854" y="6708"/>
                  <a:pt x="6258" y="6708"/>
                  <a:pt x="6460" y="6708"/>
                </a:cubicBezTo>
                <a:cubicBezTo>
                  <a:pt x="8479" y="10465"/>
                  <a:pt x="8479" y="10465"/>
                  <a:pt x="8479" y="10465"/>
                </a:cubicBezTo>
                <a:cubicBezTo>
                  <a:pt x="8479" y="10599"/>
                  <a:pt x="8479" y="10599"/>
                  <a:pt x="8479" y="10733"/>
                </a:cubicBezTo>
                <a:cubicBezTo>
                  <a:pt x="8479" y="14892"/>
                  <a:pt x="8479" y="14892"/>
                  <a:pt x="8479" y="14892"/>
                </a:cubicBezTo>
                <a:cubicBezTo>
                  <a:pt x="7873" y="14892"/>
                  <a:pt x="7873" y="14892"/>
                  <a:pt x="7873" y="14892"/>
                </a:cubicBezTo>
                <a:cubicBezTo>
                  <a:pt x="7671" y="13819"/>
                  <a:pt x="6460" y="13014"/>
                  <a:pt x="5249" y="12075"/>
                </a:cubicBezTo>
                <a:cubicBezTo>
                  <a:pt x="3432" y="10867"/>
                  <a:pt x="1615" y="9391"/>
                  <a:pt x="1615" y="7245"/>
                </a:cubicBezTo>
                <a:cubicBezTo>
                  <a:pt x="1615" y="3891"/>
                  <a:pt x="5652" y="1073"/>
                  <a:pt x="10699" y="1073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91439" tIns="91439" rIns="91439" bIns="91439" numCol="1" anchor="t">
            <a:noAutofit/>
          </a:bodyPr>
          <a:lstStyle/>
          <a:p>
            <a:endParaRPr>
              <a:cs typeface="+mn-ea"/>
              <a:sym typeface="+mn-lt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1355090" y="3881755"/>
            <a:ext cx="1981200" cy="711835"/>
            <a:chOff x="2408" y="3190"/>
            <a:chExt cx="3120" cy="1121"/>
          </a:xfrm>
        </p:grpSpPr>
        <p:sp>
          <p:nvSpPr>
            <p:cNvPr id="67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en-US" altLang="zh-CN" sz="1600" b="1" kern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kern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8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</a:b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822065" y="3882390"/>
            <a:ext cx="1981200" cy="711835"/>
            <a:chOff x="2408" y="3190"/>
            <a:chExt cx="3120" cy="1121"/>
          </a:xfrm>
        </p:grpSpPr>
        <p:sp>
          <p:nvSpPr>
            <p:cNvPr id="70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en-US" altLang="zh-CN" sz="1600" b="1" kern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kern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</a:b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6552565" y="3881755"/>
            <a:ext cx="2026285" cy="906145"/>
            <a:chOff x="2408" y="3190"/>
            <a:chExt cx="3191" cy="1427"/>
          </a:xfrm>
        </p:grpSpPr>
        <p:sp>
          <p:nvSpPr>
            <p:cNvPr id="73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en-US" altLang="zh-CN" sz="1600" b="1" kern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kern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4" name="TextBox 46"/>
            <p:cNvSpPr txBox="1"/>
            <p:nvPr/>
          </p:nvSpPr>
          <p:spPr>
            <a:xfrm>
              <a:off x="2622" y="3954"/>
              <a:ext cx="2977" cy="663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</a:b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9092565" y="3881755"/>
            <a:ext cx="1981200" cy="711835"/>
            <a:chOff x="2408" y="3190"/>
            <a:chExt cx="3120" cy="1121"/>
          </a:xfrm>
        </p:grpSpPr>
        <p:sp>
          <p:nvSpPr>
            <p:cNvPr id="76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en-US" altLang="zh-CN" sz="1600" b="1" kern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kern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7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</a:b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7" grpId="0" animBg="1"/>
      <p:bldP spid="20" grpId="0" animBg="1"/>
      <p:bldP spid="21" grpId="0" animBg="1"/>
      <p:bldP spid="23" grpId="0" animBg="1"/>
      <p:bldP spid="24" grpId="0" animBg="1"/>
      <p:bldP spid="27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-217805" y="-517525"/>
            <a:ext cx="1673225" cy="1673225"/>
          </a:xfrm>
          <a:prstGeom prst="ellipse">
            <a:avLst/>
          </a:prstGeom>
          <a:gradFill>
            <a:gsLst>
              <a:gs pos="0">
                <a:srgbClr val="7578B7">
                  <a:alpha val="8000"/>
                </a:srgbClr>
              </a:gs>
              <a:gs pos="100000">
                <a:srgbClr val="6366AD">
                  <a:alpha val="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91210" y="375920"/>
            <a:ext cx="505460" cy="505460"/>
          </a:xfrm>
          <a:prstGeom prst="ellipse">
            <a:avLst/>
          </a:prstGeom>
          <a:gradFill>
            <a:gsLst>
              <a:gs pos="0">
                <a:srgbClr val="7578B7">
                  <a:alpha val="8000"/>
                </a:srgbClr>
              </a:gs>
              <a:gs pos="100000">
                <a:srgbClr val="6366AD"/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96670" y="513080"/>
            <a:ext cx="2515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79440" y="6082665"/>
            <a:ext cx="1353185" cy="4673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dist"/>
            <a:r>
              <a:rPr lang="en-US" altLang="zh-CN">
                <a:solidFill>
                  <a:srgbClr val="6572A1">
                    <a:alpha val="54000"/>
                  </a:srgbClr>
                </a:solidFill>
                <a:cs typeface="+mn-ea"/>
                <a:sym typeface="+mn-lt"/>
              </a:rPr>
              <a:t>Part . 01</a:t>
            </a:r>
            <a:endParaRPr lang="en-US" altLang="zh-CN" dirty="0">
              <a:solidFill>
                <a:srgbClr val="6572A1">
                  <a:alpha val="54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2" name="1"/>
          <p:cNvGrpSpPr/>
          <p:nvPr/>
        </p:nvGrpSpPr>
        <p:grpSpPr>
          <a:xfrm>
            <a:off x="4275471" y="1619962"/>
            <a:ext cx="7407601" cy="4165559"/>
            <a:chOff x="4421229" y="1370024"/>
            <a:chExt cx="7189745" cy="4043051"/>
          </a:xfrm>
        </p:grpSpPr>
        <p:sp>
          <p:nvSpPr>
            <p:cNvPr id="3" name="Freeform 26"/>
            <p:cNvSpPr/>
            <p:nvPr/>
          </p:nvSpPr>
          <p:spPr bwMode="auto">
            <a:xfrm>
              <a:off x="6000750" y="1388619"/>
              <a:ext cx="3444389" cy="886548"/>
            </a:xfrm>
            <a:custGeom>
              <a:avLst/>
              <a:gdLst>
                <a:gd name="T0" fmla="*/ 3799 w 3804"/>
                <a:gd name="T1" fmla="*/ 0 h 1355"/>
                <a:gd name="T2" fmla="*/ 372 w 3804"/>
                <a:gd name="T3" fmla="*/ 0 h 1355"/>
                <a:gd name="T4" fmla="*/ 0 w 3804"/>
                <a:gd name="T5" fmla="*/ 679 h 1355"/>
                <a:gd name="T6" fmla="*/ 372 w 3804"/>
                <a:gd name="T7" fmla="*/ 1355 h 1355"/>
                <a:gd name="T8" fmla="*/ 3804 w 3804"/>
                <a:gd name="T9" fmla="*/ 1355 h 1355"/>
                <a:gd name="T10" fmla="*/ 3799 w 3804"/>
                <a:gd name="T11" fmla="*/ 0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4" h="1355">
                  <a:moveTo>
                    <a:pt x="3799" y="0"/>
                  </a:moveTo>
                  <a:lnTo>
                    <a:pt x="372" y="0"/>
                  </a:lnTo>
                  <a:lnTo>
                    <a:pt x="0" y="679"/>
                  </a:lnTo>
                  <a:lnTo>
                    <a:pt x="372" y="1355"/>
                  </a:lnTo>
                  <a:lnTo>
                    <a:pt x="3804" y="1355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38100" dist="38100" dir="2700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6" name="Freeform 26"/>
            <p:cNvSpPr/>
            <p:nvPr/>
          </p:nvSpPr>
          <p:spPr bwMode="auto">
            <a:xfrm flipH="1">
              <a:off x="6776634" y="4091317"/>
              <a:ext cx="3644084" cy="886548"/>
            </a:xfrm>
            <a:custGeom>
              <a:avLst/>
              <a:gdLst>
                <a:gd name="T0" fmla="*/ 3799 w 3804"/>
                <a:gd name="T1" fmla="*/ 0 h 1355"/>
                <a:gd name="T2" fmla="*/ 372 w 3804"/>
                <a:gd name="T3" fmla="*/ 0 h 1355"/>
                <a:gd name="T4" fmla="*/ 0 w 3804"/>
                <a:gd name="T5" fmla="*/ 679 h 1355"/>
                <a:gd name="T6" fmla="*/ 372 w 3804"/>
                <a:gd name="T7" fmla="*/ 1355 h 1355"/>
                <a:gd name="T8" fmla="*/ 3804 w 3804"/>
                <a:gd name="T9" fmla="*/ 1355 h 1355"/>
                <a:gd name="T10" fmla="*/ 3799 w 3804"/>
                <a:gd name="T11" fmla="*/ 0 h 1355"/>
                <a:gd name="connsiteX0" fmla="*/ 9987 w 11333"/>
                <a:gd name="connsiteY0" fmla="*/ 0 h 10000"/>
                <a:gd name="connsiteX1" fmla="*/ 978 w 11333"/>
                <a:gd name="connsiteY1" fmla="*/ 0 h 10000"/>
                <a:gd name="connsiteX2" fmla="*/ 0 w 11333"/>
                <a:gd name="connsiteY2" fmla="*/ 5011 h 10000"/>
                <a:gd name="connsiteX3" fmla="*/ 978 w 11333"/>
                <a:gd name="connsiteY3" fmla="*/ 10000 h 10000"/>
                <a:gd name="connsiteX4" fmla="*/ 11333 w 11333"/>
                <a:gd name="connsiteY4" fmla="*/ 9893 h 10000"/>
                <a:gd name="connsiteX5" fmla="*/ 9987 w 11333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3" h="10000">
                  <a:moveTo>
                    <a:pt x="9987" y="0"/>
                  </a:moveTo>
                  <a:lnTo>
                    <a:pt x="978" y="0"/>
                  </a:lnTo>
                  <a:lnTo>
                    <a:pt x="0" y="5011"/>
                  </a:lnTo>
                  <a:lnTo>
                    <a:pt x="978" y="10000"/>
                  </a:lnTo>
                  <a:lnTo>
                    <a:pt x="11333" y="9893"/>
                  </a:lnTo>
                  <a:lnTo>
                    <a:pt x="998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38100" dist="38100" dir="2700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7" name="Freeform 26"/>
            <p:cNvSpPr/>
            <p:nvPr/>
          </p:nvSpPr>
          <p:spPr bwMode="auto">
            <a:xfrm flipH="1">
              <a:off x="8395511" y="2677906"/>
              <a:ext cx="3215463" cy="886548"/>
            </a:xfrm>
            <a:custGeom>
              <a:avLst/>
              <a:gdLst>
                <a:gd name="T0" fmla="*/ 3799 w 3804"/>
                <a:gd name="T1" fmla="*/ 0 h 1355"/>
                <a:gd name="T2" fmla="*/ 372 w 3804"/>
                <a:gd name="T3" fmla="*/ 0 h 1355"/>
                <a:gd name="T4" fmla="*/ 0 w 3804"/>
                <a:gd name="T5" fmla="*/ 679 h 1355"/>
                <a:gd name="T6" fmla="*/ 372 w 3804"/>
                <a:gd name="T7" fmla="*/ 1355 h 1355"/>
                <a:gd name="T8" fmla="*/ 3804 w 3804"/>
                <a:gd name="T9" fmla="*/ 1355 h 1355"/>
                <a:gd name="T10" fmla="*/ 3799 w 3804"/>
                <a:gd name="T11" fmla="*/ 0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4" h="1355">
                  <a:moveTo>
                    <a:pt x="3799" y="0"/>
                  </a:moveTo>
                  <a:lnTo>
                    <a:pt x="372" y="0"/>
                  </a:lnTo>
                  <a:lnTo>
                    <a:pt x="0" y="679"/>
                  </a:lnTo>
                  <a:lnTo>
                    <a:pt x="372" y="1355"/>
                  </a:lnTo>
                  <a:lnTo>
                    <a:pt x="3804" y="1355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38100" dist="38100" dir="2700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8" name="Freeform 26"/>
            <p:cNvSpPr/>
            <p:nvPr/>
          </p:nvSpPr>
          <p:spPr bwMode="auto">
            <a:xfrm>
              <a:off x="4421229" y="2998950"/>
              <a:ext cx="3444389" cy="886548"/>
            </a:xfrm>
            <a:custGeom>
              <a:avLst/>
              <a:gdLst>
                <a:gd name="T0" fmla="*/ 3799 w 3804"/>
                <a:gd name="T1" fmla="*/ 0 h 1355"/>
                <a:gd name="T2" fmla="*/ 372 w 3804"/>
                <a:gd name="T3" fmla="*/ 0 h 1355"/>
                <a:gd name="T4" fmla="*/ 0 w 3804"/>
                <a:gd name="T5" fmla="*/ 679 h 1355"/>
                <a:gd name="T6" fmla="*/ 372 w 3804"/>
                <a:gd name="T7" fmla="*/ 1355 h 1355"/>
                <a:gd name="T8" fmla="*/ 3804 w 3804"/>
                <a:gd name="T9" fmla="*/ 1355 h 1355"/>
                <a:gd name="T10" fmla="*/ 3799 w 3804"/>
                <a:gd name="T11" fmla="*/ 0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4" h="1355">
                  <a:moveTo>
                    <a:pt x="3799" y="0"/>
                  </a:moveTo>
                  <a:lnTo>
                    <a:pt x="372" y="0"/>
                  </a:lnTo>
                  <a:lnTo>
                    <a:pt x="0" y="679"/>
                  </a:lnTo>
                  <a:lnTo>
                    <a:pt x="372" y="1355"/>
                  </a:lnTo>
                  <a:lnTo>
                    <a:pt x="3804" y="1355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38100" dist="38100" dir="2700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9685309" y="4300363"/>
              <a:ext cx="478181" cy="479814"/>
            </a:xfrm>
            <a:custGeom>
              <a:avLst/>
              <a:gdLst>
                <a:gd name="T0" fmla="*/ 0 w 124"/>
                <a:gd name="T1" fmla="*/ 62 h 124"/>
                <a:gd name="T2" fmla="*/ 124 w 124"/>
                <a:gd name="T3" fmla="*/ 62 h 124"/>
                <a:gd name="T4" fmla="*/ 116 w 124"/>
                <a:gd name="T5" fmla="*/ 60 h 124"/>
                <a:gd name="T6" fmla="*/ 87 w 124"/>
                <a:gd name="T7" fmla="*/ 35 h 124"/>
                <a:gd name="T8" fmla="*/ 116 w 124"/>
                <a:gd name="T9" fmla="*/ 60 h 124"/>
                <a:gd name="T10" fmla="*/ 43 w 124"/>
                <a:gd name="T11" fmla="*/ 95 h 124"/>
                <a:gd name="T12" fmla="*/ 60 w 124"/>
                <a:gd name="T13" fmla="*/ 116 h 124"/>
                <a:gd name="T14" fmla="*/ 64 w 124"/>
                <a:gd name="T15" fmla="*/ 8 h 124"/>
                <a:gd name="T16" fmla="*/ 64 w 124"/>
                <a:gd name="T17" fmla="*/ 36 h 124"/>
                <a:gd name="T18" fmla="*/ 64 w 124"/>
                <a:gd name="T19" fmla="*/ 8 h 124"/>
                <a:gd name="T20" fmla="*/ 100 w 124"/>
                <a:gd name="T21" fmla="*/ 23 h 124"/>
                <a:gd name="T22" fmla="*/ 71 w 124"/>
                <a:gd name="T23" fmla="*/ 9 h 124"/>
                <a:gd name="T24" fmla="*/ 60 w 124"/>
                <a:gd name="T25" fmla="*/ 36 h 124"/>
                <a:gd name="T26" fmla="*/ 60 w 124"/>
                <a:gd name="T27" fmla="*/ 8 h 124"/>
                <a:gd name="T28" fmla="*/ 38 w 124"/>
                <a:gd name="T29" fmla="*/ 31 h 124"/>
                <a:gd name="T30" fmla="*/ 53 w 124"/>
                <a:gd name="T31" fmla="*/ 9 h 124"/>
                <a:gd name="T32" fmla="*/ 40 w 124"/>
                <a:gd name="T33" fmla="*/ 36 h 124"/>
                <a:gd name="T34" fmla="*/ 60 w 124"/>
                <a:gd name="T35" fmla="*/ 60 h 124"/>
                <a:gd name="T36" fmla="*/ 40 w 124"/>
                <a:gd name="T37" fmla="*/ 36 h 124"/>
                <a:gd name="T38" fmla="*/ 60 w 124"/>
                <a:gd name="T39" fmla="*/ 88 h 124"/>
                <a:gd name="T40" fmla="*/ 36 w 124"/>
                <a:gd name="T41" fmla="*/ 64 h 124"/>
                <a:gd name="T42" fmla="*/ 53 w 124"/>
                <a:gd name="T43" fmla="*/ 115 h 124"/>
                <a:gd name="T44" fmla="*/ 40 w 124"/>
                <a:gd name="T45" fmla="*/ 96 h 124"/>
                <a:gd name="T46" fmla="*/ 64 w 124"/>
                <a:gd name="T47" fmla="*/ 116 h 124"/>
                <a:gd name="T48" fmla="*/ 81 w 124"/>
                <a:gd name="T49" fmla="*/ 95 h 124"/>
                <a:gd name="T50" fmla="*/ 64 w 124"/>
                <a:gd name="T51" fmla="*/ 116 h 124"/>
                <a:gd name="T52" fmla="*/ 97 w 124"/>
                <a:gd name="T53" fmla="*/ 103 h 124"/>
                <a:gd name="T54" fmla="*/ 84 w 124"/>
                <a:gd name="T55" fmla="*/ 96 h 124"/>
                <a:gd name="T56" fmla="*/ 64 w 124"/>
                <a:gd name="T57" fmla="*/ 88 h 124"/>
                <a:gd name="T58" fmla="*/ 88 w 124"/>
                <a:gd name="T59" fmla="*/ 64 h 124"/>
                <a:gd name="T60" fmla="*/ 64 w 124"/>
                <a:gd name="T61" fmla="*/ 60 h 124"/>
                <a:gd name="T62" fmla="*/ 84 w 124"/>
                <a:gd name="T63" fmla="*/ 36 h 124"/>
                <a:gd name="T64" fmla="*/ 64 w 124"/>
                <a:gd name="T65" fmla="*/ 60 h 124"/>
                <a:gd name="T66" fmla="*/ 37 w 124"/>
                <a:gd name="T67" fmla="*/ 35 h 124"/>
                <a:gd name="T68" fmla="*/ 8 w 124"/>
                <a:gd name="T69" fmla="*/ 60 h 124"/>
                <a:gd name="T70" fmla="*/ 8 w 124"/>
                <a:gd name="T71" fmla="*/ 64 h 124"/>
                <a:gd name="T72" fmla="*/ 38 w 124"/>
                <a:gd name="T73" fmla="*/ 93 h 124"/>
                <a:gd name="T74" fmla="*/ 8 w 124"/>
                <a:gd name="T75" fmla="*/ 64 h 124"/>
                <a:gd name="T76" fmla="*/ 86 w 124"/>
                <a:gd name="T77" fmla="*/ 93 h 124"/>
                <a:gd name="T78" fmla="*/ 116 w 124"/>
                <a:gd name="T79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8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8"/>
                    <a:pt x="96" y="0"/>
                    <a:pt x="62" y="0"/>
                  </a:cubicBezTo>
                  <a:close/>
                  <a:moveTo>
                    <a:pt x="116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51"/>
                    <a:pt x="90" y="43"/>
                    <a:pt x="87" y="35"/>
                  </a:cubicBezTo>
                  <a:cubicBezTo>
                    <a:pt x="93" y="33"/>
                    <a:pt x="98" y="30"/>
                    <a:pt x="102" y="26"/>
                  </a:cubicBezTo>
                  <a:cubicBezTo>
                    <a:pt x="110" y="35"/>
                    <a:pt x="115" y="47"/>
                    <a:pt x="116" y="60"/>
                  </a:cubicBezTo>
                  <a:close/>
                  <a:moveTo>
                    <a:pt x="60" y="116"/>
                  </a:moveTo>
                  <a:cubicBezTo>
                    <a:pt x="53" y="110"/>
                    <a:pt x="48" y="103"/>
                    <a:pt x="43" y="95"/>
                  </a:cubicBezTo>
                  <a:cubicBezTo>
                    <a:pt x="49" y="93"/>
                    <a:pt x="54" y="92"/>
                    <a:pt x="60" y="92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0" y="116"/>
                    <a:pt x="60" y="116"/>
                    <a:pt x="60" y="116"/>
                  </a:cubicBezTo>
                  <a:close/>
                  <a:moveTo>
                    <a:pt x="64" y="8"/>
                  </a:moveTo>
                  <a:cubicBezTo>
                    <a:pt x="72" y="14"/>
                    <a:pt x="78" y="23"/>
                    <a:pt x="82" y="33"/>
                  </a:cubicBezTo>
                  <a:cubicBezTo>
                    <a:pt x="76" y="35"/>
                    <a:pt x="70" y="36"/>
                    <a:pt x="64" y="3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lose/>
                  <a:moveTo>
                    <a:pt x="71" y="9"/>
                  </a:moveTo>
                  <a:cubicBezTo>
                    <a:pt x="82" y="11"/>
                    <a:pt x="92" y="16"/>
                    <a:pt x="100" y="23"/>
                  </a:cubicBezTo>
                  <a:cubicBezTo>
                    <a:pt x="95" y="26"/>
                    <a:pt x="91" y="29"/>
                    <a:pt x="86" y="31"/>
                  </a:cubicBezTo>
                  <a:cubicBezTo>
                    <a:pt x="82" y="23"/>
                    <a:pt x="77" y="15"/>
                    <a:pt x="71" y="9"/>
                  </a:cubicBezTo>
                  <a:close/>
                  <a:moveTo>
                    <a:pt x="60" y="8"/>
                  </a:moveTo>
                  <a:cubicBezTo>
                    <a:pt x="60" y="36"/>
                    <a:pt x="60" y="36"/>
                    <a:pt x="60" y="36"/>
                  </a:cubicBezTo>
                  <a:cubicBezTo>
                    <a:pt x="54" y="36"/>
                    <a:pt x="48" y="35"/>
                    <a:pt x="42" y="33"/>
                  </a:cubicBezTo>
                  <a:cubicBezTo>
                    <a:pt x="46" y="23"/>
                    <a:pt x="52" y="14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lose/>
                  <a:moveTo>
                    <a:pt x="38" y="31"/>
                  </a:moveTo>
                  <a:cubicBezTo>
                    <a:pt x="33" y="29"/>
                    <a:pt x="29" y="26"/>
                    <a:pt x="24" y="23"/>
                  </a:cubicBezTo>
                  <a:cubicBezTo>
                    <a:pt x="32" y="16"/>
                    <a:pt x="42" y="11"/>
                    <a:pt x="53" y="9"/>
                  </a:cubicBezTo>
                  <a:cubicBezTo>
                    <a:pt x="47" y="15"/>
                    <a:pt x="42" y="23"/>
                    <a:pt x="38" y="31"/>
                  </a:cubicBezTo>
                  <a:close/>
                  <a:moveTo>
                    <a:pt x="40" y="36"/>
                  </a:moveTo>
                  <a:cubicBezTo>
                    <a:pt x="47" y="38"/>
                    <a:pt x="53" y="40"/>
                    <a:pt x="60" y="4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52"/>
                    <a:pt x="38" y="44"/>
                    <a:pt x="40" y="36"/>
                  </a:cubicBezTo>
                  <a:close/>
                  <a:moveTo>
                    <a:pt x="60" y="64"/>
                  </a:moveTo>
                  <a:cubicBezTo>
                    <a:pt x="60" y="88"/>
                    <a:pt x="60" y="88"/>
                    <a:pt x="60" y="88"/>
                  </a:cubicBezTo>
                  <a:cubicBezTo>
                    <a:pt x="54" y="88"/>
                    <a:pt x="48" y="89"/>
                    <a:pt x="42" y="91"/>
                  </a:cubicBezTo>
                  <a:cubicBezTo>
                    <a:pt x="38" y="83"/>
                    <a:pt x="36" y="74"/>
                    <a:pt x="36" y="64"/>
                  </a:cubicBezTo>
                  <a:lnTo>
                    <a:pt x="60" y="64"/>
                  </a:lnTo>
                  <a:close/>
                  <a:moveTo>
                    <a:pt x="53" y="115"/>
                  </a:moveTo>
                  <a:cubicBezTo>
                    <a:pt x="43" y="114"/>
                    <a:pt x="34" y="109"/>
                    <a:pt x="27" y="103"/>
                  </a:cubicBezTo>
                  <a:cubicBezTo>
                    <a:pt x="31" y="100"/>
                    <a:pt x="35" y="98"/>
                    <a:pt x="40" y="96"/>
                  </a:cubicBezTo>
                  <a:cubicBezTo>
                    <a:pt x="43" y="103"/>
                    <a:pt x="48" y="110"/>
                    <a:pt x="53" y="115"/>
                  </a:cubicBezTo>
                  <a:close/>
                  <a:moveTo>
                    <a:pt x="64" y="116"/>
                  </a:moveTo>
                  <a:cubicBezTo>
                    <a:pt x="64" y="92"/>
                    <a:pt x="64" y="92"/>
                    <a:pt x="64" y="92"/>
                  </a:cubicBezTo>
                  <a:cubicBezTo>
                    <a:pt x="70" y="92"/>
                    <a:pt x="75" y="93"/>
                    <a:pt x="81" y="95"/>
                  </a:cubicBezTo>
                  <a:cubicBezTo>
                    <a:pt x="76" y="103"/>
                    <a:pt x="71" y="110"/>
                    <a:pt x="64" y="116"/>
                  </a:cubicBezTo>
                  <a:cubicBezTo>
                    <a:pt x="64" y="116"/>
                    <a:pt x="64" y="116"/>
                    <a:pt x="64" y="116"/>
                  </a:cubicBezTo>
                  <a:close/>
                  <a:moveTo>
                    <a:pt x="84" y="96"/>
                  </a:moveTo>
                  <a:cubicBezTo>
                    <a:pt x="89" y="98"/>
                    <a:pt x="93" y="100"/>
                    <a:pt x="97" y="103"/>
                  </a:cubicBezTo>
                  <a:cubicBezTo>
                    <a:pt x="90" y="109"/>
                    <a:pt x="81" y="114"/>
                    <a:pt x="71" y="115"/>
                  </a:cubicBezTo>
                  <a:cubicBezTo>
                    <a:pt x="76" y="110"/>
                    <a:pt x="81" y="103"/>
                    <a:pt x="84" y="96"/>
                  </a:cubicBezTo>
                  <a:close/>
                  <a:moveTo>
                    <a:pt x="82" y="91"/>
                  </a:moveTo>
                  <a:cubicBezTo>
                    <a:pt x="76" y="89"/>
                    <a:pt x="70" y="88"/>
                    <a:pt x="64" y="88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74"/>
                    <a:pt x="86" y="83"/>
                    <a:pt x="82" y="91"/>
                  </a:cubicBezTo>
                  <a:close/>
                  <a:moveTo>
                    <a:pt x="64" y="6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71" y="40"/>
                    <a:pt x="77" y="38"/>
                    <a:pt x="84" y="36"/>
                  </a:cubicBezTo>
                  <a:cubicBezTo>
                    <a:pt x="86" y="44"/>
                    <a:pt x="88" y="52"/>
                    <a:pt x="88" y="60"/>
                  </a:cubicBezTo>
                  <a:lnTo>
                    <a:pt x="64" y="60"/>
                  </a:lnTo>
                  <a:close/>
                  <a:moveTo>
                    <a:pt x="22" y="26"/>
                  </a:moveTo>
                  <a:cubicBezTo>
                    <a:pt x="26" y="30"/>
                    <a:pt x="31" y="33"/>
                    <a:pt x="37" y="35"/>
                  </a:cubicBezTo>
                  <a:cubicBezTo>
                    <a:pt x="34" y="43"/>
                    <a:pt x="32" y="51"/>
                    <a:pt x="32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47"/>
                    <a:pt x="14" y="35"/>
                    <a:pt x="22" y="26"/>
                  </a:cubicBezTo>
                  <a:close/>
                  <a:moveTo>
                    <a:pt x="8" y="64"/>
                  </a:moveTo>
                  <a:cubicBezTo>
                    <a:pt x="32" y="64"/>
                    <a:pt x="32" y="64"/>
                    <a:pt x="32" y="64"/>
                  </a:cubicBezTo>
                  <a:cubicBezTo>
                    <a:pt x="32" y="74"/>
                    <a:pt x="34" y="84"/>
                    <a:pt x="38" y="93"/>
                  </a:cubicBezTo>
                  <a:cubicBezTo>
                    <a:pt x="33" y="95"/>
                    <a:pt x="28" y="97"/>
                    <a:pt x="24" y="100"/>
                  </a:cubicBezTo>
                  <a:cubicBezTo>
                    <a:pt x="15" y="91"/>
                    <a:pt x="9" y="78"/>
                    <a:pt x="8" y="64"/>
                  </a:cubicBezTo>
                  <a:close/>
                  <a:moveTo>
                    <a:pt x="100" y="100"/>
                  </a:moveTo>
                  <a:cubicBezTo>
                    <a:pt x="96" y="97"/>
                    <a:pt x="91" y="95"/>
                    <a:pt x="86" y="93"/>
                  </a:cubicBezTo>
                  <a:cubicBezTo>
                    <a:pt x="90" y="84"/>
                    <a:pt x="92" y="74"/>
                    <a:pt x="92" y="6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78"/>
                    <a:pt x="109" y="91"/>
                    <a:pt x="100" y="10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grpSp>
          <p:nvGrpSpPr>
            <p:cNvPr id="12" name="Group 81"/>
            <p:cNvGrpSpPr/>
            <p:nvPr/>
          </p:nvGrpSpPr>
          <p:grpSpPr>
            <a:xfrm>
              <a:off x="4921070" y="3198252"/>
              <a:ext cx="399354" cy="427478"/>
              <a:chOff x="6138863" y="1941513"/>
              <a:chExt cx="450850" cy="482600"/>
            </a:xfrm>
            <a:solidFill>
              <a:schemeClr val="bg1">
                <a:lumMod val="65000"/>
              </a:schemeClr>
            </a:solidFill>
          </p:grpSpPr>
          <p:sp>
            <p:nvSpPr>
              <p:cNvPr id="45" name="Freeform 79"/>
              <p:cNvSpPr>
                <a:spLocks noEditPoints="1"/>
              </p:cNvSpPr>
              <p:nvPr/>
            </p:nvSpPr>
            <p:spPr bwMode="auto">
              <a:xfrm>
                <a:off x="6138863" y="1941513"/>
                <a:ext cx="450850" cy="482600"/>
              </a:xfrm>
              <a:custGeom>
                <a:avLst/>
                <a:gdLst>
                  <a:gd name="T0" fmla="*/ 104 w 120"/>
                  <a:gd name="T1" fmla="*/ 0 h 128"/>
                  <a:gd name="T2" fmla="*/ 16 w 120"/>
                  <a:gd name="T3" fmla="*/ 0 h 128"/>
                  <a:gd name="T4" fmla="*/ 0 w 120"/>
                  <a:gd name="T5" fmla="*/ 16 h 128"/>
                  <a:gd name="T6" fmla="*/ 0 w 120"/>
                  <a:gd name="T7" fmla="*/ 112 h 128"/>
                  <a:gd name="T8" fmla="*/ 16 w 120"/>
                  <a:gd name="T9" fmla="*/ 128 h 128"/>
                  <a:gd name="T10" fmla="*/ 104 w 120"/>
                  <a:gd name="T11" fmla="*/ 128 h 128"/>
                  <a:gd name="T12" fmla="*/ 120 w 120"/>
                  <a:gd name="T13" fmla="*/ 112 h 128"/>
                  <a:gd name="T14" fmla="*/ 120 w 120"/>
                  <a:gd name="T15" fmla="*/ 16 h 128"/>
                  <a:gd name="T16" fmla="*/ 104 w 120"/>
                  <a:gd name="T17" fmla="*/ 0 h 128"/>
                  <a:gd name="T18" fmla="*/ 112 w 120"/>
                  <a:gd name="T19" fmla="*/ 112 h 128"/>
                  <a:gd name="T20" fmla="*/ 104 w 120"/>
                  <a:gd name="T21" fmla="*/ 120 h 128"/>
                  <a:gd name="T22" fmla="*/ 16 w 120"/>
                  <a:gd name="T23" fmla="*/ 120 h 128"/>
                  <a:gd name="T24" fmla="*/ 8 w 120"/>
                  <a:gd name="T25" fmla="*/ 112 h 128"/>
                  <a:gd name="T26" fmla="*/ 8 w 120"/>
                  <a:gd name="T27" fmla="*/ 16 h 128"/>
                  <a:gd name="T28" fmla="*/ 16 w 120"/>
                  <a:gd name="T29" fmla="*/ 8 h 128"/>
                  <a:gd name="T30" fmla="*/ 104 w 120"/>
                  <a:gd name="T31" fmla="*/ 8 h 128"/>
                  <a:gd name="T32" fmla="*/ 112 w 120"/>
                  <a:gd name="T33" fmla="*/ 16 h 128"/>
                  <a:gd name="T34" fmla="*/ 112 w 120"/>
                  <a:gd name="T35" fmla="*/ 11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0" h="128">
                    <a:moveTo>
                      <a:pt x="10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21"/>
                      <a:pt x="7" y="128"/>
                      <a:pt x="16" y="128"/>
                    </a:cubicBezTo>
                    <a:cubicBezTo>
                      <a:pt x="104" y="128"/>
                      <a:pt x="104" y="128"/>
                      <a:pt x="104" y="128"/>
                    </a:cubicBezTo>
                    <a:cubicBezTo>
                      <a:pt x="113" y="128"/>
                      <a:pt x="120" y="121"/>
                      <a:pt x="120" y="112"/>
                    </a:cubicBezTo>
                    <a:cubicBezTo>
                      <a:pt x="120" y="16"/>
                      <a:pt x="120" y="16"/>
                      <a:pt x="120" y="16"/>
                    </a:cubicBezTo>
                    <a:cubicBezTo>
                      <a:pt x="120" y="7"/>
                      <a:pt x="113" y="0"/>
                      <a:pt x="104" y="0"/>
                    </a:cubicBezTo>
                    <a:close/>
                    <a:moveTo>
                      <a:pt x="112" y="112"/>
                    </a:moveTo>
                    <a:cubicBezTo>
                      <a:pt x="112" y="116"/>
                      <a:pt x="108" y="120"/>
                      <a:pt x="104" y="120"/>
                    </a:cubicBezTo>
                    <a:cubicBezTo>
                      <a:pt x="16" y="120"/>
                      <a:pt x="16" y="120"/>
                      <a:pt x="16" y="120"/>
                    </a:cubicBezTo>
                    <a:cubicBezTo>
                      <a:pt x="12" y="120"/>
                      <a:pt x="8" y="116"/>
                      <a:pt x="8" y="112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12" y="8"/>
                      <a:pt x="16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8" y="8"/>
                      <a:pt x="112" y="12"/>
                      <a:pt x="112" y="16"/>
                    </a:cubicBezTo>
                    <a:lnTo>
                      <a:pt x="112" y="1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46" name="Freeform 80"/>
              <p:cNvSpPr>
                <a:spLocks noEditPoints="1"/>
              </p:cNvSpPr>
              <p:nvPr/>
            </p:nvSpPr>
            <p:spPr bwMode="auto">
              <a:xfrm>
                <a:off x="6199188" y="2001838"/>
                <a:ext cx="330200" cy="301625"/>
              </a:xfrm>
              <a:custGeom>
                <a:avLst/>
                <a:gdLst>
                  <a:gd name="T0" fmla="*/ 84 w 88"/>
                  <a:gd name="T1" fmla="*/ 0 h 80"/>
                  <a:gd name="T2" fmla="*/ 4 w 88"/>
                  <a:gd name="T3" fmla="*/ 0 h 80"/>
                  <a:gd name="T4" fmla="*/ 0 w 88"/>
                  <a:gd name="T5" fmla="*/ 4 h 80"/>
                  <a:gd name="T6" fmla="*/ 0 w 88"/>
                  <a:gd name="T7" fmla="*/ 76 h 80"/>
                  <a:gd name="T8" fmla="*/ 4 w 88"/>
                  <a:gd name="T9" fmla="*/ 80 h 80"/>
                  <a:gd name="T10" fmla="*/ 84 w 88"/>
                  <a:gd name="T11" fmla="*/ 80 h 80"/>
                  <a:gd name="T12" fmla="*/ 88 w 88"/>
                  <a:gd name="T13" fmla="*/ 76 h 80"/>
                  <a:gd name="T14" fmla="*/ 88 w 88"/>
                  <a:gd name="T15" fmla="*/ 4 h 80"/>
                  <a:gd name="T16" fmla="*/ 84 w 88"/>
                  <a:gd name="T17" fmla="*/ 0 h 80"/>
                  <a:gd name="T18" fmla="*/ 84 w 88"/>
                  <a:gd name="T19" fmla="*/ 4 h 80"/>
                  <a:gd name="T20" fmla="*/ 84 w 88"/>
                  <a:gd name="T21" fmla="*/ 59 h 80"/>
                  <a:gd name="T22" fmla="*/ 71 w 88"/>
                  <a:gd name="T23" fmla="*/ 45 h 80"/>
                  <a:gd name="T24" fmla="*/ 68 w 88"/>
                  <a:gd name="T25" fmla="*/ 44 h 80"/>
                  <a:gd name="T26" fmla="*/ 65 w 88"/>
                  <a:gd name="T27" fmla="*/ 45 h 80"/>
                  <a:gd name="T28" fmla="*/ 55 w 88"/>
                  <a:gd name="T29" fmla="*/ 57 h 80"/>
                  <a:gd name="T30" fmla="*/ 23 w 88"/>
                  <a:gd name="T31" fmla="*/ 21 h 80"/>
                  <a:gd name="T32" fmla="*/ 20 w 88"/>
                  <a:gd name="T33" fmla="*/ 20 h 80"/>
                  <a:gd name="T34" fmla="*/ 17 w 88"/>
                  <a:gd name="T35" fmla="*/ 21 h 80"/>
                  <a:gd name="T36" fmla="*/ 4 w 88"/>
                  <a:gd name="T37" fmla="*/ 36 h 80"/>
                  <a:gd name="T38" fmla="*/ 4 w 88"/>
                  <a:gd name="T39" fmla="*/ 4 h 80"/>
                  <a:gd name="T40" fmla="*/ 84 w 88"/>
                  <a:gd name="T41" fmla="*/ 4 h 80"/>
                  <a:gd name="T42" fmla="*/ 4 w 88"/>
                  <a:gd name="T43" fmla="*/ 42 h 80"/>
                  <a:gd name="T44" fmla="*/ 20 w 88"/>
                  <a:gd name="T45" fmla="*/ 24 h 80"/>
                  <a:gd name="T46" fmla="*/ 52 w 88"/>
                  <a:gd name="T47" fmla="*/ 61 h 80"/>
                  <a:gd name="T48" fmla="*/ 55 w 88"/>
                  <a:gd name="T49" fmla="*/ 63 h 80"/>
                  <a:gd name="T50" fmla="*/ 66 w 88"/>
                  <a:gd name="T51" fmla="*/ 76 h 80"/>
                  <a:gd name="T52" fmla="*/ 4 w 88"/>
                  <a:gd name="T53" fmla="*/ 76 h 80"/>
                  <a:gd name="T54" fmla="*/ 4 w 88"/>
                  <a:gd name="T55" fmla="*/ 42 h 80"/>
                  <a:gd name="T56" fmla="*/ 71 w 88"/>
                  <a:gd name="T57" fmla="*/ 76 h 80"/>
                  <a:gd name="T58" fmla="*/ 57 w 88"/>
                  <a:gd name="T59" fmla="*/ 60 h 80"/>
                  <a:gd name="T60" fmla="*/ 68 w 88"/>
                  <a:gd name="T61" fmla="*/ 48 h 80"/>
                  <a:gd name="T62" fmla="*/ 84 w 88"/>
                  <a:gd name="T63" fmla="*/ 66 h 80"/>
                  <a:gd name="T64" fmla="*/ 84 w 88"/>
                  <a:gd name="T65" fmla="*/ 76 h 80"/>
                  <a:gd name="T66" fmla="*/ 71 w 88"/>
                  <a:gd name="T67" fmla="*/ 7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8" h="80">
                    <a:moveTo>
                      <a:pt x="8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8"/>
                      <a:pt x="2" y="80"/>
                      <a:pt x="4" y="80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86" y="80"/>
                      <a:pt x="88" y="78"/>
                      <a:pt x="88" y="76"/>
                    </a:cubicBezTo>
                    <a:cubicBezTo>
                      <a:pt x="88" y="4"/>
                      <a:pt x="88" y="4"/>
                      <a:pt x="88" y="4"/>
                    </a:cubicBezTo>
                    <a:cubicBezTo>
                      <a:pt x="88" y="2"/>
                      <a:pt x="86" y="0"/>
                      <a:pt x="84" y="0"/>
                    </a:cubicBezTo>
                    <a:close/>
                    <a:moveTo>
                      <a:pt x="84" y="4"/>
                    </a:moveTo>
                    <a:cubicBezTo>
                      <a:pt x="84" y="59"/>
                      <a:pt x="84" y="59"/>
                      <a:pt x="84" y="59"/>
                    </a:cubicBezTo>
                    <a:cubicBezTo>
                      <a:pt x="71" y="45"/>
                      <a:pt x="71" y="45"/>
                      <a:pt x="71" y="45"/>
                    </a:cubicBezTo>
                    <a:cubicBezTo>
                      <a:pt x="70" y="44"/>
                      <a:pt x="69" y="44"/>
                      <a:pt x="68" y="44"/>
                    </a:cubicBezTo>
                    <a:cubicBezTo>
                      <a:pt x="67" y="44"/>
                      <a:pt x="66" y="44"/>
                      <a:pt x="65" y="45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2" y="20"/>
                      <a:pt x="21" y="20"/>
                      <a:pt x="20" y="20"/>
                    </a:cubicBezTo>
                    <a:cubicBezTo>
                      <a:pt x="19" y="20"/>
                      <a:pt x="18" y="20"/>
                      <a:pt x="17" y="21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84" y="4"/>
                    </a:lnTo>
                    <a:close/>
                    <a:moveTo>
                      <a:pt x="4" y="42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66" y="76"/>
                      <a:pt x="66" y="76"/>
                      <a:pt x="66" y="76"/>
                    </a:cubicBezTo>
                    <a:cubicBezTo>
                      <a:pt x="4" y="76"/>
                      <a:pt x="4" y="76"/>
                      <a:pt x="4" y="76"/>
                    </a:cubicBezTo>
                    <a:lnTo>
                      <a:pt x="4" y="42"/>
                    </a:lnTo>
                    <a:close/>
                    <a:moveTo>
                      <a:pt x="71" y="76"/>
                    </a:moveTo>
                    <a:cubicBezTo>
                      <a:pt x="57" y="60"/>
                      <a:pt x="57" y="60"/>
                      <a:pt x="57" y="60"/>
                    </a:cubicBezTo>
                    <a:cubicBezTo>
                      <a:pt x="68" y="48"/>
                      <a:pt x="68" y="48"/>
                      <a:pt x="68" y="48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76"/>
                      <a:pt x="84" y="76"/>
                      <a:pt x="84" y="76"/>
                    </a:cubicBezTo>
                    <a:lnTo>
                      <a:pt x="71" y="7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47" name="Freeform 81"/>
              <p:cNvSpPr>
                <a:spLocks noEditPoints="1"/>
              </p:cNvSpPr>
              <p:nvPr/>
            </p:nvSpPr>
            <p:spPr bwMode="auto">
              <a:xfrm>
                <a:off x="6378575" y="2047876"/>
                <a:ext cx="90487" cy="90488"/>
              </a:xfrm>
              <a:custGeom>
                <a:avLst/>
                <a:gdLst>
                  <a:gd name="T0" fmla="*/ 12 w 24"/>
                  <a:gd name="T1" fmla="*/ 24 h 24"/>
                  <a:gd name="T2" fmla="*/ 24 w 24"/>
                  <a:gd name="T3" fmla="*/ 12 h 24"/>
                  <a:gd name="T4" fmla="*/ 12 w 24"/>
                  <a:gd name="T5" fmla="*/ 0 h 24"/>
                  <a:gd name="T6" fmla="*/ 0 w 24"/>
                  <a:gd name="T7" fmla="*/ 12 h 24"/>
                  <a:gd name="T8" fmla="*/ 12 w 24"/>
                  <a:gd name="T9" fmla="*/ 24 h 24"/>
                  <a:gd name="T10" fmla="*/ 12 w 24"/>
                  <a:gd name="T11" fmla="*/ 4 h 24"/>
                  <a:gd name="T12" fmla="*/ 20 w 24"/>
                  <a:gd name="T13" fmla="*/ 12 h 24"/>
                  <a:gd name="T14" fmla="*/ 12 w 24"/>
                  <a:gd name="T15" fmla="*/ 20 h 24"/>
                  <a:gd name="T16" fmla="*/ 4 w 24"/>
                  <a:gd name="T17" fmla="*/ 12 h 24"/>
                  <a:gd name="T18" fmla="*/ 12 w 24"/>
                  <a:gd name="T19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12" y="24"/>
                    </a:moveTo>
                    <a:cubicBezTo>
                      <a:pt x="19" y="24"/>
                      <a:pt x="24" y="19"/>
                      <a:pt x="24" y="12"/>
                    </a:cubicBezTo>
                    <a:cubicBezTo>
                      <a:pt x="24" y="5"/>
                      <a:pt x="19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19"/>
                      <a:pt x="5" y="24"/>
                      <a:pt x="12" y="24"/>
                    </a:cubicBezTo>
                    <a:close/>
                    <a:moveTo>
                      <a:pt x="12" y="4"/>
                    </a:moveTo>
                    <a:cubicBezTo>
                      <a:pt x="16" y="4"/>
                      <a:pt x="20" y="8"/>
                      <a:pt x="20" y="12"/>
                    </a:cubicBezTo>
                    <a:cubicBezTo>
                      <a:pt x="20" y="16"/>
                      <a:pt x="16" y="20"/>
                      <a:pt x="12" y="20"/>
                    </a:cubicBezTo>
                    <a:cubicBezTo>
                      <a:pt x="8" y="20"/>
                      <a:pt x="4" y="16"/>
                      <a:pt x="4" y="12"/>
                    </a:cubicBezTo>
                    <a:cubicBezTo>
                      <a:pt x="4" y="8"/>
                      <a:pt x="8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85"/>
            <p:cNvGrpSpPr/>
            <p:nvPr/>
          </p:nvGrpSpPr>
          <p:grpSpPr>
            <a:xfrm>
              <a:off x="10948997" y="2918543"/>
              <a:ext cx="389680" cy="390966"/>
              <a:chOff x="4198938" y="2905126"/>
              <a:chExt cx="481012" cy="48260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42" name="Freeform 57"/>
              <p:cNvSpPr>
                <a:spLocks noEditPoints="1"/>
              </p:cNvSpPr>
              <p:nvPr/>
            </p:nvSpPr>
            <p:spPr bwMode="auto">
              <a:xfrm>
                <a:off x="4198938" y="2905126"/>
                <a:ext cx="150812" cy="482600"/>
              </a:xfrm>
              <a:custGeom>
                <a:avLst/>
                <a:gdLst>
                  <a:gd name="T0" fmla="*/ 32 w 40"/>
                  <a:gd name="T1" fmla="*/ 24 h 128"/>
                  <a:gd name="T2" fmla="*/ 32 w 40"/>
                  <a:gd name="T3" fmla="*/ 12 h 128"/>
                  <a:gd name="T4" fmla="*/ 20 w 40"/>
                  <a:gd name="T5" fmla="*/ 0 h 128"/>
                  <a:gd name="T6" fmla="*/ 8 w 40"/>
                  <a:gd name="T7" fmla="*/ 12 h 128"/>
                  <a:gd name="T8" fmla="*/ 8 w 40"/>
                  <a:gd name="T9" fmla="*/ 24 h 128"/>
                  <a:gd name="T10" fmla="*/ 0 w 40"/>
                  <a:gd name="T11" fmla="*/ 40 h 128"/>
                  <a:gd name="T12" fmla="*/ 8 w 40"/>
                  <a:gd name="T13" fmla="*/ 56 h 128"/>
                  <a:gd name="T14" fmla="*/ 8 w 40"/>
                  <a:gd name="T15" fmla="*/ 116 h 128"/>
                  <a:gd name="T16" fmla="*/ 20 w 40"/>
                  <a:gd name="T17" fmla="*/ 128 h 128"/>
                  <a:gd name="T18" fmla="*/ 32 w 40"/>
                  <a:gd name="T19" fmla="*/ 116 h 128"/>
                  <a:gd name="T20" fmla="*/ 32 w 40"/>
                  <a:gd name="T21" fmla="*/ 56 h 128"/>
                  <a:gd name="T22" fmla="*/ 40 w 40"/>
                  <a:gd name="T23" fmla="*/ 40 h 128"/>
                  <a:gd name="T24" fmla="*/ 32 w 40"/>
                  <a:gd name="T25" fmla="*/ 24 h 128"/>
                  <a:gd name="T26" fmla="*/ 16 w 40"/>
                  <a:gd name="T27" fmla="*/ 12 h 128"/>
                  <a:gd name="T28" fmla="*/ 20 w 40"/>
                  <a:gd name="T29" fmla="*/ 8 h 128"/>
                  <a:gd name="T30" fmla="*/ 24 w 40"/>
                  <a:gd name="T31" fmla="*/ 12 h 128"/>
                  <a:gd name="T32" fmla="*/ 24 w 40"/>
                  <a:gd name="T33" fmla="*/ 20 h 128"/>
                  <a:gd name="T34" fmla="*/ 20 w 40"/>
                  <a:gd name="T35" fmla="*/ 20 h 128"/>
                  <a:gd name="T36" fmla="*/ 16 w 40"/>
                  <a:gd name="T37" fmla="*/ 20 h 128"/>
                  <a:gd name="T38" fmla="*/ 16 w 40"/>
                  <a:gd name="T39" fmla="*/ 12 h 128"/>
                  <a:gd name="T40" fmla="*/ 24 w 40"/>
                  <a:gd name="T41" fmla="*/ 116 h 128"/>
                  <a:gd name="T42" fmla="*/ 20 w 40"/>
                  <a:gd name="T43" fmla="*/ 120 h 128"/>
                  <a:gd name="T44" fmla="*/ 16 w 40"/>
                  <a:gd name="T45" fmla="*/ 116 h 128"/>
                  <a:gd name="T46" fmla="*/ 16 w 40"/>
                  <a:gd name="T47" fmla="*/ 60 h 128"/>
                  <a:gd name="T48" fmla="*/ 20 w 40"/>
                  <a:gd name="T49" fmla="*/ 60 h 128"/>
                  <a:gd name="T50" fmla="*/ 24 w 40"/>
                  <a:gd name="T51" fmla="*/ 60 h 128"/>
                  <a:gd name="T52" fmla="*/ 24 w 40"/>
                  <a:gd name="T53" fmla="*/ 116 h 128"/>
                  <a:gd name="T54" fmla="*/ 31 w 40"/>
                  <a:gd name="T55" fmla="*/ 43 h 128"/>
                  <a:gd name="T56" fmla="*/ 31 w 40"/>
                  <a:gd name="T57" fmla="*/ 44 h 128"/>
                  <a:gd name="T58" fmla="*/ 30 w 40"/>
                  <a:gd name="T59" fmla="*/ 47 h 128"/>
                  <a:gd name="T60" fmla="*/ 30 w 40"/>
                  <a:gd name="T61" fmla="*/ 47 h 128"/>
                  <a:gd name="T62" fmla="*/ 27 w 40"/>
                  <a:gd name="T63" fmla="*/ 50 h 128"/>
                  <a:gd name="T64" fmla="*/ 27 w 40"/>
                  <a:gd name="T65" fmla="*/ 50 h 128"/>
                  <a:gd name="T66" fmla="*/ 24 w 40"/>
                  <a:gd name="T67" fmla="*/ 51 h 128"/>
                  <a:gd name="T68" fmla="*/ 20 w 40"/>
                  <a:gd name="T69" fmla="*/ 52 h 128"/>
                  <a:gd name="T70" fmla="*/ 16 w 40"/>
                  <a:gd name="T71" fmla="*/ 51 h 128"/>
                  <a:gd name="T72" fmla="*/ 13 w 40"/>
                  <a:gd name="T73" fmla="*/ 50 h 128"/>
                  <a:gd name="T74" fmla="*/ 13 w 40"/>
                  <a:gd name="T75" fmla="*/ 50 h 128"/>
                  <a:gd name="T76" fmla="*/ 10 w 40"/>
                  <a:gd name="T77" fmla="*/ 47 h 128"/>
                  <a:gd name="T78" fmla="*/ 10 w 40"/>
                  <a:gd name="T79" fmla="*/ 47 h 128"/>
                  <a:gd name="T80" fmla="*/ 9 w 40"/>
                  <a:gd name="T81" fmla="*/ 44 h 128"/>
                  <a:gd name="T82" fmla="*/ 9 w 40"/>
                  <a:gd name="T83" fmla="*/ 43 h 128"/>
                  <a:gd name="T84" fmla="*/ 8 w 40"/>
                  <a:gd name="T85" fmla="*/ 40 h 128"/>
                  <a:gd name="T86" fmla="*/ 9 w 40"/>
                  <a:gd name="T87" fmla="*/ 37 h 128"/>
                  <a:gd name="T88" fmla="*/ 9 w 40"/>
                  <a:gd name="T89" fmla="*/ 36 h 128"/>
                  <a:gd name="T90" fmla="*/ 10 w 40"/>
                  <a:gd name="T91" fmla="*/ 33 h 128"/>
                  <a:gd name="T92" fmla="*/ 10 w 40"/>
                  <a:gd name="T93" fmla="*/ 33 h 128"/>
                  <a:gd name="T94" fmla="*/ 13 w 40"/>
                  <a:gd name="T95" fmla="*/ 30 h 128"/>
                  <a:gd name="T96" fmla="*/ 13 w 40"/>
                  <a:gd name="T97" fmla="*/ 30 h 128"/>
                  <a:gd name="T98" fmla="*/ 16 w 40"/>
                  <a:gd name="T99" fmla="*/ 29 h 128"/>
                  <a:gd name="T100" fmla="*/ 20 w 40"/>
                  <a:gd name="T101" fmla="*/ 28 h 128"/>
                  <a:gd name="T102" fmla="*/ 24 w 40"/>
                  <a:gd name="T103" fmla="*/ 29 h 128"/>
                  <a:gd name="T104" fmla="*/ 27 w 40"/>
                  <a:gd name="T105" fmla="*/ 30 h 128"/>
                  <a:gd name="T106" fmla="*/ 27 w 40"/>
                  <a:gd name="T107" fmla="*/ 30 h 128"/>
                  <a:gd name="T108" fmla="*/ 30 w 40"/>
                  <a:gd name="T109" fmla="*/ 33 h 128"/>
                  <a:gd name="T110" fmla="*/ 30 w 40"/>
                  <a:gd name="T111" fmla="*/ 33 h 128"/>
                  <a:gd name="T112" fmla="*/ 31 w 40"/>
                  <a:gd name="T113" fmla="*/ 36 h 128"/>
                  <a:gd name="T114" fmla="*/ 31 w 40"/>
                  <a:gd name="T115" fmla="*/ 37 h 128"/>
                  <a:gd name="T116" fmla="*/ 32 w 40"/>
                  <a:gd name="T117" fmla="*/ 40 h 128"/>
                  <a:gd name="T118" fmla="*/ 31 w 40"/>
                  <a:gd name="T119" fmla="*/ 4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0" h="128">
                    <a:moveTo>
                      <a:pt x="32" y="24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5"/>
                      <a:pt x="27" y="0"/>
                      <a:pt x="20" y="0"/>
                    </a:cubicBezTo>
                    <a:cubicBezTo>
                      <a:pt x="13" y="0"/>
                      <a:pt x="8" y="5"/>
                      <a:pt x="8" y="12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3" y="28"/>
                      <a:pt x="0" y="33"/>
                      <a:pt x="0" y="40"/>
                    </a:cubicBezTo>
                    <a:cubicBezTo>
                      <a:pt x="0" y="47"/>
                      <a:pt x="3" y="52"/>
                      <a:pt x="8" y="5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23"/>
                      <a:pt x="13" y="128"/>
                      <a:pt x="20" y="128"/>
                    </a:cubicBezTo>
                    <a:cubicBezTo>
                      <a:pt x="27" y="128"/>
                      <a:pt x="32" y="123"/>
                      <a:pt x="32" y="11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7" y="52"/>
                      <a:pt x="40" y="47"/>
                      <a:pt x="40" y="40"/>
                    </a:cubicBezTo>
                    <a:cubicBezTo>
                      <a:pt x="40" y="33"/>
                      <a:pt x="37" y="28"/>
                      <a:pt x="32" y="24"/>
                    </a:cubicBezTo>
                    <a:close/>
                    <a:moveTo>
                      <a:pt x="16" y="12"/>
                    </a:moveTo>
                    <a:cubicBezTo>
                      <a:pt x="16" y="10"/>
                      <a:pt x="18" y="8"/>
                      <a:pt x="20" y="8"/>
                    </a:cubicBezTo>
                    <a:cubicBezTo>
                      <a:pt x="22" y="8"/>
                      <a:pt x="24" y="10"/>
                      <a:pt x="24" y="12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3" y="20"/>
                      <a:pt x="21" y="20"/>
                      <a:pt x="20" y="20"/>
                    </a:cubicBezTo>
                    <a:cubicBezTo>
                      <a:pt x="19" y="20"/>
                      <a:pt x="17" y="20"/>
                      <a:pt x="16" y="20"/>
                    </a:cubicBezTo>
                    <a:lnTo>
                      <a:pt x="16" y="12"/>
                    </a:lnTo>
                    <a:close/>
                    <a:moveTo>
                      <a:pt x="24" y="116"/>
                    </a:moveTo>
                    <a:cubicBezTo>
                      <a:pt x="24" y="118"/>
                      <a:pt x="22" y="120"/>
                      <a:pt x="20" y="120"/>
                    </a:cubicBezTo>
                    <a:cubicBezTo>
                      <a:pt x="18" y="120"/>
                      <a:pt x="16" y="118"/>
                      <a:pt x="16" y="116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7" y="60"/>
                      <a:pt x="19" y="60"/>
                      <a:pt x="20" y="60"/>
                    </a:cubicBezTo>
                    <a:cubicBezTo>
                      <a:pt x="21" y="60"/>
                      <a:pt x="23" y="60"/>
                      <a:pt x="24" y="60"/>
                    </a:cubicBezTo>
                    <a:lnTo>
                      <a:pt x="24" y="116"/>
                    </a:lnTo>
                    <a:close/>
                    <a:moveTo>
                      <a:pt x="31" y="43"/>
                    </a:move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5"/>
                      <a:pt x="30" y="46"/>
                      <a:pt x="30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9" y="48"/>
                      <a:pt x="28" y="49"/>
                      <a:pt x="27" y="5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6" y="50"/>
                      <a:pt x="25" y="51"/>
                      <a:pt x="24" y="51"/>
                    </a:cubicBezTo>
                    <a:cubicBezTo>
                      <a:pt x="23" y="52"/>
                      <a:pt x="21" y="52"/>
                      <a:pt x="20" y="52"/>
                    </a:cubicBezTo>
                    <a:cubicBezTo>
                      <a:pt x="19" y="52"/>
                      <a:pt x="17" y="52"/>
                      <a:pt x="16" y="51"/>
                    </a:cubicBezTo>
                    <a:cubicBezTo>
                      <a:pt x="15" y="51"/>
                      <a:pt x="14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49"/>
                      <a:pt x="11" y="48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8" y="42"/>
                      <a:pt x="8" y="41"/>
                      <a:pt x="8" y="40"/>
                    </a:cubicBezTo>
                    <a:cubicBezTo>
                      <a:pt x="8" y="39"/>
                      <a:pt x="8" y="38"/>
                      <a:pt x="9" y="37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5"/>
                      <a:pt x="10" y="34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1" y="32"/>
                      <a:pt x="12" y="31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5" y="29"/>
                      <a:pt x="16" y="29"/>
                    </a:cubicBezTo>
                    <a:cubicBezTo>
                      <a:pt x="17" y="28"/>
                      <a:pt x="19" y="28"/>
                      <a:pt x="20" y="28"/>
                    </a:cubicBezTo>
                    <a:cubicBezTo>
                      <a:pt x="21" y="28"/>
                      <a:pt x="23" y="28"/>
                      <a:pt x="24" y="29"/>
                    </a:cubicBezTo>
                    <a:cubicBezTo>
                      <a:pt x="25" y="29"/>
                      <a:pt x="26" y="30"/>
                      <a:pt x="27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8" y="31"/>
                      <a:pt x="29" y="32"/>
                      <a:pt x="30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4"/>
                      <a:pt x="31" y="35"/>
                      <a:pt x="31" y="36"/>
                    </a:cubicBezTo>
                    <a:cubicBezTo>
                      <a:pt x="31" y="36"/>
                      <a:pt x="31" y="36"/>
                      <a:pt x="31" y="37"/>
                    </a:cubicBezTo>
                    <a:cubicBezTo>
                      <a:pt x="32" y="38"/>
                      <a:pt x="32" y="39"/>
                      <a:pt x="32" y="40"/>
                    </a:cubicBezTo>
                    <a:cubicBezTo>
                      <a:pt x="32" y="41"/>
                      <a:pt x="32" y="42"/>
                      <a:pt x="31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43" name="Freeform 58"/>
              <p:cNvSpPr>
                <a:spLocks noEditPoints="1"/>
              </p:cNvSpPr>
              <p:nvPr/>
            </p:nvSpPr>
            <p:spPr bwMode="auto">
              <a:xfrm>
                <a:off x="4529138" y="2905126"/>
                <a:ext cx="150812" cy="482600"/>
              </a:xfrm>
              <a:custGeom>
                <a:avLst/>
                <a:gdLst>
                  <a:gd name="T0" fmla="*/ 32 w 40"/>
                  <a:gd name="T1" fmla="*/ 24 h 128"/>
                  <a:gd name="T2" fmla="*/ 32 w 40"/>
                  <a:gd name="T3" fmla="*/ 12 h 128"/>
                  <a:gd name="T4" fmla="*/ 20 w 40"/>
                  <a:gd name="T5" fmla="*/ 0 h 128"/>
                  <a:gd name="T6" fmla="*/ 8 w 40"/>
                  <a:gd name="T7" fmla="*/ 12 h 128"/>
                  <a:gd name="T8" fmla="*/ 8 w 40"/>
                  <a:gd name="T9" fmla="*/ 24 h 128"/>
                  <a:gd name="T10" fmla="*/ 0 w 40"/>
                  <a:gd name="T11" fmla="*/ 40 h 128"/>
                  <a:gd name="T12" fmla="*/ 8 w 40"/>
                  <a:gd name="T13" fmla="*/ 56 h 128"/>
                  <a:gd name="T14" fmla="*/ 8 w 40"/>
                  <a:gd name="T15" fmla="*/ 116 h 128"/>
                  <a:gd name="T16" fmla="*/ 20 w 40"/>
                  <a:gd name="T17" fmla="*/ 128 h 128"/>
                  <a:gd name="T18" fmla="*/ 32 w 40"/>
                  <a:gd name="T19" fmla="*/ 116 h 128"/>
                  <a:gd name="T20" fmla="*/ 32 w 40"/>
                  <a:gd name="T21" fmla="*/ 56 h 128"/>
                  <a:gd name="T22" fmla="*/ 40 w 40"/>
                  <a:gd name="T23" fmla="*/ 40 h 128"/>
                  <a:gd name="T24" fmla="*/ 32 w 40"/>
                  <a:gd name="T25" fmla="*/ 24 h 128"/>
                  <a:gd name="T26" fmla="*/ 16 w 40"/>
                  <a:gd name="T27" fmla="*/ 12 h 128"/>
                  <a:gd name="T28" fmla="*/ 20 w 40"/>
                  <a:gd name="T29" fmla="*/ 8 h 128"/>
                  <a:gd name="T30" fmla="*/ 24 w 40"/>
                  <a:gd name="T31" fmla="*/ 12 h 128"/>
                  <a:gd name="T32" fmla="*/ 24 w 40"/>
                  <a:gd name="T33" fmla="*/ 20 h 128"/>
                  <a:gd name="T34" fmla="*/ 20 w 40"/>
                  <a:gd name="T35" fmla="*/ 20 h 128"/>
                  <a:gd name="T36" fmla="*/ 16 w 40"/>
                  <a:gd name="T37" fmla="*/ 20 h 128"/>
                  <a:gd name="T38" fmla="*/ 16 w 40"/>
                  <a:gd name="T39" fmla="*/ 12 h 128"/>
                  <a:gd name="T40" fmla="*/ 24 w 40"/>
                  <a:gd name="T41" fmla="*/ 116 h 128"/>
                  <a:gd name="T42" fmla="*/ 20 w 40"/>
                  <a:gd name="T43" fmla="*/ 120 h 128"/>
                  <a:gd name="T44" fmla="*/ 16 w 40"/>
                  <a:gd name="T45" fmla="*/ 116 h 128"/>
                  <a:gd name="T46" fmla="*/ 16 w 40"/>
                  <a:gd name="T47" fmla="*/ 60 h 128"/>
                  <a:gd name="T48" fmla="*/ 20 w 40"/>
                  <a:gd name="T49" fmla="*/ 60 h 128"/>
                  <a:gd name="T50" fmla="*/ 24 w 40"/>
                  <a:gd name="T51" fmla="*/ 60 h 128"/>
                  <a:gd name="T52" fmla="*/ 24 w 40"/>
                  <a:gd name="T53" fmla="*/ 116 h 128"/>
                  <a:gd name="T54" fmla="*/ 31 w 40"/>
                  <a:gd name="T55" fmla="*/ 43 h 128"/>
                  <a:gd name="T56" fmla="*/ 31 w 40"/>
                  <a:gd name="T57" fmla="*/ 44 h 128"/>
                  <a:gd name="T58" fmla="*/ 30 w 40"/>
                  <a:gd name="T59" fmla="*/ 47 h 128"/>
                  <a:gd name="T60" fmla="*/ 30 w 40"/>
                  <a:gd name="T61" fmla="*/ 47 h 128"/>
                  <a:gd name="T62" fmla="*/ 27 w 40"/>
                  <a:gd name="T63" fmla="*/ 50 h 128"/>
                  <a:gd name="T64" fmla="*/ 27 w 40"/>
                  <a:gd name="T65" fmla="*/ 50 h 128"/>
                  <a:gd name="T66" fmla="*/ 24 w 40"/>
                  <a:gd name="T67" fmla="*/ 51 h 128"/>
                  <a:gd name="T68" fmla="*/ 20 w 40"/>
                  <a:gd name="T69" fmla="*/ 52 h 128"/>
                  <a:gd name="T70" fmla="*/ 16 w 40"/>
                  <a:gd name="T71" fmla="*/ 51 h 128"/>
                  <a:gd name="T72" fmla="*/ 13 w 40"/>
                  <a:gd name="T73" fmla="*/ 50 h 128"/>
                  <a:gd name="T74" fmla="*/ 13 w 40"/>
                  <a:gd name="T75" fmla="*/ 50 h 128"/>
                  <a:gd name="T76" fmla="*/ 10 w 40"/>
                  <a:gd name="T77" fmla="*/ 47 h 128"/>
                  <a:gd name="T78" fmla="*/ 10 w 40"/>
                  <a:gd name="T79" fmla="*/ 47 h 128"/>
                  <a:gd name="T80" fmla="*/ 9 w 40"/>
                  <a:gd name="T81" fmla="*/ 44 h 128"/>
                  <a:gd name="T82" fmla="*/ 9 w 40"/>
                  <a:gd name="T83" fmla="*/ 43 h 128"/>
                  <a:gd name="T84" fmla="*/ 8 w 40"/>
                  <a:gd name="T85" fmla="*/ 40 h 128"/>
                  <a:gd name="T86" fmla="*/ 9 w 40"/>
                  <a:gd name="T87" fmla="*/ 37 h 128"/>
                  <a:gd name="T88" fmla="*/ 9 w 40"/>
                  <a:gd name="T89" fmla="*/ 36 h 128"/>
                  <a:gd name="T90" fmla="*/ 10 w 40"/>
                  <a:gd name="T91" fmla="*/ 33 h 128"/>
                  <a:gd name="T92" fmla="*/ 10 w 40"/>
                  <a:gd name="T93" fmla="*/ 33 h 128"/>
                  <a:gd name="T94" fmla="*/ 13 w 40"/>
                  <a:gd name="T95" fmla="*/ 30 h 128"/>
                  <a:gd name="T96" fmla="*/ 13 w 40"/>
                  <a:gd name="T97" fmla="*/ 30 h 128"/>
                  <a:gd name="T98" fmla="*/ 16 w 40"/>
                  <a:gd name="T99" fmla="*/ 29 h 128"/>
                  <a:gd name="T100" fmla="*/ 20 w 40"/>
                  <a:gd name="T101" fmla="*/ 28 h 128"/>
                  <a:gd name="T102" fmla="*/ 24 w 40"/>
                  <a:gd name="T103" fmla="*/ 29 h 128"/>
                  <a:gd name="T104" fmla="*/ 27 w 40"/>
                  <a:gd name="T105" fmla="*/ 30 h 128"/>
                  <a:gd name="T106" fmla="*/ 27 w 40"/>
                  <a:gd name="T107" fmla="*/ 30 h 128"/>
                  <a:gd name="T108" fmla="*/ 30 w 40"/>
                  <a:gd name="T109" fmla="*/ 33 h 128"/>
                  <a:gd name="T110" fmla="*/ 30 w 40"/>
                  <a:gd name="T111" fmla="*/ 33 h 128"/>
                  <a:gd name="T112" fmla="*/ 31 w 40"/>
                  <a:gd name="T113" fmla="*/ 36 h 128"/>
                  <a:gd name="T114" fmla="*/ 31 w 40"/>
                  <a:gd name="T115" fmla="*/ 37 h 128"/>
                  <a:gd name="T116" fmla="*/ 32 w 40"/>
                  <a:gd name="T117" fmla="*/ 40 h 128"/>
                  <a:gd name="T118" fmla="*/ 31 w 40"/>
                  <a:gd name="T119" fmla="*/ 4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0" h="128">
                    <a:moveTo>
                      <a:pt x="32" y="24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5"/>
                      <a:pt x="27" y="0"/>
                      <a:pt x="20" y="0"/>
                    </a:cubicBezTo>
                    <a:cubicBezTo>
                      <a:pt x="13" y="0"/>
                      <a:pt x="8" y="5"/>
                      <a:pt x="8" y="12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3" y="28"/>
                      <a:pt x="0" y="33"/>
                      <a:pt x="0" y="40"/>
                    </a:cubicBezTo>
                    <a:cubicBezTo>
                      <a:pt x="0" y="47"/>
                      <a:pt x="3" y="52"/>
                      <a:pt x="8" y="5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23"/>
                      <a:pt x="13" y="128"/>
                      <a:pt x="20" y="128"/>
                    </a:cubicBezTo>
                    <a:cubicBezTo>
                      <a:pt x="27" y="128"/>
                      <a:pt x="32" y="123"/>
                      <a:pt x="32" y="11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7" y="52"/>
                      <a:pt x="40" y="47"/>
                      <a:pt x="40" y="40"/>
                    </a:cubicBezTo>
                    <a:cubicBezTo>
                      <a:pt x="40" y="33"/>
                      <a:pt x="37" y="28"/>
                      <a:pt x="32" y="24"/>
                    </a:cubicBezTo>
                    <a:close/>
                    <a:moveTo>
                      <a:pt x="16" y="12"/>
                    </a:moveTo>
                    <a:cubicBezTo>
                      <a:pt x="16" y="10"/>
                      <a:pt x="18" y="8"/>
                      <a:pt x="20" y="8"/>
                    </a:cubicBezTo>
                    <a:cubicBezTo>
                      <a:pt x="22" y="8"/>
                      <a:pt x="24" y="10"/>
                      <a:pt x="24" y="12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3" y="20"/>
                      <a:pt x="21" y="20"/>
                      <a:pt x="20" y="20"/>
                    </a:cubicBezTo>
                    <a:cubicBezTo>
                      <a:pt x="19" y="20"/>
                      <a:pt x="17" y="20"/>
                      <a:pt x="16" y="20"/>
                    </a:cubicBezTo>
                    <a:lnTo>
                      <a:pt x="16" y="12"/>
                    </a:lnTo>
                    <a:close/>
                    <a:moveTo>
                      <a:pt x="24" y="116"/>
                    </a:moveTo>
                    <a:cubicBezTo>
                      <a:pt x="24" y="118"/>
                      <a:pt x="22" y="120"/>
                      <a:pt x="20" y="120"/>
                    </a:cubicBezTo>
                    <a:cubicBezTo>
                      <a:pt x="18" y="120"/>
                      <a:pt x="16" y="118"/>
                      <a:pt x="16" y="116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7" y="60"/>
                      <a:pt x="19" y="60"/>
                      <a:pt x="20" y="60"/>
                    </a:cubicBezTo>
                    <a:cubicBezTo>
                      <a:pt x="21" y="60"/>
                      <a:pt x="23" y="60"/>
                      <a:pt x="24" y="60"/>
                    </a:cubicBezTo>
                    <a:lnTo>
                      <a:pt x="24" y="116"/>
                    </a:lnTo>
                    <a:close/>
                    <a:moveTo>
                      <a:pt x="31" y="43"/>
                    </a:move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5"/>
                      <a:pt x="30" y="46"/>
                      <a:pt x="30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9" y="48"/>
                      <a:pt x="28" y="49"/>
                      <a:pt x="27" y="5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6" y="50"/>
                      <a:pt x="25" y="51"/>
                      <a:pt x="24" y="51"/>
                    </a:cubicBezTo>
                    <a:cubicBezTo>
                      <a:pt x="23" y="52"/>
                      <a:pt x="21" y="52"/>
                      <a:pt x="20" y="52"/>
                    </a:cubicBezTo>
                    <a:cubicBezTo>
                      <a:pt x="19" y="52"/>
                      <a:pt x="17" y="52"/>
                      <a:pt x="16" y="51"/>
                    </a:cubicBezTo>
                    <a:cubicBezTo>
                      <a:pt x="15" y="51"/>
                      <a:pt x="14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49"/>
                      <a:pt x="11" y="48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8" y="42"/>
                      <a:pt x="8" y="41"/>
                      <a:pt x="8" y="40"/>
                    </a:cubicBezTo>
                    <a:cubicBezTo>
                      <a:pt x="8" y="39"/>
                      <a:pt x="8" y="38"/>
                      <a:pt x="9" y="37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5"/>
                      <a:pt x="10" y="34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1" y="32"/>
                      <a:pt x="12" y="31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5" y="29"/>
                      <a:pt x="16" y="29"/>
                    </a:cubicBezTo>
                    <a:cubicBezTo>
                      <a:pt x="17" y="28"/>
                      <a:pt x="19" y="28"/>
                      <a:pt x="20" y="28"/>
                    </a:cubicBezTo>
                    <a:cubicBezTo>
                      <a:pt x="21" y="28"/>
                      <a:pt x="23" y="28"/>
                      <a:pt x="24" y="29"/>
                    </a:cubicBezTo>
                    <a:cubicBezTo>
                      <a:pt x="25" y="29"/>
                      <a:pt x="26" y="30"/>
                      <a:pt x="27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8" y="31"/>
                      <a:pt x="29" y="32"/>
                      <a:pt x="30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4"/>
                      <a:pt x="31" y="35"/>
                      <a:pt x="31" y="36"/>
                    </a:cubicBezTo>
                    <a:cubicBezTo>
                      <a:pt x="31" y="36"/>
                      <a:pt x="31" y="36"/>
                      <a:pt x="31" y="37"/>
                    </a:cubicBezTo>
                    <a:cubicBezTo>
                      <a:pt x="32" y="38"/>
                      <a:pt x="32" y="39"/>
                      <a:pt x="32" y="40"/>
                    </a:cubicBezTo>
                    <a:cubicBezTo>
                      <a:pt x="32" y="41"/>
                      <a:pt x="32" y="42"/>
                      <a:pt x="31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44" name="Freeform 59"/>
              <p:cNvSpPr>
                <a:spLocks noEditPoints="1"/>
              </p:cNvSpPr>
              <p:nvPr/>
            </p:nvSpPr>
            <p:spPr bwMode="auto">
              <a:xfrm>
                <a:off x="4364038" y="2905126"/>
                <a:ext cx="150812" cy="482600"/>
              </a:xfrm>
              <a:custGeom>
                <a:avLst/>
                <a:gdLst>
                  <a:gd name="T0" fmla="*/ 32 w 40"/>
                  <a:gd name="T1" fmla="*/ 72 h 128"/>
                  <a:gd name="T2" fmla="*/ 32 w 40"/>
                  <a:gd name="T3" fmla="*/ 12 h 128"/>
                  <a:gd name="T4" fmla="*/ 20 w 40"/>
                  <a:gd name="T5" fmla="*/ 0 h 128"/>
                  <a:gd name="T6" fmla="*/ 8 w 40"/>
                  <a:gd name="T7" fmla="*/ 12 h 128"/>
                  <a:gd name="T8" fmla="*/ 8 w 40"/>
                  <a:gd name="T9" fmla="*/ 72 h 128"/>
                  <a:gd name="T10" fmla="*/ 0 w 40"/>
                  <a:gd name="T11" fmla="*/ 88 h 128"/>
                  <a:gd name="T12" fmla="*/ 8 w 40"/>
                  <a:gd name="T13" fmla="*/ 104 h 128"/>
                  <a:gd name="T14" fmla="*/ 8 w 40"/>
                  <a:gd name="T15" fmla="*/ 116 h 128"/>
                  <a:gd name="T16" fmla="*/ 20 w 40"/>
                  <a:gd name="T17" fmla="*/ 128 h 128"/>
                  <a:gd name="T18" fmla="*/ 32 w 40"/>
                  <a:gd name="T19" fmla="*/ 116 h 128"/>
                  <a:gd name="T20" fmla="*/ 32 w 40"/>
                  <a:gd name="T21" fmla="*/ 104 h 128"/>
                  <a:gd name="T22" fmla="*/ 40 w 40"/>
                  <a:gd name="T23" fmla="*/ 88 h 128"/>
                  <a:gd name="T24" fmla="*/ 32 w 40"/>
                  <a:gd name="T25" fmla="*/ 72 h 128"/>
                  <a:gd name="T26" fmla="*/ 16 w 40"/>
                  <a:gd name="T27" fmla="*/ 12 h 128"/>
                  <a:gd name="T28" fmla="*/ 20 w 40"/>
                  <a:gd name="T29" fmla="*/ 8 h 128"/>
                  <a:gd name="T30" fmla="*/ 24 w 40"/>
                  <a:gd name="T31" fmla="*/ 12 h 128"/>
                  <a:gd name="T32" fmla="*/ 24 w 40"/>
                  <a:gd name="T33" fmla="*/ 68 h 128"/>
                  <a:gd name="T34" fmla="*/ 20 w 40"/>
                  <a:gd name="T35" fmla="*/ 68 h 128"/>
                  <a:gd name="T36" fmla="*/ 16 w 40"/>
                  <a:gd name="T37" fmla="*/ 68 h 128"/>
                  <a:gd name="T38" fmla="*/ 16 w 40"/>
                  <a:gd name="T39" fmla="*/ 12 h 128"/>
                  <a:gd name="T40" fmla="*/ 24 w 40"/>
                  <a:gd name="T41" fmla="*/ 116 h 128"/>
                  <a:gd name="T42" fmla="*/ 20 w 40"/>
                  <a:gd name="T43" fmla="*/ 120 h 128"/>
                  <a:gd name="T44" fmla="*/ 16 w 40"/>
                  <a:gd name="T45" fmla="*/ 116 h 128"/>
                  <a:gd name="T46" fmla="*/ 16 w 40"/>
                  <a:gd name="T47" fmla="*/ 108 h 128"/>
                  <a:gd name="T48" fmla="*/ 20 w 40"/>
                  <a:gd name="T49" fmla="*/ 108 h 128"/>
                  <a:gd name="T50" fmla="*/ 24 w 40"/>
                  <a:gd name="T51" fmla="*/ 108 h 128"/>
                  <a:gd name="T52" fmla="*/ 24 w 40"/>
                  <a:gd name="T53" fmla="*/ 116 h 128"/>
                  <a:gd name="T54" fmla="*/ 31 w 40"/>
                  <a:gd name="T55" fmla="*/ 91 h 128"/>
                  <a:gd name="T56" fmla="*/ 31 w 40"/>
                  <a:gd name="T57" fmla="*/ 92 h 128"/>
                  <a:gd name="T58" fmla="*/ 30 w 40"/>
                  <a:gd name="T59" fmla="*/ 95 h 128"/>
                  <a:gd name="T60" fmla="*/ 30 w 40"/>
                  <a:gd name="T61" fmla="*/ 95 h 128"/>
                  <a:gd name="T62" fmla="*/ 27 w 40"/>
                  <a:gd name="T63" fmla="*/ 98 h 128"/>
                  <a:gd name="T64" fmla="*/ 27 w 40"/>
                  <a:gd name="T65" fmla="*/ 98 h 128"/>
                  <a:gd name="T66" fmla="*/ 24 w 40"/>
                  <a:gd name="T67" fmla="*/ 99 h 128"/>
                  <a:gd name="T68" fmla="*/ 20 w 40"/>
                  <a:gd name="T69" fmla="*/ 100 h 128"/>
                  <a:gd name="T70" fmla="*/ 16 w 40"/>
                  <a:gd name="T71" fmla="*/ 99 h 128"/>
                  <a:gd name="T72" fmla="*/ 13 w 40"/>
                  <a:gd name="T73" fmla="*/ 98 h 128"/>
                  <a:gd name="T74" fmla="*/ 13 w 40"/>
                  <a:gd name="T75" fmla="*/ 98 h 128"/>
                  <a:gd name="T76" fmla="*/ 10 w 40"/>
                  <a:gd name="T77" fmla="*/ 95 h 128"/>
                  <a:gd name="T78" fmla="*/ 10 w 40"/>
                  <a:gd name="T79" fmla="*/ 95 h 128"/>
                  <a:gd name="T80" fmla="*/ 9 w 40"/>
                  <a:gd name="T81" fmla="*/ 92 h 128"/>
                  <a:gd name="T82" fmla="*/ 9 w 40"/>
                  <a:gd name="T83" fmla="*/ 91 h 128"/>
                  <a:gd name="T84" fmla="*/ 8 w 40"/>
                  <a:gd name="T85" fmla="*/ 88 h 128"/>
                  <a:gd name="T86" fmla="*/ 9 w 40"/>
                  <a:gd name="T87" fmla="*/ 85 h 128"/>
                  <a:gd name="T88" fmla="*/ 9 w 40"/>
                  <a:gd name="T89" fmla="*/ 84 h 128"/>
                  <a:gd name="T90" fmla="*/ 10 w 40"/>
                  <a:gd name="T91" fmla="*/ 81 h 128"/>
                  <a:gd name="T92" fmla="*/ 10 w 40"/>
                  <a:gd name="T93" fmla="*/ 81 h 128"/>
                  <a:gd name="T94" fmla="*/ 13 w 40"/>
                  <a:gd name="T95" fmla="*/ 78 h 128"/>
                  <a:gd name="T96" fmla="*/ 13 w 40"/>
                  <a:gd name="T97" fmla="*/ 78 h 128"/>
                  <a:gd name="T98" fmla="*/ 16 w 40"/>
                  <a:gd name="T99" fmla="*/ 77 h 128"/>
                  <a:gd name="T100" fmla="*/ 20 w 40"/>
                  <a:gd name="T101" fmla="*/ 76 h 128"/>
                  <a:gd name="T102" fmla="*/ 24 w 40"/>
                  <a:gd name="T103" fmla="*/ 77 h 128"/>
                  <a:gd name="T104" fmla="*/ 27 w 40"/>
                  <a:gd name="T105" fmla="*/ 78 h 128"/>
                  <a:gd name="T106" fmla="*/ 27 w 40"/>
                  <a:gd name="T107" fmla="*/ 78 h 128"/>
                  <a:gd name="T108" fmla="*/ 30 w 40"/>
                  <a:gd name="T109" fmla="*/ 81 h 128"/>
                  <a:gd name="T110" fmla="*/ 30 w 40"/>
                  <a:gd name="T111" fmla="*/ 81 h 128"/>
                  <a:gd name="T112" fmla="*/ 31 w 40"/>
                  <a:gd name="T113" fmla="*/ 84 h 128"/>
                  <a:gd name="T114" fmla="*/ 31 w 40"/>
                  <a:gd name="T115" fmla="*/ 85 h 128"/>
                  <a:gd name="T116" fmla="*/ 32 w 40"/>
                  <a:gd name="T117" fmla="*/ 88 h 128"/>
                  <a:gd name="T118" fmla="*/ 31 w 40"/>
                  <a:gd name="T119" fmla="*/ 91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0" h="128">
                    <a:moveTo>
                      <a:pt x="32" y="72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5"/>
                      <a:pt x="27" y="0"/>
                      <a:pt x="20" y="0"/>
                    </a:cubicBezTo>
                    <a:cubicBezTo>
                      <a:pt x="13" y="0"/>
                      <a:pt x="8" y="5"/>
                      <a:pt x="8" y="12"/>
                    </a:cubicBezTo>
                    <a:cubicBezTo>
                      <a:pt x="8" y="72"/>
                      <a:pt x="8" y="72"/>
                      <a:pt x="8" y="72"/>
                    </a:cubicBezTo>
                    <a:cubicBezTo>
                      <a:pt x="3" y="76"/>
                      <a:pt x="0" y="81"/>
                      <a:pt x="0" y="88"/>
                    </a:cubicBezTo>
                    <a:cubicBezTo>
                      <a:pt x="0" y="95"/>
                      <a:pt x="3" y="100"/>
                      <a:pt x="8" y="104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23"/>
                      <a:pt x="13" y="128"/>
                      <a:pt x="20" y="128"/>
                    </a:cubicBezTo>
                    <a:cubicBezTo>
                      <a:pt x="27" y="128"/>
                      <a:pt x="32" y="123"/>
                      <a:pt x="32" y="116"/>
                    </a:cubicBezTo>
                    <a:cubicBezTo>
                      <a:pt x="32" y="104"/>
                      <a:pt x="32" y="104"/>
                      <a:pt x="32" y="104"/>
                    </a:cubicBezTo>
                    <a:cubicBezTo>
                      <a:pt x="37" y="100"/>
                      <a:pt x="40" y="95"/>
                      <a:pt x="40" y="88"/>
                    </a:cubicBezTo>
                    <a:cubicBezTo>
                      <a:pt x="40" y="81"/>
                      <a:pt x="37" y="76"/>
                      <a:pt x="32" y="72"/>
                    </a:cubicBezTo>
                    <a:close/>
                    <a:moveTo>
                      <a:pt x="16" y="12"/>
                    </a:moveTo>
                    <a:cubicBezTo>
                      <a:pt x="16" y="10"/>
                      <a:pt x="18" y="8"/>
                      <a:pt x="20" y="8"/>
                    </a:cubicBezTo>
                    <a:cubicBezTo>
                      <a:pt x="22" y="8"/>
                      <a:pt x="24" y="10"/>
                      <a:pt x="24" y="12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23" y="68"/>
                      <a:pt x="21" y="68"/>
                      <a:pt x="20" y="68"/>
                    </a:cubicBezTo>
                    <a:cubicBezTo>
                      <a:pt x="19" y="68"/>
                      <a:pt x="17" y="68"/>
                      <a:pt x="16" y="68"/>
                    </a:cubicBezTo>
                    <a:lnTo>
                      <a:pt x="16" y="12"/>
                    </a:lnTo>
                    <a:close/>
                    <a:moveTo>
                      <a:pt x="24" y="116"/>
                    </a:moveTo>
                    <a:cubicBezTo>
                      <a:pt x="24" y="118"/>
                      <a:pt x="22" y="120"/>
                      <a:pt x="20" y="120"/>
                    </a:cubicBezTo>
                    <a:cubicBezTo>
                      <a:pt x="18" y="120"/>
                      <a:pt x="16" y="118"/>
                      <a:pt x="16" y="116"/>
                    </a:cubicBezTo>
                    <a:cubicBezTo>
                      <a:pt x="16" y="108"/>
                      <a:pt x="16" y="108"/>
                      <a:pt x="16" y="108"/>
                    </a:cubicBezTo>
                    <a:cubicBezTo>
                      <a:pt x="17" y="108"/>
                      <a:pt x="19" y="108"/>
                      <a:pt x="20" y="108"/>
                    </a:cubicBezTo>
                    <a:cubicBezTo>
                      <a:pt x="21" y="108"/>
                      <a:pt x="23" y="108"/>
                      <a:pt x="24" y="108"/>
                    </a:cubicBezTo>
                    <a:lnTo>
                      <a:pt x="24" y="116"/>
                    </a:lnTo>
                    <a:close/>
                    <a:moveTo>
                      <a:pt x="31" y="91"/>
                    </a:moveTo>
                    <a:cubicBezTo>
                      <a:pt x="31" y="92"/>
                      <a:pt x="31" y="92"/>
                      <a:pt x="31" y="92"/>
                    </a:cubicBezTo>
                    <a:cubicBezTo>
                      <a:pt x="31" y="93"/>
                      <a:pt x="30" y="94"/>
                      <a:pt x="30" y="95"/>
                    </a:cubicBezTo>
                    <a:cubicBezTo>
                      <a:pt x="30" y="95"/>
                      <a:pt x="30" y="95"/>
                      <a:pt x="30" y="95"/>
                    </a:cubicBezTo>
                    <a:cubicBezTo>
                      <a:pt x="29" y="96"/>
                      <a:pt x="28" y="97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6" y="98"/>
                      <a:pt x="25" y="99"/>
                      <a:pt x="24" y="99"/>
                    </a:cubicBezTo>
                    <a:cubicBezTo>
                      <a:pt x="23" y="100"/>
                      <a:pt x="21" y="100"/>
                      <a:pt x="20" y="100"/>
                    </a:cubicBezTo>
                    <a:cubicBezTo>
                      <a:pt x="19" y="100"/>
                      <a:pt x="17" y="100"/>
                      <a:pt x="16" y="99"/>
                    </a:cubicBezTo>
                    <a:cubicBezTo>
                      <a:pt x="15" y="99"/>
                      <a:pt x="14" y="98"/>
                      <a:pt x="13" y="98"/>
                    </a:cubicBezTo>
                    <a:cubicBezTo>
                      <a:pt x="13" y="98"/>
                      <a:pt x="13" y="98"/>
                      <a:pt x="13" y="98"/>
                    </a:cubicBezTo>
                    <a:cubicBezTo>
                      <a:pt x="12" y="97"/>
                      <a:pt x="11" y="96"/>
                      <a:pt x="10" y="95"/>
                    </a:cubicBezTo>
                    <a:cubicBezTo>
                      <a:pt x="10" y="95"/>
                      <a:pt x="10" y="95"/>
                      <a:pt x="10" y="95"/>
                    </a:cubicBezTo>
                    <a:cubicBezTo>
                      <a:pt x="10" y="94"/>
                      <a:pt x="9" y="93"/>
                      <a:pt x="9" y="92"/>
                    </a:cubicBezTo>
                    <a:cubicBezTo>
                      <a:pt x="9" y="92"/>
                      <a:pt x="9" y="92"/>
                      <a:pt x="9" y="91"/>
                    </a:cubicBezTo>
                    <a:cubicBezTo>
                      <a:pt x="8" y="90"/>
                      <a:pt x="8" y="89"/>
                      <a:pt x="8" y="88"/>
                    </a:cubicBezTo>
                    <a:cubicBezTo>
                      <a:pt x="8" y="87"/>
                      <a:pt x="8" y="86"/>
                      <a:pt x="9" y="85"/>
                    </a:cubicBezTo>
                    <a:cubicBezTo>
                      <a:pt x="9" y="84"/>
                      <a:pt x="9" y="84"/>
                      <a:pt x="9" y="84"/>
                    </a:cubicBezTo>
                    <a:cubicBezTo>
                      <a:pt x="9" y="83"/>
                      <a:pt x="10" y="82"/>
                      <a:pt x="10" y="81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11" y="80"/>
                      <a:pt x="12" y="79"/>
                      <a:pt x="13" y="78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14" y="78"/>
                      <a:pt x="15" y="77"/>
                      <a:pt x="16" y="77"/>
                    </a:cubicBezTo>
                    <a:cubicBezTo>
                      <a:pt x="17" y="76"/>
                      <a:pt x="19" y="76"/>
                      <a:pt x="20" y="76"/>
                    </a:cubicBezTo>
                    <a:cubicBezTo>
                      <a:pt x="21" y="76"/>
                      <a:pt x="23" y="76"/>
                      <a:pt x="24" y="77"/>
                    </a:cubicBezTo>
                    <a:cubicBezTo>
                      <a:pt x="25" y="77"/>
                      <a:pt x="26" y="78"/>
                      <a:pt x="27" y="78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8" y="79"/>
                      <a:pt x="29" y="80"/>
                      <a:pt x="30" y="81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0" y="82"/>
                      <a:pt x="31" y="83"/>
                      <a:pt x="31" y="84"/>
                    </a:cubicBezTo>
                    <a:cubicBezTo>
                      <a:pt x="31" y="84"/>
                      <a:pt x="31" y="84"/>
                      <a:pt x="31" y="85"/>
                    </a:cubicBezTo>
                    <a:cubicBezTo>
                      <a:pt x="32" y="86"/>
                      <a:pt x="32" y="87"/>
                      <a:pt x="32" y="88"/>
                    </a:cubicBezTo>
                    <a:cubicBezTo>
                      <a:pt x="32" y="89"/>
                      <a:pt x="32" y="90"/>
                      <a:pt x="31" y="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89"/>
            <p:cNvGrpSpPr/>
            <p:nvPr/>
          </p:nvGrpSpPr>
          <p:grpSpPr>
            <a:xfrm>
              <a:off x="6458636" y="1612749"/>
              <a:ext cx="496887" cy="466725"/>
              <a:chOff x="5160963" y="4846638"/>
              <a:chExt cx="496887" cy="466725"/>
            </a:xfrm>
            <a:solidFill>
              <a:schemeClr val="bg1">
                <a:lumMod val="65000"/>
              </a:schemeClr>
            </a:solidFill>
          </p:grpSpPr>
          <p:sp>
            <p:nvSpPr>
              <p:cNvPr id="40" name="Oval 17"/>
              <p:cNvSpPr>
                <a:spLocks noChangeArrowheads="1"/>
              </p:cNvSpPr>
              <p:nvPr/>
            </p:nvSpPr>
            <p:spPr bwMode="auto">
              <a:xfrm>
                <a:off x="5402263" y="5102226"/>
                <a:ext cx="60325" cy="6032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18"/>
              <p:cNvSpPr>
                <a:spLocks noEditPoints="1"/>
              </p:cNvSpPr>
              <p:nvPr/>
            </p:nvSpPr>
            <p:spPr bwMode="auto">
              <a:xfrm>
                <a:off x="5160963" y="4846638"/>
                <a:ext cx="496887" cy="466725"/>
              </a:xfrm>
              <a:custGeom>
                <a:avLst/>
                <a:gdLst>
                  <a:gd name="T0" fmla="*/ 116 w 132"/>
                  <a:gd name="T1" fmla="*/ 48 h 124"/>
                  <a:gd name="T2" fmla="*/ 116 w 132"/>
                  <a:gd name="T3" fmla="*/ 22 h 124"/>
                  <a:gd name="T4" fmla="*/ 104 w 132"/>
                  <a:gd name="T5" fmla="*/ 0 h 124"/>
                  <a:gd name="T6" fmla="*/ 22 w 132"/>
                  <a:gd name="T7" fmla="*/ 0 h 124"/>
                  <a:gd name="T8" fmla="*/ 0 w 132"/>
                  <a:gd name="T9" fmla="*/ 102 h 124"/>
                  <a:gd name="T10" fmla="*/ 94 w 132"/>
                  <a:gd name="T11" fmla="*/ 124 h 124"/>
                  <a:gd name="T12" fmla="*/ 116 w 132"/>
                  <a:gd name="T13" fmla="*/ 96 h 124"/>
                  <a:gd name="T14" fmla="*/ 116 w 132"/>
                  <a:gd name="T15" fmla="*/ 48 h 124"/>
                  <a:gd name="T16" fmla="*/ 88 w 132"/>
                  <a:gd name="T17" fmla="*/ 8 h 124"/>
                  <a:gd name="T18" fmla="*/ 108 w 132"/>
                  <a:gd name="T19" fmla="*/ 12 h 124"/>
                  <a:gd name="T20" fmla="*/ 108 w 132"/>
                  <a:gd name="T21" fmla="*/ 24 h 124"/>
                  <a:gd name="T22" fmla="*/ 104 w 132"/>
                  <a:gd name="T23" fmla="*/ 36 h 124"/>
                  <a:gd name="T24" fmla="*/ 104 w 132"/>
                  <a:gd name="T25" fmla="*/ 32 h 124"/>
                  <a:gd name="T26" fmla="*/ 104 w 132"/>
                  <a:gd name="T27" fmla="*/ 16 h 124"/>
                  <a:gd name="T28" fmla="*/ 16 w 132"/>
                  <a:gd name="T29" fmla="*/ 12 h 124"/>
                  <a:gd name="T30" fmla="*/ 12 w 132"/>
                  <a:gd name="T31" fmla="*/ 24 h 124"/>
                  <a:gd name="T32" fmla="*/ 8 w 132"/>
                  <a:gd name="T33" fmla="*/ 22 h 124"/>
                  <a:gd name="T34" fmla="*/ 100 w 132"/>
                  <a:gd name="T35" fmla="*/ 20 h 124"/>
                  <a:gd name="T36" fmla="*/ 16 w 132"/>
                  <a:gd name="T37" fmla="*/ 16 h 124"/>
                  <a:gd name="T38" fmla="*/ 100 w 132"/>
                  <a:gd name="T39" fmla="*/ 20 h 124"/>
                  <a:gd name="T40" fmla="*/ 100 w 132"/>
                  <a:gd name="T41" fmla="*/ 28 h 124"/>
                  <a:gd name="T42" fmla="*/ 16 w 132"/>
                  <a:gd name="T43" fmla="*/ 24 h 124"/>
                  <a:gd name="T44" fmla="*/ 100 w 132"/>
                  <a:gd name="T45" fmla="*/ 32 h 124"/>
                  <a:gd name="T46" fmla="*/ 88 w 132"/>
                  <a:gd name="T47" fmla="*/ 36 h 124"/>
                  <a:gd name="T48" fmla="*/ 16 w 132"/>
                  <a:gd name="T49" fmla="*/ 35 h 124"/>
                  <a:gd name="T50" fmla="*/ 100 w 132"/>
                  <a:gd name="T51" fmla="*/ 32 h 124"/>
                  <a:gd name="T52" fmla="*/ 94 w 132"/>
                  <a:gd name="T53" fmla="*/ 116 h 124"/>
                  <a:gd name="T54" fmla="*/ 8 w 132"/>
                  <a:gd name="T55" fmla="*/ 102 h 124"/>
                  <a:gd name="T56" fmla="*/ 22 w 132"/>
                  <a:gd name="T57" fmla="*/ 44 h 124"/>
                  <a:gd name="T58" fmla="*/ 104 w 132"/>
                  <a:gd name="T59" fmla="*/ 44 h 124"/>
                  <a:gd name="T60" fmla="*/ 108 w 132"/>
                  <a:gd name="T61" fmla="*/ 56 h 124"/>
                  <a:gd name="T62" fmla="*/ 52 w 132"/>
                  <a:gd name="T63" fmla="*/ 76 h 124"/>
                  <a:gd name="T64" fmla="*/ 108 w 132"/>
                  <a:gd name="T65" fmla="*/ 96 h 124"/>
                  <a:gd name="T66" fmla="*/ 113 w 132"/>
                  <a:gd name="T67" fmla="*/ 88 h 124"/>
                  <a:gd name="T68" fmla="*/ 60 w 132"/>
                  <a:gd name="T69" fmla="*/ 76 h 124"/>
                  <a:gd name="T70" fmla="*/ 108 w 132"/>
                  <a:gd name="T71" fmla="*/ 64 h 124"/>
                  <a:gd name="T72" fmla="*/ 115 w 132"/>
                  <a:gd name="T73" fmla="*/ 59 h 124"/>
                  <a:gd name="T74" fmla="*/ 120 w 132"/>
                  <a:gd name="T75" fmla="*/ 7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2" h="124">
                    <a:moveTo>
                      <a:pt x="116" y="48"/>
                    </a:move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24"/>
                      <a:pt x="116" y="24"/>
                      <a:pt x="116" y="24"/>
                    </a:cubicBezTo>
                    <a:cubicBezTo>
                      <a:pt x="116" y="22"/>
                      <a:pt x="116" y="22"/>
                      <a:pt x="116" y="22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5"/>
                      <a:pt x="111" y="0"/>
                      <a:pt x="104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14"/>
                      <a:pt x="10" y="124"/>
                      <a:pt x="22" y="124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106" y="124"/>
                      <a:pt x="116" y="114"/>
                      <a:pt x="116" y="102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32" y="84"/>
                      <a:pt x="132" y="60"/>
                      <a:pt x="116" y="48"/>
                    </a:cubicBezTo>
                    <a:close/>
                    <a:moveTo>
                      <a:pt x="22" y="8"/>
                    </a:moveTo>
                    <a:cubicBezTo>
                      <a:pt x="88" y="8"/>
                      <a:pt x="88" y="8"/>
                      <a:pt x="88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6" y="8"/>
                      <a:pt x="108" y="10"/>
                      <a:pt x="108" y="12"/>
                    </a:cubicBezTo>
                    <a:cubicBezTo>
                      <a:pt x="108" y="22"/>
                      <a:pt x="108" y="22"/>
                      <a:pt x="108" y="22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7" y="36"/>
                      <a:pt x="105" y="36"/>
                      <a:pt x="104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16"/>
                      <a:pt x="104" y="16"/>
                      <a:pt x="104" y="16"/>
                    </a:cubicBezTo>
                    <a:cubicBezTo>
                      <a:pt x="104" y="14"/>
                      <a:pt x="102" y="12"/>
                      <a:pt x="100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4" y="12"/>
                      <a:pt x="12" y="14"/>
                      <a:pt x="12" y="16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0" y="29"/>
                      <a:pt x="8" y="26"/>
                      <a:pt x="8" y="22"/>
                    </a:cubicBezTo>
                    <a:cubicBezTo>
                      <a:pt x="8" y="14"/>
                      <a:pt x="14" y="8"/>
                      <a:pt x="22" y="8"/>
                    </a:cubicBezTo>
                    <a:close/>
                    <a:moveTo>
                      <a:pt x="100" y="20"/>
                    </a:move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00" y="16"/>
                      <a:pt x="100" y="16"/>
                      <a:pt x="100" y="16"/>
                    </a:cubicBezTo>
                    <a:lnTo>
                      <a:pt x="100" y="20"/>
                    </a:lnTo>
                    <a:close/>
                    <a:moveTo>
                      <a:pt x="100" y="24"/>
                    </a:moveTo>
                    <a:cubicBezTo>
                      <a:pt x="100" y="28"/>
                      <a:pt x="100" y="28"/>
                      <a:pt x="100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4"/>
                      <a:pt x="16" y="24"/>
                      <a:pt x="16" y="24"/>
                    </a:cubicBezTo>
                    <a:lnTo>
                      <a:pt x="100" y="24"/>
                    </a:lnTo>
                    <a:close/>
                    <a:moveTo>
                      <a:pt x="100" y="32"/>
                    </a:moveTo>
                    <a:cubicBezTo>
                      <a:pt x="100" y="36"/>
                      <a:pt x="100" y="36"/>
                      <a:pt x="100" y="36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0" y="36"/>
                      <a:pt x="18" y="35"/>
                      <a:pt x="16" y="35"/>
                    </a:cubicBezTo>
                    <a:cubicBezTo>
                      <a:pt x="16" y="32"/>
                      <a:pt x="16" y="32"/>
                      <a:pt x="16" y="32"/>
                    </a:cubicBezTo>
                    <a:lnTo>
                      <a:pt x="100" y="32"/>
                    </a:lnTo>
                    <a:close/>
                    <a:moveTo>
                      <a:pt x="108" y="102"/>
                    </a:moveTo>
                    <a:cubicBezTo>
                      <a:pt x="108" y="110"/>
                      <a:pt x="102" y="116"/>
                      <a:pt x="94" y="116"/>
                    </a:cubicBezTo>
                    <a:cubicBezTo>
                      <a:pt x="22" y="116"/>
                      <a:pt x="22" y="116"/>
                      <a:pt x="22" y="116"/>
                    </a:cubicBezTo>
                    <a:cubicBezTo>
                      <a:pt x="14" y="116"/>
                      <a:pt x="8" y="110"/>
                      <a:pt x="8" y="102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12" y="42"/>
                      <a:pt x="17" y="44"/>
                      <a:pt x="22" y="44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6" y="44"/>
                      <a:pt x="108" y="46"/>
                      <a:pt x="108" y="48"/>
                    </a:cubicBezTo>
                    <a:cubicBezTo>
                      <a:pt x="108" y="56"/>
                      <a:pt x="108" y="56"/>
                      <a:pt x="108" y="56"/>
                    </a:cubicBezTo>
                    <a:cubicBezTo>
                      <a:pt x="72" y="56"/>
                      <a:pt x="72" y="56"/>
                      <a:pt x="72" y="56"/>
                    </a:cubicBezTo>
                    <a:cubicBezTo>
                      <a:pt x="61" y="56"/>
                      <a:pt x="52" y="65"/>
                      <a:pt x="52" y="76"/>
                    </a:cubicBezTo>
                    <a:cubicBezTo>
                      <a:pt x="52" y="87"/>
                      <a:pt x="61" y="96"/>
                      <a:pt x="72" y="96"/>
                    </a:cubicBezTo>
                    <a:cubicBezTo>
                      <a:pt x="108" y="96"/>
                      <a:pt x="108" y="96"/>
                      <a:pt x="108" y="96"/>
                    </a:cubicBezTo>
                    <a:lnTo>
                      <a:pt x="108" y="102"/>
                    </a:lnTo>
                    <a:close/>
                    <a:moveTo>
                      <a:pt x="113" y="88"/>
                    </a:moveTo>
                    <a:cubicBezTo>
                      <a:pt x="72" y="88"/>
                      <a:pt x="72" y="88"/>
                      <a:pt x="72" y="88"/>
                    </a:cubicBezTo>
                    <a:cubicBezTo>
                      <a:pt x="65" y="88"/>
                      <a:pt x="60" y="83"/>
                      <a:pt x="60" y="76"/>
                    </a:cubicBezTo>
                    <a:cubicBezTo>
                      <a:pt x="60" y="69"/>
                      <a:pt x="65" y="64"/>
                      <a:pt x="72" y="64"/>
                    </a:cubicBezTo>
                    <a:cubicBezTo>
                      <a:pt x="108" y="64"/>
                      <a:pt x="108" y="64"/>
                      <a:pt x="108" y="64"/>
                    </a:cubicBezTo>
                    <a:cubicBezTo>
                      <a:pt x="110" y="64"/>
                      <a:pt x="113" y="63"/>
                      <a:pt x="114" y="61"/>
                    </a:cubicBezTo>
                    <a:cubicBezTo>
                      <a:pt x="115" y="60"/>
                      <a:pt x="115" y="60"/>
                      <a:pt x="115" y="59"/>
                    </a:cubicBezTo>
                    <a:cubicBezTo>
                      <a:pt x="115" y="59"/>
                      <a:pt x="116" y="59"/>
                      <a:pt x="116" y="59"/>
                    </a:cubicBezTo>
                    <a:cubicBezTo>
                      <a:pt x="118" y="62"/>
                      <a:pt x="120" y="67"/>
                      <a:pt x="120" y="72"/>
                    </a:cubicBezTo>
                    <a:cubicBezTo>
                      <a:pt x="120" y="78"/>
                      <a:pt x="118" y="84"/>
                      <a:pt x="113" y="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3"/>
            <p:cNvGrpSpPr/>
            <p:nvPr/>
          </p:nvGrpSpPr>
          <p:grpSpPr>
            <a:xfrm>
              <a:off x="6650376" y="1370024"/>
              <a:ext cx="3066520" cy="4043051"/>
              <a:chOff x="6497220" y="1167940"/>
              <a:chExt cx="3373172" cy="4447356"/>
            </a:xfrm>
            <a:effectLst>
              <a:reflection blurRad="6350" stA="28000" endPos="25000" dir="5400000" sy="-100000" algn="bl" rotWithShape="0"/>
            </a:effectLst>
          </p:grpSpPr>
          <p:grpSp>
            <p:nvGrpSpPr>
              <p:cNvPr id="20" name="Group 30"/>
              <p:cNvGrpSpPr/>
              <p:nvPr/>
            </p:nvGrpSpPr>
            <p:grpSpPr>
              <a:xfrm rot="18810804">
                <a:off x="7351807" y="3137401"/>
                <a:ext cx="1130653" cy="713456"/>
                <a:chOff x="4470201" y="3688798"/>
                <a:chExt cx="1625799" cy="1025899"/>
              </a:xfrm>
            </p:grpSpPr>
            <p:sp>
              <p:nvSpPr>
                <p:cNvPr id="37" name="Rectangle 12"/>
                <p:cNvSpPr>
                  <a:spLocks noChangeArrowheads="1"/>
                </p:cNvSpPr>
                <p:nvPr/>
              </p:nvSpPr>
              <p:spPr bwMode="auto">
                <a:xfrm>
                  <a:off x="4470201" y="3688798"/>
                  <a:ext cx="1614487" cy="344488"/>
                </a:xfrm>
                <a:prstGeom prst="rect">
                  <a:avLst/>
                </a:prstGeom>
                <a:solidFill>
                  <a:srgbClr val="6366AD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Rectangle 13"/>
                <p:cNvSpPr>
                  <a:spLocks noChangeArrowheads="1"/>
                </p:cNvSpPr>
                <p:nvPr/>
              </p:nvSpPr>
              <p:spPr bwMode="auto">
                <a:xfrm>
                  <a:off x="4481513" y="4022546"/>
                  <a:ext cx="1614487" cy="344488"/>
                </a:xfrm>
                <a:prstGeom prst="rect">
                  <a:avLst/>
                </a:prstGeom>
                <a:solidFill>
                  <a:srgbClr val="B8BADA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Rectangle 14"/>
                <p:cNvSpPr>
                  <a:spLocks noChangeArrowheads="1"/>
                </p:cNvSpPr>
                <p:nvPr/>
              </p:nvSpPr>
              <p:spPr bwMode="auto">
                <a:xfrm>
                  <a:off x="4481513" y="4367034"/>
                  <a:ext cx="1614487" cy="347663"/>
                </a:xfrm>
                <a:prstGeom prst="rect">
                  <a:avLst/>
                </a:prstGeom>
                <a:solidFill>
                  <a:srgbClr val="7578B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1" name="Group 48"/>
              <p:cNvGrpSpPr/>
              <p:nvPr/>
            </p:nvGrpSpPr>
            <p:grpSpPr>
              <a:xfrm rot="18810804">
                <a:off x="8125136" y="2325618"/>
                <a:ext cx="1130653" cy="717613"/>
                <a:chOff x="6084688" y="3198260"/>
                <a:chExt cx="1625799" cy="1031876"/>
              </a:xfrm>
            </p:grpSpPr>
            <p:sp>
              <p:nvSpPr>
                <p:cNvPr id="34" name="Rectangle 15"/>
                <p:cNvSpPr>
                  <a:spLocks noChangeArrowheads="1"/>
                </p:cNvSpPr>
                <p:nvPr/>
              </p:nvSpPr>
              <p:spPr bwMode="auto">
                <a:xfrm>
                  <a:off x="6084688" y="3198260"/>
                  <a:ext cx="1614487" cy="344488"/>
                </a:xfrm>
                <a:prstGeom prst="rect">
                  <a:avLst/>
                </a:prstGeom>
                <a:solidFill>
                  <a:srgbClr val="6366AD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Rectangle 16"/>
                <p:cNvSpPr>
                  <a:spLocks noChangeArrowheads="1"/>
                </p:cNvSpPr>
                <p:nvPr/>
              </p:nvSpPr>
              <p:spPr bwMode="auto">
                <a:xfrm>
                  <a:off x="6096000" y="3532009"/>
                  <a:ext cx="1614487" cy="342900"/>
                </a:xfrm>
                <a:prstGeom prst="rect">
                  <a:avLst/>
                </a:prstGeom>
                <a:solidFill>
                  <a:srgbClr val="B8BADA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Rectangle 17"/>
                <p:cNvSpPr>
                  <a:spLocks noChangeArrowheads="1"/>
                </p:cNvSpPr>
                <p:nvPr/>
              </p:nvSpPr>
              <p:spPr bwMode="auto">
                <a:xfrm>
                  <a:off x="6084688" y="3885648"/>
                  <a:ext cx="1614487" cy="344488"/>
                </a:xfrm>
                <a:prstGeom prst="rect">
                  <a:avLst/>
                </a:prstGeom>
                <a:solidFill>
                  <a:srgbClr val="7578B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2" name="Group 52"/>
              <p:cNvGrpSpPr/>
              <p:nvPr/>
            </p:nvGrpSpPr>
            <p:grpSpPr>
              <a:xfrm rot="18810804">
                <a:off x="8856964" y="1452975"/>
                <a:ext cx="1298464" cy="728392"/>
                <a:chOff x="7689651" y="3678059"/>
                <a:chExt cx="1867099" cy="1047377"/>
              </a:xfrm>
            </p:grpSpPr>
            <p:sp>
              <p:nvSpPr>
                <p:cNvPr id="29" name="Freeform 7"/>
                <p:cNvSpPr/>
                <p:nvPr/>
              </p:nvSpPr>
              <p:spPr bwMode="auto">
                <a:xfrm>
                  <a:off x="9224963" y="3678059"/>
                  <a:ext cx="331787" cy="1036638"/>
                </a:xfrm>
                <a:custGeom>
                  <a:avLst/>
                  <a:gdLst>
                    <a:gd name="T0" fmla="*/ 0 w 209"/>
                    <a:gd name="T1" fmla="*/ 162 h 653"/>
                    <a:gd name="T2" fmla="*/ 135 w 209"/>
                    <a:gd name="T3" fmla="*/ 0 h 653"/>
                    <a:gd name="T4" fmla="*/ 209 w 209"/>
                    <a:gd name="T5" fmla="*/ 210 h 653"/>
                    <a:gd name="T6" fmla="*/ 209 w 209"/>
                    <a:gd name="T7" fmla="*/ 443 h 653"/>
                    <a:gd name="T8" fmla="*/ 135 w 209"/>
                    <a:gd name="T9" fmla="*/ 653 h 653"/>
                    <a:gd name="T10" fmla="*/ 0 w 209"/>
                    <a:gd name="T11" fmla="*/ 488 h 653"/>
                    <a:gd name="T12" fmla="*/ 0 w 209"/>
                    <a:gd name="T13" fmla="*/ 162 h 6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9" h="653">
                      <a:moveTo>
                        <a:pt x="0" y="162"/>
                      </a:moveTo>
                      <a:lnTo>
                        <a:pt x="135" y="0"/>
                      </a:lnTo>
                      <a:lnTo>
                        <a:pt x="209" y="210"/>
                      </a:lnTo>
                      <a:lnTo>
                        <a:pt x="209" y="443"/>
                      </a:lnTo>
                      <a:lnTo>
                        <a:pt x="135" y="653"/>
                      </a:lnTo>
                      <a:lnTo>
                        <a:pt x="0" y="488"/>
                      </a:lnTo>
                      <a:lnTo>
                        <a:pt x="0" y="162"/>
                      </a:lnTo>
                      <a:close/>
                    </a:path>
                  </a:pathLst>
                </a:custGeom>
                <a:solidFill>
                  <a:srgbClr val="BBA17C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Freeform 18"/>
                <p:cNvSpPr/>
                <p:nvPr/>
              </p:nvSpPr>
              <p:spPr bwMode="auto">
                <a:xfrm>
                  <a:off x="7700963" y="3678059"/>
                  <a:ext cx="1738312" cy="344488"/>
                </a:xfrm>
                <a:custGeom>
                  <a:avLst/>
                  <a:gdLst>
                    <a:gd name="T0" fmla="*/ 1020 w 1095"/>
                    <a:gd name="T1" fmla="*/ 217 h 217"/>
                    <a:gd name="T2" fmla="*/ 1095 w 1095"/>
                    <a:gd name="T3" fmla="*/ 0 h 217"/>
                    <a:gd name="T4" fmla="*/ 0 w 1095"/>
                    <a:gd name="T5" fmla="*/ 0 h 217"/>
                    <a:gd name="T6" fmla="*/ 0 w 1095"/>
                    <a:gd name="T7" fmla="*/ 217 h 217"/>
                    <a:gd name="T8" fmla="*/ 1020 w 1095"/>
                    <a:gd name="T9" fmla="*/ 217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95" h="217">
                      <a:moveTo>
                        <a:pt x="1020" y="217"/>
                      </a:moveTo>
                      <a:lnTo>
                        <a:pt x="1095" y="0"/>
                      </a:lnTo>
                      <a:lnTo>
                        <a:pt x="0" y="0"/>
                      </a:lnTo>
                      <a:lnTo>
                        <a:pt x="0" y="217"/>
                      </a:lnTo>
                      <a:lnTo>
                        <a:pt x="1020" y="217"/>
                      </a:lnTo>
                      <a:close/>
                    </a:path>
                  </a:pathLst>
                </a:custGeom>
                <a:solidFill>
                  <a:srgbClr val="6366AD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auto">
                <a:xfrm>
                  <a:off x="7700963" y="4022546"/>
                  <a:ext cx="1619250" cy="344488"/>
                </a:xfrm>
                <a:prstGeom prst="rect">
                  <a:avLst/>
                </a:prstGeom>
                <a:solidFill>
                  <a:srgbClr val="B8BADA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Freeform 20"/>
                <p:cNvSpPr/>
                <p:nvPr/>
              </p:nvSpPr>
              <p:spPr bwMode="auto">
                <a:xfrm>
                  <a:off x="7689651" y="4377773"/>
                  <a:ext cx="1738312" cy="347663"/>
                </a:xfrm>
                <a:custGeom>
                  <a:avLst/>
                  <a:gdLst>
                    <a:gd name="T0" fmla="*/ 1095 w 1095"/>
                    <a:gd name="T1" fmla="*/ 219 h 219"/>
                    <a:gd name="T2" fmla="*/ 1020 w 1095"/>
                    <a:gd name="T3" fmla="*/ 0 h 219"/>
                    <a:gd name="T4" fmla="*/ 0 w 1095"/>
                    <a:gd name="T5" fmla="*/ 0 h 219"/>
                    <a:gd name="T6" fmla="*/ 0 w 1095"/>
                    <a:gd name="T7" fmla="*/ 219 h 219"/>
                    <a:gd name="T8" fmla="*/ 1095 w 1095"/>
                    <a:gd name="T9" fmla="*/ 219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95" h="219">
                      <a:moveTo>
                        <a:pt x="1095" y="219"/>
                      </a:moveTo>
                      <a:lnTo>
                        <a:pt x="1020" y="0"/>
                      </a:lnTo>
                      <a:lnTo>
                        <a:pt x="0" y="0"/>
                      </a:lnTo>
                      <a:lnTo>
                        <a:pt x="0" y="219"/>
                      </a:lnTo>
                      <a:lnTo>
                        <a:pt x="1095" y="219"/>
                      </a:lnTo>
                      <a:close/>
                    </a:path>
                  </a:pathLst>
                </a:custGeom>
                <a:solidFill>
                  <a:srgbClr val="7578B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Oval 21"/>
                <p:cNvSpPr>
                  <a:spLocks noChangeArrowheads="1"/>
                </p:cNvSpPr>
                <p:nvPr/>
              </p:nvSpPr>
              <p:spPr bwMode="auto">
                <a:xfrm>
                  <a:off x="9398000" y="4049534"/>
                  <a:ext cx="82550" cy="293688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3" name="Group 62"/>
              <p:cNvGrpSpPr/>
              <p:nvPr/>
            </p:nvGrpSpPr>
            <p:grpSpPr>
              <a:xfrm rot="18810804">
                <a:off x="5856890" y="4257353"/>
                <a:ext cx="1998273" cy="717613"/>
                <a:chOff x="1608138" y="3187521"/>
                <a:chExt cx="2873375" cy="1031876"/>
              </a:xfrm>
            </p:grpSpPr>
            <p:sp>
              <p:nvSpPr>
                <p:cNvPr id="24" name="Freeform 8"/>
                <p:cNvSpPr/>
                <p:nvPr/>
              </p:nvSpPr>
              <p:spPr bwMode="auto">
                <a:xfrm>
                  <a:off x="1608138" y="3187521"/>
                  <a:ext cx="1490662" cy="1031875"/>
                </a:xfrm>
                <a:custGeom>
                  <a:avLst/>
                  <a:gdLst>
                    <a:gd name="T0" fmla="*/ 793 w 939"/>
                    <a:gd name="T1" fmla="*/ 650 h 650"/>
                    <a:gd name="T2" fmla="*/ 0 w 939"/>
                    <a:gd name="T3" fmla="*/ 326 h 650"/>
                    <a:gd name="T4" fmla="*/ 793 w 939"/>
                    <a:gd name="T5" fmla="*/ 0 h 650"/>
                    <a:gd name="T6" fmla="*/ 939 w 939"/>
                    <a:gd name="T7" fmla="*/ 0 h 650"/>
                    <a:gd name="T8" fmla="*/ 939 w 939"/>
                    <a:gd name="T9" fmla="*/ 650 h 650"/>
                    <a:gd name="T10" fmla="*/ 793 w 939"/>
                    <a:gd name="T11" fmla="*/ 650 h 6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39" h="650">
                      <a:moveTo>
                        <a:pt x="793" y="650"/>
                      </a:moveTo>
                      <a:lnTo>
                        <a:pt x="0" y="326"/>
                      </a:lnTo>
                      <a:lnTo>
                        <a:pt x="793" y="0"/>
                      </a:lnTo>
                      <a:lnTo>
                        <a:pt x="939" y="0"/>
                      </a:lnTo>
                      <a:lnTo>
                        <a:pt x="939" y="650"/>
                      </a:lnTo>
                      <a:lnTo>
                        <a:pt x="793" y="650"/>
                      </a:lnTo>
                      <a:close/>
                    </a:path>
                  </a:pathLst>
                </a:custGeom>
                <a:solidFill>
                  <a:srgbClr val="D4AC8C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Freeform 9"/>
                <p:cNvSpPr/>
                <p:nvPr/>
              </p:nvSpPr>
              <p:spPr bwMode="auto">
                <a:xfrm>
                  <a:off x="2727126" y="3198260"/>
                  <a:ext cx="1743075" cy="344488"/>
                </a:xfrm>
                <a:custGeom>
                  <a:avLst/>
                  <a:gdLst>
                    <a:gd name="T0" fmla="*/ 464 w 464"/>
                    <a:gd name="T1" fmla="*/ 0 h 91"/>
                    <a:gd name="T2" fmla="*/ 41 w 464"/>
                    <a:gd name="T3" fmla="*/ 0 h 91"/>
                    <a:gd name="T4" fmla="*/ 16 w 464"/>
                    <a:gd name="T5" fmla="*/ 14 h 91"/>
                    <a:gd name="T6" fmla="*/ 5 w 464"/>
                    <a:gd name="T7" fmla="*/ 31 h 91"/>
                    <a:gd name="T8" fmla="*/ 5 w 464"/>
                    <a:gd name="T9" fmla="*/ 59 h 91"/>
                    <a:gd name="T10" fmla="*/ 16 w 464"/>
                    <a:gd name="T11" fmla="*/ 77 h 91"/>
                    <a:gd name="T12" fmla="*/ 41 w 464"/>
                    <a:gd name="T13" fmla="*/ 91 h 91"/>
                    <a:gd name="T14" fmla="*/ 464 w 464"/>
                    <a:gd name="T15" fmla="*/ 91 h 91"/>
                    <a:gd name="T16" fmla="*/ 464 w 464"/>
                    <a:gd name="T17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64" h="91">
                      <a:moveTo>
                        <a:pt x="464" y="0"/>
                      </a:move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32" y="0"/>
                        <a:pt x="21" y="6"/>
                        <a:pt x="16" y="14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0" y="39"/>
                        <a:pt x="0" y="52"/>
                        <a:pt x="5" y="59"/>
                      </a:cubicBezTo>
                      <a:cubicBezTo>
                        <a:pt x="16" y="77"/>
                        <a:pt x="16" y="77"/>
                        <a:pt x="16" y="77"/>
                      </a:cubicBezTo>
                      <a:cubicBezTo>
                        <a:pt x="21" y="85"/>
                        <a:pt x="32" y="91"/>
                        <a:pt x="41" y="91"/>
                      </a:cubicBezTo>
                      <a:cubicBezTo>
                        <a:pt x="464" y="91"/>
                        <a:pt x="464" y="91"/>
                        <a:pt x="464" y="91"/>
                      </a:cubicBezTo>
                      <a:lnTo>
                        <a:pt x="464" y="0"/>
                      </a:lnTo>
                      <a:close/>
                    </a:path>
                  </a:pathLst>
                </a:custGeom>
                <a:solidFill>
                  <a:srgbClr val="6366AD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 10"/>
                <p:cNvSpPr/>
                <p:nvPr/>
              </p:nvSpPr>
              <p:spPr bwMode="auto">
                <a:xfrm>
                  <a:off x="2738438" y="3532009"/>
                  <a:ext cx="1743075" cy="342900"/>
                </a:xfrm>
                <a:custGeom>
                  <a:avLst/>
                  <a:gdLst>
                    <a:gd name="T0" fmla="*/ 464 w 464"/>
                    <a:gd name="T1" fmla="*/ 0 h 91"/>
                    <a:gd name="T2" fmla="*/ 41 w 464"/>
                    <a:gd name="T3" fmla="*/ 0 h 91"/>
                    <a:gd name="T4" fmla="*/ 16 w 464"/>
                    <a:gd name="T5" fmla="*/ 14 h 91"/>
                    <a:gd name="T6" fmla="*/ 5 w 464"/>
                    <a:gd name="T7" fmla="*/ 32 h 91"/>
                    <a:gd name="T8" fmla="*/ 5 w 464"/>
                    <a:gd name="T9" fmla="*/ 60 h 91"/>
                    <a:gd name="T10" fmla="*/ 16 w 464"/>
                    <a:gd name="T11" fmla="*/ 77 h 91"/>
                    <a:gd name="T12" fmla="*/ 41 w 464"/>
                    <a:gd name="T13" fmla="*/ 91 h 91"/>
                    <a:gd name="T14" fmla="*/ 464 w 464"/>
                    <a:gd name="T15" fmla="*/ 91 h 91"/>
                    <a:gd name="T16" fmla="*/ 464 w 464"/>
                    <a:gd name="T17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64" h="91">
                      <a:moveTo>
                        <a:pt x="464" y="0"/>
                      </a:move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32" y="0"/>
                        <a:pt x="21" y="6"/>
                        <a:pt x="16" y="14"/>
                      </a:cubicBezTo>
                      <a:cubicBezTo>
                        <a:pt x="5" y="32"/>
                        <a:pt x="5" y="32"/>
                        <a:pt x="5" y="32"/>
                      </a:cubicBezTo>
                      <a:cubicBezTo>
                        <a:pt x="0" y="39"/>
                        <a:pt x="0" y="52"/>
                        <a:pt x="5" y="60"/>
                      </a:cubicBezTo>
                      <a:cubicBezTo>
                        <a:pt x="16" y="77"/>
                        <a:pt x="16" y="77"/>
                        <a:pt x="16" y="77"/>
                      </a:cubicBezTo>
                      <a:cubicBezTo>
                        <a:pt x="21" y="85"/>
                        <a:pt x="32" y="91"/>
                        <a:pt x="41" y="91"/>
                      </a:cubicBezTo>
                      <a:cubicBezTo>
                        <a:pt x="464" y="91"/>
                        <a:pt x="464" y="91"/>
                        <a:pt x="464" y="91"/>
                      </a:cubicBezTo>
                      <a:lnTo>
                        <a:pt x="464" y="0"/>
                      </a:lnTo>
                      <a:close/>
                    </a:path>
                  </a:pathLst>
                </a:custGeom>
                <a:solidFill>
                  <a:srgbClr val="B8BADA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 11"/>
                <p:cNvSpPr/>
                <p:nvPr/>
              </p:nvSpPr>
              <p:spPr bwMode="auto">
                <a:xfrm>
                  <a:off x="2738438" y="3874909"/>
                  <a:ext cx="1743075" cy="344488"/>
                </a:xfrm>
                <a:custGeom>
                  <a:avLst/>
                  <a:gdLst>
                    <a:gd name="T0" fmla="*/ 464 w 464"/>
                    <a:gd name="T1" fmla="*/ 0 h 91"/>
                    <a:gd name="T2" fmla="*/ 41 w 464"/>
                    <a:gd name="T3" fmla="*/ 0 h 91"/>
                    <a:gd name="T4" fmla="*/ 16 w 464"/>
                    <a:gd name="T5" fmla="*/ 14 h 91"/>
                    <a:gd name="T6" fmla="*/ 5 w 464"/>
                    <a:gd name="T7" fmla="*/ 32 h 91"/>
                    <a:gd name="T8" fmla="*/ 5 w 464"/>
                    <a:gd name="T9" fmla="*/ 60 h 91"/>
                    <a:gd name="T10" fmla="*/ 16 w 464"/>
                    <a:gd name="T11" fmla="*/ 77 h 91"/>
                    <a:gd name="T12" fmla="*/ 41 w 464"/>
                    <a:gd name="T13" fmla="*/ 91 h 91"/>
                    <a:gd name="T14" fmla="*/ 464 w 464"/>
                    <a:gd name="T15" fmla="*/ 91 h 91"/>
                    <a:gd name="T16" fmla="*/ 464 w 464"/>
                    <a:gd name="T17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64" h="91">
                      <a:moveTo>
                        <a:pt x="464" y="0"/>
                      </a:move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32" y="0"/>
                        <a:pt x="21" y="6"/>
                        <a:pt x="16" y="14"/>
                      </a:cubicBezTo>
                      <a:cubicBezTo>
                        <a:pt x="5" y="32"/>
                        <a:pt x="5" y="32"/>
                        <a:pt x="5" y="32"/>
                      </a:cubicBezTo>
                      <a:cubicBezTo>
                        <a:pt x="0" y="40"/>
                        <a:pt x="0" y="52"/>
                        <a:pt x="5" y="60"/>
                      </a:cubicBezTo>
                      <a:cubicBezTo>
                        <a:pt x="16" y="77"/>
                        <a:pt x="16" y="77"/>
                        <a:pt x="16" y="77"/>
                      </a:cubicBezTo>
                      <a:cubicBezTo>
                        <a:pt x="21" y="85"/>
                        <a:pt x="32" y="91"/>
                        <a:pt x="41" y="91"/>
                      </a:cubicBezTo>
                      <a:cubicBezTo>
                        <a:pt x="464" y="91"/>
                        <a:pt x="464" y="91"/>
                        <a:pt x="464" y="91"/>
                      </a:cubicBezTo>
                      <a:lnTo>
                        <a:pt x="464" y="0"/>
                      </a:lnTo>
                      <a:close/>
                    </a:path>
                  </a:pathLst>
                </a:custGeom>
                <a:solidFill>
                  <a:srgbClr val="7578B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 22"/>
                <p:cNvSpPr/>
                <p:nvPr/>
              </p:nvSpPr>
              <p:spPr bwMode="auto">
                <a:xfrm>
                  <a:off x="1608138" y="3538359"/>
                  <a:ext cx="428625" cy="333375"/>
                </a:xfrm>
                <a:custGeom>
                  <a:avLst/>
                  <a:gdLst>
                    <a:gd name="T0" fmla="*/ 114 w 114"/>
                    <a:gd name="T1" fmla="*/ 49 h 88"/>
                    <a:gd name="T2" fmla="*/ 107 w 114"/>
                    <a:gd name="T3" fmla="*/ 0 h 88"/>
                    <a:gd name="T4" fmla="*/ 0 w 114"/>
                    <a:gd name="T5" fmla="*/ 44 h 88"/>
                    <a:gd name="T6" fmla="*/ 109 w 114"/>
                    <a:gd name="T7" fmla="*/ 88 h 88"/>
                    <a:gd name="T8" fmla="*/ 114 w 114"/>
                    <a:gd name="T9" fmla="*/ 49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4" h="88">
                      <a:moveTo>
                        <a:pt x="114" y="49"/>
                      </a:moveTo>
                      <a:cubicBezTo>
                        <a:pt x="114" y="32"/>
                        <a:pt x="111" y="15"/>
                        <a:pt x="107" y="0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109" y="88"/>
                        <a:pt x="109" y="88"/>
                        <a:pt x="109" y="88"/>
                      </a:cubicBezTo>
                      <a:cubicBezTo>
                        <a:pt x="112" y="76"/>
                        <a:pt x="114" y="63"/>
                        <a:pt x="114" y="49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48" name="1"/>
          <p:cNvSpPr/>
          <p:nvPr/>
        </p:nvSpPr>
        <p:spPr>
          <a:xfrm>
            <a:off x="7089106" y="1952556"/>
            <a:ext cx="2103653" cy="574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1"/>
          <p:cNvSpPr/>
          <p:nvPr/>
        </p:nvSpPr>
        <p:spPr>
          <a:xfrm>
            <a:off x="7089106" y="1707568"/>
            <a:ext cx="1092141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6" name="1"/>
          <p:cNvSpPr/>
          <p:nvPr/>
        </p:nvSpPr>
        <p:spPr>
          <a:xfrm>
            <a:off x="5286293" y="3600655"/>
            <a:ext cx="2053840" cy="574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7" name="1"/>
          <p:cNvSpPr/>
          <p:nvPr/>
        </p:nvSpPr>
        <p:spPr>
          <a:xfrm>
            <a:off x="5286293" y="3355667"/>
            <a:ext cx="1092141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8" name="1"/>
          <p:cNvSpPr/>
          <p:nvPr/>
        </p:nvSpPr>
        <p:spPr>
          <a:xfrm>
            <a:off x="7471584" y="4710789"/>
            <a:ext cx="1886435" cy="574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2000"/>
              </a:lnSpc>
              <a:defRPr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9" name="1"/>
          <p:cNvSpPr/>
          <p:nvPr/>
        </p:nvSpPr>
        <p:spPr>
          <a:xfrm>
            <a:off x="8278294" y="4465801"/>
            <a:ext cx="1092141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0" name="7"/>
          <p:cNvSpPr/>
          <p:nvPr/>
        </p:nvSpPr>
        <p:spPr>
          <a:xfrm>
            <a:off x="8630063" y="3287046"/>
            <a:ext cx="2158608" cy="574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2000"/>
              </a:lnSpc>
              <a:defRPr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1" name="4"/>
          <p:cNvSpPr/>
          <p:nvPr/>
        </p:nvSpPr>
        <p:spPr>
          <a:xfrm>
            <a:off x="9708945" y="3042058"/>
            <a:ext cx="1092141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2" name="1"/>
          <p:cNvSpPr/>
          <p:nvPr/>
        </p:nvSpPr>
        <p:spPr>
          <a:xfrm>
            <a:off x="1296521" y="5353686"/>
            <a:ext cx="1135499" cy="352576"/>
          </a:xfrm>
          <a:prstGeom prst="roundRect">
            <a:avLst>
              <a:gd name="adj" fmla="val 50000"/>
            </a:avLst>
          </a:prstGeom>
          <a:solidFill>
            <a:srgbClr val="7578B7"/>
          </a:solidFill>
          <a:ln w="12700">
            <a:miter lim="400000"/>
          </a:ln>
        </p:spPr>
        <p:txBody>
          <a:bodyPr lIns="45719" rIns="45719" anchor="ctr"/>
          <a:lstStyle/>
          <a:p>
            <a:pPr lvl="0" defTabSz="914400">
              <a:defRPr sz="18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 sz="1400">
              <a:cs typeface="+mn-ea"/>
              <a:sym typeface="+mn-lt"/>
            </a:endParaRPr>
          </a:p>
        </p:txBody>
      </p:sp>
      <p:sp>
        <p:nvSpPr>
          <p:cNvPr id="133" name="4"/>
          <p:cNvSpPr txBox="1"/>
          <p:nvPr/>
        </p:nvSpPr>
        <p:spPr>
          <a:xfrm>
            <a:off x="1309968" y="5409845"/>
            <a:ext cx="11431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cs typeface="+mn-ea"/>
                <a:sym typeface="+mn-lt"/>
              </a:rPr>
              <a:t>learn more…</a:t>
            </a:r>
          </a:p>
        </p:txBody>
      </p:sp>
      <p:sp>
        <p:nvSpPr>
          <p:cNvPr id="134" name="4"/>
          <p:cNvSpPr/>
          <p:nvPr/>
        </p:nvSpPr>
        <p:spPr>
          <a:xfrm>
            <a:off x="1402171" y="3277937"/>
            <a:ext cx="401781" cy="45719"/>
          </a:xfrm>
          <a:prstGeom prst="rect">
            <a:avLst/>
          </a:prstGeom>
          <a:solidFill>
            <a:srgbClr val="757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5" name="4"/>
          <p:cNvSpPr txBox="1"/>
          <p:nvPr/>
        </p:nvSpPr>
        <p:spPr>
          <a:xfrm>
            <a:off x="1258287" y="2166159"/>
            <a:ext cx="3712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solidFill>
                  <a:srgbClr val="7578B7"/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6" name="4"/>
          <p:cNvSpPr txBox="1"/>
          <p:nvPr/>
        </p:nvSpPr>
        <p:spPr>
          <a:xfrm>
            <a:off x="1296521" y="1444173"/>
            <a:ext cx="3183654" cy="310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YOUR TITLE HERE</a:t>
            </a:r>
          </a:p>
        </p:txBody>
      </p:sp>
      <p:sp>
        <p:nvSpPr>
          <p:cNvPr id="137" name="7"/>
          <p:cNvSpPr txBox="1"/>
          <p:nvPr/>
        </p:nvSpPr>
        <p:spPr>
          <a:xfrm>
            <a:off x="1296521" y="3591896"/>
            <a:ext cx="2942460" cy="116767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126" grpId="0"/>
      <p:bldP spid="127" grpId="0"/>
      <p:bldP spid="128" grpId="0"/>
      <p:bldP spid="129" grpId="0"/>
      <p:bldP spid="130" grpId="0"/>
      <p:bldP spid="131" grpId="0"/>
      <p:bldP spid="132" grpId="0" bldLvl="0" animBg="1"/>
      <p:bldP spid="133" grpId="0"/>
      <p:bldP spid="134" grpId="0" bldLvl="0" animBg="1"/>
      <p:bldP spid="135" grpId="0"/>
      <p:bldP spid="136" grpId="0"/>
      <p:bldP spid="1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-217805" y="-517525"/>
            <a:ext cx="1673225" cy="1673225"/>
          </a:xfrm>
          <a:prstGeom prst="ellipse">
            <a:avLst/>
          </a:prstGeom>
          <a:gradFill>
            <a:gsLst>
              <a:gs pos="0">
                <a:srgbClr val="7578B7">
                  <a:alpha val="8000"/>
                </a:srgbClr>
              </a:gs>
              <a:gs pos="100000">
                <a:srgbClr val="6366AD">
                  <a:alpha val="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91210" y="375920"/>
            <a:ext cx="505460" cy="505460"/>
          </a:xfrm>
          <a:prstGeom prst="ellipse">
            <a:avLst/>
          </a:prstGeom>
          <a:gradFill>
            <a:gsLst>
              <a:gs pos="0">
                <a:srgbClr val="7578B7">
                  <a:alpha val="8000"/>
                </a:srgbClr>
              </a:gs>
              <a:gs pos="100000">
                <a:srgbClr val="6366AD"/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96670" y="513080"/>
            <a:ext cx="2515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79440" y="6082665"/>
            <a:ext cx="1353185" cy="4673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dist"/>
            <a:r>
              <a:rPr lang="en-US" altLang="zh-CN">
                <a:solidFill>
                  <a:srgbClr val="6572A1">
                    <a:alpha val="54000"/>
                  </a:srgbClr>
                </a:solidFill>
                <a:cs typeface="+mn-ea"/>
                <a:sym typeface="+mn-lt"/>
              </a:rPr>
              <a:t>Part . 01</a:t>
            </a:r>
            <a:endParaRPr lang="en-US" altLang="zh-CN" dirty="0">
              <a:solidFill>
                <a:srgbClr val="6572A1">
                  <a:alpha val="54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0" name="Freeform 5"/>
          <p:cNvSpPr>
            <a:spLocks noEditPoints="1"/>
          </p:cNvSpPr>
          <p:nvPr/>
        </p:nvSpPr>
        <p:spPr bwMode="auto">
          <a:xfrm>
            <a:off x="4954669" y="1544345"/>
            <a:ext cx="2497954" cy="2498293"/>
          </a:xfrm>
          <a:custGeom>
            <a:avLst/>
            <a:gdLst>
              <a:gd name="T0" fmla="*/ 1097 w 1097"/>
              <a:gd name="T1" fmla="*/ 670 h 1097"/>
              <a:gd name="T2" fmla="*/ 1097 w 1097"/>
              <a:gd name="T3" fmla="*/ 450 h 1097"/>
              <a:gd name="T4" fmla="*/ 1079 w 1097"/>
              <a:gd name="T5" fmla="*/ 433 h 1097"/>
              <a:gd name="T6" fmla="*/ 908 w 1097"/>
              <a:gd name="T7" fmla="*/ 352 h 1097"/>
              <a:gd name="T8" fmla="*/ 1018 w 1097"/>
              <a:gd name="T9" fmla="*/ 243 h 1097"/>
              <a:gd name="T10" fmla="*/ 862 w 1097"/>
              <a:gd name="T11" fmla="*/ 87 h 1097"/>
              <a:gd name="T12" fmla="*/ 838 w 1097"/>
              <a:gd name="T13" fmla="*/ 87 h 1097"/>
              <a:gd name="T14" fmla="*/ 664 w 1097"/>
              <a:gd name="T15" fmla="*/ 153 h 1097"/>
              <a:gd name="T16" fmla="*/ 664 w 1097"/>
              <a:gd name="T17" fmla="*/ 0 h 1097"/>
              <a:gd name="T18" fmla="*/ 444 w 1097"/>
              <a:gd name="T19" fmla="*/ 0 h 1097"/>
              <a:gd name="T20" fmla="*/ 427 w 1097"/>
              <a:gd name="T21" fmla="*/ 17 h 1097"/>
              <a:gd name="T22" fmla="*/ 355 w 1097"/>
              <a:gd name="T23" fmla="*/ 183 h 1097"/>
              <a:gd name="T24" fmla="*/ 247 w 1097"/>
              <a:gd name="T25" fmla="*/ 75 h 1097"/>
              <a:gd name="T26" fmla="*/ 91 w 1097"/>
              <a:gd name="T27" fmla="*/ 230 h 1097"/>
              <a:gd name="T28" fmla="*/ 91 w 1097"/>
              <a:gd name="T29" fmla="*/ 255 h 1097"/>
              <a:gd name="T30" fmla="*/ 151 w 1097"/>
              <a:gd name="T31" fmla="*/ 427 h 1097"/>
              <a:gd name="T32" fmla="*/ 0 w 1097"/>
              <a:gd name="T33" fmla="*/ 427 h 1097"/>
              <a:gd name="T34" fmla="*/ 0 w 1097"/>
              <a:gd name="T35" fmla="*/ 647 h 1097"/>
              <a:gd name="T36" fmla="*/ 17 w 1097"/>
              <a:gd name="T37" fmla="*/ 664 h 1097"/>
              <a:gd name="T38" fmla="*/ 185 w 1097"/>
              <a:gd name="T39" fmla="*/ 748 h 1097"/>
              <a:gd name="T40" fmla="*/ 79 w 1097"/>
              <a:gd name="T41" fmla="*/ 854 h 1097"/>
              <a:gd name="T42" fmla="*/ 234 w 1097"/>
              <a:gd name="T43" fmla="*/ 1010 h 1097"/>
              <a:gd name="T44" fmla="*/ 259 w 1097"/>
              <a:gd name="T45" fmla="*/ 1010 h 1097"/>
              <a:gd name="T46" fmla="*/ 432 w 1097"/>
              <a:gd name="T47" fmla="*/ 945 h 1097"/>
              <a:gd name="T48" fmla="*/ 432 w 1097"/>
              <a:gd name="T49" fmla="*/ 1097 h 1097"/>
              <a:gd name="T50" fmla="*/ 653 w 1097"/>
              <a:gd name="T51" fmla="*/ 1097 h 1097"/>
              <a:gd name="T52" fmla="*/ 670 w 1097"/>
              <a:gd name="T53" fmla="*/ 1080 h 1097"/>
              <a:gd name="T54" fmla="*/ 740 w 1097"/>
              <a:gd name="T55" fmla="*/ 912 h 1097"/>
              <a:gd name="T56" fmla="*/ 850 w 1097"/>
              <a:gd name="T57" fmla="*/ 1022 h 1097"/>
              <a:gd name="T58" fmla="*/ 1006 w 1097"/>
              <a:gd name="T59" fmla="*/ 867 h 1097"/>
              <a:gd name="T60" fmla="*/ 1006 w 1097"/>
              <a:gd name="T61" fmla="*/ 842 h 1097"/>
              <a:gd name="T62" fmla="*/ 940 w 1097"/>
              <a:gd name="T63" fmla="*/ 670 h 1097"/>
              <a:gd name="T64" fmla="*/ 792 w 1097"/>
              <a:gd name="T65" fmla="*/ 549 h 1097"/>
              <a:gd name="T66" fmla="*/ 299 w 1097"/>
              <a:gd name="T67" fmla="*/ 549 h 1097"/>
              <a:gd name="T68" fmla="*/ 792 w 1097"/>
              <a:gd name="T69" fmla="*/ 549 h 1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97" h="1097">
                <a:moveTo>
                  <a:pt x="1079" y="670"/>
                </a:moveTo>
                <a:cubicBezTo>
                  <a:pt x="1097" y="670"/>
                  <a:pt x="1097" y="670"/>
                  <a:pt x="1097" y="670"/>
                </a:cubicBezTo>
                <a:cubicBezTo>
                  <a:pt x="1097" y="653"/>
                  <a:pt x="1097" y="653"/>
                  <a:pt x="1097" y="653"/>
                </a:cubicBezTo>
                <a:cubicBezTo>
                  <a:pt x="1097" y="450"/>
                  <a:pt x="1097" y="450"/>
                  <a:pt x="1097" y="450"/>
                </a:cubicBezTo>
                <a:cubicBezTo>
                  <a:pt x="1097" y="433"/>
                  <a:pt x="1097" y="433"/>
                  <a:pt x="1097" y="433"/>
                </a:cubicBezTo>
                <a:cubicBezTo>
                  <a:pt x="1079" y="433"/>
                  <a:pt x="1079" y="433"/>
                  <a:pt x="1079" y="433"/>
                </a:cubicBezTo>
                <a:cubicBezTo>
                  <a:pt x="941" y="433"/>
                  <a:pt x="941" y="433"/>
                  <a:pt x="941" y="433"/>
                </a:cubicBezTo>
                <a:cubicBezTo>
                  <a:pt x="933" y="405"/>
                  <a:pt x="922" y="378"/>
                  <a:pt x="908" y="352"/>
                </a:cubicBezTo>
                <a:cubicBezTo>
                  <a:pt x="1006" y="255"/>
                  <a:pt x="1006" y="255"/>
                  <a:pt x="1006" y="255"/>
                </a:cubicBezTo>
                <a:cubicBezTo>
                  <a:pt x="1018" y="243"/>
                  <a:pt x="1018" y="243"/>
                  <a:pt x="1018" y="243"/>
                </a:cubicBezTo>
                <a:cubicBezTo>
                  <a:pt x="1006" y="230"/>
                  <a:pt x="1006" y="230"/>
                  <a:pt x="1006" y="230"/>
                </a:cubicBezTo>
                <a:cubicBezTo>
                  <a:pt x="862" y="87"/>
                  <a:pt x="862" y="87"/>
                  <a:pt x="862" y="87"/>
                </a:cubicBezTo>
                <a:cubicBezTo>
                  <a:pt x="850" y="75"/>
                  <a:pt x="850" y="75"/>
                  <a:pt x="850" y="75"/>
                </a:cubicBezTo>
                <a:cubicBezTo>
                  <a:pt x="838" y="87"/>
                  <a:pt x="838" y="87"/>
                  <a:pt x="838" y="87"/>
                </a:cubicBezTo>
                <a:cubicBezTo>
                  <a:pt x="740" y="185"/>
                  <a:pt x="740" y="185"/>
                  <a:pt x="740" y="185"/>
                </a:cubicBezTo>
                <a:cubicBezTo>
                  <a:pt x="716" y="172"/>
                  <a:pt x="690" y="161"/>
                  <a:pt x="664" y="153"/>
                </a:cubicBezTo>
                <a:cubicBezTo>
                  <a:pt x="664" y="17"/>
                  <a:pt x="664" y="17"/>
                  <a:pt x="664" y="17"/>
                </a:cubicBezTo>
                <a:cubicBezTo>
                  <a:pt x="664" y="0"/>
                  <a:pt x="664" y="0"/>
                  <a:pt x="664" y="0"/>
                </a:cubicBezTo>
                <a:cubicBezTo>
                  <a:pt x="647" y="0"/>
                  <a:pt x="647" y="0"/>
                  <a:pt x="647" y="0"/>
                </a:cubicBezTo>
                <a:cubicBezTo>
                  <a:pt x="444" y="0"/>
                  <a:pt x="444" y="0"/>
                  <a:pt x="444" y="0"/>
                </a:cubicBezTo>
                <a:cubicBezTo>
                  <a:pt x="427" y="0"/>
                  <a:pt x="427" y="0"/>
                  <a:pt x="427" y="0"/>
                </a:cubicBezTo>
                <a:cubicBezTo>
                  <a:pt x="427" y="17"/>
                  <a:pt x="427" y="17"/>
                  <a:pt x="427" y="17"/>
                </a:cubicBezTo>
                <a:cubicBezTo>
                  <a:pt x="427" y="153"/>
                  <a:pt x="427" y="153"/>
                  <a:pt x="427" y="153"/>
                </a:cubicBezTo>
                <a:cubicBezTo>
                  <a:pt x="402" y="161"/>
                  <a:pt x="378" y="171"/>
                  <a:pt x="355" y="183"/>
                </a:cubicBezTo>
                <a:cubicBezTo>
                  <a:pt x="259" y="87"/>
                  <a:pt x="259" y="87"/>
                  <a:pt x="259" y="87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34" y="87"/>
                  <a:pt x="234" y="87"/>
                  <a:pt x="234" y="87"/>
                </a:cubicBezTo>
                <a:cubicBezTo>
                  <a:pt x="91" y="230"/>
                  <a:pt x="91" y="230"/>
                  <a:pt x="91" y="230"/>
                </a:cubicBezTo>
                <a:cubicBezTo>
                  <a:pt x="79" y="243"/>
                  <a:pt x="79" y="243"/>
                  <a:pt x="79" y="243"/>
                </a:cubicBezTo>
                <a:cubicBezTo>
                  <a:pt x="91" y="255"/>
                  <a:pt x="91" y="255"/>
                  <a:pt x="91" y="255"/>
                </a:cubicBezTo>
                <a:cubicBezTo>
                  <a:pt x="185" y="349"/>
                  <a:pt x="185" y="349"/>
                  <a:pt x="185" y="349"/>
                </a:cubicBezTo>
                <a:cubicBezTo>
                  <a:pt x="171" y="374"/>
                  <a:pt x="160" y="400"/>
                  <a:pt x="151" y="427"/>
                </a:cubicBezTo>
                <a:cubicBezTo>
                  <a:pt x="17" y="427"/>
                  <a:pt x="17" y="427"/>
                  <a:pt x="17" y="427"/>
                </a:cubicBezTo>
                <a:cubicBezTo>
                  <a:pt x="0" y="427"/>
                  <a:pt x="0" y="427"/>
                  <a:pt x="0" y="427"/>
                </a:cubicBezTo>
                <a:cubicBezTo>
                  <a:pt x="0" y="444"/>
                  <a:pt x="0" y="444"/>
                  <a:pt x="0" y="444"/>
                </a:cubicBezTo>
                <a:cubicBezTo>
                  <a:pt x="0" y="647"/>
                  <a:pt x="0" y="647"/>
                  <a:pt x="0" y="647"/>
                </a:cubicBezTo>
                <a:cubicBezTo>
                  <a:pt x="0" y="664"/>
                  <a:pt x="0" y="664"/>
                  <a:pt x="0" y="664"/>
                </a:cubicBezTo>
                <a:cubicBezTo>
                  <a:pt x="17" y="664"/>
                  <a:pt x="17" y="664"/>
                  <a:pt x="17" y="664"/>
                </a:cubicBezTo>
                <a:cubicBezTo>
                  <a:pt x="150" y="664"/>
                  <a:pt x="150" y="664"/>
                  <a:pt x="150" y="664"/>
                </a:cubicBezTo>
                <a:cubicBezTo>
                  <a:pt x="158" y="694"/>
                  <a:pt x="170" y="722"/>
                  <a:pt x="185" y="748"/>
                </a:cubicBezTo>
                <a:cubicBezTo>
                  <a:pt x="91" y="842"/>
                  <a:pt x="91" y="842"/>
                  <a:pt x="91" y="842"/>
                </a:cubicBezTo>
                <a:cubicBezTo>
                  <a:pt x="79" y="854"/>
                  <a:pt x="79" y="854"/>
                  <a:pt x="79" y="854"/>
                </a:cubicBezTo>
                <a:cubicBezTo>
                  <a:pt x="91" y="867"/>
                  <a:pt x="91" y="867"/>
                  <a:pt x="91" y="867"/>
                </a:cubicBezTo>
                <a:cubicBezTo>
                  <a:pt x="234" y="1010"/>
                  <a:pt x="234" y="1010"/>
                  <a:pt x="234" y="1010"/>
                </a:cubicBezTo>
                <a:cubicBezTo>
                  <a:pt x="247" y="1022"/>
                  <a:pt x="247" y="1022"/>
                  <a:pt x="247" y="1022"/>
                </a:cubicBezTo>
                <a:cubicBezTo>
                  <a:pt x="259" y="1010"/>
                  <a:pt x="259" y="1010"/>
                  <a:pt x="259" y="1010"/>
                </a:cubicBezTo>
                <a:cubicBezTo>
                  <a:pt x="355" y="914"/>
                  <a:pt x="355" y="914"/>
                  <a:pt x="355" y="914"/>
                </a:cubicBezTo>
                <a:cubicBezTo>
                  <a:pt x="379" y="927"/>
                  <a:pt x="406" y="938"/>
                  <a:pt x="432" y="945"/>
                </a:cubicBezTo>
                <a:cubicBezTo>
                  <a:pt x="432" y="1080"/>
                  <a:pt x="432" y="1080"/>
                  <a:pt x="432" y="1080"/>
                </a:cubicBezTo>
                <a:cubicBezTo>
                  <a:pt x="432" y="1097"/>
                  <a:pt x="432" y="1097"/>
                  <a:pt x="432" y="1097"/>
                </a:cubicBezTo>
                <a:cubicBezTo>
                  <a:pt x="450" y="1097"/>
                  <a:pt x="450" y="1097"/>
                  <a:pt x="450" y="1097"/>
                </a:cubicBezTo>
                <a:cubicBezTo>
                  <a:pt x="653" y="1097"/>
                  <a:pt x="653" y="1097"/>
                  <a:pt x="653" y="1097"/>
                </a:cubicBezTo>
                <a:cubicBezTo>
                  <a:pt x="670" y="1097"/>
                  <a:pt x="670" y="1097"/>
                  <a:pt x="670" y="1097"/>
                </a:cubicBezTo>
                <a:cubicBezTo>
                  <a:pt x="670" y="1080"/>
                  <a:pt x="670" y="1080"/>
                  <a:pt x="670" y="1080"/>
                </a:cubicBezTo>
                <a:cubicBezTo>
                  <a:pt x="670" y="942"/>
                  <a:pt x="670" y="942"/>
                  <a:pt x="670" y="942"/>
                </a:cubicBezTo>
                <a:cubicBezTo>
                  <a:pt x="694" y="934"/>
                  <a:pt x="718" y="924"/>
                  <a:pt x="740" y="912"/>
                </a:cubicBezTo>
                <a:cubicBezTo>
                  <a:pt x="838" y="1010"/>
                  <a:pt x="838" y="1010"/>
                  <a:pt x="838" y="1010"/>
                </a:cubicBezTo>
                <a:cubicBezTo>
                  <a:pt x="850" y="1022"/>
                  <a:pt x="850" y="1022"/>
                  <a:pt x="850" y="1022"/>
                </a:cubicBezTo>
                <a:cubicBezTo>
                  <a:pt x="862" y="1010"/>
                  <a:pt x="862" y="1010"/>
                  <a:pt x="862" y="1010"/>
                </a:cubicBezTo>
                <a:cubicBezTo>
                  <a:pt x="1006" y="867"/>
                  <a:pt x="1006" y="867"/>
                  <a:pt x="1006" y="867"/>
                </a:cubicBezTo>
                <a:cubicBezTo>
                  <a:pt x="1018" y="854"/>
                  <a:pt x="1018" y="854"/>
                  <a:pt x="1018" y="854"/>
                </a:cubicBezTo>
                <a:cubicBezTo>
                  <a:pt x="1006" y="842"/>
                  <a:pt x="1006" y="842"/>
                  <a:pt x="1006" y="842"/>
                </a:cubicBezTo>
                <a:cubicBezTo>
                  <a:pt x="908" y="745"/>
                  <a:pt x="908" y="745"/>
                  <a:pt x="908" y="745"/>
                </a:cubicBezTo>
                <a:cubicBezTo>
                  <a:pt x="921" y="721"/>
                  <a:pt x="932" y="696"/>
                  <a:pt x="940" y="670"/>
                </a:cubicBezTo>
                <a:cubicBezTo>
                  <a:pt x="1079" y="670"/>
                  <a:pt x="1079" y="670"/>
                  <a:pt x="1079" y="670"/>
                </a:cubicBezTo>
                <a:close/>
                <a:moveTo>
                  <a:pt x="792" y="549"/>
                </a:moveTo>
                <a:cubicBezTo>
                  <a:pt x="792" y="684"/>
                  <a:pt x="681" y="795"/>
                  <a:pt x="545" y="795"/>
                </a:cubicBezTo>
                <a:cubicBezTo>
                  <a:pt x="410" y="795"/>
                  <a:pt x="299" y="684"/>
                  <a:pt x="299" y="549"/>
                </a:cubicBezTo>
                <a:cubicBezTo>
                  <a:pt x="299" y="413"/>
                  <a:pt x="410" y="302"/>
                  <a:pt x="545" y="302"/>
                </a:cubicBezTo>
                <a:cubicBezTo>
                  <a:pt x="681" y="302"/>
                  <a:pt x="792" y="413"/>
                  <a:pt x="792" y="549"/>
                </a:cubicBezTo>
                <a:close/>
              </a:path>
            </a:pathLst>
          </a:custGeom>
          <a:solidFill>
            <a:srgbClr val="6572A1"/>
          </a:solidFill>
          <a:ln w="9525">
            <a:noFill/>
            <a:round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5845577" y="2362678"/>
            <a:ext cx="742010" cy="861355"/>
          </a:xfrm>
          <a:prstGeom prst="rect">
            <a:avLst/>
          </a:prstGeom>
          <a:noFill/>
        </p:spPr>
        <p:txBody>
          <a:bodyPr wrap="square" lIns="121885" tIns="60943" rIns="121885" bIns="6094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545D79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545D7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2" name="Group 8"/>
          <p:cNvGrpSpPr>
            <a:grpSpLocks noChangeAspect="1"/>
          </p:cNvGrpSpPr>
          <p:nvPr/>
        </p:nvGrpSpPr>
        <p:grpSpPr bwMode="auto">
          <a:xfrm>
            <a:off x="1701298" y="2083125"/>
            <a:ext cx="3253371" cy="2219778"/>
            <a:chOff x="898" y="1539"/>
            <a:chExt cx="2209" cy="1507"/>
          </a:xfrm>
        </p:grpSpPr>
        <p:sp>
          <p:nvSpPr>
            <p:cNvPr id="33" name="Freeform 9"/>
            <p:cNvSpPr>
              <a:spLocks noEditPoints="1"/>
            </p:cNvSpPr>
            <p:nvPr/>
          </p:nvSpPr>
          <p:spPr bwMode="auto">
            <a:xfrm>
              <a:off x="898" y="1539"/>
              <a:ext cx="1318" cy="1322"/>
            </a:xfrm>
            <a:custGeom>
              <a:avLst/>
              <a:gdLst>
                <a:gd name="T0" fmla="*/ 556 w 556"/>
                <a:gd name="T1" fmla="*/ 264 h 557"/>
                <a:gd name="T2" fmla="*/ 493 w 556"/>
                <a:gd name="T3" fmla="*/ 201 h 557"/>
                <a:gd name="T4" fmla="*/ 466 w 556"/>
                <a:gd name="T5" fmla="*/ 201 h 557"/>
                <a:gd name="T6" fmla="*/ 530 w 556"/>
                <a:gd name="T7" fmla="*/ 137 h 557"/>
                <a:gd name="T8" fmla="*/ 464 w 556"/>
                <a:gd name="T9" fmla="*/ 71 h 557"/>
                <a:gd name="T10" fmla="*/ 375 w 556"/>
                <a:gd name="T11" fmla="*/ 71 h 557"/>
                <a:gd name="T12" fmla="*/ 356 w 556"/>
                <a:gd name="T13" fmla="*/ 90 h 557"/>
                <a:gd name="T14" fmla="*/ 356 w 556"/>
                <a:gd name="T15" fmla="*/ 0 h 557"/>
                <a:gd name="T16" fmla="*/ 263 w 556"/>
                <a:gd name="T17" fmla="*/ 0 h 557"/>
                <a:gd name="T18" fmla="*/ 200 w 556"/>
                <a:gd name="T19" fmla="*/ 63 h 557"/>
                <a:gd name="T20" fmla="*/ 200 w 556"/>
                <a:gd name="T21" fmla="*/ 91 h 557"/>
                <a:gd name="T22" fmla="*/ 136 w 556"/>
                <a:gd name="T23" fmla="*/ 27 h 557"/>
                <a:gd name="T24" fmla="*/ 71 w 556"/>
                <a:gd name="T25" fmla="*/ 92 h 557"/>
                <a:gd name="T26" fmla="*/ 71 w 556"/>
                <a:gd name="T27" fmla="*/ 181 h 557"/>
                <a:gd name="T28" fmla="*/ 90 w 556"/>
                <a:gd name="T29" fmla="*/ 201 h 557"/>
                <a:gd name="T30" fmla="*/ 0 w 556"/>
                <a:gd name="T31" fmla="*/ 201 h 557"/>
                <a:gd name="T32" fmla="*/ 0 w 556"/>
                <a:gd name="T33" fmla="*/ 293 h 557"/>
                <a:gd name="T34" fmla="*/ 63 w 556"/>
                <a:gd name="T35" fmla="*/ 356 h 557"/>
                <a:gd name="T36" fmla="*/ 90 w 556"/>
                <a:gd name="T37" fmla="*/ 356 h 557"/>
                <a:gd name="T38" fmla="*/ 26 w 556"/>
                <a:gd name="T39" fmla="*/ 420 h 557"/>
                <a:gd name="T40" fmla="*/ 91 w 556"/>
                <a:gd name="T41" fmla="*/ 485 h 557"/>
                <a:gd name="T42" fmla="*/ 181 w 556"/>
                <a:gd name="T43" fmla="*/ 485 h 557"/>
                <a:gd name="T44" fmla="*/ 200 w 556"/>
                <a:gd name="T45" fmla="*/ 466 h 557"/>
                <a:gd name="T46" fmla="*/ 200 w 556"/>
                <a:gd name="T47" fmla="*/ 557 h 557"/>
                <a:gd name="T48" fmla="*/ 292 w 556"/>
                <a:gd name="T49" fmla="*/ 557 h 557"/>
                <a:gd name="T50" fmla="*/ 356 w 556"/>
                <a:gd name="T51" fmla="*/ 493 h 557"/>
                <a:gd name="T52" fmla="*/ 356 w 556"/>
                <a:gd name="T53" fmla="*/ 466 h 557"/>
                <a:gd name="T54" fmla="*/ 420 w 556"/>
                <a:gd name="T55" fmla="*/ 530 h 557"/>
                <a:gd name="T56" fmla="*/ 485 w 556"/>
                <a:gd name="T57" fmla="*/ 465 h 557"/>
                <a:gd name="T58" fmla="*/ 485 w 556"/>
                <a:gd name="T59" fmla="*/ 375 h 557"/>
                <a:gd name="T60" fmla="*/ 466 w 556"/>
                <a:gd name="T61" fmla="*/ 356 h 557"/>
                <a:gd name="T62" fmla="*/ 556 w 556"/>
                <a:gd name="T63" fmla="*/ 356 h 557"/>
                <a:gd name="T64" fmla="*/ 556 w 556"/>
                <a:gd name="T65" fmla="*/ 264 h 557"/>
                <a:gd name="T66" fmla="*/ 278 w 556"/>
                <a:gd name="T67" fmla="*/ 393 h 557"/>
                <a:gd name="T68" fmla="*/ 163 w 556"/>
                <a:gd name="T69" fmla="*/ 278 h 557"/>
                <a:gd name="T70" fmla="*/ 278 w 556"/>
                <a:gd name="T71" fmla="*/ 164 h 557"/>
                <a:gd name="T72" fmla="*/ 393 w 556"/>
                <a:gd name="T73" fmla="*/ 278 h 557"/>
                <a:gd name="T74" fmla="*/ 278 w 556"/>
                <a:gd name="T75" fmla="*/ 393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6" h="557">
                  <a:moveTo>
                    <a:pt x="556" y="264"/>
                  </a:moveTo>
                  <a:cubicBezTo>
                    <a:pt x="556" y="229"/>
                    <a:pt x="528" y="201"/>
                    <a:pt x="493" y="201"/>
                  </a:cubicBezTo>
                  <a:cubicBezTo>
                    <a:pt x="466" y="201"/>
                    <a:pt x="466" y="201"/>
                    <a:pt x="466" y="201"/>
                  </a:cubicBezTo>
                  <a:cubicBezTo>
                    <a:pt x="530" y="137"/>
                    <a:pt x="530" y="137"/>
                    <a:pt x="530" y="137"/>
                  </a:cubicBezTo>
                  <a:cubicBezTo>
                    <a:pt x="464" y="71"/>
                    <a:pt x="464" y="71"/>
                    <a:pt x="464" y="71"/>
                  </a:cubicBezTo>
                  <a:cubicBezTo>
                    <a:pt x="440" y="47"/>
                    <a:pt x="399" y="47"/>
                    <a:pt x="375" y="71"/>
                  </a:cubicBezTo>
                  <a:cubicBezTo>
                    <a:pt x="356" y="90"/>
                    <a:pt x="356" y="90"/>
                    <a:pt x="356" y="9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28" y="0"/>
                    <a:pt x="200" y="28"/>
                    <a:pt x="200" y="63"/>
                  </a:cubicBezTo>
                  <a:cubicBezTo>
                    <a:pt x="200" y="91"/>
                    <a:pt x="200" y="91"/>
                    <a:pt x="200" y="91"/>
                  </a:cubicBezTo>
                  <a:cubicBezTo>
                    <a:pt x="136" y="27"/>
                    <a:pt x="136" y="27"/>
                    <a:pt x="136" y="27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46" y="117"/>
                    <a:pt x="46" y="157"/>
                    <a:pt x="71" y="181"/>
                  </a:cubicBezTo>
                  <a:cubicBezTo>
                    <a:pt x="90" y="201"/>
                    <a:pt x="90" y="201"/>
                    <a:pt x="90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28"/>
                    <a:pt x="28" y="356"/>
                    <a:pt x="63" y="356"/>
                  </a:cubicBezTo>
                  <a:cubicBezTo>
                    <a:pt x="90" y="356"/>
                    <a:pt x="90" y="356"/>
                    <a:pt x="90" y="356"/>
                  </a:cubicBezTo>
                  <a:cubicBezTo>
                    <a:pt x="26" y="420"/>
                    <a:pt x="26" y="420"/>
                    <a:pt x="26" y="420"/>
                  </a:cubicBezTo>
                  <a:cubicBezTo>
                    <a:pt x="91" y="485"/>
                    <a:pt x="91" y="485"/>
                    <a:pt x="91" y="485"/>
                  </a:cubicBezTo>
                  <a:cubicBezTo>
                    <a:pt x="116" y="510"/>
                    <a:pt x="156" y="510"/>
                    <a:pt x="181" y="485"/>
                  </a:cubicBezTo>
                  <a:cubicBezTo>
                    <a:pt x="200" y="466"/>
                    <a:pt x="200" y="466"/>
                    <a:pt x="200" y="466"/>
                  </a:cubicBezTo>
                  <a:cubicBezTo>
                    <a:pt x="200" y="557"/>
                    <a:pt x="200" y="557"/>
                    <a:pt x="200" y="557"/>
                  </a:cubicBezTo>
                  <a:cubicBezTo>
                    <a:pt x="292" y="557"/>
                    <a:pt x="292" y="557"/>
                    <a:pt x="292" y="557"/>
                  </a:cubicBezTo>
                  <a:cubicBezTo>
                    <a:pt x="327" y="557"/>
                    <a:pt x="356" y="528"/>
                    <a:pt x="356" y="493"/>
                  </a:cubicBezTo>
                  <a:cubicBezTo>
                    <a:pt x="356" y="466"/>
                    <a:pt x="356" y="466"/>
                    <a:pt x="356" y="466"/>
                  </a:cubicBezTo>
                  <a:cubicBezTo>
                    <a:pt x="420" y="530"/>
                    <a:pt x="420" y="530"/>
                    <a:pt x="420" y="530"/>
                  </a:cubicBezTo>
                  <a:cubicBezTo>
                    <a:pt x="485" y="465"/>
                    <a:pt x="485" y="465"/>
                    <a:pt x="485" y="465"/>
                  </a:cubicBezTo>
                  <a:cubicBezTo>
                    <a:pt x="510" y="440"/>
                    <a:pt x="510" y="400"/>
                    <a:pt x="485" y="375"/>
                  </a:cubicBezTo>
                  <a:cubicBezTo>
                    <a:pt x="466" y="356"/>
                    <a:pt x="466" y="356"/>
                    <a:pt x="466" y="356"/>
                  </a:cubicBezTo>
                  <a:cubicBezTo>
                    <a:pt x="556" y="356"/>
                    <a:pt x="556" y="356"/>
                    <a:pt x="556" y="356"/>
                  </a:cubicBezTo>
                  <a:lnTo>
                    <a:pt x="556" y="264"/>
                  </a:lnTo>
                  <a:close/>
                  <a:moveTo>
                    <a:pt x="278" y="393"/>
                  </a:moveTo>
                  <a:cubicBezTo>
                    <a:pt x="214" y="393"/>
                    <a:pt x="163" y="342"/>
                    <a:pt x="163" y="278"/>
                  </a:cubicBezTo>
                  <a:cubicBezTo>
                    <a:pt x="163" y="215"/>
                    <a:pt x="214" y="164"/>
                    <a:pt x="278" y="164"/>
                  </a:cubicBezTo>
                  <a:cubicBezTo>
                    <a:pt x="341" y="164"/>
                    <a:pt x="393" y="215"/>
                    <a:pt x="393" y="278"/>
                  </a:cubicBezTo>
                  <a:cubicBezTo>
                    <a:pt x="393" y="342"/>
                    <a:pt x="341" y="393"/>
                    <a:pt x="278" y="393"/>
                  </a:cubicBezTo>
                  <a:close/>
                </a:path>
              </a:pathLst>
            </a:custGeom>
            <a:solidFill>
              <a:srgbClr val="7578B7"/>
            </a:solidFill>
            <a:ln w="9525">
              <a:noFill/>
              <a:round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Freeform 10"/>
            <p:cNvSpPr>
              <a:spLocks noEditPoints="1"/>
            </p:cNvSpPr>
            <p:nvPr/>
          </p:nvSpPr>
          <p:spPr bwMode="auto">
            <a:xfrm>
              <a:off x="2152" y="2090"/>
              <a:ext cx="955" cy="956"/>
            </a:xfrm>
            <a:custGeom>
              <a:avLst/>
              <a:gdLst>
                <a:gd name="T0" fmla="*/ 403 w 403"/>
                <a:gd name="T1" fmla="*/ 191 h 403"/>
                <a:gd name="T2" fmla="*/ 357 w 403"/>
                <a:gd name="T3" fmla="*/ 145 h 403"/>
                <a:gd name="T4" fmla="*/ 337 w 403"/>
                <a:gd name="T5" fmla="*/ 145 h 403"/>
                <a:gd name="T6" fmla="*/ 383 w 403"/>
                <a:gd name="T7" fmla="*/ 99 h 403"/>
                <a:gd name="T8" fmla="*/ 336 w 403"/>
                <a:gd name="T9" fmla="*/ 52 h 403"/>
                <a:gd name="T10" fmla="*/ 272 w 403"/>
                <a:gd name="T11" fmla="*/ 52 h 403"/>
                <a:gd name="T12" fmla="*/ 258 w 403"/>
                <a:gd name="T13" fmla="*/ 66 h 403"/>
                <a:gd name="T14" fmla="*/ 258 w 403"/>
                <a:gd name="T15" fmla="*/ 0 h 403"/>
                <a:gd name="T16" fmla="*/ 191 w 403"/>
                <a:gd name="T17" fmla="*/ 0 h 403"/>
                <a:gd name="T18" fmla="*/ 145 w 403"/>
                <a:gd name="T19" fmla="*/ 46 h 403"/>
                <a:gd name="T20" fmla="*/ 145 w 403"/>
                <a:gd name="T21" fmla="*/ 66 h 403"/>
                <a:gd name="T22" fmla="*/ 99 w 403"/>
                <a:gd name="T23" fmla="*/ 20 h 403"/>
                <a:gd name="T24" fmla="*/ 52 w 403"/>
                <a:gd name="T25" fmla="*/ 67 h 403"/>
                <a:gd name="T26" fmla="*/ 52 w 403"/>
                <a:gd name="T27" fmla="*/ 131 h 403"/>
                <a:gd name="T28" fmla="*/ 66 w 403"/>
                <a:gd name="T29" fmla="*/ 145 h 403"/>
                <a:gd name="T30" fmla="*/ 0 w 403"/>
                <a:gd name="T31" fmla="*/ 145 h 403"/>
                <a:gd name="T32" fmla="*/ 0 w 403"/>
                <a:gd name="T33" fmla="*/ 212 h 403"/>
                <a:gd name="T34" fmla="*/ 46 w 403"/>
                <a:gd name="T35" fmla="*/ 258 h 403"/>
                <a:gd name="T36" fmla="*/ 66 w 403"/>
                <a:gd name="T37" fmla="*/ 258 h 403"/>
                <a:gd name="T38" fmla="*/ 19 w 403"/>
                <a:gd name="T39" fmla="*/ 304 h 403"/>
                <a:gd name="T40" fmla="*/ 67 w 403"/>
                <a:gd name="T41" fmla="*/ 351 h 403"/>
                <a:gd name="T42" fmla="*/ 131 w 403"/>
                <a:gd name="T43" fmla="*/ 351 h 403"/>
                <a:gd name="T44" fmla="*/ 145 w 403"/>
                <a:gd name="T45" fmla="*/ 337 h 403"/>
                <a:gd name="T46" fmla="*/ 145 w 403"/>
                <a:gd name="T47" fmla="*/ 403 h 403"/>
                <a:gd name="T48" fmla="*/ 212 w 403"/>
                <a:gd name="T49" fmla="*/ 403 h 403"/>
                <a:gd name="T50" fmla="*/ 258 w 403"/>
                <a:gd name="T51" fmla="*/ 357 h 403"/>
                <a:gd name="T52" fmla="*/ 258 w 403"/>
                <a:gd name="T53" fmla="*/ 337 h 403"/>
                <a:gd name="T54" fmla="*/ 304 w 403"/>
                <a:gd name="T55" fmla="*/ 384 h 403"/>
                <a:gd name="T56" fmla="*/ 351 w 403"/>
                <a:gd name="T57" fmla="*/ 336 h 403"/>
                <a:gd name="T58" fmla="*/ 351 w 403"/>
                <a:gd name="T59" fmla="*/ 272 h 403"/>
                <a:gd name="T60" fmla="*/ 337 w 403"/>
                <a:gd name="T61" fmla="*/ 258 h 403"/>
                <a:gd name="T62" fmla="*/ 403 w 403"/>
                <a:gd name="T63" fmla="*/ 258 h 403"/>
                <a:gd name="T64" fmla="*/ 403 w 403"/>
                <a:gd name="T65" fmla="*/ 191 h 403"/>
                <a:gd name="T66" fmla="*/ 201 w 403"/>
                <a:gd name="T67" fmla="*/ 285 h 403"/>
                <a:gd name="T68" fmla="*/ 118 w 403"/>
                <a:gd name="T69" fmla="*/ 202 h 403"/>
                <a:gd name="T70" fmla="*/ 201 w 403"/>
                <a:gd name="T71" fmla="*/ 119 h 403"/>
                <a:gd name="T72" fmla="*/ 284 w 403"/>
                <a:gd name="T73" fmla="*/ 202 h 403"/>
                <a:gd name="T74" fmla="*/ 201 w 403"/>
                <a:gd name="T75" fmla="*/ 285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3" h="403">
                  <a:moveTo>
                    <a:pt x="403" y="191"/>
                  </a:moveTo>
                  <a:cubicBezTo>
                    <a:pt x="403" y="166"/>
                    <a:pt x="382" y="145"/>
                    <a:pt x="357" y="145"/>
                  </a:cubicBezTo>
                  <a:cubicBezTo>
                    <a:pt x="337" y="145"/>
                    <a:pt x="337" y="145"/>
                    <a:pt x="337" y="145"/>
                  </a:cubicBezTo>
                  <a:cubicBezTo>
                    <a:pt x="383" y="99"/>
                    <a:pt x="383" y="99"/>
                    <a:pt x="383" y="99"/>
                  </a:cubicBezTo>
                  <a:cubicBezTo>
                    <a:pt x="336" y="52"/>
                    <a:pt x="336" y="52"/>
                    <a:pt x="336" y="52"/>
                  </a:cubicBezTo>
                  <a:cubicBezTo>
                    <a:pt x="318" y="34"/>
                    <a:pt x="289" y="34"/>
                    <a:pt x="272" y="52"/>
                  </a:cubicBezTo>
                  <a:cubicBezTo>
                    <a:pt x="258" y="66"/>
                    <a:pt x="258" y="66"/>
                    <a:pt x="258" y="66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66" y="0"/>
                    <a:pt x="145" y="21"/>
                    <a:pt x="145" y="46"/>
                  </a:cubicBezTo>
                  <a:cubicBezTo>
                    <a:pt x="145" y="66"/>
                    <a:pt x="145" y="66"/>
                    <a:pt x="145" y="66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34" y="85"/>
                    <a:pt x="34" y="114"/>
                    <a:pt x="52" y="131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37"/>
                    <a:pt x="21" y="258"/>
                    <a:pt x="46" y="258"/>
                  </a:cubicBezTo>
                  <a:cubicBezTo>
                    <a:pt x="66" y="258"/>
                    <a:pt x="66" y="258"/>
                    <a:pt x="66" y="258"/>
                  </a:cubicBezTo>
                  <a:cubicBezTo>
                    <a:pt x="19" y="304"/>
                    <a:pt x="19" y="304"/>
                    <a:pt x="19" y="304"/>
                  </a:cubicBezTo>
                  <a:cubicBezTo>
                    <a:pt x="67" y="351"/>
                    <a:pt x="67" y="351"/>
                    <a:pt x="67" y="351"/>
                  </a:cubicBezTo>
                  <a:cubicBezTo>
                    <a:pt x="84" y="369"/>
                    <a:pt x="113" y="369"/>
                    <a:pt x="131" y="351"/>
                  </a:cubicBezTo>
                  <a:cubicBezTo>
                    <a:pt x="145" y="337"/>
                    <a:pt x="145" y="337"/>
                    <a:pt x="145" y="337"/>
                  </a:cubicBezTo>
                  <a:cubicBezTo>
                    <a:pt x="145" y="403"/>
                    <a:pt x="145" y="403"/>
                    <a:pt x="145" y="403"/>
                  </a:cubicBezTo>
                  <a:cubicBezTo>
                    <a:pt x="212" y="403"/>
                    <a:pt x="212" y="403"/>
                    <a:pt x="212" y="403"/>
                  </a:cubicBezTo>
                  <a:cubicBezTo>
                    <a:pt x="237" y="403"/>
                    <a:pt x="258" y="382"/>
                    <a:pt x="258" y="357"/>
                  </a:cubicBezTo>
                  <a:cubicBezTo>
                    <a:pt x="258" y="337"/>
                    <a:pt x="258" y="337"/>
                    <a:pt x="258" y="337"/>
                  </a:cubicBezTo>
                  <a:cubicBezTo>
                    <a:pt x="304" y="384"/>
                    <a:pt x="304" y="384"/>
                    <a:pt x="304" y="384"/>
                  </a:cubicBezTo>
                  <a:cubicBezTo>
                    <a:pt x="351" y="336"/>
                    <a:pt x="351" y="336"/>
                    <a:pt x="351" y="336"/>
                  </a:cubicBezTo>
                  <a:cubicBezTo>
                    <a:pt x="369" y="319"/>
                    <a:pt x="369" y="290"/>
                    <a:pt x="351" y="272"/>
                  </a:cubicBezTo>
                  <a:cubicBezTo>
                    <a:pt x="337" y="258"/>
                    <a:pt x="337" y="258"/>
                    <a:pt x="337" y="258"/>
                  </a:cubicBezTo>
                  <a:cubicBezTo>
                    <a:pt x="403" y="258"/>
                    <a:pt x="403" y="258"/>
                    <a:pt x="403" y="258"/>
                  </a:cubicBezTo>
                  <a:lnTo>
                    <a:pt x="403" y="191"/>
                  </a:lnTo>
                  <a:close/>
                  <a:moveTo>
                    <a:pt x="201" y="285"/>
                  </a:moveTo>
                  <a:cubicBezTo>
                    <a:pt x="156" y="285"/>
                    <a:pt x="118" y="247"/>
                    <a:pt x="118" y="202"/>
                  </a:cubicBezTo>
                  <a:cubicBezTo>
                    <a:pt x="118" y="156"/>
                    <a:pt x="156" y="119"/>
                    <a:pt x="201" y="119"/>
                  </a:cubicBezTo>
                  <a:cubicBezTo>
                    <a:pt x="247" y="119"/>
                    <a:pt x="284" y="156"/>
                    <a:pt x="284" y="202"/>
                  </a:cubicBezTo>
                  <a:cubicBezTo>
                    <a:pt x="284" y="247"/>
                    <a:pt x="247" y="285"/>
                    <a:pt x="201" y="285"/>
                  </a:cubicBezTo>
                  <a:close/>
                </a:path>
              </a:pathLst>
            </a:custGeom>
            <a:solidFill>
              <a:srgbClr val="545D79"/>
            </a:solidFill>
            <a:ln w="9525">
              <a:noFill/>
              <a:round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5" name="Group 8"/>
          <p:cNvGrpSpPr>
            <a:grpSpLocks noChangeAspect="1"/>
          </p:cNvGrpSpPr>
          <p:nvPr/>
        </p:nvGrpSpPr>
        <p:grpSpPr bwMode="auto">
          <a:xfrm flipH="1">
            <a:off x="7452623" y="2083125"/>
            <a:ext cx="3253371" cy="2219778"/>
            <a:chOff x="898" y="1539"/>
            <a:chExt cx="2209" cy="1507"/>
          </a:xfrm>
        </p:grpSpPr>
        <p:sp>
          <p:nvSpPr>
            <p:cNvPr id="36" name="Freeform 9"/>
            <p:cNvSpPr>
              <a:spLocks noEditPoints="1"/>
            </p:cNvSpPr>
            <p:nvPr/>
          </p:nvSpPr>
          <p:spPr bwMode="auto">
            <a:xfrm>
              <a:off x="898" y="1539"/>
              <a:ext cx="1318" cy="1322"/>
            </a:xfrm>
            <a:custGeom>
              <a:avLst/>
              <a:gdLst>
                <a:gd name="T0" fmla="*/ 556 w 556"/>
                <a:gd name="T1" fmla="*/ 264 h 557"/>
                <a:gd name="T2" fmla="*/ 493 w 556"/>
                <a:gd name="T3" fmla="*/ 201 h 557"/>
                <a:gd name="T4" fmla="*/ 466 w 556"/>
                <a:gd name="T5" fmla="*/ 201 h 557"/>
                <a:gd name="T6" fmla="*/ 530 w 556"/>
                <a:gd name="T7" fmla="*/ 137 h 557"/>
                <a:gd name="T8" fmla="*/ 464 w 556"/>
                <a:gd name="T9" fmla="*/ 71 h 557"/>
                <a:gd name="T10" fmla="*/ 375 w 556"/>
                <a:gd name="T11" fmla="*/ 71 h 557"/>
                <a:gd name="T12" fmla="*/ 356 w 556"/>
                <a:gd name="T13" fmla="*/ 90 h 557"/>
                <a:gd name="T14" fmla="*/ 356 w 556"/>
                <a:gd name="T15" fmla="*/ 0 h 557"/>
                <a:gd name="T16" fmla="*/ 263 w 556"/>
                <a:gd name="T17" fmla="*/ 0 h 557"/>
                <a:gd name="T18" fmla="*/ 200 w 556"/>
                <a:gd name="T19" fmla="*/ 63 h 557"/>
                <a:gd name="T20" fmla="*/ 200 w 556"/>
                <a:gd name="T21" fmla="*/ 91 h 557"/>
                <a:gd name="T22" fmla="*/ 136 w 556"/>
                <a:gd name="T23" fmla="*/ 27 h 557"/>
                <a:gd name="T24" fmla="*/ 71 w 556"/>
                <a:gd name="T25" fmla="*/ 92 h 557"/>
                <a:gd name="T26" fmla="*/ 71 w 556"/>
                <a:gd name="T27" fmla="*/ 181 h 557"/>
                <a:gd name="T28" fmla="*/ 90 w 556"/>
                <a:gd name="T29" fmla="*/ 201 h 557"/>
                <a:gd name="T30" fmla="*/ 0 w 556"/>
                <a:gd name="T31" fmla="*/ 201 h 557"/>
                <a:gd name="T32" fmla="*/ 0 w 556"/>
                <a:gd name="T33" fmla="*/ 293 h 557"/>
                <a:gd name="T34" fmla="*/ 63 w 556"/>
                <a:gd name="T35" fmla="*/ 356 h 557"/>
                <a:gd name="T36" fmla="*/ 90 w 556"/>
                <a:gd name="T37" fmla="*/ 356 h 557"/>
                <a:gd name="T38" fmla="*/ 26 w 556"/>
                <a:gd name="T39" fmla="*/ 420 h 557"/>
                <a:gd name="T40" fmla="*/ 91 w 556"/>
                <a:gd name="T41" fmla="*/ 485 h 557"/>
                <a:gd name="T42" fmla="*/ 181 w 556"/>
                <a:gd name="T43" fmla="*/ 485 h 557"/>
                <a:gd name="T44" fmla="*/ 200 w 556"/>
                <a:gd name="T45" fmla="*/ 466 h 557"/>
                <a:gd name="T46" fmla="*/ 200 w 556"/>
                <a:gd name="T47" fmla="*/ 557 h 557"/>
                <a:gd name="T48" fmla="*/ 292 w 556"/>
                <a:gd name="T49" fmla="*/ 557 h 557"/>
                <a:gd name="T50" fmla="*/ 356 w 556"/>
                <a:gd name="T51" fmla="*/ 493 h 557"/>
                <a:gd name="T52" fmla="*/ 356 w 556"/>
                <a:gd name="T53" fmla="*/ 466 h 557"/>
                <a:gd name="T54" fmla="*/ 420 w 556"/>
                <a:gd name="T55" fmla="*/ 530 h 557"/>
                <a:gd name="T56" fmla="*/ 485 w 556"/>
                <a:gd name="T57" fmla="*/ 465 h 557"/>
                <a:gd name="T58" fmla="*/ 485 w 556"/>
                <a:gd name="T59" fmla="*/ 375 h 557"/>
                <a:gd name="T60" fmla="*/ 466 w 556"/>
                <a:gd name="T61" fmla="*/ 356 h 557"/>
                <a:gd name="T62" fmla="*/ 556 w 556"/>
                <a:gd name="T63" fmla="*/ 356 h 557"/>
                <a:gd name="T64" fmla="*/ 556 w 556"/>
                <a:gd name="T65" fmla="*/ 264 h 557"/>
                <a:gd name="T66" fmla="*/ 278 w 556"/>
                <a:gd name="T67" fmla="*/ 393 h 557"/>
                <a:gd name="T68" fmla="*/ 163 w 556"/>
                <a:gd name="T69" fmla="*/ 278 h 557"/>
                <a:gd name="T70" fmla="*/ 278 w 556"/>
                <a:gd name="T71" fmla="*/ 164 h 557"/>
                <a:gd name="T72" fmla="*/ 393 w 556"/>
                <a:gd name="T73" fmla="*/ 278 h 557"/>
                <a:gd name="T74" fmla="*/ 278 w 556"/>
                <a:gd name="T75" fmla="*/ 393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6" h="557">
                  <a:moveTo>
                    <a:pt x="556" y="264"/>
                  </a:moveTo>
                  <a:cubicBezTo>
                    <a:pt x="556" y="229"/>
                    <a:pt x="528" y="201"/>
                    <a:pt x="493" y="201"/>
                  </a:cubicBezTo>
                  <a:cubicBezTo>
                    <a:pt x="466" y="201"/>
                    <a:pt x="466" y="201"/>
                    <a:pt x="466" y="201"/>
                  </a:cubicBezTo>
                  <a:cubicBezTo>
                    <a:pt x="530" y="137"/>
                    <a:pt x="530" y="137"/>
                    <a:pt x="530" y="137"/>
                  </a:cubicBezTo>
                  <a:cubicBezTo>
                    <a:pt x="464" y="71"/>
                    <a:pt x="464" y="71"/>
                    <a:pt x="464" y="71"/>
                  </a:cubicBezTo>
                  <a:cubicBezTo>
                    <a:pt x="440" y="47"/>
                    <a:pt x="399" y="47"/>
                    <a:pt x="375" y="71"/>
                  </a:cubicBezTo>
                  <a:cubicBezTo>
                    <a:pt x="356" y="90"/>
                    <a:pt x="356" y="90"/>
                    <a:pt x="356" y="9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28" y="0"/>
                    <a:pt x="200" y="28"/>
                    <a:pt x="200" y="63"/>
                  </a:cubicBezTo>
                  <a:cubicBezTo>
                    <a:pt x="200" y="91"/>
                    <a:pt x="200" y="91"/>
                    <a:pt x="200" y="91"/>
                  </a:cubicBezTo>
                  <a:cubicBezTo>
                    <a:pt x="136" y="27"/>
                    <a:pt x="136" y="27"/>
                    <a:pt x="136" y="27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46" y="117"/>
                    <a:pt x="46" y="157"/>
                    <a:pt x="71" y="181"/>
                  </a:cubicBezTo>
                  <a:cubicBezTo>
                    <a:pt x="90" y="201"/>
                    <a:pt x="90" y="201"/>
                    <a:pt x="90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28"/>
                    <a:pt x="28" y="356"/>
                    <a:pt x="63" y="356"/>
                  </a:cubicBezTo>
                  <a:cubicBezTo>
                    <a:pt x="90" y="356"/>
                    <a:pt x="90" y="356"/>
                    <a:pt x="90" y="356"/>
                  </a:cubicBezTo>
                  <a:cubicBezTo>
                    <a:pt x="26" y="420"/>
                    <a:pt x="26" y="420"/>
                    <a:pt x="26" y="420"/>
                  </a:cubicBezTo>
                  <a:cubicBezTo>
                    <a:pt x="91" y="485"/>
                    <a:pt x="91" y="485"/>
                    <a:pt x="91" y="485"/>
                  </a:cubicBezTo>
                  <a:cubicBezTo>
                    <a:pt x="116" y="510"/>
                    <a:pt x="156" y="510"/>
                    <a:pt x="181" y="485"/>
                  </a:cubicBezTo>
                  <a:cubicBezTo>
                    <a:pt x="200" y="466"/>
                    <a:pt x="200" y="466"/>
                    <a:pt x="200" y="466"/>
                  </a:cubicBezTo>
                  <a:cubicBezTo>
                    <a:pt x="200" y="557"/>
                    <a:pt x="200" y="557"/>
                    <a:pt x="200" y="557"/>
                  </a:cubicBezTo>
                  <a:cubicBezTo>
                    <a:pt x="292" y="557"/>
                    <a:pt x="292" y="557"/>
                    <a:pt x="292" y="557"/>
                  </a:cubicBezTo>
                  <a:cubicBezTo>
                    <a:pt x="327" y="557"/>
                    <a:pt x="356" y="528"/>
                    <a:pt x="356" y="493"/>
                  </a:cubicBezTo>
                  <a:cubicBezTo>
                    <a:pt x="356" y="466"/>
                    <a:pt x="356" y="466"/>
                    <a:pt x="356" y="466"/>
                  </a:cubicBezTo>
                  <a:cubicBezTo>
                    <a:pt x="420" y="530"/>
                    <a:pt x="420" y="530"/>
                    <a:pt x="420" y="530"/>
                  </a:cubicBezTo>
                  <a:cubicBezTo>
                    <a:pt x="485" y="465"/>
                    <a:pt x="485" y="465"/>
                    <a:pt x="485" y="465"/>
                  </a:cubicBezTo>
                  <a:cubicBezTo>
                    <a:pt x="510" y="440"/>
                    <a:pt x="510" y="400"/>
                    <a:pt x="485" y="375"/>
                  </a:cubicBezTo>
                  <a:cubicBezTo>
                    <a:pt x="466" y="356"/>
                    <a:pt x="466" y="356"/>
                    <a:pt x="466" y="356"/>
                  </a:cubicBezTo>
                  <a:cubicBezTo>
                    <a:pt x="556" y="356"/>
                    <a:pt x="556" y="356"/>
                    <a:pt x="556" y="356"/>
                  </a:cubicBezTo>
                  <a:lnTo>
                    <a:pt x="556" y="264"/>
                  </a:lnTo>
                  <a:close/>
                  <a:moveTo>
                    <a:pt x="278" y="393"/>
                  </a:moveTo>
                  <a:cubicBezTo>
                    <a:pt x="214" y="393"/>
                    <a:pt x="163" y="342"/>
                    <a:pt x="163" y="278"/>
                  </a:cubicBezTo>
                  <a:cubicBezTo>
                    <a:pt x="163" y="215"/>
                    <a:pt x="214" y="164"/>
                    <a:pt x="278" y="164"/>
                  </a:cubicBezTo>
                  <a:cubicBezTo>
                    <a:pt x="341" y="164"/>
                    <a:pt x="393" y="215"/>
                    <a:pt x="393" y="278"/>
                  </a:cubicBezTo>
                  <a:cubicBezTo>
                    <a:pt x="393" y="342"/>
                    <a:pt x="341" y="393"/>
                    <a:pt x="278" y="393"/>
                  </a:cubicBezTo>
                  <a:close/>
                </a:path>
              </a:pathLst>
            </a:custGeom>
            <a:solidFill>
              <a:srgbClr val="7578B7"/>
            </a:solidFill>
            <a:ln w="9525">
              <a:noFill/>
              <a:round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Freeform 10"/>
            <p:cNvSpPr>
              <a:spLocks noEditPoints="1"/>
            </p:cNvSpPr>
            <p:nvPr/>
          </p:nvSpPr>
          <p:spPr bwMode="auto">
            <a:xfrm>
              <a:off x="2152" y="2090"/>
              <a:ext cx="955" cy="956"/>
            </a:xfrm>
            <a:custGeom>
              <a:avLst/>
              <a:gdLst>
                <a:gd name="T0" fmla="*/ 403 w 403"/>
                <a:gd name="T1" fmla="*/ 191 h 403"/>
                <a:gd name="T2" fmla="*/ 357 w 403"/>
                <a:gd name="T3" fmla="*/ 145 h 403"/>
                <a:gd name="T4" fmla="*/ 337 w 403"/>
                <a:gd name="T5" fmla="*/ 145 h 403"/>
                <a:gd name="T6" fmla="*/ 383 w 403"/>
                <a:gd name="T7" fmla="*/ 99 h 403"/>
                <a:gd name="T8" fmla="*/ 336 w 403"/>
                <a:gd name="T9" fmla="*/ 52 h 403"/>
                <a:gd name="T10" fmla="*/ 272 w 403"/>
                <a:gd name="T11" fmla="*/ 52 h 403"/>
                <a:gd name="T12" fmla="*/ 258 w 403"/>
                <a:gd name="T13" fmla="*/ 66 h 403"/>
                <a:gd name="T14" fmla="*/ 258 w 403"/>
                <a:gd name="T15" fmla="*/ 0 h 403"/>
                <a:gd name="T16" fmla="*/ 191 w 403"/>
                <a:gd name="T17" fmla="*/ 0 h 403"/>
                <a:gd name="T18" fmla="*/ 145 w 403"/>
                <a:gd name="T19" fmla="*/ 46 h 403"/>
                <a:gd name="T20" fmla="*/ 145 w 403"/>
                <a:gd name="T21" fmla="*/ 66 h 403"/>
                <a:gd name="T22" fmla="*/ 99 w 403"/>
                <a:gd name="T23" fmla="*/ 20 h 403"/>
                <a:gd name="T24" fmla="*/ 52 w 403"/>
                <a:gd name="T25" fmla="*/ 67 h 403"/>
                <a:gd name="T26" fmla="*/ 52 w 403"/>
                <a:gd name="T27" fmla="*/ 131 h 403"/>
                <a:gd name="T28" fmla="*/ 66 w 403"/>
                <a:gd name="T29" fmla="*/ 145 h 403"/>
                <a:gd name="T30" fmla="*/ 0 w 403"/>
                <a:gd name="T31" fmla="*/ 145 h 403"/>
                <a:gd name="T32" fmla="*/ 0 w 403"/>
                <a:gd name="T33" fmla="*/ 212 h 403"/>
                <a:gd name="T34" fmla="*/ 46 w 403"/>
                <a:gd name="T35" fmla="*/ 258 h 403"/>
                <a:gd name="T36" fmla="*/ 66 w 403"/>
                <a:gd name="T37" fmla="*/ 258 h 403"/>
                <a:gd name="T38" fmla="*/ 19 w 403"/>
                <a:gd name="T39" fmla="*/ 304 h 403"/>
                <a:gd name="T40" fmla="*/ 67 w 403"/>
                <a:gd name="T41" fmla="*/ 351 h 403"/>
                <a:gd name="T42" fmla="*/ 131 w 403"/>
                <a:gd name="T43" fmla="*/ 351 h 403"/>
                <a:gd name="T44" fmla="*/ 145 w 403"/>
                <a:gd name="T45" fmla="*/ 337 h 403"/>
                <a:gd name="T46" fmla="*/ 145 w 403"/>
                <a:gd name="T47" fmla="*/ 403 h 403"/>
                <a:gd name="T48" fmla="*/ 212 w 403"/>
                <a:gd name="T49" fmla="*/ 403 h 403"/>
                <a:gd name="T50" fmla="*/ 258 w 403"/>
                <a:gd name="T51" fmla="*/ 357 h 403"/>
                <a:gd name="T52" fmla="*/ 258 w 403"/>
                <a:gd name="T53" fmla="*/ 337 h 403"/>
                <a:gd name="T54" fmla="*/ 304 w 403"/>
                <a:gd name="T55" fmla="*/ 384 h 403"/>
                <a:gd name="T56" fmla="*/ 351 w 403"/>
                <a:gd name="T57" fmla="*/ 336 h 403"/>
                <a:gd name="T58" fmla="*/ 351 w 403"/>
                <a:gd name="T59" fmla="*/ 272 h 403"/>
                <a:gd name="T60" fmla="*/ 337 w 403"/>
                <a:gd name="T61" fmla="*/ 258 h 403"/>
                <a:gd name="T62" fmla="*/ 403 w 403"/>
                <a:gd name="T63" fmla="*/ 258 h 403"/>
                <a:gd name="T64" fmla="*/ 403 w 403"/>
                <a:gd name="T65" fmla="*/ 191 h 403"/>
                <a:gd name="T66" fmla="*/ 201 w 403"/>
                <a:gd name="T67" fmla="*/ 285 h 403"/>
                <a:gd name="T68" fmla="*/ 118 w 403"/>
                <a:gd name="T69" fmla="*/ 202 h 403"/>
                <a:gd name="T70" fmla="*/ 201 w 403"/>
                <a:gd name="T71" fmla="*/ 119 h 403"/>
                <a:gd name="T72" fmla="*/ 284 w 403"/>
                <a:gd name="T73" fmla="*/ 202 h 403"/>
                <a:gd name="T74" fmla="*/ 201 w 403"/>
                <a:gd name="T75" fmla="*/ 285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3" h="403">
                  <a:moveTo>
                    <a:pt x="403" y="191"/>
                  </a:moveTo>
                  <a:cubicBezTo>
                    <a:pt x="403" y="166"/>
                    <a:pt x="382" y="145"/>
                    <a:pt x="357" y="145"/>
                  </a:cubicBezTo>
                  <a:cubicBezTo>
                    <a:pt x="337" y="145"/>
                    <a:pt x="337" y="145"/>
                    <a:pt x="337" y="145"/>
                  </a:cubicBezTo>
                  <a:cubicBezTo>
                    <a:pt x="383" y="99"/>
                    <a:pt x="383" y="99"/>
                    <a:pt x="383" y="99"/>
                  </a:cubicBezTo>
                  <a:cubicBezTo>
                    <a:pt x="336" y="52"/>
                    <a:pt x="336" y="52"/>
                    <a:pt x="336" y="52"/>
                  </a:cubicBezTo>
                  <a:cubicBezTo>
                    <a:pt x="318" y="34"/>
                    <a:pt x="289" y="34"/>
                    <a:pt x="272" y="52"/>
                  </a:cubicBezTo>
                  <a:cubicBezTo>
                    <a:pt x="258" y="66"/>
                    <a:pt x="258" y="66"/>
                    <a:pt x="258" y="66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66" y="0"/>
                    <a:pt x="145" y="21"/>
                    <a:pt x="145" y="46"/>
                  </a:cubicBezTo>
                  <a:cubicBezTo>
                    <a:pt x="145" y="66"/>
                    <a:pt x="145" y="66"/>
                    <a:pt x="145" y="66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34" y="85"/>
                    <a:pt x="34" y="114"/>
                    <a:pt x="52" y="131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37"/>
                    <a:pt x="21" y="258"/>
                    <a:pt x="46" y="258"/>
                  </a:cubicBezTo>
                  <a:cubicBezTo>
                    <a:pt x="66" y="258"/>
                    <a:pt x="66" y="258"/>
                    <a:pt x="66" y="258"/>
                  </a:cubicBezTo>
                  <a:cubicBezTo>
                    <a:pt x="19" y="304"/>
                    <a:pt x="19" y="304"/>
                    <a:pt x="19" y="304"/>
                  </a:cubicBezTo>
                  <a:cubicBezTo>
                    <a:pt x="67" y="351"/>
                    <a:pt x="67" y="351"/>
                    <a:pt x="67" y="351"/>
                  </a:cubicBezTo>
                  <a:cubicBezTo>
                    <a:pt x="84" y="369"/>
                    <a:pt x="113" y="369"/>
                    <a:pt x="131" y="351"/>
                  </a:cubicBezTo>
                  <a:cubicBezTo>
                    <a:pt x="145" y="337"/>
                    <a:pt x="145" y="337"/>
                    <a:pt x="145" y="337"/>
                  </a:cubicBezTo>
                  <a:cubicBezTo>
                    <a:pt x="145" y="403"/>
                    <a:pt x="145" y="403"/>
                    <a:pt x="145" y="403"/>
                  </a:cubicBezTo>
                  <a:cubicBezTo>
                    <a:pt x="212" y="403"/>
                    <a:pt x="212" y="403"/>
                    <a:pt x="212" y="403"/>
                  </a:cubicBezTo>
                  <a:cubicBezTo>
                    <a:pt x="237" y="403"/>
                    <a:pt x="258" y="382"/>
                    <a:pt x="258" y="357"/>
                  </a:cubicBezTo>
                  <a:cubicBezTo>
                    <a:pt x="258" y="337"/>
                    <a:pt x="258" y="337"/>
                    <a:pt x="258" y="337"/>
                  </a:cubicBezTo>
                  <a:cubicBezTo>
                    <a:pt x="304" y="384"/>
                    <a:pt x="304" y="384"/>
                    <a:pt x="304" y="384"/>
                  </a:cubicBezTo>
                  <a:cubicBezTo>
                    <a:pt x="351" y="336"/>
                    <a:pt x="351" y="336"/>
                    <a:pt x="351" y="336"/>
                  </a:cubicBezTo>
                  <a:cubicBezTo>
                    <a:pt x="369" y="319"/>
                    <a:pt x="369" y="290"/>
                    <a:pt x="351" y="272"/>
                  </a:cubicBezTo>
                  <a:cubicBezTo>
                    <a:pt x="337" y="258"/>
                    <a:pt x="337" y="258"/>
                    <a:pt x="337" y="258"/>
                  </a:cubicBezTo>
                  <a:cubicBezTo>
                    <a:pt x="403" y="258"/>
                    <a:pt x="403" y="258"/>
                    <a:pt x="403" y="258"/>
                  </a:cubicBezTo>
                  <a:lnTo>
                    <a:pt x="403" y="191"/>
                  </a:lnTo>
                  <a:close/>
                  <a:moveTo>
                    <a:pt x="201" y="285"/>
                  </a:moveTo>
                  <a:cubicBezTo>
                    <a:pt x="156" y="285"/>
                    <a:pt x="118" y="247"/>
                    <a:pt x="118" y="202"/>
                  </a:cubicBezTo>
                  <a:cubicBezTo>
                    <a:pt x="118" y="156"/>
                    <a:pt x="156" y="119"/>
                    <a:pt x="201" y="119"/>
                  </a:cubicBezTo>
                  <a:cubicBezTo>
                    <a:pt x="247" y="119"/>
                    <a:pt x="284" y="156"/>
                    <a:pt x="284" y="202"/>
                  </a:cubicBezTo>
                  <a:cubicBezTo>
                    <a:pt x="284" y="247"/>
                    <a:pt x="247" y="285"/>
                    <a:pt x="201" y="285"/>
                  </a:cubicBezTo>
                  <a:close/>
                </a:path>
              </a:pathLst>
            </a:custGeom>
            <a:solidFill>
              <a:srgbClr val="545D79"/>
            </a:solidFill>
            <a:ln w="9525">
              <a:noFill/>
              <a:round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8" name="TextBox 19"/>
          <p:cNvSpPr txBox="1"/>
          <p:nvPr/>
        </p:nvSpPr>
        <p:spPr>
          <a:xfrm>
            <a:off x="2091076" y="1744632"/>
            <a:ext cx="1615821" cy="369298"/>
          </a:xfrm>
          <a:prstGeom prst="rect">
            <a:avLst/>
          </a:prstGeom>
          <a:noFill/>
        </p:spPr>
        <p:txBody>
          <a:bodyPr wrap="none" lIns="121885" tIns="60943" rIns="121885" bIns="6094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TextBox 136"/>
          <p:cNvSpPr txBox="1"/>
          <p:nvPr/>
        </p:nvSpPr>
        <p:spPr>
          <a:xfrm>
            <a:off x="3695034" y="4302904"/>
            <a:ext cx="1615821" cy="369298"/>
          </a:xfrm>
          <a:prstGeom prst="rect">
            <a:avLst/>
          </a:prstGeom>
          <a:noFill/>
        </p:spPr>
        <p:txBody>
          <a:bodyPr wrap="none" lIns="121885" tIns="60943" rIns="121885" bIns="6094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TextBox 137"/>
          <p:cNvSpPr txBox="1"/>
          <p:nvPr/>
        </p:nvSpPr>
        <p:spPr>
          <a:xfrm>
            <a:off x="7603306" y="4302904"/>
            <a:ext cx="1615821" cy="369298"/>
          </a:xfrm>
          <a:prstGeom prst="rect">
            <a:avLst/>
          </a:prstGeom>
          <a:noFill/>
        </p:spPr>
        <p:txBody>
          <a:bodyPr wrap="none" lIns="121885" tIns="60943" rIns="121885" bIns="6094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TextBox 138"/>
          <p:cNvSpPr txBox="1"/>
          <p:nvPr/>
        </p:nvSpPr>
        <p:spPr>
          <a:xfrm>
            <a:off x="9154648" y="1744632"/>
            <a:ext cx="1615821" cy="369298"/>
          </a:xfrm>
          <a:prstGeom prst="rect">
            <a:avLst/>
          </a:prstGeom>
          <a:noFill/>
        </p:spPr>
        <p:txBody>
          <a:bodyPr wrap="none" lIns="121885" tIns="60943" rIns="121885" bIns="6094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TextBox 39"/>
          <p:cNvSpPr txBox="1"/>
          <p:nvPr/>
        </p:nvSpPr>
        <p:spPr>
          <a:xfrm>
            <a:off x="2319396" y="2813870"/>
            <a:ext cx="837659" cy="451628"/>
          </a:xfrm>
          <a:prstGeom prst="rect">
            <a:avLst/>
          </a:prstGeom>
          <a:noFill/>
        </p:spPr>
        <p:txBody>
          <a:bodyPr wrap="none" lIns="121885" tIns="60943" rIns="121885" bIns="6094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2135" b="1" i="0" u="none" strike="noStrike" kern="1200" cap="none" spc="0" normalizeH="0" baseline="0" noProof="0" dirty="0">
                <a:ln>
                  <a:noFill/>
                </a:ln>
                <a:solidFill>
                  <a:srgbClr val="545D79"/>
                </a:solidFill>
                <a:effectLst/>
                <a:uLnTx/>
                <a:uFillTx/>
                <a:cs typeface="+mn-ea"/>
                <a:sym typeface="+mn-lt"/>
              </a:rPr>
              <a:t>60%</a:t>
            </a:r>
          </a:p>
        </p:txBody>
      </p:sp>
      <p:sp>
        <p:nvSpPr>
          <p:cNvPr id="43" name="TextBox 139"/>
          <p:cNvSpPr txBox="1"/>
          <p:nvPr/>
        </p:nvSpPr>
        <p:spPr>
          <a:xfrm>
            <a:off x="3923223" y="3398800"/>
            <a:ext cx="690183" cy="369298"/>
          </a:xfrm>
          <a:prstGeom prst="rect">
            <a:avLst/>
          </a:prstGeom>
          <a:noFill/>
        </p:spPr>
        <p:txBody>
          <a:bodyPr wrap="none" lIns="121885" tIns="60943" rIns="121885" bIns="6094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70%</a:t>
            </a:r>
          </a:p>
        </p:txBody>
      </p:sp>
      <p:sp>
        <p:nvSpPr>
          <p:cNvPr id="44" name="TextBox 141"/>
          <p:cNvSpPr txBox="1"/>
          <p:nvPr/>
        </p:nvSpPr>
        <p:spPr>
          <a:xfrm>
            <a:off x="7863943" y="3423281"/>
            <a:ext cx="690183" cy="369298"/>
          </a:xfrm>
          <a:prstGeom prst="rect">
            <a:avLst/>
          </a:prstGeom>
          <a:noFill/>
        </p:spPr>
        <p:txBody>
          <a:bodyPr wrap="none" lIns="121885" tIns="60943" rIns="121885" bIns="6094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75%</a:t>
            </a:r>
          </a:p>
        </p:txBody>
      </p:sp>
      <p:sp>
        <p:nvSpPr>
          <p:cNvPr id="45" name="TextBox 142"/>
          <p:cNvSpPr txBox="1"/>
          <p:nvPr/>
        </p:nvSpPr>
        <p:spPr>
          <a:xfrm>
            <a:off x="9396512" y="2831580"/>
            <a:ext cx="837659" cy="451628"/>
          </a:xfrm>
          <a:prstGeom prst="rect">
            <a:avLst/>
          </a:prstGeom>
          <a:noFill/>
        </p:spPr>
        <p:txBody>
          <a:bodyPr wrap="none" lIns="121885" tIns="60943" rIns="121885" bIns="6094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2135" b="1" i="0" u="none" strike="noStrike" kern="1200" cap="none" spc="0" normalizeH="0" baseline="0" noProof="0" dirty="0">
                <a:ln>
                  <a:noFill/>
                </a:ln>
                <a:solidFill>
                  <a:srgbClr val="545D79"/>
                </a:solidFill>
                <a:effectLst/>
                <a:uLnTx/>
                <a:uFillTx/>
                <a:cs typeface="+mn-ea"/>
                <a:sym typeface="+mn-lt"/>
              </a:rPr>
              <a:t>85%</a:t>
            </a:r>
          </a:p>
        </p:txBody>
      </p:sp>
      <p:sp>
        <p:nvSpPr>
          <p:cNvPr id="46" name="Rectangle 144"/>
          <p:cNvSpPr/>
          <p:nvPr/>
        </p:nvSpPr>
        <p:spPr>
          <a:xfrm>
            <a:off x="1653541" y="4898756"/>
            <a:ext cx="9404509" cy="958850"/>
          </a:xfrm>
          <a:prstGeom prst="rect">
            <a:avLst/>
          </a:prstGeom>
        </p:spPr>
        <p:txBody>
          <a:bodyPr wrap="square" lIns="121885" tIns="60943" rIns="121885" bIns="60943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title, you can copy and paste directly, to select useful keyword 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entry.Click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here to add content that matches the title.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0876" y="6168913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1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未命名 -1_WPS图片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365" cy="68586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42" y="367814"/>
            <a:ext cx="957034" cy="507184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1461302" y="513441"/>
            <a:ext cx="363794" cy="211230"/>
            <a:chOff x="7236541" y="403123"/>
            <a:chExt cx="363794" cy="21123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7236542" y="403123"/>
              <a:ext cx="363793" cy="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7236541" y="511605"/>
              <a:ext cx="363793" cy="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7418437" y="614353"/>
              <a:ext cx="181897" cy="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/>
          <p:cNvSpPr txBox="1"/>
          <p:nvPr/>
        </p:nvSpPr>
        <p:spPr>
          <a:xfrm>
            <a:off x="2018030" y="2686050"/>
            <a:ext cx="8995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en-US" altLang="zh-CN" sz="4800" dirty="0">
                <a:solidFill>
                  <a:schemeClr val="bg1"/>
                </a:solidFill>
                <a:effectLst/>
                <a:cs typeface="+mn-ea"/>
                <a:sym typeface="+mn-lt"/>
              </a:rPr>
              <a:t>Add title text</a:t>
            </a:r>
            <a:r>
              <a:rPr lang="en-US" altLang="zh-CN" sz="4800" b="1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336540" y="4032885"/>
            <a:ext cx="1886585" cy="4673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dist"/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Part . 02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027827" y="3515911"/>
            <a:ext cx="6976103" cy="295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>
                <a:solidFill>
                  <a:schemeClr val="bg1">
                    <a:alpha val="70000"/>
                  </a:schemeClr>
                </a:solidFill>
                <a:cs typeface="+mn-ea"/>
                <a:sym typeface="+mn-lt"/>
              </a:rPr>
              <a:t>A designer can use default text to simulate what text would look like. If it is not real text. If it is not real text.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第一PPT，www.1ppt.com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njw40yvi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思源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宋体"/>
        <a:ea typeface=""/>
        <a:cs typeface=""/>
        <a:font script="Jpan" typeface="ＭＳ Ｐゴシック"/>
        <a:font script="Hang" typeface="맑은 고딕"/>
        <a:font script="Hans" typeface="思源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思源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宋体"/>
        <a:ea typeface=""/>
        <a:cs typeface=""/>
        <a:font script="Jpan" typeface="ＭＳ Ｐゴシック"/>
        <a:font script="Hang" typeface="맑은 고딕"/>
        <a:font script="Hans" typeface="思源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1164</Words>
  <Application>Microsoft Office PowerPoint</Application>
  <PresentationFormat>宽屏</PresentationFormat>
  <Paragraphs>190</Paragraphs>
  <Slides>25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Gill Sans</vt:lpstr>
      <vt:lpstr>思源宋体</vt:lpstr>
      <vt:lpstr>微软雅黑</vt:lpstr>
      <vt:lpstr>Arial</vt:lpstr>
      <vt:lpstr>Calibri</vt:lpstr>
      <vt:lpstr>Wingdings</vt:lpstr>
      <vt:lpstr>第一PPT，www.1ppt.com​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163</cp:revision>
  <dcterms:created xsi:type="dcterms:W3CDTF">2019-06-19T02:08:00Z</dcterms:created>
  <dcterms:modified xsi:type="dcterms:W3CDTF">2022-03-03T14:35:31Z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