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0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76" r:id="rId20"/>
    <p:sldId id="269" r:id="rId21"/>
    <p:sldId id="275" r:id="rId22"/>
    <p:sldId id="1774" r:id="rId23"/>
    <p:sldId id="304" r:id="rId24"/>
    <p:sldId id="305" r:id="rId25"/>
    <p:sldId id="306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621"/>
    <a:srgbClr val="18212E"/>
    <a:srgbClr val="7B2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A63B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BF362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9-4D8E-9B52-B547EB7980A7}"/>
              </c:ext>
            </c:extLst>
          </c:dPt>
          <c:dPt>
            <c:idx val="1"/>
            <c:bubble3D val="0"/>
            <c:spPr>
              <a:solidFill>
                <a:srgbClr val="182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9-4D8E-9B52-B547EB7980A7}"/>
              </c:ext>
            </c:extLst>
          </c:dPt>
          <c:dPt>
            <c:idx val="2"/>
            <c:bubble3D val="0"/>
            <c:spPr>
              <a:solidFill>
                <a:srgbClr val="BF362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C9-4D8E-9B52-B547EB7980A7}"/>
              </c:ext>
            </c:extLst>
          </c:dPt>
          <c:dPt>
            <c:idx val="3"/>
            <c:bubble3D val="0"/>
            <c:spPr>
              <a:solidFill>
                <a:srgbClr val="182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C9-4D8E-9B52-B547EB7980A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C9-4D8E-9B52-B547EB798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1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673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727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567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40904" y="66268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7069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294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404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680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81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04045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9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183515" y="246380"/>
            <a:ext cx="11824970" cy="6396355"/>
          </a:xfrm>
          <a:custGeom>
            <a:avLst/>
            <a:gdLst>
              <a:gd name="adj" fmla="val 603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53" h="9048">
                <a:moveTo>
                  <a:pt x="0" y="546"/>
                </a:moveTo>
                <a:cubicBezTo>
                  <a:pt x="-9" y="240"/>
                  <a:pt x="271" y="-8"/>
                  <a:pt x="546" y="0"/>
                </a:cubicBezTo>
                <a:lnTo>
                  <a:pt x="16607" y="0"/>
                </a:lnTo>
                <a:cubicBezTo>
                  <a:pt x="16913" y="-9"/>
                  <a:pt x="17161" y="271"/>
                  <a:pt x="17153" y="546"/>
                </a:cubicBezTo>
                <a:lnTo>
                  <a:pt x="17153" y="8502"/>
                </a:lnTo>
                <a:cubicBezTo>
                  <a:pt x="17162" y="8808"/>
                  <a:pt x="16882" y="9056"/>
                  <a:pt x="16607" y="9048"/>
                </a:cubicBezTo>
                <a:lnTo>
                  <a:pt x="546" y="9048"/>
                </a:lnTo>
                <a:cubicBezTo>
                  <a:pt x="240" y="9057"/>
                  <a:pt x="-8" y="8777"/>
                  <a:pt x="0" y="8502"/>
                </a:cubicBezTo>
                <a:lnTo>
                  <a:pt x="0" y="546"/>
                </a:lnTo>
                <a:close/>
                <a:moveTo>
                  <a:pt x="269" y="431"/>
                </a:moveTo>
                <a:cubicBezTo>
                  <a:pt x="265" y="315"/>
                  <a:pt x="371" y="222"/>
                  <a:pt x="475" y="225"/>
                </a:cubicBezTo>
                <a:cubicBezTo>
                  <a:pt x="591" y="221"/>
                  <a:pt x="684" y="327"/>
                  <a:pt x="681" y="431"/>
                </a:cubicBezTo>
                <a:cubicBezTo>
                  <a:pt x="685" y="547"/>
                  <a:pt x="579" y="640"/>
                  <a:pt x="475" y="637"/>
                </a:cubicBezTo>
                <a:cubicBezTo>
                  <a:pt x="359" y="641"/>
                  <a:pt x="266" y="535"/>
                  <a:pt x="269" y="431"/>
                </a:cubicBezTo>
                <a:close/>
                <a:moveTo>
                  <a:pt x="16479" y="431"/>
                </a:moveTo>
                <a:cubicBezTo>
                  <a:pt x="16475" y="315"/>
                  <a:pt x="16581" y="222"/>
                  <a:pt x="16685" y="225"/>
                </a:cubicBezTo>
                <a:cubicBezTo>
                  <a:pt x="16801" y="221"/>
                  <a:pt x="16894" y="327"/>
                  <a:pt x="16891" y="431"/>
                </a:cubicBezTo>
                <a:cubicBezTo>
                  <a:pt x="16895" y="547"/>
                  <a:pt x="16789" y="640"/>
                  <a:pt x="16685" y="637"/>
                </a:cubicBezTo>
                <a:cubicBezTo>
                  <a:pt x="16569" y="641"/>
                  <a:pt x="16476" y="535"/>
                  <a:pt x="16479" y="431"/>
                </a:cubicBezTo>
                <a:close/>
                <a:moveTo>
                  <a:pt x="269" y="8595"/>
                </a:moveTo>
                <a:cubicBezTo>
                  <a:pt x="265" y="8479"/>
                  <a:pt x="371" y="8386"/>
                  <a:pt x="475" y="8389"/>
                </a:cubicBezTo>
                <a:cubicBezTo>
                  <a:pt x="591" y="8385"/>
                  <a:pt x="684" y="8491"/>
                  <a:pt x="681" y="8595"/>
                </a:cubicBezTo>
                <a:cubicBezTo>
                  <a:pt x="685" y="8711"/>
                  <a:pt x="579" y="8804"/>
                  <a:pt x="475" y="8801"/>
                </a:cubicBezTo>
                <a:cubicBezTo>
                  <a:pt x="359" y="8805"/>
                  <a:pt x="266" y="8699"/>
                  <a:pt x="269" y="8595"/>
                </a:cubicBezTo>
                <a:close/>
                <a:moveTo>
                  <a:pt x="16479" y="8595"/>
                </a:moveTo>
                <a:cubicBezTo>
                  <a:pt x="16475" y="8479"/>
                  <a:pt x="16581" y="8386"/>
                  <a:pt x="16685" y="8389"/>
                </a:cubicBezTo>
                <a:cubicBezTo>
                  <a:pt x="16801" y="8385"/>
                  <a:pt x="16894" y="8491"/>
                  <a:pt x="16891" y="8595"/>
                </a:cubicBezTo>
                <a:cubicBezTo>
                  <a:pt x="16895" y="8711"/>
                  <a:pt x="16789" y="8804"/>
                  <a:pt x="16685" y="8801"/>
                </a:cubicBezTo>
                <a:cubicBezTo>
                  <a:pt x="16569" y="8805"/>
                  <a:pt x="16476" y="8699"/>
                  <a:pt x="16479" y="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cs typeface="字魂105号-简雅黑" panose="00000500000000000000" charset="-122"/>
              </a:rPr>
              <a:t>CONTENTS</a:t>
            </a:r>
          </a:p>
        </p:txBody>
      </p:sp>
      <p:sp>
        <p:nvSpPr>
          <p:cNvPr id="3" name="椭圆 2"/>
          <p:cNvSpPr/>
          <p:nvPr userDrawn="1"/>
        </p:nvSpPr>
        <p:spPr>
          <a:xfrm>
            <a:off x="314325" y="371475"/>
            <a:ext cx="461645" cy="461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9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187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1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29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99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46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759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656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9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30350" y="1292860"/>
            <a:ext cx="9131300" cy="4019550"/>
          </a:xfrm>
          <a:custGeom>
            <a:avLst/>
            <a:gdLst>
              <a:gd name="adj" fmla="val 745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380" h="6330">
                <a:moveTo>
                  <a:pt x="0" y="472"/>
                </a:moveTo>
                <a:cubicBezTo>
                  <a:pt x="-8" y="207"/>
                  <a:pt x="234" y="-6"/>
                  <a:pt x="472" y="0"/>
                </a:cubicBezTo>
                <a:lnTo>
                  <a:pt x="13908" y="0"/>
                </a:lnTo>
                <a:cubicBezTo>
                  <a:pt x="14173" y="-8"/>
                  <a:pt x="14386" y="234"/>
                  <a:pt x="14380" y="472"/>
                </a:cubicBezTo>
                <a:lnTo>
                  <a:pt x="14380" y="5858"/>
                </a:lnTo>
                <a:cubicBezTo>
                  <a:pt x="14388" y="6123"/>
                  <a:pt x="14146" y="6336"/>
                  <a:pt x="13908" y="6330"/>
                </a:cubicBezTo>
                <a:lnTo>
                  <a:pt x="472" y="6330"/>
                </a:lnTo>
                <a:cubicBezTo>
                  <a:pt x="207" y="6338"/>
                  <a:pt x="-6" y="6096"/>
                  <a:pt x="0" y="5858"/>
                </a:cubicBezTo>
                <a:lnTo>
                  <a:pt x="0" y="472"/>
                </a:lnTo>
                <a:close/>
                <a:moveTo>
                  <a:pt x="227" y="397"/>
                </a:moveTo>
                <a:cubicBezTo>
                  <a:pt x="224" y="296"/>
                  <a:pt x="316" y="216"/>
                  <a:pt x="406" y="218"/>
                </a:cubicBezTo>
                <a:cubicBezTo>
                  <a:pt x="506" y="215"/>
                  <a:pt x="586" y="307"/>
                  <a:pt x="584" y="397"/>
                </a:cubicBezTo>
                <a:cubicBezTo>
                  <a:pt x="587" y="497"/>
                  <a:pt x="495" y="577"/>
                  <a:pt x="406" y="575"/>
                </a:cubicBezTo>
                <a:cubicBezTo>
                  <a:pt x="305" y="578"/>
                  <a:pt x="225" y="486"/>
                  <a:pt x="227" y="397"/>
                </a:cubicBezTo>
                <a:close/>
                <a:moveTo>
                  <a:pt x="227" y="5968"/>
                </a:moveTo>
                <a:cubicBezTo>
                  <a:pt x="224" y="5867"/>
                  <a:pt x="316" y="5787"/>
                  <a:pt x="406" y="5789"/>
                </a:cubicBezTo>
                <a:cubicBezTo>
                  <a:pt x="506" y="5786"/>
                  <a:pt x="586" y="5878"/>
                  <a:pt x="584" y="5968"/>
                </a:cubicBezTo>
                <a:cubicBezTo>
                  <a:pt x="587" y="6068"/>
                  <a:pt x="495" y="6148"/>
                  <a:pt x="406" y="6146"/>
                </a:cubicBezTo>
                <a:cubicBezTo>
                  <a:pt x="305" y="6149"/>
                  <a:pt x="225" y="6057"/>
                  <a:pt x="227" y="5968"/>
                </a:cubicBezTo>
                <a:close/>
                <a:moveTo>
                  <a:pt x="13790" y="397"/>
                </a:moveTo>
                <a:cubicBezTo>
                  <a:pt x="13787" y="296"/>
                  <a:pt x="13879" y="216"/>
                  <a:pt x="13969" y="218"/>
                </a:cubicBezTo>
                <a:cubicBezTo>
                  <a:pt x="14069" y="215"/>
                  <a:pt x="14149" y="307"/>
                  <a:pt x="14147" y="397"/>
                </a:cubicBezTo>
                <a:cubicBezTo>
                  <a:pt x="14150" y="497"/>
                  <a:pt x="14058" y="577"/>
                  <a:pt x="13969" y="575"/>
                </a:cubicBezTo>
                <a:cubicBezTo>
                  <a:pt x="13868" y="578"/>
                  <a:pt x="13788" y="486"/>
                  <a:pt x="13790" y="397"/>
                </a:cubicBezTo>
                <a:close/>
                <a:moveTo>
                  <a:pt x="13790" y="5968"/>
                </a:moveTo>
                <a:cubicBezTo>
                  <a:pt x="13787" y="5867"/>
                  <a:pt x="13879" y="5787"/>
                  <a:pt x="13969" y="5789"/>
                </a:cubicBezTo>
                <a:cubicBezTo>
                  <a:pt x="14069" y="5786"/>
                  <a:pt x="14149" y="5878"/>
                  <a:pt x="14147" y="5968"/>
                </a:cubicBezTo>
                <a:cubicBezTo>
                  <a:pt x="14150" y="6068"/>
                  <a:pt x="14058" y="6148"/>
                  <a:pt x="13969" y="6146"/>
                </a:cubicBezTo>
                <a:cubicBezTo>
                  <a:pt x="13868" y="6149"/>
                  <a:pt x="13788" y="6057"/>
                  <a:pt x="13790" y="59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766945" y="1973580"/>
            <a:ext cx="3077845" cy="3077845"/>
          </a:xfrm>
          <a:prstGeom prst="ellipse">
            <a:avLst/>
          </a:prstGeom>
          <a:solidFill>
            <a:srgbClr val="BF36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4155" y="2419985"/>
            <a:ext cx="665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BF3621"/>
                </a:solidFill>
                <a:cs typeface="+mn-ea"/>
                <a:sym typeface="+mn-lt"/>
              </a:rPr>
              <a:t>your demo title</a:t>
            </a:r>
            <a:endParaRPr lang="zh-CN" altLang="en-US" sz="6000" b="1" dirty="0">
              <a:solidFill>
                <a:srgbClr val="BF362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7" y="395604"/>
            <a:ext cx="1000047" cy="612747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2708275" y="6177915"/>
            <a:ext cx="6774180" cy="6800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065" h="1126">
                <a:moveTo>
                  <a:pt x="0" y="1123"/>
                </a:moveTo>
                <a:cubicBezTo>
                  <a:pt x="1449" y="524"/>
                  <a:pt x="4793" y="-51"/>
                  <a:pt x="6753" y="1"/>
                </a:cubicBezTo>
                <a:lnTo>
                  <a:pt x="6903" y="2"/>
                </a:lnTo>
                <a:lnTo>
                  <a:pt x="7051" y="4"/>
                </a:lnTo>
                <a:lnTo>
                  <a:pt x="7222" y="1"/>
                </a:lnTo>
                <a:lnTo>
                  <a:pt x="7393" y="0"/>
                </a:lnTo>
                <a:cubicBezTo>
                  <a:pt x="9907" y="-50"/>
                  <a:pt x="12831" y="637"/>
                  <a:pt x="14065" y="1123"/>
                </a:cubicBezTo>
                <a:lnTo>
                  <a:pt x="0" y="1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26740" y="3644900"/>
            <a:ext cx="5935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857240" y="1729105"/>
            <a:ext cx="835660" cy="551180"/>
          </a:xfrm>
          <a:prstGeom prst="round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76265" y="1621155"/>
            <a:ext cx="835660" cy="551180"/>
          </a:xfrm>
          <a:prstGeom prst="roundRect">
            <a:avLst/>
          </a:pr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35500" y="4491355"/>
            <a:ext cx="1946275" cy="454025"/>
            <a:chOff x="7435" y="7073"/>
            <a:chExt cx="3065" cy="715"/>
          </a:xfrm>
        </p:grpSpPr>
        <p:sp>
          <p:nvSpPr>
            <p:cNvPr id="21" name="圆角矩形 20"/>
            <p:cNvSpPr/>
            <p:nvPr/>
          </p:nvSpPr>
          <p:spPr>
            <a:xfrm>
              <a:off x="7435" y="7073"/>
              <a:ext cx="3065" cy="715"/>
            </a:xfrm>
            <a:prstGeom prst="roundRect">
              <a:avLst>
                <a:gd name="adj" fmla="val 19440"/>
              </a:avLst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AutoShape 130"/>
            <p:cNvSpPr/>
            <p:nvPr/>
          </p:nvSpPr>
          <p:spPr bwMode="auto">
            <a:xfrm>
              <a:off x="7620" y="7208"/>
              <a:ext cx="496" cy="496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7921" y="7194"/>
              <a:ext cx="2160" cy="4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1250" y="4491355"/>
            <a:ext cx="1399540" cy="454025"/>
            <a:chOff x="9885" y="7073"/>
            <a:chExt cx="2204" cy="715"/>
          </a:xfrm>
        </p:grpSpPr>
        <p:sp>
          <p:nvSpPr>
            <p:cNvPr id="25" name="圆角矩形 24"/>
            <p:cNvSpPr/>
            <p:nvPr/>
          </p:nvSpPr>
          <p:spPr>
            <a:xfrm>
              <a:off x="9885" y="7073"/>
              <a:ext cx="2204" cy="715"/>
            </a:xfrm>
            <a:prstGeom prst="roundRect">
              <a:avLst>
                <a:gd name="adj" fmla="val 19440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998" y="7182"/>
              <a:ext cx="497" cy="497"/>
              <a:chOff x="8847" y="4616"/>
              <a:chExt cx="414" cy="414"/>
            </a:xfrm>
            <a:solidFill>
              <a:schemeClr val="bg1"/>
            </a:solidFill>
          </p:grpSpPr>
          <p:sp>
            <p:nvSpPr>
              <p:cNvPr id="28" name="Shape 4033"/>
              <p:cNvSpPr/>
              <p:nvPr/>
            </p:nvSpPr>
            <p:spPr>
              <a:xfrm>
                <a:off x="8847" y="4616"/>
                <a:ext cx="415" cy="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252"/>
                    </a:moveTo>
                    <a:cubicBezTo>
                      <a:pt x="6132" y="19252"/>
                      <a:pt x="2348" y="15468"/>
                      <a:pt x="2348" y="10800"/>
                    </a:cubicBezTo>
                    <a:cubicBezTo>
                      <a:pt x="2348" y="6132"/>
                      <a:pt x="6132" y="2348"/>
                      <a:pt x="10800" y="2348"/>
                    </a:cubicBezTo>
                    <a:cubicBezTo>
                      <a:pt x="15469" y="2348"/>
                      <a:pt x="19252" y="6132"/>
                      <a:pt x="19252" y="10800"/>
                    </a:cubicBezTo>
                    <a:cubicBezTo>
                      <a:pt x="19252" y="15468"/>
                      <a:pt x="15469" y="19252"/>
                      <a:pt x="10800" y="19252"/>
                    </a:cubicBezTo>
                    <a:close/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6"/>
                      <a:pt x="16765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/>
                <a:endParaRPr sz="1735">
                  <a:cs typeface="+mn-ea"/>
                  <a:sym typeface="+mn-lt"/>
                </a:endParaRPr>
              </a:p>
            </p:txBody>
          </p:sp>
          <p:sp>
            <p:nvSpPr>
              <p:cNvPr id="29" name="Shape 4034"/>
              <p:cNvSpPr/>
              <p:nvPr/>
            </p:nvSpPr>
            <p:spPr>
              <a:xfrm>
                <a:off x="9042" y="4699"/>
                <a:ext cx="99" cy="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76" y="0"/>
                    </a:moveTo>
                    <a:lnTo>
                      <a:pt x="0" y="0"/>
                    </a:lnTo>
                    <a:lnTo>
                      <a:pt x="0" y="13331"/>
                    </a:lnTo>
                    <a:lnTo>
                      <a:pt x="16736" y="21600"/>
                    </a:lnTo>
                    <a:lnTo>
                      <a:pt x="21600" y="19196"/>
                    </a:lnTo>
                    <a:lnTo>
                      <a:pt x="6876" y="11921"/>
                    </a:lnTo>
                    <a:cubicBezTo>
                      <a:pt x="6876" y="11921"/>
                      <a:pt x="6876" y="0"/>
                      <a:pt x="687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/>
                <a:endParaRPr sz="1735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13"/>
            <p:cNvSpPr txBox="1"/>
            <p:nvPr/>
          </p:nvSpPr>
          <p:spPr>
            <a:xfrm>
              <a:off x="10625" y="7107"/>
              <a:ext cx="133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sp>
        <p:nvSpPr>
          <p:cNvPr id="30" name="TextBox 3">
            <a:hlinkClick r:id="rId5"/>
            <a:extLst>
              <a:ext uri="{FF2B5EF4-FFF2-40B4-BE49-F238E27FC236}">
                <a16:creationId xmlns:a16="http://schemas.microsoft.com/office/drawing/2014/main" id="{ACAFA7F6-128D-4185-80A1-B46C22AD8C71}"/>
              </a:ext>
            </a:extLst>
          </p:cNvPr>
          <p:cNvSpPr txBox="1"/>
          <p:nvPr/>
        </p:nvSpPr>
        <p:spPr>
          <a:xfrm>
            <a:off x="3606443" y="65938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3" grpId="0"/>
      <p:bldP spid="8" grpId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0240" y="556260"/>
            <a:ext cx="10892155" cy="5745480"/>
          </a:xfrm>
          <a:custGeom>
            <a:avLst/>
            <a:gdLst>
              <a:gd name="adj" fmla="val 603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53" h="9048">
                <a:moveTo>
                  <a:pt x="0" y="546"/>
                </a:moveTo>
                <a:cubicBezTo>
                  <a:pt x="-9" y="240"/>
                  <a:pt x="271" y="-8"/>
                  <a:pt x="546" y="0"/>
                </a:cubicBezTo>
                <a:lnTo>
                  <a:pt x="16607" y="0"/>
                </a:lnTo>
                <a:cubicBezTo>
                  <a:pt x="16913" y="-9"/>
                  <a:pt x="17161" y="271"/>
                  <a:pt x="17153" y="546"/>
                </a:cubicBezTo>
                <a:lnTo>
                  <a:pt x="17153" y="8502"/>
                </a:lnTo>
                <a:cubicBezTo>
                  <a:pt x="17162" y="8808"/>
                  <a:pt x="16882" y="9056"/>
                  <a:pt x="16607" y="9048"/>
                </a:cubicBezTo>
                <a:lnTo>
                  <a:pt x="546" y="9048"/>
                </a:lnTo>
                <a:cubicBezTo>
                  <a:pt x="240" y="9057"/>
                  <a:pt x="-8" y="8777"/>
                  <a:pt x="0" y="8502"/>
                </a:cubicBezTo>
                <a:lnTo>
                  <a:pt x="0" y="546"/>
                </a:lnTo>
                <a:close/>
                <a:moveTo>
                  <a:pt x="269" y="431"/>
                </a:moveTo>
                <a:cubicBezTo>
                  <a:pt x="265" y="315"/>
                  <a:pt x="371" y="222"/>
                  <a:pt x="475" y="225"/>
                </a:cubicBezTo>
                <a:cubicBezTo>
                  <a:pt x="591" y="221"/>
                  <a:pt x="684" y="327"/>
                  <a:pt x="681" y="431"/>
                </a:cubicBezTo>
                <a:cubicBezTo>
                  <a:pt x="685" y="547"/>
                  <a:pt x="579" y="640"/>
                  <a:pt x="475" y="637"/>
                </a:cubicBezTo>
                <a:cubicBezTo>
                  <a:pt x="359" y="641"/>
                  <a:pt x="266" y="535"/>
                  <a:pt x="269" y="431"/>
                </a:cubicBezTo>
                <a:close/>
                <a:moveTo>
                  <a:pt x="16479" y="431"/>
                </a:moveTo>
                <a:cubicBezTo>
                  <a:pt x="16475" y="315"/>
                  <a:pt x="16581" y="222"/>
                  <a:pt x="16685" y="225"/>
                </a:cubicBezTo>
                <a:cubicBezTo>
                  <a:pt x="16801" y="221"/>
                  <a:pt x="16894" y="327"/>
                  <a:pt x="16891" y="431"/>
                </a:cubicBezTo>
                <a:cubicBezTo>
                  <a:pt x="16895" y="547"/>
                  <a:pt x="16789" y="640"/>
                  <a:pt x="16685" y="637"/>
                </a:cubicBezTo>
                <a:cubicBezTo>
                  <a:pt x="16569" y="641"/>
                  <a:pt x="16476" y="535"/>
                  <a:pt x="16479" y="431"/>
                </a:cubicBezTo>
                <a:close/>
                <a:moveTo>
                  <a:pt x="269" y="8595"/>
                </a:moveTo>
                <a:cubicBezTo>
                  <a:pt x="265" y="8479"/>
                  <a:pt x="371" y="8386"/>
                  <a:pt x="475" y="8389"/>
                </a:cubicBezTo>
                <a:cubicBezTo>
                  <a:pt x="591" y="8385"/>
                  <a:pt x="684" y="8491"/>
                  <a:pt x="681" y="8595"/>
                </a:cubicBezTo>
                <a:cubicBezTo>
                  <a:pt x="685" y="8711"/>
                  <a:pt x="579" y="8804"/>
                  <a:pt x="475" y="8801"/>
                </a:cubicBezTo>
                <a:cubicBezTo>
                  <a:pt x="359" y="8805"/>
                  <a:pt x="266" y="8699"/>
                  <a:pt x="269" y="8595"/>
                </a:cubicBezTo>
                <a:close/>
                <a:moveTo>
                  <a:pt x="16479" y="8595"/>
                </a:moveTo>
                <a:cubicBezTo>
                  <a:pt x="16475" y="8479"/>
                  <a:pt x="16581" y="8386"/>
                  <a:pt x="16685" y="8389"/>
                </a:cubicBezTo>
                <a:cubicBezTo>
                  <a:pt x="16801" y="8385"/>
                  <a:pt x="16894" y="8491"/>
                  <a:pt x="16891" y="8595"/>
                </a:cubicBezTo>
                <a:cubicBezTo>
                  <a:pt x="16895" y="8711"/>
                  <a:pt x="16789" y="8804"/>
                  <a:pt x="16685" y="8801"/>
                </a:cubicBezTo>
                <a:cubicBezTo>
                  <a:pt x="16569" y="8805"/>
                  <a:pt x="16476" y="8699"/>
                  <a:pt x="16479" y="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90980" y="3204210"/>
            <a:ext cx="2062480" cy="2384425"/>
            <a:chOff x="1868" y="4816"/>
            <a:chExt cx="3248" cy="3755"/>
          </a:xfrm>
          <a:solidFill>
            <a:srgbClr val="BF3621"/>
          </a:solidFill>
        </p:grpSpPr>
        <p:sp>
          <p:nvSpPr>
            <p:cNvPr id="20" name="同侧圆角矩形 19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20" y="5824"/>
              <a:ext cx="3096" cy="8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Job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evaluation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205041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16680" y="3204210"/>
            <a:ext cx="1963420" cy="2384425"/>
            <a:chOff x="1868" y="4816"/>
            <a:chExt cx="3092" cy="3755"/>
          </a:xfrm>
        </p:grpSpPr>
        <p:sp>
          <p:nvSpPr>
            <p:cNvPr id="26" name="同侧圆角矩形 2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Self evaluation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489450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419850" y="2600960"/>
            <a:ext cx="1963420" cy="2384425"/>
            <a:chOff x="1868" y="4816"/>
            <a:chExt cx="3092" cy="3755"/>
          </a:xfrm>
        </p:grpSpPr>
        <p:sp>
          <p:nvSpPr>
            <p:cNvPr id="31" name="同侧圆角矩形 30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18212E"/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76" y="6813"/>
              <a:ext cx="228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Working experience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7005320" y="2212975"/>
            <a:ext cx="644525" cy="644525"/>
          </a:xfrm>
          <a:prstGeom prst="roundRect">
            <a:avLst/>
          </a:prstGeom>
          <a:solidFill>
            <a:srgbClr val="18212E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858250" y="3204210"/>
            <a:ext cx="1963420" cy="2384425"/>
            <a:chOff x="1868" y="4816"/>
            <a:chExt cx="3092" cy="3755"/>
          </a:xfrm>
        </p:grpSpPr>
        <p:sp>
          <p:nvSpPr>
            <p:cNvPr id="36" name="同侧圆角矩形 3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949515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20163" y="1039911"/>
            <a:ext cx="29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BF3621">
                    <a:alpha val="24000"/>
                  </a:srgb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2" name="矩形 41"/>
          <p:cNvSpPr/>
          <p:nvPr/>
        </p:nvSpPr>
        <p:spPr>
          <a:xfrm>
            <a:off x="5755005" y="1747520"/>
            <a:ext cx="682625" cy="127000"/>
          </a:xfrm>
          <a:prstGeom prst="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 bldLvl="0" animBg="1"/>
      <p:bldP spid="34" grpId="0" bldLvl="0" animBg="1"/>
      <p:bldP spid="34" grpId="1" animBg="1"/>
      <p:bldP spid="39" grpId="0" bldLvl="0" animBg="1"/>
      <p:bldP spid="41" grpId="0"/>
      <p:bldP spid="4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93"/>
          <p:cNvSpPr>
            <a:spLocks noChangeArrowheads="1"/>
          </p:cNvSpPr>
          <p:nvPr/>
        </p:nvSpPr>
        <p:spPr bwMode="auto">
          <a:xfrm rot="10800000" flipH="1" flipV="1">
            <a:off x="2428875" y="3547110"/>
            <a:ext cx="693420" cy="556260"/>
          </a:xfrm>
          <a:prstGeom prst="rightArrow">
            <a:avLst>
              <a:gd name="adj1" fmla="val 60857"/>
              <a:gd name="adj2" fmla="val 56907"/>
            </a:avLst>
          </a:prstGeom>
          <a:solidFill>
            <a:srgbClr val="BF3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defTabSz="685800"/>
            <a:endParaRPr lang="zh-CN" altLang="en-US" sz="135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Oval 2"/>
          <p:cNvSpPr>
            <a:spLocks noChangeAspect="1" noChangeArrowheads="1"/>
          </p:cNvSpPr>
          <p:nvPr/>
        </p:nvSpPr>
        <p:spPr bwMode="auto">
          <a:xfrm>
            <a:off x="882015" y="3093720"/>
            <a:ext cx="1462405" cy="1463040"/>
          </a:xfrm>
          <a:prstGeom prst="ellipse">
            <a:avLst/>
          </a:prstGeom>
          <a:solidFill>
            <a:srgbClr val="BF3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algn="ctr" defTabSz="685800"/>
            <a:r>
              <a:rPr lang="fr-FR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圆角矩形 40"/>
          <p:cNvSpPr/>
          <p:nvPr/>
        </p:nvSpPr>
        <p:spPr bwMode="auto">
          <a:xfrm>
            <a:off x="5912485" y="3787775"/>
            <a:ext cx="5191760" cy="985520"/>
          </a:xfrm>
          <a:prstGeom prst="roundRect">
            <a:avLst>
              <a:gd name="adj" fmla="val 7848"/>
            </a:avLst>
          </a:prstGeom>
          <a:solidFill>
            <a:srgbClr val="18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marL="685800" lvl="2" algn="l" defTabSz="685800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5912485" y="4972685"/>
            <a:ext cx="5191760" cy="985520"/>
          </a:xfrm>
          <a:prstGeom prst="roundRect">
            <a:avLst>
              <a:gd name="adj" fmla="val 7848"/>
            </a:avLst>
          </a:prstGeom>
          <a:solidFill>
            <a:srgbClr val="18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marL="685800" lvl="2" algn="l" defTabSz="685800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圆角矩形 44"/>
          <p:cNvSpPr/>
          <p:nvPr/>
        </p:nvSpPr>
        <p:spPr bwMode="auto">
          <a:xfrm>
            <a:off x="5912485" y="2553335"/>
            <a:ext cx="5191760" cy="985520"/>
          </a:xfrm>
          <a:prstGeom prst="roundRect">
            <a:avLst>
              <a:gd name="adj" fmla="val 7848"/>
            </a:avLst>
          </a:prstGeom>
          <a:solidFill>
            <a:srgbClr val="18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marL="685800" lvl="2" algn="l" defTabSz="685800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5912485" y="1369060"/>
            <a:ext cx="5191760" cy="985520"/>
          </a:xfrm>
          <a:prstGeom prst="roundRect">
            <a:avLst>
              <a:gd name="adj" fmla="val 7848"/>
            </a:avLst>
          </a:prstGeom>
          <a:solidFill>
            <a:srgbClr val="18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marL="685800" lvl="2" algn="l" defTabSz="685800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flipV="1">
            <a:off x="4868545" y="1873885"/>
            <a:ext cx="983615" cy="1407160"/>
          </a:xfrm>
          <a:prstGeom prst="line">
            <a:avLst/>
          </a:prstGeom>
          <a:noFill/>
          <a:ln w="12700" cap="flat" cmpd="sng" algn="ctr">
            <a:solidFill>
              <a:srgbClr val="18212E"/>
            </a:solidFill>
            <a:prstDash val="solid"/>
            <a:round/>
            <a:headEnd type="oval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>
            <a:endCxn id="45" idx="1"/>
          </p:cNvCxnSpPr>
          <p:nvPr/>
        </p:nvCxnSpPr>
        <p:spPr bwMode="auto">
          <a:xfrm flipV="1">
            <a:off x="5050155" y="3046095"/>
            <a:ext cx="878840" cy="408940"/>
          </a:xfrm>
          <a:prstGeom prst="line">
            <a:avLst/>
          </a:prstGeom>
          <a:noFill/>
          <a:ln w="12700" cap="flat" cmpd="sng" algn="ctr">
            <a:solidFill>
              <a:srgbClr val="18212E"/>
            </a:solidFill>
            <a:prstDash val="solid"/>
            <a:round/>
            <a:headEnd type="oval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>
            <a:endCxn id="41" idx="1"/>
          </p:cNvCxnSpPr>
          <p:nvPr/>
        </p:nvCxnSpPr>
        <p:spPr bwMode="auto">
          <a:xfrm>
            <a:off x="5066665" y="4227830"/>
            <a:ext cx="862330" cy="52705"/>
          </a:xfrm>
          <a:prstGeom prst="line">
            <a:avLst/>
          </a:prstGeom>
          <a:noFill/>
          <a:ln w="12700" cap="flat" cmpd="sng" algn="ctr">
            <a:solidFill>
              <a:srgbClr val="18212E"/>
            </a:solidFill>
            <a:prstDash val="solid"/>
            <a:round/>
            <a:headEnd type="oval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2"/>
          <p:cNvSpPr>
            <a:spLocks noChangeAspect="1" noChangeArrowheads="1"/>
          </p:cNvSpPr>
          <p:nvPr/>
        </p:nvSpPr>
        <p:spPr bwMode="auto">
          <a:xfrm>
            <a:off x="3217545" y="2926715"/>
            <a:ext cx="1798320" cy="1797050"/>
          </a:xfrm>
          <a:prstGeom prst="ellipse">
            <a:avLst/>
          </a:prstGeom>
          <a:solidFill>
            <a:srgbClr val="BF3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/>
          <a:lstStyle/>
          <a:p>
            <a:pPr algn="ctr" defTabSz="685800"/>
            <a:r>
              <a:rPr lang="fr-FR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4928235" y="4318000"/>
            <a:ext cx="984885" cy="1096645"/>
          </a:xfrm>
          <a:prstGeom prst="line">
            <a:avLst/>
          </a:prstGeom>
          <a:noFill/>
          <a:ln w="12700" cap="flat" cmpd="sng" algn="ctr">
            <a:solidFill>
              <a:srgbClr val="18212E"/>
            </a:solidFill>
            <a:prstDash val="solid"/>
            <a:round/>
            <a:headEnd type="oval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417830" y="379730"/>
            <a:ext cx="2908300" cy="523240"/>
            <a:chOff x="658" y="598"/>
            <a:chExt cx="4580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47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1" grpId="0" bldLvl="0" animBg="1"/>
      <p:bldP spid="43" grpId="0" bldLvl="0" animBg="1"/>
      <p:bldP spid="45" grpId="0" bldLvl="0" animBg="1"/>
      <p:bldP spid="47" grpId="0" bldLvl="0" animBg="1"/>
      <p:bldP spid="5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1337945" y="1997075"/>
            <a:ext cx="3509645" cy="354901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sx="102000" sy="102000" algn="ctr" rotWithShape="0">
              <a:srgbClr val="7B251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81" name="矩形 47"/>
          <p:cNvSpPr>
            <a:spLocks noChangeArrowheads="1"/>
          </p:cNvSpPr>
          <p:nvPr/>
        </p:nvSpPr>
        <p:spPr bwMode="auto">
          <a:xfrm>
            <a:off x="5187016" y="2361066"/>
            <a:ext cx="5972777" cy="6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2" name="矩形 3"/>
          <p:cNvSpPr>
            <a:spLocks noChangeArrowheads="1"/>
          </p:cNvSpPr>
          <p:nvPr/>
        </p:nvSpPr>
        <p:spPr bwMode="auto">
          <a:xfrm>
            <a:off x="5203540" y="1923708"/>
            <a:ext cx="1846132" cy="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pPr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矩形 47"/>
          <p:cNvSpPr>
            <a:spLocks noChangeArrowheads="1"/>
          </p:cNvSpPr>
          <p:nvPr/>
        </p:nvSpPr>
        <p:spPr bwMode="auto">
          <a:xfrm>
            <a:off x="5187016" y="3626703"/>
            <a:ext cx="5674711" cy="6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矩形 3"/>
          <p:cNvSpPr>
            <a:spLocks noChangeArrowheads="1"/>
          </p:cNvSpPr>
          <p:nvPr/>
        </p:nvSpPr>
        <p:spPr bwMode="auto">
          <a:xfrm>
            <a:off x="5203540" y="3189346"/>
            <a:ext cx="1846132" cy="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pPr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5" name="矩形 47"/>
          <p:cNvSpPr>
            <a:spLocks noChangeArrowheads="1"/>
          </p:cNvSpPr>
          <p:nvPr/>
        </p:nvSpPr>
        <p:spPr bwMode="auto">
          <a:xfrm>
            <a:off x="5187016" y="4892340"/>
            <a:ext cx="5674711" cy="6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6" name="矩形 3"/>
          <p:cNvSpPr>
            <a:spLocks noChangeArrowheads="1"/>
          </p:cNvSpPr>
          <p:nvPr/>
        </p:nvSpPr>
        <p:spPr bwMode="auto">
          <a:xfrm>
            <a:off x="5203540" y="4454983"/>
            <a:ext cx="1846132" cy="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/>
          <a:p>
            <a:pPr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5248572" y="2289410"/>
            <a:ext cx="4038332" cy="40500"/>
            <a:chOff x="6961619" y="3244400"/>
            <a:chExt cx="2476895" cy="40500"/>
          </a:xfrm>
          <a:solidFill>
            <a:srgbClr val="BF3621"/>
          </a:solidFill>
        </p:grpSpPr>
        <p:sp>
          <p:nvSpPr>
            <p:cNvPr id="188" name="矩形 187"/>
            <p:cNvSpPr/>
            <p:nvPr/>
          </p:nvSpPr>
          <p:spPr>
            <a:xfrm>
              <a:off x="6961619" y="3244400"/>
              <a:ext cx="1339268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8334491" y="3244400"/>
              <a:ext cx="1104023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248572" y="3572182"/>
            <a:ext cx="4038332" cy="40500"/>
            <a:chOff x="6961619" y="3244400"/>
            <a:chExt cx="2476895" cy="40500"/>
          </a:xfrm>
          <a:solidFill>
            <a:srgbClr val="18212E"/>
          </a:solidFill>
        </p:grpSpPr>
        <p:sp>
          <p:nvSpPr>
            <p:cNvPr id="191" name="矩形 190"/>
            <p:cNvSpPr/>
            <p:nvPr/>
          </p:nvSpPr>
          <p:spPr>
            <a:xfrm>
              <a:off x="6961619" y="3244400"/>
              <a:ext cx="1339268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8334491" y="3244400"/>
              <a:ext cx="1104023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5248572" y="4854955"/>
            <a:ext cx="4038332" cy="40500"/>
            <a:chOff x="6961619" y="3244400"/>
            <a:chExt cx="2476895" cy="40500"/>
          </a:xfrm>
          <a:solidFill>
            <a:srgbClr val="BF3621"/>
          </a:solidFill>
        </p:grpSpPr>
        <p:sp>
          <p:nvSpPr>
            <p:cNvPr id="194" name="矩形 193"/>
            <p:cNvSpPr/>
            <p:nvPr/>
          </p:nvSpPr>
          <p:spPr>
            <a:xfrm>
              <a:off x="6961619" y="3244400"/>
              <a:ext cx="1339268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8334491" y="3244400"/>
              <a:ext cx="1104023" cy="4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zh-CN" altLang="en-US" sz="186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7830" y="379730"/>
            <a:ext cx="3093720" cy="523240"/>
            <a:chOff x="658" y="598"/>
            <a:chExt cx="4872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76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 rot="-1142007">
            <a:off x="1512971" y="2168466"/>
            <a:ext cx="2291157" cy="2291819"/>
            <a:chOff x="0" y="0"/>
            <a:chExt cx="1200" cy="1200"/>
          </a:xfrm>
          <a:solidFill>
            <a:srgbClr val="18212E"/>
          </a:solidFill>
        </p:grpSpPr>
        <p:sp>
          <p:nvSpPr>
            <p:cNvPr id="4" name="AutoShape 3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" name="AutoShape 3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AutoShape 3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" name="AutoShape 3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AutoShape 3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" name="AutoShape 4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AutoShape 4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9" name="AutoShape 4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AutoShape 4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 bwMode="auto">
          <a:xfrm>
            <a:off x="3434433" y="2754118"/>
            <a:ext cx="3146373" cy="3147283"/>
            <a:chOff x="0" y="0"/>
            <a:chExt cx="1200" cy="1200"/>
          </a:xfrm>
          <a:solidFill>
            <a:srgbClr val="BF3621"/>
          </a:solidFill>
        </p:grpSpPr>
        <p:sp>
          <p:nvSpPr>
            <p:cNvPr id="32" name="AutoShape 6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43" name="AutoShape 6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AutoShape 6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41" name="AutoShape 6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AutoShape 6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39" name="AutoShape 6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AutoShape 6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37" name="AutoShape 7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AutoShape 7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 bwMode="auto">
          <a:xfrm rot="1282349">
            <a:off x="6190484" y="1824058"/>
            <a:ext cx="2800480" cy="2801288"/>
            <a:chOff x="0" y="0"/>
            <a:chExt cx="1200" cy="1200"/>
          </a:xfrm>
          <a:solidFill>
            <a:srgbClr val="18212E"/>
          </a:solidFill>
        </p:grpSpPr>
        <p:sp>
          <p:nvSpPr>
            <p:cNvPr id="60" name="AutoShape 88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71" name="AutoShape 9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AutoShape 9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69" name="AutoShape 9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AutoShape 9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67" name="AutoShape 9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AutoShape 9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65" name="AutoShape 9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AutoShape 10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 bwMode="auto">
          <a:xfrm>
            <a:off x="8716469" y="3030278"/>
            <a:ext cx="2226104" cy="2226747"/>
            <a:chOff x="0" y="0"/>
            <a:chExt cx="1200" cy="1200"/>
          </a:xfrm>
          <a:solidFill>
            <a:srgbClr val="BF3621"/>
          </a:solidFill>
        </p:grpSpPr>
        <p:sp>
          <p:nvSpPr>
            <p:cNvPr id="88" name="AutoShape 11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9" name="AutoShape 11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AutoShape 11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7" name="AutoShape 12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AutoShape 12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5" name="AutoShape 12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AutoShape 12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93" name="AutoShape 12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AutoShape 12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5" name="AutoShape 143"/>
          <p:cNvSpPr>
            <a:spLocks noChangeArrowheads="1"/>
          </p:cNvSpPr>
          <p:nvPr/>
        </p:nvSpPr>
        <p:spPr bwMode="auto">
          <a:xfrm>
            <a:off x="1728764" y="1609797"/>
            <a:ext cx="2056329" cy="57454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7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6" name="AutoShape 144"/>
          <p:cNvSpPr>
            <a:spLocks noChangeArrowheads="1"/>
          </p:cNvSpPr>
          <p:nvPr/>
        </p:nvSpPr>
        <p:spPr bwMode="auto">
          <a:xfrm>
            <a:off x="3991360" y="2066889"/>
            <a:ext cx="2056329" cy="57454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7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7" name="AutoShape 145"/>
          <p:cNvSpPr>
            <a:spLocks noChangeArrowheads="1"/>
          </p:cNvSpPr>
          <p:nvPr/>
        </p:nvSpPr>
        <p:spPr bwMode="auto">
          <a:xfrm>
            <a:off x="6598265" y="4799933"/>
            <a:ext cx="2056329" cy="57454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7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AutoShape 146"/>
          <p:cNvSpPr>
            <a:spLocks noChangeArrowheads="1"/>
          </p:cNvSpPr>
          <p:nvPr/>
        </p:nvSpPr>
        <p:spPr bwMode="auto">
          <a:xfrm>
            <a:off x="8772008" y="2201797"/>
            <a:ext cx="2056329" cy="57454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7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Rectangle 147"/>
          <p:cNvSpPr>
            <a:spLocks noChangeArrowheads="1"/>
          </p:cNvSpPr>
          <p:nvPr/>
        </p:nvSpPr>
        <p:spPr bwMode="auto">
          <a:xfrm>
            <a:off x="1912620" y="2736850"/>
            <a:ext cx="1521460" cy="11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335" b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35" b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Rectangle 148"/>
          <p:cNvSpPr>
            <a:spLocks noChangeArrowheads="1"/>
          </p:cNvSpPr>
          <p:nvPr/>
        </p:nvSpPr>
        <p:spPr bwMode="auto">
          <a:xfrm>
            <a:off x="4246816" y="3768296"/>
            <a:ext cx="1456567" cy="11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735" b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b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Rectangle 149"/>
          <p:cNvSpPr>
            <a:spLocks noChangeArrowheads="1"/>
          </p:cNvSpPr>
          <p:nvPr/>
        </p:nvSpPr>
        <p:spPr bwMode="auto">
          <a:xfrm>
            <a:off x="6829920" y="2647780"/>
            <a:ext cx="1456567" cy="11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735" b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735" b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Rectangle 150"/>
          <p:cNvSpPr>
            <a:spLocks noChangeArrowheads="1"/>
          </p:cNvSpPr>
          <p:nvPr/>
        </p:nvSpPr>
        <p:spPr bwMode="auto">
          <a:xfrm>
            <a:off x="9086169" y="3568317"/>
            <a:ext cx="1456567" cy="11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6" rIns="91390" bIns="45696" anchor="ctr"/>
          <a:lstStyle>
            <a:lvl1pPr eaLnBrk="0" hangingPunct="0">
              <a:defRPr sz="2800" b="1">
                <a:solidFill>
                  <a:schemeClr val="tx1"/>
                </a:solidFill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800" b="1"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335" b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35" b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2991485" cy="523240"/>
            <a:chOff x="658" y="598"/>
            <a:chExt cx="4711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60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ldLvl="0" animBg="1" autoUpdateAnimBg="0"/>
      <p:bldP spid="116" grpId="0" bldLvl="0" animBg="1" autoUpdateAnimBg="0"/>
      <p:bldP spid="117" grpId="0" bldLvl="0" animBg="1" autoUpdateAnimBg="0"/>
      <p:bldP spid="118" grpId="0" bldLvl="0" animBg="1" autoUpdateAnimBg="0"/>
      <p:bldP spid="119" grpId="0" bldLvl="0" animBg="1" autoUpdateAnimBg="0"/>
      <p:bldP spid="120" grpId="0" bldLvl="0" animBg="1" autoUpdateAnimBg="0"/>
      <p:bldP spid="121" grpId="0" bldLvl="0" animBg="1" autoUpdateAnimBg="0"/>
      <p:bldP spid="122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2200" y="1802351"/>
            <a:ext cx="9377077" cy="2158547"/>
            <a:chOff x="1467572" y="2603954"/>
            <a:chExt cx="9377077" cy="21585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8785225" y="2844800"/>
              <a:ext cx="1479550" cy="1917700"/>
            </a:xfrm>
            <a:prstGeom prst="line">
              <a:avLst/>
            </a:prstGeom>
            <a:ln w="19050">
              <a:solidFill>
                <a:srgbClr val="1821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467572" y="2603954"/>
              <a:ext cx="9377077" cy="2158546"/>
              <a:chOff x="1467572" y="2603954"/>
              <a:chExt cx="9377077" cy="2158546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1467572" y="2755900"/>
                <a:ext cx="894628" cy="949325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362200" y="2755900"/>
                <a:ext cx="1357313" cy="1898650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3719513" y="2603954"/>
                <a:ext cx="2222101" cy="2050596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941614" y="2603954"/>
                <a:ext cx="1957786" cy="2158546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7891066" y="2844800"/>
                <a:ext cx="894159" cy="1917700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10264775" y="4005414"/>
                <a:ext cx="579874" cy="757086"/>
              </a:xfrm>
              <a:prstGeom prst="line">
                <a:avLst/>
              </a:prstGeom>
              <a:ln w="19050">
                <a:solidFill>
                  <a:srgbClr val="1821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椭圆 36"/>
          <p:cNvSpPr/>
          <p:nvPr/>
        </p:nvSpPr>
        <p:spPr>
          <a:xfrm>
            <a:off x="986155" y="2753995"/>
            <a:ext cx="514985" cy="514985"/>
          </a:xfrm>
          <a:prstGeom prst="ellipse">
            <a:avLst/>
          </a:prstGeom>
          <a:solidFill>
            <a:srgbClr val="BF362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600055" y="2753995"/>
            <a:ext cx="514985" cy="514985"/>
          </a:xfrm>
          <a:prstGeom prst="ellipse">
            <a:avLst/>
          </a:prstGeom>
          <a:solidFill>
            <a:srgbClr val="18212E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64"/>
          <p:cNvSpPr txBox="1"/>
          <p:nvPr/>
        </p:nvSpPr>
        <p:spPr>
          <a:xfrm>
            <a:off x="1895835" y="4882841"/>
            <a:ext cx="1839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65"/>
          <p:cNvSpPr txBox="1"/>
          <p:nvPr/>
        </p:nvSpPr>
        <p:spPr>
          <a:xfrm>
            <a:off x="1921180" y="4268747"/>
            <a:ext cx="178925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84"/>
          <p:cNvSpPr txBox="1"/>
          <p:nvPr/>
        </p:nvSpPr>
        <p:spPr>
          <a:xfrm>
            <a:off x="4047251" y="4882841"/>
            <a:ext cx="1839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85"/>
          <p:cNvSpPr txBox="1"/>
          <p:nvPr/>
        </p:nvSpPr>
        <p:spPr>
          <a:xfrm>
            <a:off x="4072595" y="4268747"/>
            <a:ext cx="178925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86"/>
          <p:cNvSpPr txBox="1"/>
          <p:nvPr/>
        </p:nvSpPr>
        <p:spPr>
          <a:xfrm>
            <a:off x="6207491" y="4882841"/>
            <a:ext cx="1839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87"/>
          <p:cNvSpPr txBox="1"/>
          <p:nvPr/>
        </p:nvSpPr>
        <p:spPr>
          <a:xfrm>
            <a:off x="6232835" y="4268747"/>
            <a:ext cx="178925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88"/>
          <p:cNvSpPr txBox="1"/>
          <p:nvPr/>
        </p:nvSpPr>
        <p:spPr>
          <a:xfrm>
            <a:off x="8332795" y="4882841"/>
            <a:ext cx="1839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89"/>
          <p:cNvSpPr txBox="1"/>
          <p:nvPr/>
        </p:nvSpPr>
        <p:spPr>
          <a:xfrm>
            <a:off x="8358138" y="4268747"/>
            <a:ext cx="178925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830705" y="1781175"/>
            <a:ext cx="2040255" cy="2040255"/>
            <a:chOff x="2066895" y="1532387"/>
            <a:chExt cx="1035088" cy="1035088"/>
          </a:xfrm>
        </p:grpSpPr>
        <p:sp>
          <p:nvSpPr>
            <p:cNvPr id="108" name="椭圆 107"/>
            <p:cNvSpPr/>
            <p:nvPr/>
          </p:nvSpPr>
          <p:spPr>
            <a:xfrm>
              <a:off x="2066895" y="1532387"/>
              <a:ext cx="1035088" cy="1035088"/>
            </a:xfrm>
            <a:prstGeom prst="ellipse">
              <a:avLst/>
            </a:prstGeom>
            <a:solidFill>
              <a:srgbClr val="BF362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2157195" y="1620236"/>
              <a:ext cx="846377" cy="846377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964940" y="1781175"/>
            <a:ext cx="2040255" cy="2040255"/>
            <a:chOff x="2066895" y="1532387"/>
            <a:chExt cx="1035088" cy="1035088"/>
          </a:xfrm>
        </p:grpSpPr>
        <p:sp>
          <p:nvSpPr>
            <p:cNvPr id="114" name="椭圆 113"/>
            <p:cNvSpPr/>
            <p:nvPr/>
          </p:nvSpPr>
          <p:spPr>
            <a:xfrm>
              <a:off x="2066895" y="1532387"/>
              <a:ext cx="1035088" cy="1035088"/>
            </a:xfrm>
            <a:prstGeom prst="ellipse">
              <a:avLst/>
            </a:prstGeom>
            <a:solidFill>
              <a:srgbClr val="18212E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2157195" y="1620236"/>
              <a:ext cx="846377" cy="846377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243955" y="1781175"/>
            <a:ext cx="2040255" cy="2040255"/>
            <a:chOff x="2066895" y="1532387"/>
            <a:chExt cx="1035088" cy="1035088"/>
          </a:xfrm>
        </p:grpSpPr>
        <p:sp>
          <p:nvSpPr>
            <p:cNvPr id="118" name="椭圆 117"/>
            <p:cNvSpPr/>
            <p:nvPr/>
          </p:nvSpPr>
          <p:spPr>
            <a:xfrm>
              <a:off x="2066895" y="1532387"/>
              <a:ext cx="1035088" cy="1035088"/>
            </a:xfrm>
            <a:prstGeom prst="ellipse">
              <a:avLst/>
            </a:prstGeom>
            <a:solidFill>
              <a:srgbClr val="BF362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2157195" y="1620236"/>
              <a:ext cx="846377" cy="846377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522970" y="1781175"/>
            <a:ext cx="2040255" cy="2040255"/>
            <a:chOff x="2066895" y="1532387"/>
            <a:chExt cx="1035088" cy="1035088"/>
          </a:xfrm>
        </p:grpSpPr>
        <p:sp>
          <p:nvSpPr>
            <p:cNvPr id="122" name="椭圆 121"/>
            <p:cNvSpPr/>
            <p:nvPr/>
          </p:nvSpPr>
          <p:spPr>
            <a:xfrm>
              <a:off x="2066895" y="1532387"/>
              <a:ext cx="1035088" cy="1035088"/>
            </a:xfrm>
            <a:prstGeom prst="ellipse">
              <a:avLst/>
            </a:prstGeom>
            <a:solidFill>
              <a:srgbClr val="18212E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157195" y="1620236"/>
              <a:ext cx="846377" cy="846377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7830" y="379730"/>
            <a:ext cx="3001010" cy="523240"/>
            <a:chOff x="658" y="598"/>
            <a:chExt cx="4726" cy="824"/>
          </a:xfrm>
        </p:grpSpPr>
        <p:sp>
          <p:nvSpPr>
            <p:cNvPr id="7" name="文本框 6"/>
            <p:cNvSpPr txBox="1"/>
            <p:nvPr/>
          </p:nvSpPr>
          <p:spPr>
            <a:xfrm>
              <a:off x="1761" y="598"/>
              <a:ext cx="362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4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9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3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2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7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1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0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0240" y="556260"/>
            <a:ext cx="10892155" cy="5745480"/>
          </a:xfrm>
          <a:custGeom>
            <a:avLst/>
            <a:gdLst>
              <a:gd name="adj" fmla="val 603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53" h="9048">
                <a:moveTo>
                  <a:pt x="0" y="546"/>
                </a:moveTo>
                <a:cubicBezTo>
                  <a:pt x="-9" y="240"/>
                  <a:pt x="271" y="-8"/>
                  <a:pt x="546" y="0"/>
                </a:cubicBezTo>
                <a:lnTo>
                  <a:pt x="16607" y="0"/>
                </a:lnTo>
                <a:cubicBezTo>
                  <a:pt x="16913" y="-9"/>
                  <a:pt x="17161" y="271"/>
                  <a:pt x="17153" y="546"/>
                </a:cubicBezTo>
                <a:lnTo>
                  <a:pt x="17153" y="8502"/>
                </a:lnTo>
                <a:cubicBezTo>
                  <a:pt x="17162" y="8808"/>
                  <a:pt x="16882" y="9056"/>
                  <a:pt x="16607" y="9048"/>
                </a:cubicBezTo>
                <a:lnTo>
                  <a:pt x="546" y="9048"/>
                </a:lnTo>
                <a:cubicBezTo>
                  <a:pt x="240" y="9057"/>
                  <a:pt x="-8" y="8777"/>
                  <a:pt x="0" y="8502"/>
                </a:cubicBezTo>
                <a:lnTo>
                  <a:pt x="0" y="546"/>
                </a:lnTo>
                <a:close/>
                <a:moveTo>
                  <a:pt x="269" y="431"/>
                </a:moveTo>
                <a:cubicBezTo>
                  <a:pt x="265" y="315"/>
                  <a:pt x="371" y="222"/>
                  <a:pt x="475" y="225"/>
                </a:cubicBezTo>
                <a:cubicBezTo>
                  <a:pt x="591" y="221"/>
                  <a:pt x="684" y="327"/>
                  <a:pt x="681" y="431"/>
                </a:cubicBezTo>
                <a:cubicBezTo>
                  <a:pt x="685" y="547"/>
                  <a:pt x="579" y="640"/>
                  <a:pt x="475" y="637"/>
                </a:cubicBezTo>
                <a:cubicBezTo>
                  <a:pt x="359" y="641"/>
                  <a:pt x="266" y="535"/>
                  <a:pt x="269" y="431"/>
                </a:cubicBezTo>
                <a:close/>
                <a:moveTo>
                  <a:pt x="16479" y="431"/>
                </a:moveTo>
                <a:cubicBezTo>
                  <a:pt x="16475" y="315"/>
                  <a:pt x="16581" y="222"/>
                  <a:pt x="16685" y="225"/>
                </a:cubicBezTo>
                <a:cubicBezTo>
                  <a:pt x="16801" y="221"/>
                  <a:pt x="16894" y="327"/>
                  <a:pt x="16891" y="431"/>
                </a:cubicBezTo>
                <a:cubicBezTo>
                  <a:pt x="16895" y="547"/>
                  <a:pt x="16789" y="640"/>
                  <a:pt x="16685" y="637"/>
                </a:cubicBezTo>
                <a:cubicBezTo>
                  <a:pt x="16569" y="641"/>
                  <a:pt x="16476" y="535"/>
                  <a:pt x="16479" y="431"/>
                </a:cubicBezTo>
                <a:close/>
                <a:moveTo>
                  <a:pt x="269" y="8595"/>
                </a:moveTo>
                <a:cubicBezTo>
                  <a:pt x="265" y="8479"/>
                  <a:pt x="371" y="8386"/>
                  <a:pt x="475" y="8389"/>
                </a:cubicBezTo>
                <a:cubicBezTo>
                  <a:pt x="591" y="8385"/>
                  <a:pt x="684" y="8491"/>
                  <a:pt x="681" y="8595"/>
                </a:cubicBezTo>
                <a:cubicBezTo>
                  <a:pt x="685" y="8711"/>
                  <a:pt x="579" y="8804"/>
                  <a:pt x="475" y="8801"/>
                </a:cubicBezTo>
                <a:cubicBezTo>
                  <a:pt x="359" y="8805"/>
                  <a:pt x="266" y="8699"/>
                  <a:pt x="269" y="8595"/>
                </a:cubicBezTo>
                <a:close/>
                <a:moveTo>
                  <a:pt x="16479" y="8595"/>
                </a:moveTo>
                <a:cubicBezTo>
                  <a:pt x="16475" y="8479"/>
                  <a:pt x="16581" y="8386"/>
                  <a:pt x="16685" y="8389"/>
                </a:cubicBezTo>
                <a:cubicBezTo>
                  <a:pt x="16801" y="8385"/>
                  <a:pt x="16894" y="8491"/>
                  <a:pt x="16891" y="8595"/>
                </a:cubicBezTo>
                <a:cubicBezTo>
                  <a:pt x="16895" y="8711"/>
                  <a:pt x="16789" y="8804"/>
                  <a:pt x="16685" y="8801"/>
                </a:cubicBezTo>
                <a:cubicBezTo>
                  <a:pt x="16569" y="8805"/>
                  <a:pt x="16476" y="8699"/>
                  <a:pt x="16479" y="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90980" y="3204210"/>
            <a:ext cx="1866900" cy="2384425"/>
            <a:chOff x="1868" y="4816"/>
            <a:chExt cx="2940" cy="3755"/>
          </a:xfrm>
          <a:solidFill>
            <a:srgbClr val="BF3621"/>
          </a:solidFill>
        </p:grpSpPr>
        <p:sp>
          <p:nvSpPr>
            <p:cNvPr id="20" name="同侧圆角矩形 19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96" y="5824"/>
              <a:ext cx="2869" cy="8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Job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evaluation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205041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16680" y="3204210"/>
            <a:ext cx="1963420" cy="2384425"/>
            <a:chOff x="1868" y="4816"/>
            <a:chExt cx="3092" cy="3755"/>
          </a:xfrm>
        </p:grpSpPr>
        <p:sp>
          <p:nvSpPr>
            <p:cNvPr id="26" name="同侧圆角矩形 2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Self evaluation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489450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387465" y="3204210"/>
            <a:ext cx="2009140" cy="2384425"/>
            <a:chOff x="1868" y="4816"/>
            <a:chExt cx="3164" cy="3755"/>
          </a:xfrm>
        </p:grpSpPr>
        <p:sp>
          <p:nvSpPr>
            <p:cNvPr id="31" name="同侧圆角矩形 30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0" y="5824"/>
              <a:ext cx="30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76" y="6813"/>
              <a:ext cx="228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Working experience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697293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858250" y="2600960"/>
            <a:ext cx="2154555" cy="2384425"/>
            <a:chOff x="1868" y="4816"/>
            <a:chExt cx="3393" cy="3755"/>
          </a:xfrm>
        </p:grpSpPr>
        <p:sp>
          <p:nvSpPr>
            <p:cNvPr id="36" name="同侧圆角矩形 3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18212E"/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20" y="5824"/>
              <a:ext cx="324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9495155" y="2212975"/>
            <a:ext cx="644525" cy="644525"/>
          </a:xfrm>
          <a:prstGeom prst="roundRect">
            <a:avLst/>
          </a:prstGeom>
          <a:solidFill>
            <a:srgbClr val="18212E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64710" y="1039911"/>
            <a:ext cx="286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BF3621">
                    <a:alpha val="24000"/>
                  </a:srgb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2" name="矩形 41"/>
          <p:cNvSpPr/>
          <p:nvPr/>
        </p:nvSpPr>
        <p:spPr>
          <a:xfrm>
            <a:off x="5755005" y="1747520"/>
            <a:ext cx="682625" cy="127000"/>
          </a:xfrm>
          <a:prstGeom prst="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 bldLvl="0" animBg="1"/>
      <p:bldP spid="34" grpId="0" bldLvl="0" animBg="1"/>
      <p:bldP spid="39" grpId="0" bldLvl="0" animBg="1"/>
      <p:bldP spid="39" grpId="1" animBg="1"/>
      <p:bldP spid="41" grpId="0"/>
      <p:bldP spid="4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79228" y="2148918"/>
            <a:ext cx="5192183" cy="1825625"/>
            <a:chOff x="1980253" y="2205769"/>
            <a:chExt cx="5194887" cy="1826048"/>
          </a:xfrm>
        </p:grpSpPr>
        <p:sp>
          <p:nvSpPr>
            <p:cNvPr id="5" name="圆角矩形 4"/>
            <p:cNvSpPr/>
            <p:nvPr/>
          </p:nvSpPr>
          <p:spPr>
            <a:xfrm>
              <a:off x="1980253" y="3815867"/>
              <a:ext cx="5194887" cy="2159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3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980253" y="3287108"/>
              <a:ext cx="5194887" cy="2159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821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980253" y="2737706"/>
              <a:ext cx="5194887" cy="21753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3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980253" y="2205769"/>
              <a:ext cx="5194887" cy="2159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821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1637" y="2031441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r" eaLnBrk="1" hangingPunct="1"/>
            <a:r>
              <a:rPr lang="en-US" altLang="zh-CN" sz="186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86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28095" y="2058430"/>
            <a:ext cx="958849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eaLnBrk="1" hangingPunct="1"/>
            <a:r>
              <a:rPr lang="en-US" altLang="zh-CN" sz="2935" dirty="0">
                <a:solidFill>
                  <a:srgbClr val="18212E"/>
                </a:solidFill>
                <a:cs typeface="+mn-ea"/>
                <a:sym typeface="+mn-lt"/>
              </a:rPr>
              <a:t>40</a:t>
            </a:r>
            <a:r>
              <a:rPr lang="en-US" altLang="zh-CN" sz="1865" dirty="0">
                <a:solidFill>
                  <a:srgbClr val="18212E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571637" y="256801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86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86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7728095" y="2595005"/>
            <a:ext cx="9588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eaLnBrk="1" hangingPunct="1"/>
            <a:r>
              <a:rPr lang="en-US" altLang="zh-CN" sz="2935">
                <a:solidFill>
                  <a:srgbClr val="BF3621"/>
                </a:solidFill>
                <a:cs typeface="+mn-ea"/>
                <a:sym typeface="+mn-lt"/>
              </a:rPr>
              <a:t>50</a:t>
            </a:r>
            <a:r>
              <a:rPr lang="en-US" altLang="zh-CN" sz="1865">
                <a:solidFill>
                  <a:srgbClr val="BF362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571637" y="3104592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86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86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28"/>
          <p:cNvSpPr txBox="1">
            <a:spLocks noChangeArrowheads="1"/>
          </p:cNvSpPr>
          <p:nvPr/>
        </p:nvSpPr>
        <p:spPr bwMode="auto">
          <a:xfrm>
            <a:off x="7728095" y="3133166"/>
            <a:ext cx="958849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eaLnBrk="1" hangingPunct="1"/>
            <a:r>
              <a:rPr lang="en-US" altLang="zh-CN" sz="2935">
                <a:solidFill>
                  <a:srgbClr val="18212E"/>
                </a:solidFill>
                <a:cs typeface="+mn-ea"/>
                <a:sym typeface="+mn-lt"/>
              </a:rPr>
              <a:t>80</a:t>
            </a:r>
            <a:r>
              <a:rPr lang="en-US" altLang="zh-CN" sz="1865">
                <a:solidFill>
                  <a:srgbClr val="18212E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5" name="文本框 31"/>
          <p:cNvSpPr txBox="1">
            <a:spLocks noChangeArrowheads="1"/>
          </p:cNvSpPr>
          <p:nvPr/>
        </p:nvSpPr>
        <p:spPr bwMode="auto">
          <a:xfrm>
            <a:off x="571637" y="364116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86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865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32"/>
          <p:cNvSpPr txBox="1">
            <a:spLocks noChangeArrowheads="1"/>
          </p:cNvSpPr>
          <p:nvPr/>
        </p:nvSpPr>
        <p:spPr bwMode="auto">
          <a:xfrm>
            <a:off x="7728095" y="3669742"/>
            <a:ext cx="9588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eaLnBrk="1" hangingPunct="1"/>
            <a:r>
              <a:rPr lang="en-US" altLang="zh-CN" sz="2935">
                <a:solidFill>
                  <a:srgbClr val="BF3621"/>
                </a:solidFill>
                <a:cs typeface="+mn-ea"/>
                <a:sym typeface="+mn-lt"/>
              </a:rPr>
              <a:t>20</a:t>
            </a:r>
            <a:r>
              <a:rPr lang="en-US" altLang="zh-CN" sz="1865">
                <a:solidFill>
                  <a:srgbClr val="BF362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7" name="矩形 16"/>
          <p:cNvSpPr/>
          <p:nvPr/>
        </p:nvSpPr>
        <p:spPr>
          <a:xfrm>
            <a:off x="532583" y="4452528"/>
            <a:ext cx="7988300" cy="1266824"/>
          </a:xfrm>
          <a:prstGeom prst="rect">
            <a:avLst/>
          </a:prstGeom>
        </p:spPr>
        <p:txBody>
          <a:bodyPr lIns="108837" tIns="54418" rIns="108837" bIns="54418"/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sz="14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sz="14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sz="14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4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79221" y="2149553"/>
            <a:ext cx="4461933" cy="1825625"/>
            <a:chOff x="1980252" y="2222283"/>
            <a:chExt cx="4464257" cy="1826048"/>
          </a:xfrm>
        </p:grpSpPr>
        <p:sp>
          <p:nvSpPr>
            <p:cNvPr id="19" name="圆角矩形 18"/>
            <p:cNvSpPr/>
            <p:nvPr/>
          </p:nvSpPr>
          <p:spPr>
            <a:xfrm>
              <a:off x="1980253" y="2754220"/>
              <a:ext cx="2551911" cy="217537"/>
            </a:xfrm>
            <a:prstGeom prst="roundRect">
              <a:avLst>
                <a:gd name="adj" fmla="val 50000"/>
              </a:avLst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980252" y="3303622"/>
              <a:ext cx="4464257" cy="215950"/>
            </a:xfrm>
            <a:prstGeom prst="roundRect">
              <a:avLst>
                <a:gd name="adj" fmla="val 50000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980253" y="3832381"/>
              <a:ext cx="1274897" cy="215950"/>
            </a:xfrm>
            <a:prstGeom prst="roundRect">
              <a:avLst>
                <a:gd name="adj" fmla="val 50000"/>
              </a:avLst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980252" y="2222283"/>
              <a:ext cx="1912345" cy="215950"/>
            </a:xfrm>
            <a:prstGeom prst="roundRect">
              <a:avLst>
                <a:gd name="adj" fmla="val 50000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94" tIns="72597" rIns="145194" bIns="72597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圆角矩形 22"/>
          <p:cNvSpPr>
            <a:spLocks noChangeAspect="1"/>
          </p:cNvSpPr>
          <p:nvPr/>
        </p:nvSpPr>
        <p:spPr>
          <a:xfrm>
            <a:off x="8830879" y="1820668"/>
            <a:ext cx="2774725" cy="3927705"/>
          </a:xfrm>
          <a:prstGeom prst="roundRect">
            <a:avLst>
              <a:gd name="adj" fmla="val 1429"/>
            </a:avLst>
          </a:prstGeom>
          <a:noFill/>
          <a:ln w="3175">
            <a:solidFill>
              <a:srgbClr val="BF362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342796" tIns="856990" rIns="342796" bIns="428496" anchor="ctr"/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sz="16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6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9271613" y="1739122"/>
            <a:ext cx="206149" cy="81545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1008487" y="1739122"/>
            <a:ext cx="195487" cy="81545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9375879" y="1739121"/>
            <a:ext cx="1722652" cy="43884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rgbClr val="BF36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8" rIns="108837" bIns="54418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2835910" cy="523240"/>
            <a:chOff x="658" y="598"/>
            <a:chExt cx="4466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36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1573605" y="1414634"/>
            <a:ext cx="9130907" cy="3726900"/>
          </a:xfrm>
          <a:prstGeom prst="roundRect">
            <a:avLst>
              <a:gd name="adj" fmla="val 9960"/>
            </a:avLst>
          </a:prstGeom>
          <a:noFill/>
          <a:ln>
            <a:solidFill>
              <a:srgbClr val="1821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259141" y="3897443"/>
            <a:ext cx="1211243" cy="1839051"/>
            <a:chOff x="1639295" y="2973600"/>
            <a:chExt cx="908432" cy="1379288"/>
          </a:xfrm>
          <a:solidFill>
            <a:srgbClr val="BF3621"/>
          </a:solidFill>
        </p:grpSpPr>
        <p:sp>
          <p:nvSpPr>
            <p:cNvPr id="61" name="圆角矩形 60"/>
            <p:cNvSpPr/>
            <p:nvPr/>
          </p:nvSpPr>
          <p:spPr>
            <a:xfrm>
              <a:off x="1709175" y="2973600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30"/>
            <p:cNvSpPr txBox="1"/>
            <p:nvPr/>
          </p:nvSpPr>
          <p:spPr>
            <a:xfrm>
              <a:off x="1639295" y="3782235"/>
              <a:ext cx="90843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24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4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80221" y="4554347"/>
            <a:ext cx="1211243" cy="1839051"/>
            <a:chOff x="2630105" y="3466278"/>
            <a:chExt cx="908432" cy="1379288"/>
          </a:xfrm>
          <a:solidFill>
            <a:srgbClr val="18212E"/>
          </a:solidFill>
        </p:grpSpPr>
        <p:sp>
          <p:nvSpPr>
            <p:cNvPr id="64" name="圆角矩形 63"/>
            <p:cNvSpPr/>
            <p:nvPr/>
          </p:nvSpPr>
          <p:spPr>
            <a:xfrm>
              <a:off x="2694380" y="3466278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31"/>
            <p:cNvSpPr txBox="1"/>
            <p:nvPr/>
          </p:nvSpPr>
          <p:spPr>
            <a:xfrm>
              <a:off x="2630105" y="4155922"/>
              <a:ext cx="908432" cy="363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32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32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911153" y="3897443"/>
            <a:ext cx="1211243" cy="1839051"/>
            <a:chOff x="3628304" y="2973600"/>
            <a:chExt cx="908432" cy="1379288"/>
          </a:xfrm>
          <a:solidFill>
            <a:srgbClr val="BF3621"/>
          </a:solidFill>
        </p:grpSpPr>
        <p:sp>
          <p:nvSpPr>
            <p:cNvPr id="67" name="圆角矩形 66"/>
            <p:cNvSpPr/>
            <p:nvPr/>
          </p:nvSpPr>
          <p:spPr>
            <a:xfrm>
              <a:off x="3684320" y="2973600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32"/>
            <p:cNvSpPr txBox="1"/>
            <p:nvPr/>
          </p:nvSpPr>
          <p:spPr>
            <a:xfrm>
              <a:off x="3628304" y="3782236"/>
              <a:ext cx="90843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24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4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181635" y="3897443"/>
            <a:ext cx="1211243" cy="1839051"/>
            <a:chOff x="4581165" y="2973600"/>
            <a:chExt cx="908432" cy="1379288"/>
          </a:xfrm>
          <a:solidFill>
            <a:srgbClr val="BF3621"/>
          </a:solidFill>
        </p:grpSpPr>
        <p:sp>
          <p:nvSpPr>
            <p:cNvPr id="70" name="圆角矩形 69"/>
            <p:cNvSpPr/>
            <p:nvPr/>
          </p:nvSpPr>
          <p:spPr>
            <a:xfrm>
              <a:off x="4641298" y="2973600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33"/>
            <p:cNvSpPr txBox="1"/>
            <p:nvPr/>
          </p:nvSpPr>
          <p:spPr>
            <a:xfrm>
              <a:off x="4581165" y="3782236"/>
              <a:ext cx="90843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24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4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452116" y="3897443"/>
            <a:ext cx="1211243" cy="1839051"/>
            <a:chOff x="5534026" y="2973600"/>
            <a:chExt cx="908432" cy="1379288"/>
          </a:xfrm>
          <a:solidFill>
            <a:srgbClr val="BF3621"/>
          </a:solidFill>
        </p:grpSpPr>
        <p:sp>
          <p:nvSpPr>
            <p:cNvPr id="73" name="圆角矩形 72"/>
            <p:cNvSpPr/>
            <p:nvPr/>
          </p:nvSpPr>
          <p:spPr>
            <a:xfrm>
              <a:off x="5584318" y="2973600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34"/>
            <p:cNvSpPr txBox="1"/>
            <p:nvPr/>
          </p:nvSpPr>
          <p:spPr>
            <a:xfrm>
              <a:off x="5534026" y="3782237"/>
              <a:ext cx="90843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24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4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689268" y="3897443"/>
            <a:ext cx="1211243" cy="1839051"/>
            <a:chOff x="6461890" y="2973600"/>
            <a:chExt cx="908432" cy="1379288"/>
          </a:xfrm>
          <a:solidFill>
            <a:srgbClr val="BF3621"/>
          </a:solidFill>
        </p:grpSpPr>
        <p:sp>
          <p:nvSpPr>
            <p:cNvPr id="76" name="圆角矩形 75"/>
            <p:cNvSpPr/>
            <p:nvPr/>
          </p:nvSpPr>
          <p:spPr>
            <a:xfrm>
              <a:off x="6503843" y="2973600"/>
              <a:ext cx="788165" cy="1379288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defRPr/>
              </a:pPr>
              <a:endParaRPr lang="en-US" sz="186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35"/>
            <p:cNvSpPr txBox="1"/>
            <p:nvPr/>
          </p:nvSpPr>
          <p:spPr>
            <a:xfrm>
              <a:off x="6461890" y="3782235"/>
              <a:ext cx="90843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en-US" altLang="zh-CN" sz="24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4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78" name="圆角矩形 77"/>
          <p:cNvSpPr/>
          <p:nvPr/>
        </p:nvSpPr>
        <p:spPr>
          <a:xfrm>
            <a:off x="1853123" y="1740508"/>
            <a:ext cx="8571872" cy="3074693"/>
          </a:xfrm>
          <a:prstGeom prst="roundRect">
            <a:avLst>
              <a:gd name="adj" fmla="val 114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9" name="TextBox 28"/>
          <p:cNvSpPr txBox="1"/>
          <p:nvPr/>
        </p:nvSpPr>
        <p:spPr>
          <a:xfrm>
            <a:off x="2352335" y="2464528"/>
            <a:ext cx="166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685800">
              <a:defRPr/>
            </a:pPr>
            <a:r>
              <a:rPr lang="en-US" altLang="zh-CN" sz="3200" b="1" kern="0" dirty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YOUR</a:t>
            </a:r>
          </a:p>
          <a:p>
            <a:pPr algn="ctr" defTabSz="685800">
              <a:defRPr/>
            </a:pPr>
            <a:r>
              <a:rPr lang="en-US" altLang="zh-CN" sz="3200" b="1" kern="0" dirty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3200" b="1" kern="0" dirty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29"/>
          <p:cNvSpPr txBox="1"/>
          <p:nvPr/>
        </p:nvSpPr>
        <p:spPr>
          <a:xfrm>
            <a:off x="4717020" y="1740570"/>
            <a:ext cx="5417200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sz="16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sz="16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sz="16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600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2985135" cy="523240"/>
            <a:chOff x="658" y="598"/>
            <a:chExt cx="4701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59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78" grpId="0" bldLvl="0" animBg="1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5230495" y="3143885"/>
            <a:ext cx="1461770" cy="2026921"/>
            <a:chOff x="3778967" y="1927225"/>
            <a:chExt cx="1196610" cy="1659069"/>
          </a:xfrm>
        </p:grpSpPr>
        <p:sp>
          <p:nvSpPr>
            <p:cNvPr id="18" name="泪滴形 17"/>
            <p:cNvSpPr/>
            <p:nvPr/>
          </p:nvSpPr>
          <p:spPr bwMode="auto">
            <a:xfrm rot="18917047">
              <a:off x="3789363" y="1927225"/>
              <a:ext cx="1176337" cy="1176338"/>
            </a:xfrm>
            <a:prstGeom prst="teardrop">
              <a:avLst>
                <a:gd name="adj" fmla="val 120408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TextBox 74"/>
            <p:cNvSpPr txBox="1">
              <a:spLocks noChangeArrowheads="1"/>
            </p:cNvSpPr>
            <p:nvPr/>
          </p:nvSpPr>
          <p:spPr bwMode="auto">
            <a:xfrm>
              <a:off x="3778967" y="3310302"/>
              <a:ext cx="1196610" cy="2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341235" y="3143885"/>
            <a:ext cx="1568451" cy="2026921"/>
            <a:chOff x="5506615" y="1927225"/>
            <a:chExt cx="1283970" cy="1659069"/>
          </a:xfrm>
        </p:grpSpPr>
        <p:sp>
          <p:nvSpPr>
            <p:cNvPr id="21" name="泪滴形 20"/>
            <p:cNvSpPr/>
            <p:nvPr/>
          </p:nvSpPr>
          <p:spPr bwMode="auto">
            <a:xfrm rot="18917047">
              <a:off x="5541963" y="1927225"/>
              <a:ext cx="1177925" cy="1176338"/>
            </a:xfrm>
            <a:prstGeom prst="teardrop">
              <a:avLst>
                <a:gd name="adj" fmla="val 120408"/>
              </a:avLst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TextBox 75"/>
            <p:cNvSpPr txBox="1">
              <a:spLocks noChangeArrowheads="1"/>
            </p:cNvSpPr>
            <p:nvPr/>
          </p:nvSpPr>
          <p:spPr bwMode="auto">
            <a:xfrm>
              <a:off x="5506615" y="3310302"/>
              <a:ext cx="1283970" cy="2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9429113" y="3143885"/>
            <a:ext cx="1568451" cy="2028289"/>
            <a:chOff x="7215453" y="1927225"/>
            <a:chExt cx="1283939" cy="1660189"/>
          </a:xfrm>
        </p:grpSpPr>
        <p:sp>
          <p:nvSpPr>
            <p:cNvPr id="25" name="泪滴形 24"/>
            <p:cNvSpPr/>
            <p:nvPr/>
          </p:nvSpPr>
          <p:spPr bwMode="auto">
            <a:xfrm rot="18917047">
              <a:off x="7259638" y="1927225"/>
              <a:ext cx="1176337" cy="1176338"/>
            </a:xfrm>
            <a:prstGeom prst="teardrop">
              <a:avLst>
                <a:gd name="adj" fmla="val 12040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泪滴形 25"/>
            <p:cNvSpPr/>
            <p:nvPr/>
          </p:nvSpPr>
          <p:spPr bwMode="auto">
            <a:xfrm rot="18917047">
              <a:off x="7259638" y="1927225"/>
              <a:ext cx="1176337" cy="1176338"/>
            </a:xfrm>
            <a:prstGeom prst="teardrop">
              <a:avLst>
                <a:gd name="adj" fmla="val 120408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TextBox 76"/>
            <p:cNvSpPr txBox="1">
              <a:spLocks noChangeArrowheads="1"/>
            </p:cNvSpPr>
            <p:nvPr/>
          </p:nvSpPr>
          <p:spPr bwMode="auto">
            <a:xfrm>
              <a:off x="7215453" y="3310302"/>
              <a:ext cx="1283939" cy="2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240155" y="2150745"/>
            <a:ext cx="3409950" cy="3318700"/>
            <a:chOff x="682625" y="1485900"/>
            <a:chExt cx="3721100" cy="3622874"/>
          </a:xfrm>
        </p:grpSpPr>
        <p:sp>
          <p:nvSpPr>
            <p:cNvPr id="38" name="矩形 58"/>
            <p:cNvSpPr>
              <a:spLocks noChangeArrowheads="1"/>
            </p:cNvSpPr>
            <p:nvPr/>
          </p:nvSpPr>
          <p:spPr bwMode="auto">
            <a:xfrm>
              <a:off x="682625" y="1485900"/>
              <a:ext cx="3721100" cy="76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</a:pP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58"/>
            <p:cNvSpPr>
              <a:spLocks noChangeArrowheads="1"/>
            </p:cNvSpPr>
            <p:nvPr/>
          </p:nvSpPr>
          <p:spPr bwMode="auto">
            <a:xfrm>
              <a:off x="682625" y="2930464"/>
              <a:ext cx="3721100" cy="76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</a:pP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58"/>
            <p:cNvSpPr>
              <a:spLocks noChangeArrowheads="1"/>
            </p:cNvSpPr>
            <p:nvPr/>
          </p:nvSpPr>
          <p:spPr bwMode="auto">
            <a:xfrm>
              <a:off x="682625" y="4343987"/>
              <a:ext cx="3721100" cy="76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</a:defRPr>
              </a:lvl1pPr>
              <a:lvl2pPr marL="742950" indent="-285750">
                <a:defRPr>
                  <a:solidFill>
                    <a:schemeClr val="tx1"/>
                  </a:solidFill>
                </a:defRPr>
              </a:lvl2pPr>
              <a:lvl3pPr marL="1143000" indent="-228600">
                <a:defRPr>
                  <a:solidFill>
                    <a:schemeClr val="tx1"/>
                  </a:solidFill>
                </a:defRPr>
              </a:lvl3pPr>
              <a:lvl4pPr marL="1600200" indent="-228600">
                <a:defRPr>
                  <a:solidFill>
                    <a:schemeClr val="tx1"/>
                  </a:solidFill>
                </a:defRPr>
              </a:lvl4pPr>
              <a:lvl5pPr marL="2057400" indent="-22860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</a:pP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7830" y="379730"/>
            <a:ext cx="2882265" cy="523240"/>
            <a:chOff x="658" y="598"/>
            <a:chExt cx="4539" cy="824"/>
          </a:xfrm>
        </p:grpSpPr>
        <p:sp>
          <p:nvSpPr>
            <p:cNvPr id="3" name="文本框 2"/>
            <p:cNvSpPr txBox="1"/>
            <p:nvPr/>
          </p:nvSpPr>
          <p:spPr>
            <a:xfrm>
              <a:off x="1761" y="598"/>
              <a:ext cx="343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981075" y="3188335"/>
            <a:ext cx="2058670" cy="2335530"/>
            <a:chOff x="836612" y="1047750"/>
            <a:chExt cx="1635948" cy="1371600"/>
          </a:xfrm>
          <a:solidFill>
            <a:srgbClr val="BF3621"/>
          </a:solidFill>
        </p:grpSpPr>
        <p:sp>
          <p:nvSpPr>
            <p:cNvPr id="44" name="Rounded Rectangle 43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3068955" y="3188335"/>
            <a:ext cx="2058670" cy="2335530"/>
            <a:chOff x="836612" y="1047750"/>
            <a:chExt cx="1635948" cy="1371600"/>
          </a:xfrm>
          <a:solidFill>
            <a:srgbClr val="18212E"/>
          </a:solidFill>
        </p:grpSpPr>
        <p:sp>
          <p:nvSpPr>
            <p:cNvPr id="52" name="Isosceles Triangle 51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5163820" y="3188335"/>
            <a:ext cx="2049145" cy="2335530"/>
            <a:chOff x="836612" y="1047750"/>
            <a:chExt cx="1628379" cy="1371600"/>
          </a:xfrm>
          <a:solidFill>
            <a:srgbClr val="BF3621"/>
          </a:solidFill>
        </p:grpSpPr>
        <p:sp>
          <p:nvSpPr>
            <p:cNvPr id="54" name="Isosceles Triangle 53"/>
            <p:cNvSpPr/>
            <p:nvPr/>
          </p:nvSpPr>
          <p:spPr>
            <a:xfrm rot="5400000">
              <a:off x="2181211" y="1602171"/>
              <a:ext cx="304800" cy="2627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7247890" y="3188335"/>
            <a:ext cx="2049780" cy="2335530"/>
            <a:chOff x="836612" y="1047750"/>
            <a:chExt cx="1628381" cy="1371600"/>
          </a:xfrm>
          <a:solidFill>
            <a:srgbClr val="18212E"/>
          </a:solidFill>
        </p:grpSpPr>
        <p:sp>
          <p:nvSpPr>
            <p:cNvPr id="58" name="Isosceles Triangle 57"/>
            <p:cNvSpPr/>
            <p:nvPr/>
          </p:nvSpPr>
          <p:spPr>
            <a:xfrm rot="5400000">
              <a:off x="2181213" y="1602171"/>
              <a:ext cx="304800" cy="2627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9307195" y="3188335"/>
            <a:ext cx="1726565" cy="2335530"/>
          </a:xfrm>
          <a:prstGeom prst="roundRect">
            <a:avLst>
              <a:gd name="adj" fmla="val 6945"/>
            </a:avLst>
          </a:pr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7" name="Group 279"/>
          <p:cNvGrpSpPr/>
          <p:nvPr/>
        </p:nvGrpSpPr>
        <p:grpSpPr>
          <a:xfrm>
            <a:off x="1356360" y="1951990"/>
            <a:ext cx="975995" cy="975995"/>
            <a:chOff x="846989" y="1401020"/>
            <a:chExt cx="877416" cy="877416"/>
          </a:xfrm>
          <a:effectLst/>
        </p:grpSpPr>
        <p:sp>
          <p:nvSpPr>
            <p:cNvPr id="69" name="Teardrop 6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noFill/>
            <a:ln>
              <a:solidFill>
                <a:srgbClr val="BF362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①</a:t>
              </a:r>
            </a:p>
          </p:txBody>
        </p:sp>
      </p:grpSp>
      <p:grpSp>
        <p:nvGrpSpPr>
          <p:cNvPr id="8" name="Group 279"/>
          <p:cNvGrpSpPr/>
          <p:nvPr/>
        </p:nvGrpSpPr>
        <p:grpSpPr>
          <a:xfrm>
            <a:off x="3444240" y="1951990"/>
            <a:ext cx="975995" cy="975995"/>
            <a:chOff x="846989" y="1401020"/>
            <a:chExt cx="877416" cy="877416"/>
          </a:xfrm>
          <a:effectLst/>
        </p:grpSpPr>
        <p:sp>
          <p:nvSpPr>
            <p:cNvPr id="74" name="Teardrop 7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noFill/>
            <a:ln>
              <a:solidFill>
                <a:srgbClr val="18212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②</a:t>
              </a:r>
            </a:p>
          </p:txBody>
        </p:sp>
      </p:grpSp>
      <p:grpSp>
        <p:nvGrpSpPr>
          <p:cNvPr id="9" name="Group 279"/>
          <p:cNvGrpSpPr/>
          <p:nvPr/>
        </p:nvGrpSpPr>
        <p:grpSpPr>
          <a:xfrm>
            <a:off x="5526405" y="1951990"/>
            <a:ext cx="975360" cy="975995"/>
            <a:chOff x="846989" y="1401020"/>
            <a:chExt cx="877416" cy="877416"/>
          </a:xfrm>
          <a:effectLst/>
        </p:grpSpPr>
        <p:sp>
          <p:nvSpPr>
            <p:cNvPr id="81" name="Teardrop 8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noFill/>
            <a:ln>
              <a:solidFill>
                <a:srgbClr val="BF362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③</a:t>
              </a:r>
            </a:p>
          </p:txBody>
        </p:sp>
      </p:grpSp>
      <p:grpSp>
        <p:nvGrpSpPr>
          <p:cNvPr id="10" name="Group 279"/>
          <p:cNvGrpSpPr/>
          <p:nvPr/>
        </p:nvGrpSpPr>
        <p:grpSpPr>
          <a:xfrm>
            <a:off x="7596505" y="1951990"/>
            <a:ext cx="975995" cy="975995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noFill/>
            <a:ln>
              <a:solidFill>
                <a:srgbClr val="18212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④</a:t>
              </a:r>
            </a:p>
          </p:txBody>
        </p:sp>
      </p:grpSp>
      <p:grpSp>
        <p:nvGrpSpPr>
          <p:cNvPr id="11" name="Group 279"/>
          <p:cNvGrpSpPr/>
          <p:nvPr/>
        </p:nvGrpSpPr>
        <p:grpSpPr>
          <a:xfrm>
            <a:off x="9682480" y="1951990"/>
            <a:ext cx="975995" cy="975995"/>
            <a:chOff x="846989" y="1401020"/>
            <a:chExt cx="877416" cy="877416"/>
          </a:xfrm>
          <a:effectLst/>
        </p:grpSpPr>
        <p:sp>
          <p:nvSpPr>
            <p:cNvPr id="91" name="Teardrop 9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noFill/>
            <a:ln>
              <a:solidFill>
                <a:srgbClr val="BF362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⑤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7830" y="379730"/>
            <a:ext cx="2987675" cy="523240"/>
            <a:chOff x="658" y="598"/>
            <a:chExt cx="4705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60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9605" y="556260"/>
            <a:ext cx="10892155" cy="5745480"/>
          </a:xfrm>
          <a:custGeom>
            <a:avLst/>
            <a:gdLst>
              <a:gd name="adj" fmla="val 603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53" h="9048">
                <a:moveTo>
                  <a:pt x="0" y="546"/>
                </a:moveTo>
                <a:cubicBezTo>
                  <a:pt x="-9" y="240"/>
                  <a:pt x="271" y="-8"/>
                  <a:pt x="546" y="0"/>
                </a:cubicBezTo>
                <a:lnTo>
                  <a:pt x="16607" y="0"/>
                </a:lnTo>
                <a:cubicBezTo>
                  <a:pt x="16913" y="-9"/>
                  <a:pt x="17161" y="271"/>
                  <a:pt x="17153" y="546"/>
                </a:cubicBezTo>
                <a:lnTo>
                  <a:pt x="17153" y="8502"/>
                </a:lnTo>
                <a:cubicBezTo>
                  <a:pt x="17162" y="8808"/>
                  <a:pt x="16882" y="9056"/>
                  <a:pt x="16607" y="9048"/>
                </a:cubicBezTo>
                <a:lnTo>
                  <a:pt x="546" y="9048"/>
                </a:lnTo>
                <a:cubicBezTo>
                  <a:pt x="240" y="9057"/>
                  <a:pt x="-8" y="8777"/>
                  <a:pt x="0" y="8502"/>
                </a:cubicBezTo>
                <a:lnTo>
                  <a:pt x="0" y="546"/>
                </a:lnTo>
                <a:close/>
                <a:moveTo>
                  <a:pt x="269" y="431"/>
                </a:moveTo>
                <a:cubicBezTo>
                  <a:pt x="265" y="315"/>
                  <a:pt x="371" y="222"/>
                  <a:pt x="475" y="225"/>
                </a:cubicBezTo>
                <a:cubicBezTo>
                  <a:pt x="591" y="221"/>
                  <a:pt x="684" y="327"/>
                  <a:pt x="681" y="431"/>
                </a:cubicBezTo>
                <a:cubicBezTo>
                  <a:pt x="685" y="547"/>
                  <a:pt x="579" y="640"/>
                  <a:pt x="475" y="637"/>
                </a:cubicBezTo>
                <a:cubicBezTo>
                  <a:pt x="359" y="641"/>
                  <a:pt x="266" y="535"/>
                  <a:pt x="269" y="431"/>
                </a:cubicBezTo>
                <a:close/>
                <a:moveTo>
                  <a:pt x="16479" y="431"/>
                </a:moveTo>
                <a:cubicBezTo>
                  <a:pt x="16475" y="315"/>
                  <a:pt x="16581" y="222"/>
                  <a:pt x="16685" y="225"/>
                </a:cubicBezTo>
                <a:cubicBezTo>
                  <a:pt x="16801" y="221"/>
                  <a:pt x="16894" y="327"/>
                  <a:pt x="16891" y="431"/>
                </a:cubicBezTo>
                <a:cubicBezTo>
                  <a:pt x="16895" y="547"/>
                  <a:pt x="16789" y="640"/>
                  <a:pt x="16685" y="637"/>
                </a:cubicBezTo>
                <a:cubicBezTo>
                  <a:pt x="16569" y="641"/>
                  <a:pt x="16476" y="535"/>
                  <a:pt x="16479" y="431"/>
                </a:cubicBezTo>
                <a:close/>
                <a:moveTo>
                  <a:pt x="269" y="8595"/>
                </a:moveTo>
                <a:cubicBezTo>
                  <a:pt x="265" y="8479"/>
                  <a:pt x="371" y="8386"/>
                  <a:pt x="475" y="8389"/>
                </a:cubicBezTo>
                <a:cubicBezTo>
                  <a:pt x="591" y="8385"/>
                  <a:pt x="684" y="8491"/>
                  <a:pt x="681" y="8595"/>
                </a:cubicBezTo>
                <a:cubicBezTo>
                  <a:pt x="685" y="8711"/>
                  <a:pt x="579" y="8804"/>
                  <a:pt x="475" y="8801"/>
                </a:cubicBezTo>
                <a:cubicBezTo>
                  <a:pt x="359" y="8805"/>
                  <a:pt x="266" y="8699"/>
                  <a:pt x="269" y="8595"/>
                </a:cubicBezTo>
                <a:close/>
                <a:moveTo>
                  <a:pt x="16479" y="8595"/>
                </a:moveTo>
                <a:cubicBezTo>
                  <a:pt x="16475" y="8479"/>
                  <a:pt x="16581" y="8386"/>
                  <a:pt x="16685" y="8389"/>
                </a:cubicBezTo>
                <a:cubicBezTo>
                  <a:pt x="16801" y="8385"/>
                  <a:pt x="16894" y="8491"/>
                  <a:pt x="16891" y="8595"/>
                </a:cubicBezTo>
                <a:cubicBezTo>
                  <a:pt x="16895" y="8711"/>
                  <a:pt x="16789" y="8804"/>
                  <a:pt x="16685" y="8801"/>
                </a:cubicBezTo>
                <a:cubicBezTo>
                  <a:pt x="16569" y="8805"/>
                  <a:pt x="16476" y="8699"/>
                  <a:pt x="16479" y="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90980" y="2670175"/>
            <a:ext cx="1989455" cy="2384425"/>
            <a:chOff x="1868" y="4816"/>
            <a:chExt cx="3133" cy="3755"/>
          </a:xfrm>
        </p:grpSpPr>
        <p:sp>
          <p:nvSpPr>
            <p:cNvPr id="20" name="同侧圆角矩形 19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18212E"/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20" y="5824"/>
              <a:ext cx="298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Job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evaluation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2050415" y="2282190"/>
            <a:ext cx="644525" cy="644525"/>
          </a:xfrm>
          <a:prstGeom prst="roundRect">
            <a:avLst/>
          </a:prstGeom>
          <a:solidFill>
            <a:srgbClr val="18212E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415" y="3204210"/>
            <a:ext cx="1963420" cy="2384425"/>
            <a:chOff x="1868" y="4816"/>
            <a:chExt cx="3092" cy="3755"/>
          </a:xfrm>
        </p:grpSpPr>
        <p:sp>
          <p:nvSpPr>
            <p:cNvPr id="26" name="同侧圆角矩形 2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Self evaluation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52818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419850" y="3204210"/>
            <a:ext cx="1963420" cy="2384425"/>
            <a:chOff x="1868" y="4816"/>
            <a:chExt cx="3092" cy="3755"/>
          </a:xfrm>
        </p:grpSpPr>
        <p:sp>
          <p:nvSpPr>
            <p:cNvPr id="31" name="同侧圆角矩形 30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76" y="6813"/>
              <a:ext cx="228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Working experience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7005320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858250" y="3204210"/>
            <a:ext cx="1963420" cy="2384425"/>
            <a:chOff x="1868" y="4816"/>
            <a:chExt cx="3092" cy="3755"/>
          </a:xfrm>
        </p:grpSpPr>
        <p:sp>
          <p:nvSpPr>
            <p:cNvPr id="36" name="同侧圆角矩形 3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949515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88205" y="1024890"/>
            <a:ext cx="280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BF3621">
                    <a:alpha val="24000"/>
                  </a:srgb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2" name="矩形 41"/>
          <p:cNvSpPr/>
          <p:nvPr/>
        </p:nvSpPr>
        <p:spPr>
          <a:xfrm>
            <a:off x="5755005" y="1747520"/>
            <a:ext cx="682625" cy="127000"/>
          </a:xfrm>
          <a:prstGeom prst="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29" grpId="0" bldLvl="0" animBg="1"/>
      <p:bldP spid="34" grpId="0" bldLvl="0" animBg="1"/>
      <p:bldP spid="39" grpId="0" bldLvl="0" animBg="1"/>
      <p:bldP spid="41" grpId="0"/>
      <p:bldP spid="4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30350" y="1292860"/>
            <a:ext cx="9131300" cy="4019550"/>
          </a:xfrm>
          <a:custGeom>
            <a:avLst/>
            <a:gdLst>
              <a:gd name="adj" fmla="val 745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380" h="6330">
                <a:moveTo>
                  <a:pt x="0" y="472"/>
                </a:moveTo>
                <a:cubicBezTo>
                  <a:pt x="-8" y="207"/>
                  <a:pt x="234" y="-6"/>
                  <a:pt x="472" y="0"/>
                </a:cubicBezTo>
                <a:lnTo>
                  <a:pt x="13908" y="0"/>
                </a:lnTo>
                <a:cubicBezTo>
                  <a:pt x="14173" y="-8"/>
                  <a:pt x="14386" y="234"/>
                  <a:pt x="14380" y="472"/>
                </a:cubicBezTo>
                <a:lnTo>
                  <a:pt x="14380" y="5858"/>
                </a:lnTo>
                <a:cubicBezTo>
                  <a:pt x="14388" y="6123"/>
                  <a:pt x="14146" y="6336"/>
                  <a:pt x="13908" y="6330"/>
                </a:cubicBezTo>
                <a:lnTo>
                  <a:pt x="472" y="6330"/>
                </a:lnTo>
                <a:cubicBezTo>
                  <a:pt x="207" y="6338"/>
                  <a:pt x="-6" y="6096"/>
                  <a:pt x="0" y="5858"/>
                </a:cubicBezTo>
                <a:lnTo>
                  <a:pt x="0" y="472"/>
                </a:lnTo>
                <a:close/>
                <a:moveTo>
                  <a:pt x="227" y="397"/>
                </a:moveTo>
                <a:cubicBezTo>
                  <a:pt x="224" y="296"/>
                  <a:pt x="316" y="216"/>
                  <a:pt x="406" y="218"/>
                </a:cubicBezTo>
                <a:cubicBezTo>
                  <a:pt x="506" y="215"/>
                  <a:pt x="586" y="307"/>
                  <a:pt x="584" y="397"/>
                </a:cubicBezTo>
                <a:cubicBezTo>
                  <a:pt x="587" y="497"/>
                  <a:pt x="495" y="577"/>
                  <a:pt x="406" y="575"/>
                </a:cubicBezTo>
                <a:cubicBezTo>
                  <a:pt x="305" y="578"/>
                  <a:pt x="225" y="486"/>
                  <a:pt x="227" y="397"/>
                </a:cubicBezTo>
                <a:close/>
                <a:moveTo>
                  <a:pt x="227" y="5968"/>
                </a:moveTo>
                <a:cubicBezTo>
                  <a:pt x="224" y="5867"/>
                  <a:pt x="316" y="5787"/>
                  <a:pt x="406" y="5789"/>
                </a:cubicBezTo>
                <a:cubicBezTo>
                  <a:pt x="506" y="5786"/>
                  <a:pt x="586" y="5878"/>
                  <a:pt x="584" y="5968"/>
                </a:cubicBezTo>
                <a:cubicBezTo>
                  <a:pt x="587" y="6068"/>
                  <a:pt x="495" y="6148"/>
                  <a:pt x="406" y="6146"/>
                </a:cubicBezTo>
                <a:cubicBezTo>
                  <a:pt x="305" y="6149"/>
                  <a:pt x="225" y="6057"/>
                  <a:pt x="227" y="5968"/>
                </a:cubicBezTo>
                <a:close/>
                <a:moveTo>
                  <a:pt x="13790" y="397"/>
                </a:moveTo>
                <a:cubicBezTo>
                  <a:pt x="13787" y="296"/>
                  <a:pt x="13879" y="216"/>
                  <a:pt x="13969" y="218"/>
                </a:cubicBezTo>
                <a:cubicBezTo>
                  <a:pt x="14069" y="215"/>
                  <a:pt x="14149" y="307"/>
                  <a:pt x="14147" y="397"/>
                </a:cubicBezTo>
                <a:cubicBezTo>
                  <a:pt x="14150" y="497"/>
                  <a:pt x="14058" y="577"/>
                  <a:pt x="13969" y="575"/>
                </a:cubicBezTo>
                <a:cubicBezTo>
                  <a:pt x="13868" y="578"/>
                  <a:pt x="13788" y="486"/>
                  <a:pt x="13790" y="397"/>
                </a:cubicBezTo>
                <a:close/>
                <a:moveTo>
                  <a:pt x="13790" y="5968"/>
                </a:moveTo>
                <a:cubicBezTo>
                  <a:pt x="13787" y="5867"/>
                  <a:pt x="13879" y="5787"/>
                  <a:pt x="13969" y="5789"/>
                </a:cubicBezTo>
                <a:cubicBezTo>
                  <a:pt x="14069" y="5786"/>
                  <a:pt x="14149" y="5878"/>
                  <a:pt x="14147" y="5968"/>
                </a:cubicBezTo>
                <a:cubicBezTo>
                  <a:pt x="14150" y="6068"/>
                  <a:pt x="14058" y="6148"/>
                  <a:pt x="13969" y="6146"/>
                </a:cubicBezTo>
                <a:cubicBezTo>
                  <a:pt x="13868" y="6149"/>
                  <a:pt x="13788" y="6057"/>
                  <a:pt x="13790" y="59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766945" y="1973580"/>
            <a:ext cx="3077845" cy="3077845"/>
          </a:xfrm>
          <a:prstGeom prst="ellipse">
            <a:avLst/>
          </a:prstGeom>
          <a:solidFill>
            <a:srgbClr val="BF36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8275" y="2554595"/>
            <a:ext cx="6659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BF3621"/>
                </a:solidFill>
                <a:cs typeface="+mn-ea"/>
                <a:sym typeface="+mn-lt"/>
              </a:rPr>
              <a:t>Thank you</a:t>
            </a:r>
            <a:endParaRPr lang="zh-CN" altLang="en-US" sz="8800" b="1" dirty="0">
              <a:solidFill>
                <a:srgbClr val="BF362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7" y="395604"/>
            <a:ext cx="1000047" cy="612747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2708275" y="6177915"/>
            <a:ext cx="6774180" cy="6800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065" h="1126">
                <a:moveTo>
                  <a:pt x="0" y="1123"/>
                </a:moveTo>
                <a:cubicBezTo>
                  <a:pt x="1449" y="524"/>
                  <a:pt x="4793" y="-51"/>
                  <a:pt x="6753" y="1"/>
                </a:cubicBezTo>
                <a:lnTo>
                  <a:pt x="6903" y="2"/>
                </a:lnTo>
                <a:lnTo>
                  <a:pt x="7051" y="4"/>
                </a:lnTo>
                <a:lnTo>
                  <a:pt x="7222" y="1"/>
                </a:lnTo>
                <a:lnTo>
                  <a:pt x="7393" y="0"/>
                </a:lnTo>
                <a:cubicBezTo>
                  <a:pt x="9907" y="-50"/>
                  <a:pt x="12831" y="637"/>
                  <a:pt x="14065" y="1123"/>
                </a:cubicBezTo>
                <a:lnTo>
                  <a:pt x="0" y="1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857240" y="1729105"/>
            <a:ext cx="835660" cy="551180"/>
          </a:xfrm>
          <a:prstGeom prst="round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76265" y="1621155"/>
            <a:ext cx="835660" cy="551180"/>
          </a:xfrm>
          <a:prstGeom prst="roundRect">
            <a:avLst/>
          </a:pr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17D468-2BA9-4962-A9B6-1FDF2C3366B2}"/>
              </a:ext>
            </a:extLst>
          </p:cNvPr>
          <p:cNvGrpSpPr/>
          <p:nvPr/>
        </p:nvGrpSpPr>
        <p:grpSpPr>
          <a:xfrm>
            <a:off x="4635500" y="4491355"/>
            <a:ext cx="1946275" cy="454025"/>
            <a:chOff x="7435" y="7073"/>
            <a:chExt cx="3065" cy="715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AAF5B140-39F4-4DE7-B413-F36A4CE5D197}"/>
                </a:ext>
              </a:extLst>
            </p:cNvPr>
            <p:cNvSpPr/>
            <p:nvPr/>
          </p:nvSpPr>
          <p:spPr>
            <a:xfrm>
              <a:off x="7435" y="7073"/>
              <a:ext cx="3065" cy="715"/>
            </a:xfrm>
            <a:prstGeom prst="roundRect">
              <a:avLst>
                <a:gd name="adj" fmla="val 19440"/>
              </a:avLst>
            </a:prstGeom>
            <a:solidFill>
              <a:srgbClr val="B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AutoShape 130">
              <a:extLst>
                <a:ext uri="{FF2B5EF4-FFF2-40B4-BE49-F238E27FC236}">
                  <a16:creationId xmlns:a16="http://schemas.microsoft.com/office/drawing/2014/main" id="{C5833430-5308-4858-A0FB-30E768DC638A}"/>
                </a:ext>
              </a:extLst>
            </p:cNvPr>
            <p:cNvSpPr/>
            <p:nvPr/>
          </p:nvSpPr>
          <p:spPr bwMode="auto">
            <a:xfrm>
              <a:off x="7620" y="7208"/>
              <a:ext cx="496" cy="496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10">
              <a:extLst>
                <a:ext uri="{FF2B5EF4-FFF2-40B4-BE49-F238E27FC236}">
                  <a16:creationId xmlns:a16="http://schemas.microsoft.com/office/drawing/2014/main" id="{FC246387-6915-4E1D-AD0D-4566C5100776}"/>
                </a:ext>
              </a:extLst>
            </p:cNvPr>
            <p:cNvSpPr txBox="1"/>
            <p:nvPr/>
          </p:nvSpPr>
          <p:spPr>
            <a:xfrm>
              <a:off x="7921" y="7194"/>
              <a:ext cx="2160" cy="4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7D98C77-3AD2-435B-972D-077D58D2A1F2}"/>
              </a:ext>
            </a:extLst>
          </p:cNvPr>
          <p:cNvGrpSpPr/>
          <p:nvPr/>
        </p:nvGrpSpPr>
        <p:grpSpPr>
          <a:xfrm>
            <a:off x="6191250" y="4491355"/>
            <a:ext cx="1399540" cy="454025"/>
            <a:chOff x="9885" y="7073"/>
            <a:chExt cx="2204" cy="715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2B71939A-B797-4451-AC0E-ABE60ED72486}"/>
                </a:ext>
              </a:extLst>
            </p:cNvPr>
            <p:cNvSpPr/>
            <p:nvPr/>
          </p:nvSpPr>
          <p:spPr>
            <a:xfrm>
              <a:off x="9885" y="7073"/>
              <a:ext cx="2204" cy="715"/>
            </a:xfrm>
            <a:prstGeom prst="roundRect">
              <a:avLst>
                <a:gd name="adj" fmla="val 19440"/>
              </a:avLst>
            </a:prstGeom>
            <a:solidFill>
              <a:srgbClr val="182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B413985-93E4-4D47-B40D-9A61E1F9A4F8}"/>
                </a:ext>
              </a:extLst>
            </p:cNvPr>
            <p:cNvGrpSpPr/>
            <p:nvPr/>
          </p:nvGrpSpPr>
          <p:grpSpPr>
            <a:xfrm>
              <a:off x="9998" y="7182"/>
              <a:ext cx="497" cy="497"/>
              <a:chOff x="8847" y="4616"/>
              <a:chExt cx="414" cy="414"/>
            </a:xfrm>
            <a:solidFill>
              <a:schemeClr val="bg1"/>
            </a:solidFill>
          </p:grpSpPr>
          <p:sp>
            <p:nvSpPr>
              <p:cNvPr id="28" name="Shape 4033">
                <a:extLst>
                  <a:ext uri="{FF2B5EF4-FFF2-40B4-BE49-F238E27FC236}">
                    <a16:creationId xmlns:a16="http://schemas.microsoft.com/office/drawing/2014/main" id="{2062818A-49F1-48AE-B45B-509C72BA4179}"/>
                  </a:ext>
                </a:extLst>
              </p:cNvPr>
              <p:cNvSpPr/>
              <p:nvPr/>
            </p:nvSpPr>
            <p:spPr>
              <a:xfrm>
                <a:off x="8847" y="4616"/>
                <a:ext cx="415" cy="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252"/>
                    </a:moveTo>
                    <a:cubicBezTo>
                      <a:pt x="6132" y="19252"/>
                      <a:pt x="2348" y="15468"/>
                      <a:pt x="2348" y="10800"/>
                    </a:cubicBezTo>
                    <a:cubicBezTo>
                      <a:pt x="2348" y="6132"/>
                      <a:pt x="6132" y="2348"/>
                      <a:pt x="10800" y="2348"/>
                    </a:cubicBezTo>
                    <a:cubicBezTo>
                      <a:pt x="15469" y="2348"/>
                      <a:pt x="19252" y="6132"/>
                      <a:pt x="19252" y="10800"/>
                    </a:cubicBezTo>
                    <a:cubicBezTo>
                      <a:pt x="19252" y="15468"/>
                      <a:pt x="15469" y="19252"/>
                      <a:pt x="10800" y="19252"/>
                    </a:cubicBezTo>
                    <a:close/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6"/>
                      <a:pt x="16765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/>
                <a:endParaRPr sz="1735">
                  <a:cs typeface="+mn-ea"/>
                  <a:sym typeface="+mn-lt"/>
                </a:endParaRPr>
              </a:p>
            </p:txBody>
          </p:sp>
          <p:sp>
            <p:nvSpPr>
              <p:cNvPr id="29" name="Shape 4034">
                <a:extLst>
                  <a:ext uri="{FF2B5EF4-FFF2-40B4-BE49-F238E27FC236}">
                    <a16:creationId xmlns:a16="http://schemas.microsoft.com/office/drawing/2014/main" id="{4D70550A-4CDD-474F-B228-B34805F5E069}"/>
                  </a:ext>
                </a:extLst>
              </p:cNvPr>
              <p:cNvSpPr/>
              <p:nvPr/>
            </p:nvSpPr>
            <p:spPr>
              <a:xfrm>
                <a:off x="9042" y="4699"/>
                <a:ext cx="99" cy="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76" y="0"/>
                    </a:moveTo>
                    <a:lnTo>
                      <a:pt x="0" y="0"/>
                    </a:lnTo>
                    <a:lnTo>
                      <a:pt x="0" y="13331"/>
                    </a:lnTo>
                    <a:lnTo>
                      <a:pt x="16736" y="21600"/>
                    </a:lnTo>
                    <a:lnTo>
                      <a:pt x="21600" y="19196"/>
                    </a:lnTo>
                    <a:lnTo>
                      <a:pt x="6876" y="11921"/>
                    </a:lnTo>
                    <a:cubicBezTo>
                      <a:pt x="6876" y="11921"/>
                      <a:pt x="6876" y="0"/>
                      <a:pt x="687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/>
                <a:endParaRPr sz="1735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13">
              <a:extLst>
                <a:ext uri="{FF2B5EF4-FFF2-40B4-BE49-F238E27FC236}">
                  <a16:creationId xmlns:a16="http://schemas.microsoft.com/office/drawing/2014/main" id="{F1D875C5-2A2E-41E8-AD9B-10A92349CC19}"/>
                </a:ext>
              </a:extLst>
            </p:cNvPr>
            <p:cNvSpPr txBox="1"/>
            <p:nvPr/>
          </p:nvSpPr>
          <p:spPr>
            <a:xfrm>
              <a:off x="10625" y="7107"/>
              <a:ext cx="133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sp>
        <p:nvSpPr>
          <p:cNvPr id="30" name="TextBox 3">
            <a:hlinkClick r:id="rId5"/>
            <a:extLst>
              <a:ext uri="{FF2B5EF4-FFF2-40B4-BE49-F238E27FC236}">
                <a16:creationId xmlns:a16="http://schemas.microsoft.com/office/drawing/2014/main" id="{D65552F9-810F-4F8B-AB12-E3D0281FE41D}"/>
              </a:ext>
            </a:extLst>
          </p:cNvPr>
          <p:cNvSpPr txBox="1"/>
          <p:nvPr/>
        </p:nvSpPr>
        <p:spPr>
          <a:xfrm>
            <a:off x="3606443" y="65938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9" grpId="0" bldLvl="0" animBg="1"/>
      <p:bldP spid="8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18212E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18212E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18212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8212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8212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03FD9915-2BBC-4281-9C1C-6813DD446DBF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B3C71463-E2BA-4C2B-9E2C-C579C5A1EC07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90204" pitchFamily="34" charset="0"/>
              <a:buNone/>
            </a:pPr>
            <a:r>
              <a:rPr lang="en-US" sz="2400" dirty="0">
                <a:solidFill>
                  <a:srgbClr val="BF362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BF3621"/>
              </a:solidFill>
            </a:endParaRPr>
          </a:p>
          <a:p>
            <a:pPr marL="0" indent="0" algn="ctr">
              <a:buFont typeface="Arial" panose="020B0604020202090204" pitchFamily="34" charset="0"/>
              <a:buNone/>
            </a:pPr>
            <a:r>
              <a:rPr lang="en-US" sz="2400" dirty="0">
                <a:solidFill>
                  <a:srgbClr val="BF362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BF3621"/>
              </a:solidFill>
            </a:endParaRPr>
          </a:p>
          <a:p>
            <a:pPr marL="0" indent="0" algn="ctr">
              <a:buFont typeface="Arial" panose="020B0604020202090204" pitchFamily="34" charset="0"/>
              <a:buNone/>
            </a:pPr>
            <a:r>
              <a:rPr lang="en-US" altLang="ja-JP" sz="2400" dirty="0">
                <a:solidFill>
                  <a:srgbClr val="BF362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BF362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BF362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90204" pitchFamily="34" charset="0"/>
              <a:buNone/>
            </a:pPr>
            <a:br>
              <a:rPr lang="en-US" altLang="ja-JP" sz="1600" dirty="0">
                <a:solidFill>
                  <a:srgbClr val="BF362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BF362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BF3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 bwMode="auto">
          <a:xfrm>
            <a:off x="1747541" y="2202618"/>
            <a:ext cx="3766177" cy="240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altLang="zh-CN" sz="1600" kern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altLang="zh-CN" sz="1600" kern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769303" y="1722565"/>
            <a:ext cx="2694516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562823" y="2261924"/>
            <a:ext cx="2709435" cy="2720208"/>
            <a:chOff x="4922117" y="1686128"/>
            <a:chExt cx="2032076" cy="2040156"/>
          </a:xfrm>
        </p:grpSpPr>
        <p:sp>
          <p:nvSpPr>
            <p:cNvPr id="70" name="Donut 8"/>
            <p:cNvSpPr>
              <a:spLocks noChangeArrowheads="1"/>
            </p:cNvSpPr>
            <p:nvPr/>
          </p:nvSpPr>
          <p:spPr bwMode="auto">
            <a:xfrm>
              <a:off x="4922117" y="1686128"/>
              <a:ext cx="2032076" cy="2040156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21386 w 2194560"/>
                <a:gd name="T25" fmla="*/ 321386 h 2194560"/>
                <a:gd name="T26" fmla="*/ 1873174 w 2194560"/>
                <a:gd name="T27" fmla="*/ 1873174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BF3621"/>
            </a:solidFill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5275497" y="2302995"/>
              <a:ext cx="1324774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75855" y="5399405"/>
            <a:ext cx="882650" cy="883920"/>
            <a:chOff x="11773" y="8242"/>
            <a:chExt cx="1390" cy="1392"/>
          </a:xfrm>
          <a:solidFill>
            <a:srgbClr val="18212E"/>
          </a:solidFill>
        </p:grpSpPr>
        <p:sp>
          <p:nvSpPr>
            <p:cNvPr id="65" name="Donut 10"/>
            <p:cNvSpPr>
              <a:spLocks noChangeArrowheads="1"/>
            </p:cNvSpPr>
            <p:nvPr/>
          </p:nvSpPr>
          <p:spPr bwMode="auto">
            <a:xfrm flipV="1">
              <a:off x="11773" y="8242"/>
              <a:ext cx="1391" cy="1392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片 3" descr="202674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12" y="8482"/>
              <a:ext cx="912" cy="9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580120" y="5129530"/>
            <a:ext cx="880110" cy="883920"/>
            <a:chOff x="13512" y="7817"/>
            <a:chExt cx="1386" cy="1392"/>
          </a:xfrm>
          <a:solidFill>
            <a:srgbClr val="18212E"/>
          </a:solidFill>
        </p:grpSpPr>
        <p:sp>
          <p:nvSpPr>
            <p:cNvPr id="44" name="Donut 33"/>
            <p:cNvSpPr>
              <a:spLocks noChangeArrowheads="1"/>
            </p:cNvSpPr>
            <p:nvPr/>
          </p:nvSpPr>
          <p:spPr bwMode="auto">
            <a:xfrm>
              <a:off x="13512" y="7817"/>
              <a:ext cx="1386" cy="1392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 descr="202674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49" y="8057"/>
              <a:ext cx="912" cy="91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389110" y="4342130"/>
            <a:ext cx="881380" cy="883920"/>
            <a:chOff x="14786" y="6577"/>
            <a:chExt cx="1388" cy="1392"/>
          </a:xfrm>
          <a:solidFill>
            <a:srgbClr val="18212E"/>
          </a:solidFill>
        </p:grpSpPr>
        <p:sp>
          <p:nvSpPr>
            <p:cNvPr id="50" name="Donut 34"/>
            <p:cNvSpPr>
              <a:spLocks noChangeArrowheads="1"/>
            </p:cNvSpPr>
            <p:nvPr/>
          </p:nvSpPr>
          <p:spPr bwMode="auto">
            <a:xfrm>
              <a:off x="14786" y="6577"/>
              <a:ext cx="1388" cy="1393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202674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024" y="6817"/>
              <a:ext cx="912" cy="91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9672320" y="3180080"/>
            <a:ext cx="880110" cy="882650"/>
            <a:chOff x="15232" y="4747"/>
            <a:chExt cx="1386" cy="1390"/>
          </a:xfrm>
          <a:solidFill>
            <a:srgbClr val="18212E"/>
          </a:solidFill>
        </p:grpSpPr>
        <p:sp>
          <p:nvSpPr>
            <p:cNvPr id="62" name="Donut 14"/>
            <p:cNvSpPr>
              <a:spLocks noChangeArrowheads="1"/>
            </p:cNvSpPr>
            <p:nvPr/>
          </p:nvSpPr>
          <p:spPr bwMode="auto">
            <a:xfrm flipV="1">
              <a:off x="15232" y="4747"/>
              <a:ext cx="1386" cy="139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 descr="2026742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469" y="4993"/>
              <a:ext cx="912" cy="912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389110" y="2033905"/>
            <a:ext cx="881380" cy="886460"/>
            <a:chOff x="14786" y="2942"/>
            <a:chExt cx="1388" cy="1396"/>
          </a:xfrm>
          <a:solidFill>
            <a:srgbClr val="18212E"/>
          </a:solidFill>
        </p:grpSpPr>
        <p:sp>
          <p:nvSpPr>
            <p:cNvPr id="59" name="Donut 13"/>
            <p:cNvSpPr>
              <a:spLocks noChangeArrowheads="1"/>
            </p:cNvSpPr>
            <p:nvPr/>
          </p:nvSpPr>
          <p:spPr bwMode="auto">
            <a:xfrm flipV="1">
              <a:off x="14786" y="2942"/>
              <a:ext cx="1388" cy="139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2026744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024" y="3208"/>
              <a:ext cx="912" cy="91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580120" y="1249045"/>
            <a:ext cx="880110" cy="882650"/>
            <a:chOff x="13512" y="1706"/>
            <a:chExt cx="1386" cy="1390"/>
          </a:xfrm>
          <a:solidFill>
            <a:srgbClr val="18212E"/>
          </a:solidFill>
        </p:grpSpPr>
        <p:sp>
          <p:nvSpPr>
            <p:cNvPr id="56" name="Donut 12"/>
            <p:cNvSpPr>
              <a:spLocks noChangeArrowheads="1"/>
            </p:cNvSpPr>
            <p:nvPr/>
          </p:nvSpPr>
          <p:spPr bwMode="auto">
            <a:xfrm flipV="1">
              <a:off x="13512" y="1706"/>
              <a:ext cx="1386" cy="139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 descr="2026744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749" y="1945"/>
              <a:ext cx="912" cy="91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475855" y="999490"/>
            <a:ext cx="882650" cy="882650"/>
            <a:chOff x="11773" y="1313"/>
            <a:chExt cx="1390" cy="1390"/>
          </a:xfrm>
          <a:solidFill>
            <a:srgbClr val="18212E"/>
          </a:solidFill>
        </p:grpSpPr>
        <p:sp>
          <p:nvSpPr>
            <p:cNvPr id="39" name="Donut 32"/>
            <p:cNvSpPr>
              <a:spLocks noChangeArrowheads="1"/>
            </p:cNvSpPr>
            <p:nvPr/>
          </p:nvSpPr>
          <p:spPr bwMode="auto">
            <a:xfrm>
              <a:off x="11773" y="1313"/>
              <a:ext cx="1391" cy="139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20267463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12" y="1553"/>
              <a:ext cx="912" cy="91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17830" y="379730"/>
            <a:ext cx="2882265" cy="523240"/>
            <a:chOff x="658" y="598"/>
            <a:chExt cx="4539" cy="824"/>
          </a:xfrm>
        </p:grpSpPr>
        <p:sp>
          <p:nvSpPr>
            <p:cNvPr id="22" name="文本框 21"/>
            <p:cNvSpPr txBox="1"/>
            <p:nvPr/>
          </p:nvSpPr>
          <p:spPr>
            <a:xfrm>
              <a:off x="1761" y="598"/>
              <a:ext cx="343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7"/>
          <p:cNvSpPr/>
          <p:nvPr/>
        </p:nvSpPr>
        <p:spPr>
          <a:xfrm>
            <a:off x="8498840" y="1868805"/>
            <a:ext cx="2632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24848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Rectangle 180"/>
          <p:cNvSpPr/>
          <p:nvPr/>
        </p:nvSpPr>
        <p:spPr>
          <a:xfrm>
            <a:off x="8649335" y="4511040"/>
            <a:ext cx="2632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24848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Freeform 2591"/>
          <p:cNvSpPr/>
          <p:nvPr/>
        </p:nvSpPr>
        <p:spPr bwMode="auto">
          <a:xfrm rot="19671294" flipH="1">
            <a:off x="3840874" y="1880303"/>
            <a:ext cx="529561" cy="653221"/>
          </a:xfrm>
          <a:custGeom>
            <a:avLst/>
            <a:gdLst>
              <a:gd name="T0" fmla="*/ 209 w 313"/>
              <a:gd name="T1" fmla="*/ 1 h 370"/>
              <a:gd name="T2" fmla="*/ 260 w 313"/>
              <a:gd name="T3" fmla="*/ 0 h 370"/>
              <a:gd name="T4" fmla="*/ 294 w 313"/>
              <a:gd name="T5" fmla="*/ 3 h 370"/>
              <a:gd name="T6" fmla="*/ 306 w 313"/>
              <a:gd name="T7" fmla="*/ 8 h 370"/>
              <a:gd name="T8" fmla="*/ 312 w 313"/>
              <a:gd name="T9" fmla="*/ 13 h 370"/>
              <a:gd name="T10" fmla="*/ 313 w 313"/>
              <a:gd name="T11" fmla="*/ 20 h 370"/>
              <a:gd name="T12" fmla="*/ 303 w 313"/>
              <a:gd name="T13" fmla="*/ 39 h 370"/>
              <a:gd name="T14" fmla="*/ 259 w 313"/>
              <a:gd name="T15" fmla="*/ 98 h 370"/>
              <a:gd name="T16" fmla="*/ 254 w 313"/>
              <a:gd name="T17" fmla="*/ 102 h 370"/>
              <a:gd name="T18" fmla="*/ 249 w 313"/>
              <a:gd name="T19" fmla="*/ 101 h 370"/>
              <a:gd name="T20" fmla="*/ 245 w 313"/>
              <a:gd name="T21" fmla="*/ 97 h 370"/>
              <a:gd name="T22" fmla="*/ 246 w 313"/>
              <a:gd name="T23" fmla="*/ 92 h 370"/>
              <a:gd name="T24" fmla="*/ 276 w 313"/>
              <a:gd name="T25" fmla="*/ 51 h 370"/>
              <a:gd name="T26" fmla="*/ 292 w 313"/>
              <a:gd name="T27" fmla="*/ 31 h 370"/>
              <a:gd name="T28" fmla="*/ 230 w 313"/>
              <a:gd name="T29" fmla="*/ 51 h 370"/>
              <a:gd name="T30" fmla="*/ 192 w 313"/>
              <a:gd name="T31" fmla="*/ 69 h 370"/>
              <a:gd name="T32" fmla="*/ 137 w 313"/>
              <a:gd name="T33" fmla="*/ 102 h 370"/>
              <a:gd name="T34" fmla="*/ 104 w 313"/>
              <a:gd name="T35" fmla="*/ 129 h 370"/>
              <a:gd name="T36" fmla="*/ 74 w 313"/>
              <a:gd name="T37" fmla="*/ 161 h 370"/>
              <a:gd name="T38" fmla="*/ 38 w 313"/>
              <a:gd name="T39" fmla="*/ 214 h 370"/>
              <a:gd name="T40" fmla="*/ 22 w 313"/>
              <a:gd name="T41" fmla="*/ 252 h 370"/>
              <a:gd name="T42" fmla="*/ 14 w 313"/>
              <a:gd name="T43" fmla="*/ 304 h 370"/>
              <a:gd name="T44" fmla="*/ 17 w 313"/>
              <a:gd name="T45" fmla="*/ 322 h 370"/>
              <a:gd name="T46" fmla="*/ 29 w 313"/>
              <a:gd name="T47" fmla="*/ 342 h 370"/>
              <a:gd name="T48" fmla="*/ 48 w 313"/>
              <a:gd name="T49" fmla="*/ 356 h 370"/>
              <a:gd name="T50" fmla="*/ 52 w 313"/>
              <a:gd name="T51" fmla="*/ 360 h 370"/>
              <a:gd name="T52" fmla="*/ 52 w 313"/>
              <a:gd name="T53" fmla="*/ 365 h 370"/>
              <a:gd name="T54" fmla="*/ 48 w 313"/>
              <a:gd name="T55" fmla="*/ 369 h 370"/>
              <a:gd name="T56" fmla="*/ 42 w 313"/>
              <a:gd name="T57" fmla="*/ 369 h 370"/>
              <a:gd name="T58" fmla="*/ 25 w 313"/>
              <a:gd name="T59" fmla="*/ 359 h 370"/>
              <a:gd name="T60" fmla="*/ 7 w 313"/>
              <a:gd name="T61" fmla="*/ 336 h 370"/>
              <a:gd name="T62" fmla="*/ 0 w 313"/>
              <a:gd name="T63" fmla="*/ 305 h 370"/>
              <a:gd name="T64" fmla="*/ 0 w 313"/>
              <a:gd name="T65" fmla="*/ 286 h 370"/>
              <a:gd name="T66" fmla="*/ 15 w 313"/>
              <a:gd name="T67" fmla="*/ 227 h 370"/>
              <a:gd name="T68" fmla="*/ 36 w 313"/>
              <a:gd name="T69" fmla="*/ 188 h 370"/>
              <a:gd name="T70" fmla="*/ 62 w 313"/>
              <a:gd name="T71" fmla="*/ 152 h 370"/>
              <a:gd name="T72" fmla="*/ 110 w 313"/>
              <a:gd name="T73" fmla="*/ 105 h 370"/>
              <a:gd name="T74" fmla="*/ 146 w 313"/>
              <a:gd name="T75" fmla="*/ 79 h 370"/>
              <a:gd name="T76" fmla="*/ 204 w 313"/>
              <a:gd name="T77" fmla="*/ 47 h 370"/>
              <a:gd name="T78" fmla="*/ 244 w 313"/>
              <a:gd name="T79" fmla="*/ 30 h 370"/>
              <a:gd name="T80" fmla="*/ 286 w 313"/>
              <a:gd name="T81" fmla="*/ 17 h 370"/>
              <a:gd name="T82" fmla="*/ 259 w 313"/>
              <a:gd name="T83" fmla="*/ 15 h 370"/>
              <a:gd name="T84" fmla="*/ 203 w 313"/>
              <a:gd name="T85" fmla="*/ 17 h 370"/>
              <a:gd name="T86" fmla="*/ 198 w 313"/>
              <a:gd name="T87" fmla="*/ 16 h 370"/>
              <a:gd name="T88" fmla="*/ 194 w 313"/>
              <a:gd name="T89" fmla="*/ 12 h 370"/>
              <a:gd name="T90" fmla="*/ 195 w 313"/>
              <a:gd name="T91" fmla="*/ 6 h 370"/>
              <a:gd name="T92" fmla="*/ 200 w 313"/>
              <a:gd name="T93" fmla="*/ 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3" h="370">
                <a:moveTo>
                  <a:pt x="200" y="3"/>
                </a:moveTo>
                <a:lnTo>
                  <a:pt x="200" y="3"/>
                </a:lnTo>
                <a:lnTo>
                  <a:pt x="209" y="1"/>
                </a:lnTo>
                <a:lnTo>
                  <a:pt x="222" y="0"/>
                </a:lnTo>
                <a:lnTo>
                  <a:pt x="239" y="0"/>
                </a:lnTo>
                <a:lnTo>
                  <a:pt x="260" y="0"/>
                </a:lnTo>
                <a:lnTo>
                  <a:pt x="260" y="0"/>
                </a:lnTo>
                <a:lnTo>
                  <a:pt x="279" y="1"/>
                </a:lnTo>
                <a:lnTo>
                  <a:pt x="294" y="3"/>
                </a:lnTo>
                <a:lnTo>
                  <a:pt x="294" y="3"/>
                </a:lnTo>
                <a:lnTo>
                  <a:pt x="301" y="5"/>
                </a:lnTo>
                <a:lnTo>
                  <a:pt x="306" y="8"/>
                </a:lnTo>
                <a:lnTo>
                  <a:pt x="306" y="8"/>
                </a:lnTo>
                <a:lnTo>
                  <a:pt x="310" y="10"/>
                </a:lnTo>
                <a:lnTo>
                  <a:pt x="312" y="13"/>
                </a:lnTo>
                <a:lnTo>
                  <a:pt x="313" y="17"/>
                </a:lnTo>
                <a:lnTo>
                  <a:pt x="313" y="20"/>
                </a:lnTo>
                <a:lnTo>
                  <a:pt x="313" y="20"/>
                </a:lnTo>
                <a:lnTo>
                  <a:pt x="310" y="28"/>
                </a:lnTo>
                <a:lnTo>
                  <a:pt x="303" y="39"/>
                </a:lnTo>
                <a:lnTo>
                  <a:pt x="303" y="39"/>
                </a:lnTo>
                <a:lnTo>
                  <a:pt x="287" y="60"/>
                </a:lnTo>
                <a:lnTo>
                  <a:pt x="287" y="60"/>
                </a:lnTo>
                <a:lnTo>
                  <a:pt x="259" y="98"/>
                </a:lnTo>
                <a:lnTo>
                  <a:pt x="259" y="98"/>
                </a:lnTo>
                <a:lnTo>
                  <a:pt x="257" y="101"/>
                </a:lnTo>
                <a:lnTo>
                  <a:pt x="254" y="102"/>
                </a:lnTo>
                <a:lnTo>
                  <a:pt x="254" y="102"/>
                </a:lnTo>
                <a:lnTo>
                  <a:pt x="251" y="102"/>
                </a:lnTo>
                <a:lnTo>
                  <a:pt x="249" y="101"/>
                </a:lnTo>
                <a:lnTo>
                  <a:pt x="249" y="101"/>
                </a:lnTo>
                <a:lnTo>
                  <a:pt x="247" y="99"/>
                </a:lnTo>
                <a:lnTo>
                  <a:pt x="245" y="97"/>
                </a:lnTo>
                <a:lnTo>
                  <a:pt x="245" y="97"/>
                </a:lnTo>
                <a:lnTo>
                  <a:pt x="245" y="94"/>
                </a:lnTo>
                <a:lnTo>
                  <a:pt x="246" y="92"/>
                </a:lnTo>
                <a:lnTo>
                  <a:pt x="246" y="92"/>
                </a:lnTo>
                <a:lnTo>
                  <a:pt x="255" y="78"/>
                </a:lnTo>
                <a:lnTo>
                  <a:pt x="276" y="51"/>
                </a:lnTo>
                <a:lnTo>
                  <a:pt x="276" y="51"/>
                </a:lnTo>
                <a:lnTo>
                  <a:pt x="292" y="31"/>
                </a:lnTo>
                <a:lnTo>
                  <a:pt x="292" y="31"/>
                </a:lnTo>
                <a:lnTo>
                  <a:pt x="271" y="37"/>
                </a:lnTo>
                <a:lnTo>
                  <a:pt x="250" y="43"/>
                </a:lnTo>
                <a:lnTo>
                  <a:pt x="230" y="51"/>
                </a:lnTo>
                <a:lnTo>
                  <a:pt x="211" y="60"/>
                </a:lnTo>
                <a:lnTo>
                  <a:pt x="211" y="60"/>
                </a:lnTo>
                <a:lnTo>
                  <a:pt x="192" y="69"/>
                </a:lnTo>
                <a:lnTo>
                  <a:pt x="173" y="79"/>
                </a:lnTo>
                <a:lnTo>
                  <a:pt x="155" y="90"/>
                </a:lnTo>
                <a:lnTo>
                  <a:pt x="137" y="102"/>
                </a:lnTo>
                <a:lnTo>
                  <a:pt x="137" y="102"/>
                </a:lnTo>
                <a:lnTo>
                  <a:pt x="120" y="115"/>
                </a:lnTo>
                <a:lnTo>
                  <a:pt x="104" y="129"/>
                </a:lnTo>
                <a:lnTo>
                  <a:pt x="88" y="144"/>
                </a:lnTo>
                <a:lnTo>
                  <a:pt x="74" y="161"/>
                </a:lnTo>
                <a:lnTo>
                  <a:pt x="74" y="161"/>
                </a:lnTo>
                <a:lnTo>
                  <a:pt x="60" y="178"/>
                </a:lnTo>
                <a:lnTo>
                  <a:pt x="48" y="196"/>
                </a:lnTo>
                <a:lnTo>
                  <a:pt x="38" y="214"/>
                </a:lnTo>
                <a:lnTo>
                  <a:pt x="29" y="233"/>
                </a:lnTo>
                <a:lnTo>
                  <a:pt x="29" y="233"/>
                </a:lnTo>
                <a:lnTo>
                  <a:pt x="22" y="252"/>
                </a:lnTo>
                <a:lnTo>
                  <a:pt x="17" y="270"/>
                </a:lnTo>
                <a:lnTo>
                  <a:pt x="15" y="287"/>
                </a:lnTo>
                <a:lnTo>
                  <a:pt x="14" y="304"/>
                </a:lnTo>
                <a:lnTo>
                  <a:pt x="14" y="304"/>
                </a:lnTo>
                <a:lnTo>
                  <a:pt x="15" y="313"/>
                </a:lnTo>
                <a:lnTo>
                  <a:pt x="17" y="322"/>
                </a:lnTo>
                <a:lnTo>
                  <a:pt x="20" y="329"/>
                </a:lnTo>
                <a:lnTo>
                  <a:pt x="24" y="336"/>
                </a:lnTo>
                <a:lnTo>
                  <a:pt x="29" y="342"/>
                </a:lnTo>
                <a:lnTo>
                  <a:pt x="34" y="347"/>
                </a:lnTo>
                <a:lnTo>
                  <a:pt x="41" y="352"/>
                </a:lnTo>
                <a:lnTo>
                  <a:pt x="48" y="356"/>
                </a:lnTo>
                <a:lnTo>
                  <a:pt x="48" y="356"/>
                </a:lnTo>
                <a:lnTo>
                  <a:pt x="50" y="357"/>
                </a:lnTo>
                <a:lnTo>
                  <a:pt x="52" y="360"/>
                </a:lnTo>
                <a:lnTo>
                  <a:pt x="52" y="360"/>
                </a:lnTo>
                <a:lnTo>
                  <a:pt x="52" y="362"/>
                </a:lnTo>
                <a:lnTo>
                  <a:pt x="52" y="365"/>
                </a:lnTo>
                <a:lnTo>
                  <a:pt x="52" y="365"/>
                </a:lnTo>
                <a:lnTo>
                  <a:pt x="50" y="367"/>
                </a:lnTo>
                <a:lnTo>
                  <a:pt x="48" y="369"/>
                </a:lnTo>
                <a:lnTo>
                  <a:pt x="48" y="369"/>
                </a:lnTo>
                <a:lnTo>
                  <a:pt x="45" y="370"/>
                </a:lnTo>
                <a:lnTo>
                  <a:pt x="42" y="369"/>
                </a:lnTo>
                <a:lnTo>
                  <a:pt x="42" y="369"/>
                </a:lnTo>
                <a:lnTo>
                  <a:pt x="33" y="365"/>
                </a:lnTo>
                <a:lnTo>
                  <a:pt x="25" y="359"/>
                </a:lnTo>
                <a:lnTo>
                  <a:pt x="18" y="352"/>
                </a:lnTo>
                <a:lnTo>
                  <a:pt x="12" y="345"/>
                </a:lnTo>
                <a:lnTo>
                  <a:pt x="7" y="336"/>
                </a:lnTo>
                <a:lnTo>
                  <a:pt x="3" y="327"/>
                </a:lnTo>
                <a:lnTo>
                  <a:pt x="1" y="316"/>
                </a:lnTo>
                <a:lnTo>
                  <a:pt x="0" y="305"/>
                </a:lnTo>
                <a:lnTo>
                  <a:pt x="0" y="305"/>
                </a:lnTo>
                <a:lnTo>
                  <a:pt x="0" y="296"/>
                </a:lnTo>
                <a:lnTo>
                  <a:pt x="0" y="286"/>
                </a:lnTo>
                <a:lnTo>
                  <a:pt x="3" y="267"/>
                </a:lnTo>
                <a:lnTo>
                  <a:pt x="8" y="248"/>
                </a:lnTo>
                <a:lnTo>
                  <a:pt x="15" y="227"/>
                </a:lnTo>
                <a:lnTo>
                  <a:pt x="15" y="227"/>
                </a:lnTo>
                <a:lnTo>
                  <a:pt x="25" y="207"/>
                </a:lnTo>
                <a:lnTo>
                  <a:pt x="36" y="188"/>
                </a:lnTo>
                <a:lnTo>
                  <a:pt x="48" y="170"/>
                </a:lnTo>
                <a:lnTo>
                  <a:pt x="62" y="152"/>
                </a:lnTo>
                <a:lnTo>
                  <a:pt x="62" y="152"/>
                </a:lnTo>
                <a:lnTo>
                  <a:pt x="78" y="135"/>
                </a:lnTo>
                <a:lnTo>
                  <a:pt x="93" y="119"/>
                </a:lnTo>
                <a:lnTo>
                  <a:pt x="110" y="105"/>
                </a:lnTo>
                <a:lnTo>
                  <a:pt x="128" y="91"/>
                </a:lnTo>
                <a:lnTo>
                  <a:pt x="128" y="91"/>
                </a:lnTo>
                <a:lnTo>
                  <a:pt x="146" y="79"/>
                </a:lnTo>
                <a:lnTo>
                  <a:pt x="165" y="67"/>
                </a:lnTo>
                <a:lnTo>
                  <a:pt x="184" y="57"/>
                </a:lnTo>
                <a:lnTo>
                  <a:pt x="204" y="47"/>
                </a:lnTo>
                <a:lnTo>
                  <a:pt x="204" y="47"/>
                </a:lnTo>
                <a:lnTo>
                  <a:pt x="224" y="38"/>
                </a:lnTo>
                <a:lnTo>
                  <a:pt x="244" y="30"/>
                </a:lnTo>
                <a:lnTo>
                  <a:pt x="265" y="23"/>
                </a:lnTo>
                <a:lnTo>
                  <a:pt x="286" y="17"/>
                </a:lnTo>
                <a:lnTo>
                  <a:pt x="286" y="17"/>
                </a:lnTo>
                <a:lnTo>
                  <a:pt x="274" y="16"/>
                </a:lnTo>
                <a:lnTo>
                  <a:pt x="259" y="15"/>
                </a:lnTo>
                <a:lnTo>
                  <a:pt x="259" y="15"/>
                </a:lnTo>
                <a:lnTo>
                  <a:pt x="224" y="15"/>
                </a:lnTo>
                <a:lnTo>
                  <a:pt x="212" y="15"/>
                </a:lnTo>
                <a:lnTo>
                  <a:pt x="203" y="17"/>
                </a:lnTo>
                <a:lnTo>
                  <a:pt x="203" y="17"/>
                </a:lnTo>
                <a:lnTo>
                  <a:pt x="200" y="17"/>
                </a:lnTo>
                <a:lnTo>
                  <a:pt x="198" y="16"/>
                </a:lnTo>
                <a:lnTo>
                  <a:pt x="198" y="16"/>
                </a:lnTo>
                <a:lnTo>
                  <a:pt x="196" y="14"/>
                </a:lnTo>
                <a:lnTo>
                  <a:pt x="194" y="12"/>
                </a:lnTo>
                <a:lnTo>
                  <a:pt x="194" y="12"/>
                </a:lnTo>
                <a:lnTo>
                  <a:pt x="194" y="9"/>
                </a:lnTo>
                <a:lnTo>
                  <a:pt x="195" y="6"/>
                </a:lnTo>
                <a:lnTo>
                  <a:pt x="195" y="6"/>
                </a:lnTo>
                <a:lnTo>
                  <a:pt x="197" y="4"/>
                </a:lnTo>
                <a:lnTo>
                  <a:pt x="200" y="3"/>
                </a:lnTo>
                <a:close/>
              </a:path>
            </a:pathLst>
          </a:custGeom>
          <a:solidFill>
            <a:srgbClr val="18212E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2591"/>
          <p:cNvSpPr/>
          <p:nvPr/>
        </p:nvSpPr>
        <p:spPr bwMode="auto">
          <a:xfrm rot="1928706" flipH="1" flipV="1">
            <a:off x="3840874" y="4614105"/>
            <a:ext cx="529561" cy="653221"/>
          </a:xfrm>
          <a:custGeom>
            <a:avLst/>
            <a:gdLst>
              <a:gd name="T0" fmla="*/ 209 w 313"/>
              <a:gd name="T1" fmla="*/ 1 h 370"/>
              <a:gd name="T2" fmla="*/ 260 w 313"/>
              <a:gd name="T3" fmla="*/ 0 h 370"/>
              <a:gd name="T4" fmla="*/ 294 w 313"/>
              <a:gd name="T5" fmla="*/ 3 h 370"/>
              <a:gd name="T6" fmla="*/ 306 w 313"/>
              <a:gd name="T7" fmla="*/ 8 h 370"/>
              <a:gd name="T8" fmla="*/ 312 w 313"/>
              <a:gd name="T9" fmla="*/ 13 h 370"/>
              <a:gd name="T10" fmla="*/ 313 w 313"/>
              <a:gd name="T11" fmla="*/ 20 h 370"/>
              <a:gd name="T12" fmla="*/ 303 w 313"/>
              <a:gd name="T13" fmla="*/ 39 h 370"/>
              <a:gd name="T14" fmla="*/ 259 w 313"/>
              <a:gd name="T15" fmla="*/ 98 h 370"/>
              <a:gd name="T16" fmla="*/ 254 w 313"/>
              <a:gd name="T17" fmla="*/ 102 h 370"/>
              <a:gd name="T18" fmla="*/ 249 w 313"/>
              <a:gd name="T19" fmla="*/ 101 h 370"/>
              <a:gd name="T20" fmla="*/ 245 w 313"/>
              <a:gd name="T21" fmla="*/ 97 h 370"/>
              <a:gd name="T22" fmla="*/ 246 w 313"/>
              <a:gd name="T23" fmla="*/ 92 h 370"/>
              <a:gd name="T24" fmla="*/ 276 w 313"/>
              <a:gd name="T25" fmla="*/ 51 h 370"/>
              <a:gd name="T26" fmla="*/ 292 w 313"/>
              <a:gd name="T27" fmla="*/ 31 h 370"/>
              <a:gd name="T28" fmla="*/ 230 w 313"/>
              <a:gd name="T29" fmla="*/ 51 h 370"/>
              <a:gd name="T30" fmla="*/ 192 w 313"/>
              <a:gd name="T31" fmla="*/ 69 h 370"/>
              <a:gd name="T32" fmla="*/ 137 w 313"/>
              <a:gd name="T33" fmla="*/ 102 h 370"/>
              <a:gd name="T34" fmla="*/ 104 w 313"/>
              <a:gd name="T35" fmla="*/ 129 h 370"/>
              <a:gd name="T36" fmla="*/ 74 w 313"/>
              <a:gd name="T37" fmla="*/ 161 h 370"/>
              <a:gd name="T38" fmla="*/ 38 w 313"/>
              <a:gd name="T39" fmla="*/ 214 h 370"/>
              <a:gd name="T40" fmla="*/ 22 w 313"/>
              <a:gd name="T41" fmla="*/ 252 h 370"/>
              <a:gd name="T42" fmla="*/ 14 w 313"/>
              <a:gd name="T43" fmla="*/ 304 h 370"/>
              <a:gd name="T44" fmla="*/ 17 w 313"/>
              <a:gd name="T45" fmla="*/ 322 h 370"/>
              <a:gd name="T46" fmla="*/ 29 w 313"/>
              <a:gd name="T47" fmla="*/ 342 h 370"/>
              <a:gd name="T48" fmla="*/ 48 w 313"/>
              <a:gd name="T49" fmla="*/ 356 h 370"/>
              <a:gd name="T50" fmla="*/ 52 w 313"/>
              <a:gd name="T51" fmla="*/ 360 h 370"/>
              <a:gd name="T52" fmla="*/ 52 w 313"/>
              <a:gd name="T53" fmla="*/ 365 h 370"/>
              <a:gd name="T54" fmla="*/ 48 w 313"/>
              <a:gd name="T55" fmla="*/ 369 h 370"/>
              <a:gd name="T56" fmla="*/ 42 w 313"/>
              <a:gd name="T57" fmla="*/ 369 h 370"/>
              <a:gd name="T58" fmla="*/ 25 w 313"/>
              <a:gd name="T59" fmla="*/ 359 h 370"/>
              <a:gd name="T60" fmla="*/ 7 w 313"/>
              <a:gd name="T61" fmla="*/ 336 h 370"/>
              <a:gd name="T62" fmla="*/ 0 w 313"/>
              <a:gd name="T63" fmla="*/ 305 h 370"/>
              <a:gd name="T64" fmla="*/ 0 w 313"/>
              <a:gd name="T65" fmla="*/ 286 h 370"/>
              <a:gd name="T66" fmla="*/ 15 w 313"/>
              <a:gd name="T67" fmla="*/ 227 h 370"/>
              <a:gd name="T68" fmla="*/ 36 w 313"/>
              <a:gd name="T69" fmla="*/ 188 h 370"/>
              <a:gd name="T70" fmla="*/ 62 w 313"/>
              <a:gd name="T71" fmla="*/ 152 h 370"/>
              <a:gd name="T72" fmla="*/ 110 w 313"/>
              <a:gd name="T73" fmla="*/ 105 h 370"/>
              <a:gd name="T74" fmla="*/ 146 w 313"/>
              <a:gd name="T75" fmla="*/ 79 h 370"/>
              <a:gd name="T76" fmla="*/ 204 w 313"/>
              <a:gd name="T77" fmla="*/ 47 h 370"/>
              <a:gd name="T78" fmla="*/ 244 w 313"/>
              <a:gd name="T79" fmla="*/ 30 h 370"/>
              <a:gd name="T80" fmla="*/ 286 w 313"/>
              <a:gd name="T81" fmla="*/ 17 h 370"/>
              <a:gd name="T82" fmla="*/ 259 w 313"/>
              <a:gd name="T83" fmla="*/ 15 h 370"/>
              <a:gd name="T84" fmla="*/ 203 w 313"/>
              <a:gd name="T85" fmla="*/ 17 h 370"/>
              <a:gd name="T86" fmla="*/ 198 w 313"/>
              <a:gd name="T87" fmla="*/ 16 h 370"/>
              <a:gd name="T88" fmla="*/ 194 w 313"/>
              <a:gd name="T89" fmla="*/ 12 h 370"/>
              <a:gd name="T90" fmla="*/ 195 w 313"/>
              <a:gd name="T91" fmla="*/ 6 h 370"/>
              <a:gd name="T92" fmla="*/ 200 w 313"/>
              <a:gd name="T93" fmla="*/ 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3" h="370">
                <a:moveTo>
                  <a:pt x="200" y="3"/>
                </a:moveTo>
                <a:lnTo>
                  <a:pt x="200" y="3"/>
                </a:lnTo>
                <a:lnTo>
                  <a:pt x="209" y="1"/>
                </a:lnTo>
                <a:lnTo>
                  <a:pt x="222" y="0"/>
                </a:lnTo>
                <a:lnTo>
                  <a:pt x="239" y="0"/>
                </a:lnTo>
                <a:lnTo>
                  <a:pt x="260" y="0"/>
                </a:lnTo>
                <a:lnTo>
                  <a:pt x="260" y="0"/>
                </a:lnTo>
                <a:lnTo>
                  <a:pt x="279" y="1"/>
                </a:lnTo>
                <a:lnTo>
                  <a:pt x="294" y="3"/>
                </a:lnTo>
                <a:lnTo>
                  <a:pt x="294" y="3"/>
                </a:lnTo>
                <a:lnTo>
                  <a:pt x="301" y="5"/>
                </a:lnTo>
                <a:lnTo>
                  <a:pt x="306" y="8"/>
                </a:lnTo>
                <a:lnTo>
                  <a:pt x="306" y="8"/>
                </a:lnTo>
                <a:lnTo>
                  <a:pt x="310" y="10"/>
                </a:lnTo>
                <a:lnTo>
                  <a:pt x="312" y="13"/>
                </a:lnTo>
                <a:lnTo>
                  <a:pt x="313" y="17"/>
                </a:lnTo>
                <a:lnTo>
                  <a:pt x="313" y="20"/>
                </a:lnTo>
                <a:lnTo>
                  <a:pt x="313" y="20"/>
                </a:lnTo>
                <a:lnTo>
                  <a:pt x="310" y="28"/>
                </a:lnTo>
                <a:lnTo>
                  <a:pt x="303" y="39"/>
                </a:lnTo>
                <a:lnTo>
                  <a:pt x="303" y="39"/>
                </a:lnTo>
                <a:lnTo>
                  <a:pt x="287" y="60"/>
                </a:lnTo>
                <a:lnTo>
                  <a:pt x="287" y="60"/>
                </a:lnTo>
                <a:lnTo>
                  <a:pt x="259" y="98"/>
                </a:lnTo>
                <a:lnTo>
                  <a:pt x="259" y="98"/>
                </a:lnTo>
                <a:lnTo>
                  <a:pt x="257" y="101"/>
                </a:lnTo>
                <a:lnTo>
                  <a:pt x="254" y="102"/>
                </a:lnTo>
                <a:lnTo>
                  <a:pt x="254" y="102"/>
                </a:lnTo>
                <a:lnTo>
                  <a:pt x="251" y="102"/>
                </a:lnTo>
                <a:lnTo>
                  <a:pt x="249" y="101"/>
                </a:lnTo>
                <a:lnTo>
                  <a:pt x="249" y="101"/>
                </a:lnTo>
                <a:lnTo>
                  <a:pt x="247" y="99"/>
                </a:lnTo>
                <a:lnTo>
                  <a:pt x="245" y="97"/>
                </a:lnTo>
                <a:lnTo>
                  <a:pt x="245" y="97"/>
                </a:lnTo>
                <a:lnTo>
                  <a:pt x="245" y="94"/>
                </a:lnTo>
                <a:lnTo>
                  <a:pt x="246" y="92"/>
                </a:lnTo>
                <a:lnTo>
                  <a:pt x="246" y="92"/>
                </a:lnTo>
                <a:lnTo>
                  <a:pt x="255" y="78"/>
                </a:lnTo>
                <a:lnTo>
                  <a:pt x="276" y="51"/>
                </a:lnTo>
                <a:lnTo>
                  <a:pt x="276" y="51"/>
                </a:lnTo>
                <a:lnTo>
                  <a:pt x="292" y="31"/>
                </a:lnTo>
                <a:lnTo>
                  <a:pt x="292" y="31"/>
                </a:lnTo>
                <a:lnTo>
                  <a:pt x="271" y="37"/>
                </a:lnTo>
                <a:lnTo>
                  <a:pt x="250" y="43"/>
                </a:lnTo>
                <a:lnTo>
                  <a:pt x="230" y="51"/>
                </a:lnTo>
                <a:lnTo>
                  <a:pt x="211" y="60"/>
                </a:lnTo>
                <a:lnTo>
                  <a:pt x="211" y="60"/>
                </a:lnTo>
                <a:lnTo>
                  <a:pt x="192" y="69"/>
                </a:lnTo>
                <a:lnTo>
                  <a:pt x="173" y="79"/>
                </a:lnTo>
                <a:lnTo>
                  <a:pt x="155" y="90"/>
                </a:lnTo>
                <a:lnTo>
                  <a:pt x="137" y="102"/>
                </a:lnTo>
                <a:lnTo>
                  <a:pt x="137" y="102"/>
                </a:lnTo>
                <a:lnTo>
                  <a:pt x="120" y="115"/>
                </a:lnTo>
                <a:lnTo>
                  <a:pt x="104" y="129"/>
                </a:lnTo>
                <a:lnTo>
                  <a:pt x="88" y="144"/>
                </a:lnTo>
                <a:lnTo>
                  <a:pt x="74" y="161"/>
                </a:lnTo>
                <a:lnTo>
                  <a:pt x="74" y="161"/>
                </a:lnTo>
                <a:lnTo>
                  <a:pt x="60" y="178"/>
                </a:lnTo>
                <a:lnTo>
                  <a:pt x="48" y="196"/>
                </a:lnTo>
                <a:lnTo>
                  <a:pt x="38" y="214"/>
                </a:lnTo>
                <a:lnTo>
                  <a:pt x="29" y="233"/>
                </a:lnTo>
                <a:lnTo>
                  <a:pt x="29" y="233"/>
                </a:lnTo>
                <a:lnTo>
                  <a:pt x="22" y="252"/>
                </a:lnTo>
                <a:lnTo>
                  <a:pt x="17" y="270"/>
                </a:lnTo>
                <a:lnTo>
                  <a:pt x="15" y="287"/>
                </a:lnTo>
                <a:lnTo>
                  <a:pt x="14" y="304"/>
                </a:lnTo>
                <a:lnTo>
                  <a:pt x="14" y="304"/>
                </a:lnTo>
                <a:lnTo>
                  <a:pt x="15" y="313"/>
                </a:lnTo>
                <a:lnTo>
                  <a:pt x="17" y="322"/>
                </a:lnTo>
                <a:lnTo>
                  <a:pt x="20" y="329"/>
                </a:lnTo>
                <a:lnTo>
                  <a:pt x="24" y="336"/>
                </a:lnTo>
                <a:lnTo>
                  <a:pt x="29" y="342"/>
                </a:lnTo>
                <a:lnTo>
                  <a:pt x="34" y="347"/>
                </a:lnTo>
                <a:lnTo>
                  <a:pt x="41" y="352"/>
                </a:lnTo>
                <a:lnTo>
                  <a:pt x="48" y="356"/>
                </a:lnTo>
                <a:lnTo>
                  <a:pt x="48" y="356"/>
                </a:lnTo>
                <a:lnTo>
                  <a:pt x="50" y="357"/>
                </a:lnTo>
                <a:lnTo>
                  <a:pt x="52" y="360"/>
                </a:lnTo>
                <a:lnTo>
                  <a:pt x="52" y="360"/>
                </a:lnTo>
                <a:lnTo>
                  <a:pt x="52" y="362"/>
                </a:lnTo>
                <a:lnTo>
                  <a:pt x="52" y="365"/>
                </a:lnTo>
                <a:lnTo>
                  <a:pt x="52" y="365"/>
                </a:lnTo>
                <a:lnTo>
                  <a:pt x="50" y="367"/>
                </a:lnTo>
                <a:lnTo>
                  <a:pt x="48" y="369"/>
                </a:lnTo>
                <a:lnTo>
                  <a:pt x="48" y="369"/>
                </a:lnTo>
                <a:lnTo>
                  <a:pt x="45" y="370"/>
                </a:lnTo>
                <a:lnTo>
                  <a:pt x="42" y="369"/>
                </a:lnTo>
                <a:lnTo>
                  <a:pt x="42" y="369"/>
                </a:lnTo>
                <a:lnTo>
                  <a:pt x="33" y="365"/>
                </a:lnTo>
                <a:lnTo>
                  <a:pt x="25" y="359"/>
                </a:lnTo>
                <a:lnTo>
                  <a:pt x="18" y="352"/>
                </a:lnTo>
                <a:lnTo>
                  <a:pt x="12" y="345"/>
                </a:lnTo>
                <a:lnTo>
                  <a:pt x="7" y="336"/>
                </a:lnTo>
                <a:lnTo>
                  <a:pt x="3" y="327"/>
                </a:lnTo>
                <a:lnTo>
                  <a:pt x="1" y="316"/>
                </a:lnTo>
                <a:lnTo>
                  <a:pt x="0" y="305"/>
                </a:lnTo>
                <a:lnTo>
                  <a:pt x="0" y="305"/>
                </a:lnTo>
                <a:lnTo>
                  <a:pt x="0" y="296"/>
                </a:lnTo>
                <a:lnTo>
                  <a:pt x="0" y="286"/>
                </a:lnTo>
                <a:lnTo>
                  <a:pt x="3" y="267"/>
                </a:lnTo>
                <a:lnTo>
                  <a:pt x="8" y="248"/>
                </a:lnTo>
                <a:lnTo>
                  <a:pt x="15" y="227"/>
                </a:lnTo>
                <a:lnTo>
                  <a:pt x="15" y="227"/>
                </a:lnTo>
                <a:lnTo>
                  <a:pt x="25" y="207"/>
                </a:lnTo>
                <a:lnTo>
                  <a:pt x="36" y="188"/>
                </a:lnTo>
                <a:lnTo>
                  <a:pt x="48" y="170"/>
                </a:lnTo>
                <a:lnTo>
                  <a:pt x="62" y="152"/>
                </a:lnTo>
                <a:lnTo>
                  <a:pt x="62" y="152"/>
                </a:lnTo>
                <a:lnTo>
                  <a:pt x="78" y="135"/>
                </a:lnTo>
                <a:lnTo>
                  <a:pt x="93" y="119"/>
                </a:lnTo>
                <a:lnTo>
                  <a:pt x="110" y="105"/>
                </a:lnTo>
                <a:lnTo>
                  <a:pt x="128" y="91"/>
                </a:lnTo>
                <a:lnTo>
                  <a:pt x="128" y="91"/>
                </a:lnTo>
                <a:lnTo>
                  <a:pt x="146" y="79"/>
                </a:lnTo>
                <a:lnTo>
                  <a:pt x="165" y="67"/>
                </a:lnTo>
                <a:lnTo>
                  <a:pt x="184" y="57"/>
                </a:lnTo>
                <a:lnTo>
                  <a:pt x="204" y="47"/>
                </a:lnTo>
                <a:lnTo>
                  <a:pt x="204" y="47"/>
                </a:lnTo>
                <a:lnTo>
                  <a:pt x="224" y="38"/>
                </a:lnTo>
                <a:lnTo>
                  <a:pt x="244" y="30"/>
                </a:lnTo>
                <a:lnTo>
                  <a:pt x="265" y="23"/>
                </a:lnTo>
                <a:lnTo>
                  <a:pt x="286" y="17"/>
                </a:lnTo>
                <a:lnTo>
                  <a:pt x="286" y="17"/>
                </a:lnTo>
                <a:lnTo>
                  <a:pt x="274" y="16"/>
                </a:lnTo>
                <a:lnTo>
                  <a:pt x="259" y="15"/>
                </a:lnTo>
                <a:lnTo>
                  <a:pt x="259" y="15"/>
                </a:lnTo>
                <a:lnTo>
                  <a:pt x="224" y="15"/>
                </a:lnTo>
                <a:lnTo>
                  <a:pt x="212" y="15"/>
                </a:lnTo>
                <a:lnTo>
                  <a:pt x="203" y="17"/>
                </a:lnTo>
                <a:lnTo>
                  <a:pt x="203" y="17"/>
                </a:lnTo>
                <a:lnTo>
                  <a:pt x="200" y="17"/>
                </a:lnTo>
                <a:lnTo>
                  <a:pt x="198" y="16"/>
                </a:lnTo>
                <a:lnTo>
                  <a:pt x="198" y="16"/>
                </a:lnTo>
                <a:lnTo>
                  <a:pt x="196" y="14"/>
                </a:lnTo>
                <a:lnTo>
                  <a:pt x="194" y="12"/>
                </a:lnTo>
                <a:lnTo>
                  <a:pt x="194" y="12"/>
                </a:lnTo>
                <a:lnTo>
                  <a:pt x="194" y="9"/>
                </a:lnTo>
                <a:lnTo>
                  <a:pt x="195" y="6"/>
                </a:lnTo>
                <a:lnTo>
                  <a:pt x="195" y="6"/>
                </a:lnTo>
                <a:lnTo>
                  <a:pt x="197" y="4"/>
                </a:lnTo>
                <a:lnTo>
                  <a:pt x="200" y="3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2591"/>
          <p:cNvSpPr/>
          <p:nvPr/>
        </p:nvSpPr>
        <p:spPr bwMode="auto">
          <a:xfrm rot="1928706">
            <a:off x="7836272" y="1880304"/>
            <a:ext cx="529561" cy="653221"/>
          </a:xfrm>
          <a:custGeom>
            <a:avLst/>
            <a:gdLst>
              <a:gd name="T0" fmla="*/ 209 w 313"/>
              <a:gd name="T1" fmla="*/ 1 h 370"/>
              <a:gd name="T2" fmla="*/ 260 w 313"/>
              <a:gd name="T3" fmla="*/ 0 h 370"/>
              <a:gd name="T4" fmla="*/ 294 w 313"/>
              <a:gd name="T5" fmla="*/ 3 h 370"/>
              <a:gd name="T6" fmla="*/ 306 w 313"/>
              <a:gd name="T7" fmla="*/ 8 h 370"/>
              <a:gd name="T8" fmla="*/ 312 w 313"/>
              <a:gd name="T9" fmla="*/ 13 h 370"/>
              <a:gd name="T10" fmla="*/ 313 w 313"/>
              <a:gd name="T11" fmla="*/ 20 h 370"/>
              <a:gd name="T12" fmla="*/ 303 w 313"/>
              <a:gd name="T13" fmla="*/ 39 h 370"/>
              <a:gd name="T14" fmla="*/ 259 w 313"/>
              <a:gd name="T15" fmla="*/ 98 h 370"/>
              <a:gd name="T16" fmla="*/ 254 w 313"/>
              <a:gd name="T17" fmla="*/ 102 h 370"/>
              <a:gd name="T18" fmla="*/ 249 w 313"/>
              <a:gd name="T19" fmla="*/ 101 h 370"/>
              <a:gd name="T20" fmla="*/ 245 w 313"/>
              <a:gd name="T21" fmla="*/ 97 h 370"/>
              <a:gd name="T22" fmla="*/ 246 w 313"/>
              <a:gd name="T23" fmla="*/ 92 h 370"/>
              <a:gd name="T24" fmla="*/ 276 w 313"/>
              <a:gd name="T25" fmla="*/ 51 h 370"/>
              <a:gd name="T26" fmla="*/ 292 w 313"/>
              <a:gd name="T27" fmla="*/ 31 h 370"/>
              <a:gd name="T28" fmla="*/ 230 w 313"/>
              <a:gd name="T29" fmla="*/ 51 h 370"/>
              <a:gd name="T30" fmla="*/ 192 w 313"/>
              <a:gd name="T31" fmla="*/ 69 h 370"/>
              <a:gd name="T32" fmla="*/ 137 w 313"/>
              <a:gd name="T33" fmla="*/ 102 h 370"/>
              <a:gd name="T34" fmla="*/ 104 w 313"/>
              <a:gd name="T35" fmla="*/ 129 h 370"/>
              <a:gd name="T36" fmla="*/ 74 w 313"/>
              <a:gd name="T37" fmla="*/ 161 h 370"/>
              <a:gd name="T38" fmla="*/ 38 w 313"/>
              <a:gd name="T39" fmla="*/ 214 h 370"/>
              <a:gd name="T40" fmla="*/ 22 w 313"/>
              <a:gd name="T41" fmla="*/ 252 h 370"/>
              <a:gd name="T42" fmla="*/ 14 w 313"/>
              <a:gd name="T43" fmla="*/ 304 h 370"/>
              <a:gd name="T44" fmla="*/ 17 w 313"/>
              <a:gd name="T45" fmla="*/ 322 h 370"/>
              <a:gd name="T46" fmla="*/ 29 w 313"/>
              <a:gd name="T47" fmla="*/ 342 h 370"/>
              <a:gd name="T48" fmla="*/ 48 w 313"/>
              <a:gd name="T49" fmla="*/ 356 h 370"/>
              <a:gd name="T50" fmla="*/ 52 w 313"/>
              <a:gd name="T51" fmla="*/ 360 h 370"/>
              <a:gd name="T52" fmla="*/ 52 w 313"/>
              <a:gd name="T53" fmla="*/ 365 h 370"/>
              <a:gd name="T54" fmla="*/ 48 w 313"/>
              <a:gd name="T55" fmla="*/ 369 h 370"/>
              <a:gd name="T56" fmla="*/ 42 w 313"/>
              <a:gd name="T57" fmla="*/ 369 h 370"/>
              <a:gd name="T58" fmla="*/ 25 w 313"/>
              <a:gd name="T59" fmla="*/ 359 h 370"/>
              <a:gd name="T60" fmla="*/ 7 w 313"/>
              <a:gd name="T61" fmla="*/ 336 h 370"/>
              <a:gd name="T62" fmla="*/ 0 w 313"/>
              <a:gd name="T63" fmla="*/ 305 h 370"/>
              <a:gd name="T64" fmla="*/ 0 w 313"/>
              <a:gd name="T65" fmla="*/ 286 h 370"/>
              <a:gd name="T66" fmla="*/ 15 w 313"/>
              <a:gd name="T67" fmla="*/ 227 h 370"/>
              <a:gd name="T68" fmla="*/ 36 w 313"/>
              <a:gd name="T69" fmla="*/ 188 h 370"/>
              <a:gd name="T70" fmla="*/ 62 w 313"/>
              <a:gd name="T71" fmla="*/ 152 h 370"/>
              <a:gd name="T72" fmla="*/ 110 w 313"/>
              <a:gd name="T73" fmla="*/ 105 h 370"/>
              <a:gd name="T74" fmla="*/ 146 w 313"/>
              <a:gd name="T75" fmla="*/ 79 h 370"/>
              <a:gd name="T76" fmla="*/ 204 w 313"/>
              <a:gd name="T77" fmla="*/ 47 h 370"/>
              <a:gd name="T78" fmla="*/ 244 w 313"/>
              <a:gd name="T79" fmla="*/ 30 h 370"/>
              <a:gd name="T80" fmla="*/ 286 w 313"/>
              <a:gd name="T81" fmla="*/ 17 h 370"/>
              <a:gd name="T82" fmla="*/ 259 w 313"/>
              <a:gd name="T83" fmla="*/ 15 h 370"/>
              <a:gd name="T84" fmla="*/ 203 w 313"/>
              <a:gd name="T85" fmla="*/ 17 h 370"/>
              <a:gd name="T86" fmla="*/ 198 w 313"/>
              <a:gd name="T87" fmla="*/ 16 h 370"/>
              <a:gd name="T88" fmla="*/ 194 w 313"/>
              <a:gd name="T89" fmla="*/ 12 h 370"/>
              <a:gd name="T90" fmla="*/ 195 w 313"/>
              <a:gd name="T91" fmla="*/ 6 h 370"/>
              <a:gd name="T92" fmla="*/ 200 w 313"/>
              <a:gd name="T93" fmla="*/ 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3" h="370">
                <a:moveTo>
                  <a:pt x="200" y="3"/>
                </a:moveTo>
                <a:lnTo>
                  <a:pt x="200" y="3"/>
                </a:lnTo>
                <a:lnTo>
                  <a:pt x="209" y="1"/>
                </a:lnTo>
                <a:lnTo>
                  <a:pt x="222" y="0"/>
                </a:lnTo>
                <a:lnTo>
                  <a:pt x="239" y="0"/>
                </a:lnTo>
                <a:lnTo>
                  <a:pt x="260" y="0"/>
                </a:lnTo>
                <a:lnTo>
                  <a:pt x="260" y="0"/>
                </a:lnTo>
                <a:lnTo>
                  <a:pt x="279" y="1"/>
                </a:lnTo>
                <a:lnTo>
                  <a:pt x="294" y="3"/>
                </a:lnTo>
                <a:lnTo>
                  <a:pt x="294" y="3"/>
                </a:lnTo>
                <a:lnTo>
                  <a:pt x="301" y="5"/>
                </a:lnTo>
                <a:lnTo>
                  <a:pt x="306" y="8"/>
                </a:lnTo>
                <a:lnTo>
                  <a:pt x="306" y="8"/>
                </a:lnTo>
                <a:lnTo>
                  <a:pt x="310" y="10"/>
                </a:lnTo>
                <a:lnTo>
                  <a:pt x="312" y="13"/>
                </a:lnTo>
                <a:lnTo>
                  <a:pt x="313" y="17"/>
                </a:lnTo>
                <a:lnTo>
                  <a:pt x="313" y="20"/>
                </a:lnTo>
                <a:lnTo>
                  <a:pt x="313" y="20"/>
                </a:lnTo>
                <a:lnTo>
                  <a:pt x="310" y="28"/>
                </a:lnTo>
                <a:lnTo>
                  <a:pt x="303" y="39"/>
                </a:lnTo>
                <a:lnTo>
                  <a:pt x="303" y="39"/>
                </a:lnTo>
                <a:lnTo>
                  <a:pt x="287" y="60"/>
                </a:lnTo>
                <a:lnTo>
                  <a:pt x="287" y="60"/>
                </a:lnTo>
                <a:lnTo>
                  <a:pt x="259" y="98"/>
                </a:lnTo>
                <a:lnTo>
                  <a:pt x="259" y="98"/>
                </a:lnTo>
                <a:lnTo>
                  <a:pt x="257" y="101"/>
                </a:lnTo>
                <a:lnTo>
                  <a:pt x="254" y="102"/>
                </a:lnTo>
                <a:lnTo>
                  <a:pt x="254" y="102"/>
                </a:lnTo>
                <a:lnTo>
                  <a:pt x="251" y="102"/>
                </a:lnTo>
                <a:lnTo>
                  <a:pt x="249" y="101"/>
                </a:lnTo>
                <a:lnTo>
                  <a:pt x="249" y="101"/>
                </a:lnTo>
                <a:lnTo>
                  <a:pt x="247" y="99"/>
                </a:lnTo>
                <a:lnTo>
                  <a:pt x="245" y="97"/>
                </a:lnTo>
                <a:lnTo>
                  <a:pt x="245" y="97"/>
                </a:lnTo>
                <a:lnTo>
                  <a:pt x="245" y="94"/>
                </a:lnTo>
                <a:lnTo>
                  <a:pt x="246" y="92"/>
                </a:lnTo>
                <a:lnTo>
                  <a:pt x="246" y="92"/>
                </a:lnTo>
                <a:lnTo>
                  <a:pt x="255" y="78"/>
                </a:lnTo>
                <a:lnTo>
                  <a:pt x="276" y="51"/>
                </a:lnTo>
                <a:lnTo>
                  <a:pt x="276" y="51"/>
                </a:lnTo>
                <a:lnTo>
                  <a:pt x="292" y="31"/>
                </a:lnTo>
                <a:lnTo>
                  <a:pt x="292" y="31"/>
                </a:lnTo>
                <a:lnTo>
                  <a:pt x="271" y="37"/>
                </a:lnTo>
                <a:lnTo>
                  <a:pt x="250" y="43"/>
                </a:lnTo>
                <a:lnTo>
                  <a:pt x="230" y="51"/>
                </a:lnTo>
                <a:lnTo>
                  <a:pt x="211" y="60"/>
                </a:lnTo>
                <a:lnTo>
                  <a:pt x="211" y="60"/>
                </a:lnTo>
                <a:lnTo>
                  <a:pt x="192" y="69"/>
                </a:lnTo>
                <a:lnTo>
                  <a:pt x="173" y="79"/>
                </a:lnTo>
                <a:lnTo>
                  <a:pt x="155" y="90"/>
                </a:lnTo>
                <a:lnTo>
                  <a:pt x="137" y="102"/>
                </a:lnTo>
                <a:lnTo>
                  <a:pt x="137" y="102"/>
                </a:lnTo>
                <a:lnTo>
                  <a:pt x="120" y="115"/>
                </a:lnTo>
                <a:lnTo>
                  <a:pt x="104" y="129"/>
                </a:lnTo>
                <a:lnTo>
                  <a:pt x="88" y="144"/>
                </a:lnTo>
                <a:lnTo>
                  <a:pt x="74" y="161"/>
                </a:lnTo>
                <a:lnTo>
                  <a:pt x="74" y="161"/>
                </a:lnTo>
                <a:lnTo>
                  <a:pt x="60" y="178"/>
                </a:lnTo>
                <a:lnTo>
                  <a:pt x="48" y="196"/>
                </a:lnTo>
                <a:lnTo>
                  <a:pt x="38" y="214"/>
                </a:lnTo>
                <a:lnTo>
                  <a:pt x="29" y="233"/>
                </a:lnTo>
                <a:lnTo>
                  <a:pt x="29" y="233"/>
                </a:lnTo>
                <a:lnTo>
                  <a:pt x="22" y="252"/>
                </a:lnTo>
                <a:lnTo>
                  <a:pt x="17" y="270"/>
                </a:lnTo>
                <a:lnTo>
                  <a:pt x="15" y="287"/>
                </a:lnTo>
                <a:lnTo>
                  <a:pt x="14" y="304"/>
                </a:lnTo>
                <a:lnTo>
                  <a:pt x="14" y="304"/>
                </a:lnTo>
                <a:lnTo>
                  <a:pt x="15" y="313"/>
                </a:lnTo>
                <a:lnTo>
                  <a:pt x="17" y="322"/>
                </a:lnTo>
                <a:lnTo>
                  <a:pt x="20" y="329"/>
                </a:lnTo>
                <a:lnTo>
                  <a:pt x="24" y="336"/>
                </a:lnTo>
                <a:lnTo>
                  <a:pt x="29" y="342"/>
                </a:lnTo>
                <a:lnTo>
                  <a:pt x="34" y="347"/>
                </a:lnTo>
                <a:lnTo>
                  <a:pt x="41" y="352"/>
                </a:lnTo>
                <a:lnTo>
                  <a:pt x="48" y="356"/>
                </a:lnTo>
                <a:lnTo>
                  <a:pt x="48" y="356"/>
                </a:lnTo>
                <a:lnTo>
                  <a:pt x="50" y="357"/>
                </a:lnTo>
                <a:lnTo>
                  <a:pt x="52" y="360"/>
                </a:lnTo>
                <a:lnTo>
                  <a:pt x="52" y="360"/>
                </a:lnTo>
                <a:lnTo>
                  <a:pt x="52" y="362"/>
                </a:lnTo>
                <a:lnTo>
                  <a:pt x="52" y="365"/>
                </a:lnTo>
                <a:lnTo>
                  <a:pt x="52" y="365"/>
                </a:lnTo>
                <a:lnTo>
                  <a:pt x="50" y="367"/>
                </a:lnTo>
                <a:lnTo>
                  <a:pt x="48" y="369"/>
                </a:lnTo>
                <a:lnTo>
                  <a:pt x="48" y="369"/>
                </a:lnTo>
                <a:lnTo>
                  <a:pt x="45" y="370"/>
                </a:lnTo>
                <a:lnTo>
                  <a:pt x="42" y="369"/>
                </a:lnTo>
                <a:lnTo>
                  <a:pt x="42" y="369"/>
                </a:lnTo>
                <a:lnTo>
                  <a:pt x="33" y="365"/>
                </a:lnTo>
                <a:lnTo>
                  <a:pt x="25" y="359"/>
                </a:lnTo>
                <a:lnTo>
                  <a:pt x="18" y="352"/>
                </a:lnTo>
                <a:lnTo>
                  <a:pt x="12" y="345"/>
                </a:lnTo>
                <a:lnTo>
                  <a:pt x="7" y="336"/>
                </a:lnTo>
                <a:lnTo>
                  <a:pt x="3" y="327"/>
                </a:lnTo>
                <a:lnTo>
                  <a:pt x="1" y="316"/>
                </a:lnTo>
                <a:lnTo>
                  <a:pt x="0" y="305"/>
                </a:lnTo>
                <a:lnTo>
                  <a:pt x="0" y="305"/>
                </a:lnTo>
                <a:lnTo>
                  <a:pt x="0" y="296"/>
                </a:lnTo>
                <a:lnTo>
                  <a:pt x="0" y="286"/>
                </a:lnTo>
                <a:lnTo>
                  <a:pt x="3" y="267"/>
                </a:lnTo>
                <a:lnTo>
                  <a:pt x="8" y="248"/>
                </a:lnTo>
                <a:lnTo>
                  <a:pt x="15" y="227"/>
                </a:lnTo>
                <a:lnTo>
                  <a:pt x="15" y="227"/>
                </a:lnTo>
                <a:lnTo>
                  <a:pt x="25" y="207"/>
                </a:lnTo>
                <a:lnTo>
                  <a:pt x="36" y="188"/>
                </a:lnTo>
                <a:lnTo>
                  <a:pt x="48" y="170"/>
                </a:lnTo>
                <a:lnTo>
                  <a:pt x="62" y="152"/>
                </a:lnTo>
                <a:lnTo>
                  <a:pt x="62" y="152"/>
                </a:lnTo>
                <a:lnTo>
                  <a:pt x="78" y="135"/>
                </a:lnTo>
                <a:lnTo>
                  <a:pt x="93" y="119"/>
                </a:lnTo>
                <a:lnTo>
                  <a:pt x="110" y="105"/>
                </a:lnTo>
                <a:lnTo>
                  <a:pt x="128" y="91"/>
                </a:lnTo>
                <a:lnTo>
                  <a:pt x="128" y="91"/>
                </a:lnTo>
                <a:lnTo>
                  <a:pt x="146" y="79"/>
                </a:lnTo>
                <a:lnTo>
                  <a:pt x="165" y="67"/>
                </a:lnTo>
                <a:lnTo>
                  <a:pt x="184" y="57"/>
                </a:lnTo>
                <a:lnTo>
                  <a:pt x="204" y="47"/>
                </a:lnTo>
                <a:lnTo>
                  <a:pt x="204" y="47"/>
                </a:lnTo>
                <a:lnTo>
                  <a:pt x="224" y="38"/>
                </a:lnTo>
                <a:lnTo>
                  <a:pt x="244" y="30"/>
                </a:lnTo>
                <a:lnTo>
                  <a:pt x="265" y="23"/>
                </a:lnTo>
                <a:lnTo>
                  <a:pt x="286" y="17"/>
                </a:lnTo>
                <a:lnTo>
                  <a:pt x="286" y="17"/>
                </a:lnTo>
                <a:lnTo>
                  <a:pt x="274" y="16"/>
                </a:lnTo>
                <a:lnTo>
                  <a:pt x="259" y="15"/>
                </a:lnTo>
                <a:lnTo>
                  <a:pt x="259" y="15"/>
                </a:lnTo>
                <a:lnTo>
                  <a:pt x="224" y="15"/>
                </a:lnTo>
                <a:lnTo>
                  <a:pt x="212" y="15"/>
                </a:lnTo>
                <a:lnTo>
                  <a:pt x="203" y="17"/>
                </a:lnTo>
                <a:lnTo>
                  <a:pt x="203" y="17"/>
                </a:lnTo>
                <a:lnTo>
                  <a:pt x="200" y="17"/>
                </a:lnTo>
                <a:lnTo>
                  <a:pt x="198" y="16"/>
                </a:lnTo>
                <a:lnTo>
                  <a:pt x="198" y="16"/>
                </a:lnTo>
                <a:lnTo>
                  <a:pt x="196" y="14"/>
                </a:lnTo>
                <a:lnTo>
                  <a:pt x="194" y="12"/>
                </a:lnTo>
                <a:lnTo>
                  <a:pt x="194" y="12"/>
                </a:lnTo>
                <a:lnTo>
                  <a:pt x="194" y="9"/>
                </a:lnTo>
                <a:lnTo>
                  <a:pt x="195" y="6"/>
                </a:lnTo>
                <a:lnTo>
                  <a:pt x="195" y="6"/>
                </a:lnTo>
                <a:lnTo>
                  <a:pt x="197" y="4"/>
                </a:lnTo>
                <a:lnTo>
                  <a:pt x="200" y="3"/>
                </a:lnTo>
                <a:close/>
              </a:path>
            </a:pathLst>
          </a:custGeom>
          <a:solidFill>
            <a:srgbClr val="BF362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2591"/>
          <p:cNvSpPr/>
          <p:nvPr/>
        </p:nvSpPr>
        <p:spPr bwMode="auto">
          <a:xfrm rot="19671294" flipV="1">
            <a:off x="7836272" y="4614107"/>
            <a:ext cx="529561" cy="653221"/>
          </a:xfrm>
          <a:custGeom>
            <a:avLst/>
            <a:gdLst>
              <a:gd name="T0" fmla="*/ 209 w 313"/>
              <a:gd name="T1" fmla="*/ 1 h 370"/>
              <a:gd name="T2" fmla="*/ 260 w 313"/>
              <a:gd name="T3" fmla="*/ 0 h 370"/>
              <a:gd name="T4" fmla="*/ 294 w 313"/>
              <a:gd name="T5" fmla="*/ 3 h 370"/>
              <a:gd name="T6" fmla="*/ 306 w 313"/>
              <a:gd name="T7" fmla="*/ 8 h 370"/>
              <a:gd name="T8" fmla="*/ 312 w 313"/>
              <a:gd name="T9" fmla="*/ 13 h 370"/>
              <a:gd name="T10" fmla="*/ 313 w 313"/>
              <a:gd name="T11" fmla="*/ 20 h 370"/>
              <a:gd name="T12" fmla="*/ 303 w 313"/>
              <a:gd name="T13" fmla="*/ 39 h 370"/>
              <a:gd name="T14" fmla="*/ 259 w 313"/>
              <a:gd name="T15" fmla="*/ 98 h 370"/>
              <a:gd name="T16" fmla="*/ 254 w 313"/>
              <a:gd name="T17" fmla="*/ 102 h 370"/>
              <a:gd name="T18" fmla="*/ 249 w 313"/>
              <a:gd name="T19" fmla="*/ 101 h 370"/>
              <a:gd name="T20" fmla="*/ 245 w 313"/>
              <a:gd name="T21" fmla="*/ 97 h 370"/>
              <a:gd name="T22" fmla="*/ 246 w 313"/>
              <a:gd name="T23" fmla="*/ 92 h 370"/>
              <a:gd name="T24" fmla="*/ 276 w 313"/>
              <a:gd name="T25" fmla="*/ 51 h 370"/>
              <a:gd name="T26" fmla="*/ 292 w 313"/>
              <a:gd name="T27" fmla="*/ 31 h 370"/>
              <a:gd name="T28" fmla="*/ 230 w 313"/>
              <a:gd name="T29" fmla="*/ 51 h 370"/>
              <a:gd name="T30" fmla="*/ 192 w 313"/>
              <a:gd name="T31" fmla="*/ 69 h 370"/>
              <a:gd name="T32" fmla="*/ 137 w 313"/>
              <a:gd name="T33" fmla="*/ 102 h 370"/>
              <a:gd name="T34" fmla="*/ 104 w 313"/>
              <a:gd name="T35" fmla="*/ 129 h 370"/>
              <a:gd name="T36" fmla="*/ 74 w 313"/>
              <a:gd name="T37" fmla="*/ 161 h 370"/>
              <a:gd name="T38" fmla="*/ 38 w 313"/>
              <a:gd name="T39" fmla="*/ 214 h 370"/>
              <a:gd name="T40" fmla="*/ 22 w 313"/>
              <a:gd name="T41" fmla="*/ 252 h 370"/>
              <a:gd name="T42" fmla="*/ 14 w 313"/>
              <a:gd name="T43" fmla="*/ 304 h 370"/>
              <a:gd name="T44" fmla="*/ 17 w 313"/>
              <a:gd name="T45" fmla="*/ 322 h 370"/>
              <a:gd name="T46" fmla="*/ 29 w 313"/>
              <a:gd name="T47" fmla="*/ 342 h 370"/>
              <a:gd name="T48" fmla="*/ 48 w 313"/>
              <a:gd name="T49" fmla="*/ 356 h 370"/>
              <a:gd name="T50" fmla="*/ 52 w 313"/>
              <a:gd name="T51" fmla="*/ 360 h 370"/>
              <a:gd name="T52" fmla="*/ 52 w 313"/>
              <a:gd name="T53" fmla="*/ 365 h 370"/>
              <a:gd name="T54" fmla="*/ 48 w 313"/>
              <a:gd name="T55" fmla="*/ 369 h 370"/>
              <a:gd name="T56" fmla="*/ 42 w 313"/>
              <a:gd name="T57" fmla="*/ 369 h 370"/>
              <a:gd name="T58" fmla="*/ 25 w 313"/>
              <a:gd name="T59" fmla="*/ 359 h 370"/>
              <a:gd name="T60" fmla="*/ 7 w 313"/>
              <a:gd name="T61" fmla="*/ 336 h 370"/>
              <a:gd name="T62" fmla="*/ 0 w 313"/>
              <a:gd name="T63" fmla="*/ 305 h 370"/>
              <a:gd name="T64" fmla="*/ 0 w 313"/>
              <a:gd name="T65" fmla="*/ 286 h 370"/>
              <a:gd name="T66" fmla="*/ 15 w 313"/>
              <a:gd name="T67" fmla="*/ 227 h 370"/>
              <a:gd name="T68" fmla="*/ 36 w 313"/>
              <a:gd name="T69" fmla="*/ 188 h 370"/>
              <a:gd name="T70" fmla="*/ 62 w 313"/>
              <a:gd name="T71" fmla="*/ 152 h 370"/>
              <a:gd name="T72" fmla="*/ 110 w 313"/>
              <a:gd name="T73" fmla="*/ 105 h 370"/>
              <a:gd name="T74" fmla="*/ 146 w 313"/>
              <a:gd name="T75" fmla="*/ 79 h 370"/>
              <a:gd name="T76" fmla="*/ 204 w 313"/>
              <a:gd name="T77" fmla="*/ 47 h 370"/>
              <a:gd name="T78" fmla="*/ 244 w 313"/>
              <a:gd name="T79" fmla="*/ 30 h 370"/>
              <a:gd name="T80" fmla="*/ 286 w 313"/>
              <a:gd name="T81" fmla="*/ 17 h 370"/>
              <a:gd name="T82" fmla="*/ 259 w 313"/>
              <a:gd name="T83" fmla="*/ 15 h 370"/>
              <a:gd name="T84" fmla="*/ 203 w 313"/>
              <a:gd name="T85" fmla="*/ 17 h 370"/>
              <a:gd name="T86" fmla="*/ 198 w 313"/>
              <a:gd name="T87" fmla="*/ 16 h 370"/>
              <a:gd name="T88" fmla="*/ 194 w 313"/>
              <a:gd name="T89" fmla="*/ 12 h 370"/>
              <a:gd name="T90" fmla="*/ 195 w 313"/>
              <a:gd name="T91" fmla="*/ 6 h 370"/>
              <a:gd name="T92" fmla="*/ 200 w 313"/>
              <a:gd name="T93" fmla="*/ 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3" h="370">
                <a:moveTo>
                  <a:pt x="200" y="3"/>
                </a:moveTo>
                <a:lnTo>
                  <a:pt x="200" y="3"/>
                </a:lnTo>
                <a:lnTo>
                  <a:pt x="209" y="1"/>
                </a:lnTo>
                <a:lnTo>
                  <a:pt x="222" y="0"/>
                </a:lnTo>
                <a:lnTo>
                  <a:pt x="239" y="0"/>
                </a:lnTo>
                <a:lnTo>
                  <a:pt x="260" y="0"/>
                </a:lnTo>
                <a:lnTo>
                  <a:pt x="260" y="0"/>
                </a:lnTo>
                <a:lnTo>
                  <a:pt x="279" y="1"/>
                </a:lnTo>
                <a:lnTo>
                  <a:pt x="294" y="3"/>
                </a:lnTo>
                <a:lnTo>
                  <a:pt x="294" y="3"/>
                </a:lnTo>
                <a:lnTo>
                  <a:pt x="301" y="5"/>
                </a:lnTo>
                <a:lnTo>
                  <a:pt x="306" y="8"/>
                </a:lnTo>
                <a:lnTo>
                  <a:pt x="306" y="8"/>
                </a:lnTo>
                <a:lnTo>
                  <a:pt x="310" y="10"/>
                </a:lnTo>
                <a:lnTo>
                  <a:pt x="312" y="13"/>
                </a:lnTo>
                <a:lnTo>
                  <a:pt x="313" y="17"/>
                </a:lnTo>
                <a:lnTo>
                  <a:pt x="313" y="20"/>
                </a:lnTo>
                <a:lnTo>
                  <a:pt x="313" y="20"/>
                </a:lnTo>
                <a:lnTo>
                  <a:pt x="310" y="28"/>
                </a:lnTo>
                <a:lnTo>
                  <a:pt x="303" y="39"/>
                </a:lnTo>
                <a:lnTo>
                  <a:pt x="303" y="39"/>
                </a:lnTo>
                <a:lnTo>
                  <a:pt x="287" y="60"/>
                </a:lnTo>
                <a:lnTo>
                  <a:pt x="287" y="60"/>
                </a:lnTo>
                <a:lnTo>
                  <a:pt x="259" y="98"/>
                </a:lnTo>
                <a:lnTo>
                  <a:pt x="259" y="98"/>
                </a:lnTo>
                <a:lnTo>
                  <a:pt x="257" y="101"/>
                </a:lnTo>
                <a:lnTo>
                  <a:pt x="254" y="102"/>
                </a:lnTo>
                <a:lnTo>
                  <a:pt x="254" y="102"/>
                </a:lnTo>
                <a:lnTo>
                  <a:pt x="251" y="102"/>
                </a:lnTo>
                <a:lnTo>
                  <a:pt x="249" y="101"/>
                </a:lnTo>
                <a:lnTo>
                  <a:pt x="249" y="101"/>
                </a:lnTo>
                <a:lnTo>
                  <a:pt x="247" y="99"/>
                </a:lnTo>
                <a:lnTo>
                  <a:pt x="245" y="97"/>
                </a:lnTo>
                <a:lnTo>
                  <a:pt x="245" y="97"/>
                </a:lnTo>
                <a:lnTo>
                  <a:pt x="245" y="94"/>
                </a:lnTo>
                <a:lnTo>
                  <a:pt x="246" y="92"/>
                </a:lnTo>
                <a:lnTo>
                  <a:pt x="246" y="92"/>
                </a:lnTo>
                <a:lnTo>
                  <a:pt x="255" y="78"/>
                </a:lnTo>
                <a:lnTo>
                  <a:pt x="276" y="51"/>
                </a:lnTo>
                <a:lnTo>
                  <a:pt x="276" y="51"/>
                </a:lnTo>
                <a:lnTo>
                  <a:pt x="292" y="31"/>
                </a:lnTo>
                <a:lnTo>
                  <a:pt x="292" y="31"/>
                </a:lnTo>
                <a:lnTo>
                  <a:pt x="271" y="37"/>
                </a:lnTo>
                <a:lnTo>
                  <a:pt x="250" y="43"/>
                </a:lnTo>
                <a:lnTo>
                  <a:pt x="230" y="51"/>
                </a:lnTo>
                <a:lnTo>
                  <a:pt x="211" y="60"/>
                </a:lnTo>
                <a:lnTo>
                  <a:pt x="211" y="60"/>
                </a:lnTo>
                <a:lnTo>
                  <a:pt x="192" y="69"/>
                </a:lnTo>
                <a:lnTo>
                  <a:pt x="173" y="79"/>
                </a:lnTo>
                <a:lnTo>
                  <a:pt x="155" y="90"/>
                </a:lnTo>
                <a:lnTo>
                  <a:pt x="137" y="102"/>
                </a:lnTo>
                <a:lnTo>
                  <a:pt x="137" y="102"/>
                </a:lnTo>
                <a:lnTo>
                  <a:pt x="120" y="115"/>
                </a:lnTo>
                <a:lnTo>
                  <a:pt x="104" y="129"/>
                </a:lnTo>
                <a:lnTo>
                  <a:pt x="88" y="144"/>
                </a:lnTo>
                <a:lnTo>
                  <a:pt x="74" y="161"/>
                </a:lnTo>
                <a:lnTo>
                  <a:pt x="74" y="161"/>
                </a:lnTo>
                <a:lnTo>
                  <a:pt x="60" y="178"/>
                </a:lnTo>
                <a:lnTo>
                  <a:pt x="48" y="196"/>
                </a:lnTo>
                <a:lnTo>
                  <a:pt x="38" y="214"/>
                </a:lnTo>
                <a:lnTo>
                  <a:pt x="29" y="233"/>
                </a:lnTo>
                <a:lnTo>
                  <a:pt x="29" y="233"/>
                </a:lnTo>
                <a:lnTo>
                  <a:pt x="22" y="252"/>
                </a:lnTo>
                <a:lnTo>
                  <a:pt x="17" y="270"/>
                </a:lnTo>
                <a:lnTo>
                  <a:pt x="15" y="287"/>
                </a:lnTo>
                <a:lnTo>
                  <a:pt x="14" y="304"/>
                </a:lnTo>
                <a:lnTo>
                  <a:pt x="14" y="304"/>
                </a:lnTo>
                <a:lnTo>
                  <a:pt x="15" y="313"/>
                </a:lnTo>
                <a:lnTo>
                  <a:pt x="17" y="322"/>
                </a:lnTo>
                <a:lnTo>
                  <a:pt x="20" y="329"/>
                </a:lnTo>
                <a:lnTo>
                  <a:pt x="24" y="336"/>
                </a:lnTo>
                <a:lnTo>
                  <a:pt x="29" y="342"/>
                </a:lnTo>
                <a:lnTo>
                  <a:pt x="34" y="347"/>
                </a:lnTo>
                <a:lnTo>
                  <a:pt x="41" y="352"/>
                </a:lnTo>
                <a:lnTo>
                  <a:pt x="48" y="356"/>
                </a:lnTo>
                <a:lnTo>
                  <a:pt x="48" y="356"/>
                </a:lnTo>
                <a:lnTo>
                  <a:pt x="50" y="357"/>
                </a:lnTo>
                <a:lnTo>
                  <a:pt x="52" y="360"/>
                </a:lnTo>
                <a:lnTo>
                  <a:pt x="52" y="360"/>
                </a:lnTo>
                <a:lnTo>
                  <a:pt x="52" y="362"/>
                </a:lnTo>
                <a:lnTo>
                  <a:pt x="52" y="365"/>
                </a:lnTo>
                <a:lnTo>
                  <a:pt x="52" y="365"/>
                </a:lnTo>
                <a:lnTo>
                  <a:pt x="50" y="367"/>
                </a:lnTo>
                <a:lnTo>
                  <a:pt x="48" y="369"/>
                </a:lnTo>
                <a:lnTo>
                  <a:pt x="48" y="369"/>
                </a:lnTo>
                <a:lnTo>
                  <a:pt x="45" y="370"/>
                </a:lnTo>
                <a:lnTo>
                  <a:pt x="42" y="369"/>
                </a:lnTo>
                <a:lnTo>
                  <a:pt x="42" y="369"/>
                </a:lnTo>
                <a:lnTo>
                  <a:pt x="33" y="365"/>
                </a:lnTo>
                <a:lnTo>
                  <a:pt x="25" y="359"/>
                </a:lnTo>
                <a:lnTo>
                  <a:pt x="18" y="352"/>
                </a:lnTo>
                <a:lnTo>
                  <a:pt x="12" y="345"/>
                </a:lnTo>
                <a:lnTo>
                  <a:pt x="7" y="336"/>
                </a:lnTo>
                <a:lnTo>
                  <a:pt x="3" y="327"/>
                </a:lnTo>
                <a:lnTo>
                  <a:pt x="1" y="316"/>
                </a:lnTo>
                <a:lnTo>
                  <a:pt x="0" y="305"/>
                </a:lnTo>
                <a:lnTo>
                  <a:pt x="0" y="305"/>
                </a:lnTo>
                <a:lnTo>
                  <a:pt x="0" y="296"/>
                </a:lnTo>
                <a:lnTo>
                  <a:pt x="0" y="286"/>
                </a:lnTo>
                <a:lnTo>
                  <a:pt x="3" y="267"/>
                </a:lnTo>
                <a:lnTo>
                  <a:pt x="8" y="248"/>
                </a:lnTo>
                <a:lnTo>
                  <a:pt x="15" y="227"/>
                </a:lnTo>
                <a:lnTo>
                  <a:pt x="15" y="227"/>
                </a:lnTo>
                <a:lnTo>
                  <a:pt x="25" y="207"/>
                </a:lnTo>
                <a:lnTo>
                  <a:pt x="36" y="188"/>
                </a:lnTo>
                <a:lnTo>
                  <a:pt x="48" y="170"/>
                </a:lnTo>
                <a:lnTo>
                  <a:pt x="62" y="152"/>
                </a:lnTo>
                <a:lnTo>
                  <a:pt x="62" y="152"/>
                </a:lnTo>
                <a:lnTo>
                  <a:pt x="78" y="135"/>
                </a:lnTo>
                <a:lnTo>
                  <a:pt x="93" y="119"/>
                </a:lnTo>
                <a:lnTo>
                  <a:pt x="110" y="105"/>
                </a:lnTo>
                <a:lnTo>
                  <a:pt x="128" y="91"/>
                </a:lnTo>
                <a:lnTo>
                  <a:pt x="128" y="91"/>
                </a:lnTo>
                <a:lnTo>
                  <a:pt x="146" y="79"/>
                </a:lnTo>
                <a:lnTo>
                  <a:pt x="165" y="67"/>
                </a:lnTo>
                <a:lnTo>
                  <a:pt x="184" y="57"/>
                </a:lnTo>
                <a:lnTo>
                  <a:pt x="204" y="47"/>
                </a:lnTo>
                <a:lnTo>
                  <a:pt x="204" y="47"/>
                </a:lnTo>
                <a:lnTo>
                  <a:pt x="224" y="38"/>
                </a:lnTo>
                <a:lnTo>
                  <a:pt x="244" y="30"/>
                </a:lnTo>
                <a:lnTo>
                  <a:pt x="265" y="23"/>
                </a:lnTo>
                <a:lnTo>
                  <a:pt x="286" y="17"/>
                </a:lnTo>
                <a:lnTo>
                  <a:pt x="286" y="17"/>
                </a:lnTo>
                <a:lnTo>
                  <a:pt x="274" y="16"/>
                </a:lnTo>
                <a:lnTo>
                  <a:pt x="259" y="15"/>
                </a:lnTo>
                <a:lnTo>
                  <a:pt x="259" y="15"/>
                </a:lnTo>
                <a:lnTo>
                  <a:pt x="224" y="15"/>
                </a:lnTo>
                <a:lnTo>
                  <a:pt x="212" y="15"/>
                </a:lnTo>
                <a:lnTo>
                  <a:pt x="203" y="17"/>
                </a:lnTo>
                <a:lnTo>
                  <a:pt x="203" y="17"/>
                </a:lnTo>
                <a:lnTo>
                  <a:pt x="200" y="17"/>
                </a:lnTo>
                <a:lnTo>
                  <a:pt x="198" y="16"/>
                </a:lnTo>
                <a:lnTo>
                  <a:pt x="198" y="16"/>
                </a:lnTo>
                <a:lnTo>
                  <a:pt x="196" y="14"/>
                </a:lnTo>
                <a:lnTo>
                  <a:pt x="194" y="12"/>
                </a:lnTo>
                <a:lnTo>
                  <a:pt x="194" y="12"/>
                </a:lnTo>
                <a:lnTo>
                  <a:pt x="194" y="9"/>
                </a:lnTo>
                <a:lnTo>
                  <a:pt x="195" y="6"/>
                </a:lnTo>
                <a:lnTo>
                  <a:pt x="195" y="6"/>
                </a:lnTo>
                <a:lnTo>
                  <a:pt x="197" y="4"/>
                </a:lnTo>
                <a:lnTo>
                  <a:pt x="200" y="3"/>
                </a:lnTo>
                <a:close/>
              </a:path>
            </a:pathLst>
          </a:custGeom>
          <a:solidFill>
            <a:srgbClr val="18212E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72464" y="1858970"/>
            <a:ext cx="3639742" cy="3527667"/>
            <a:chOff x="4283894" y="1697680"/>
            <a:chExt cx="3639742" cy="3527667"/>
          </a:xfrm>
        </p:grpSpPr>
        <p:grpSp>
          <p:nvGrpSpPr>
            <p:cNvPr id="3" name="组合 2"/>
            <p:cNvGrpSpPr/>
            <p:nvPr/>
          </p:nvGrpSpPr>
          <p:grpSpPr>
            <a:xfrm>
              <a:off x="4283894" y="1697680"/>
              <a:ext cx="3639742" cy="3527667"/>
              <a:chOff x="4283894" y="1697680"/>
              <a:chExt cx="3639742" cy="3527667"/>
            </a:xfrm>
          </p:grpSpPr>
          <p:sp>
            <p:nvSpPr>
              <p:cNvPr id="7" name="Freeform 468"/>
              <p:cNvSpPr/>
              <p:nvPr/>
            </p:nvSpPr>
            <p:spPr bwMode="auto">
              <a:xfrm>
                <a:off x="4335005" y="1707369"/>
                <a:ext cx="3521986" cy="3517978"/>
              </a:xfrm>
              <a:custGeom>
                <a:avLst/>
                <a:gdLst>
                  <a:gd name="T0" fmla="*/ 462 w 879"/>
                  <a:gd name="T1" fmla="*/ 878 h 878"/>
                  <a:gd name="T2" fmla="*/ 528 w 879"/>
                  <a:gd name="T3" fmla="*/ 869 h 878"/>
                  <a:gd name="T4" fmla="*/ 591 w 879"/>
                  <a:gd name="T5" fmla="*/ 852 h 878"/>
                  <a:gd name="T6" fmla="*/ 649 w 879"/>
                  <a:gd name="T7" fmla="*/ 826 h 878"/>
                  <a:gd name="T8" fmla="*/ 702 w 879"/>
                  <a:gd name="T9" fmla="*/ 791 h 878"/>
                  <a:gd name="T10" fmla="*/ 750 w 879"/>
                  <a:gd name="T11" fmla="*/ 750 h 878"/>
                  <a:gd name="T12" fmla="*/ 791 w 879"/>
                  <a:gd name="T13" fmla="*/ 701 h 878"/>
                  <a:gd name="T14" fmla="*/ 826 w 879"/>
                  <a:gd name="T15" fmla="*/ 648 h 878"/>
                  <a:gd name="T16" fmla="*/ 853 w 879"/>
                  <a:gd name="T17" fmla="*/ 590 h 878"/>
                  <a:gd name="T18" fmla="*/ 871 w 879"/>
                  <a:gd name="T19" fmla="*/ 527 h 878"/>
                  <a:gd name="T20" fmla="*/ 879 w 879"/>
                  <a:gd name="T21" fmla="*/ 462 h 878"/>
                  <a:gd name="T22" fmla="*/ 879 w 879"/>
                  <a:gd name="T23" fmla="*/ 416 h 878"/>
                  <a:gd name="T24" fmla="*/ 871 w 879"/>
                  <a:gd name="T25" fmla="*/ 350 h 878"/>
                  <a:gd name="T26" fmla="*/ 853 w 879"/>
                  <a:gd name="T27" fmla="*/ 288 h 878"/>
                  <a:gd name="T28" fmla="*/ 826 w 879"/>
                  <a:gd name="T29" fmla="*/ 230 h 878"/>
                  <a:gd name="T30" fmla="*/ 791 w 879"/>
                  <a:gd name="T31" fmla="*/ 176 h 878"/>
                  <a:gd name="T32" fmla="*/ 750 w 879"/>
                  <a:gd name="T33" fmla="*/ 128 h 878"/>
                  <a:gd name="T34" fmla="*/ 702 w 879"/>
                  <a:gd name="T35" fmla="*/ 86 h 878"/>
                  <a:gd name="T36" fmla="*/ 649 w 879"/>
                  <a:gd name="T37" fmla="*/ 52 h 878"/>
                  <a:gd name="T38" fmla="*/ 591 w 879"/>
                  <a:gd name="T39" fmla="*/ 26 h 878"/>
                  <a:gd name="T40" fmla="*/ 528 w 879"/>
                  <a:gd name="T41" fmla="*/ 8 h 878"/>
                  <a:gd name="T42" fmla="*/ 462 w 879"/>
                  <a:gd name="T43" fmla="*/ 0 h 878"/>
                  <a:gd name="T44" fmla="*/ 417 w 879"/>
                  <a:gd name="T45" fmla="*/ 0 h 878"/>
                  <a:gd name="T46" fmla="*/ 352 w 879"/>
                  <a:gd name="T47" fmla="*/ 8 h 878"/>
                  <a:gd name="T48" fmla="*/ 289 w 879"/>
                  <a:gd name="T49" fmla="*/ 26 h 878"/>
                  <a:gd name="T50" fmla="*/ 231 w 879"/>
                  <a:gd name="T51" fmla="*/ 52 h 878"/>
                  <a:gd name="T52" fmla="*/ 177 w 879"/>
                  <a:gd name="T53" fmla="*/ 86 h 878"/>
                  <a:gd name="T54" fmla="*/ 129 w 879"/>
                  <a:gd name="T55" fmla="*/ 128 h 878"/>
                  <a:gd name="T56" fmla="*/ 87 w 879"/>
                  <a:gd name="T57" fmla="*/ 176 h 878"/>
                  <a:gd name="T58" fmla="*/ 53 w 879"/>
                  <a:gd name="T59" fmla="*/ 230 h 878"/>
                  <a:gd name="T60" fmla="*/ 27 w 879"/>
                  <a:gd name="T61" fmla="*/ 288 h 878"/>
                  <a:gd name="T62" fmla="*/ 9 w 879"/>
                  <a:gd name="T63" fmla="*/ 350 h 878"/>
                  <a:gd name="T64" fmla="*/ 1 w 879"/>
                  <a:gd name="T65" fmla="*/ 416 h 878"/>
                  <a:gd name="T66" fmla="*/ 1 w 879"/>
                  <a:gd name="T67" fmla="*/ 462 h 878"/>
                  <a:gd name="T68" fmla="*/ 9 w 879"/>
                  <a:gd name="T69" fmla="*/ 527 h 878"/>
                  <a:gd name="T70" fmla="*/ 27 w 879"/>
                  <a:gd name="T71" fmla="*/ 590 h 878"/>
                  <a:gd name="T72" fmla="*/ 53 w 879"/>
                  <a:gd name="T73" fmla="*/ 648 h 878"/>
                  <a:gd name="T74" fmla="*/ 87 w 879"/>
                  <a:gd name="T75" fmla="*/ 701 h 878"/>
                  <a:gd name="T76" fmla="*/ 129 w 879"/>
                  <a:gd name="T77" fmla="*/ 750 h 878"/>
                  <a:gd name="T78" fmla="*/ 177 w 879"/>
                  <a:gd name="T79" fmla="*/ 791 h 878"/>
                  <a:gd name="T80" fmla="*/ 231 w 879"/>
                  <a:gd name="T81" fmla="*/ 826 h 878"/>
                  <a:gd name="T82" fmla="*/ 289 w 879"/>
                  <a:gd name="T83" fmla="*/ 852 h 878"/>
                  <a:gd name="T84" fmla="*/ 352 w 879"/>
                  <a:gd name="T85" fmla="*/ 869 h 878"/>
                  <a:gd name="T86" fmla="*/ 417 w 879"/>
                  <a:gd name="T87" fmla="*/ 87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9" h="878">
                    <a:moveTo>
                      <a:pt x="439" y="878"/>
                    </a:moveTo>
                    <a:lnTo>
                      <a:pt x="439" y="878"/>
                    </a:lnTo>
                    <a:lnTo>
                      <a:pt x="462" y="878"/>
                    </a:lnTo>
                    <a:lnTo>
                      <a:pt x="484" y="877"/>
                    </a:lnTo>
                    <a:lnTo>
                      <a:pt x="507" y="873"/>
                    </a:lnTo>
                    <a:lnTo>
                      <a:pt x="528" y="869"/>
                    </a:lnTo>
                    <a:lnTo>
                      <a:pt x="549" y="865"/>
                    </a:lnTo>
                    <a:lnTo>
                      <a:pt x="570" y="859"/>
                    </a:lnTo>
                    <a:lnTo>
                      <a:pt x="591" y="852"/>
                    </a:lnTo>
                    <a:lnTo>
                      <a:pt x="610" y="843"/>
                    </a:lnTo>
                    <a:lnTo>
                      <a:pt x="630" y="835"/>
                    </a:lnTo>
                    <a:lnTo>
                      <a:pt x="649" y="826"/>
                    </a:lnTo>
                    <a:lnTo>
                      <a:pt x="667" y="815"/>
                    </a:lnTo>
                    <a:lnTo>
                      <a:pt x="685" y="803"/>
                    </a:lnTo>
                    <a:lnTo>
                      <a:pt x="702" y="791"/>
                    </a:lnTo>
                    <a:lnTo>
                      <a:pt x="719" y="778"/>
                    </a:lnTo>
                    <a:lnTo>
                      <a:pt x="734" y="764"/>
                    </a:lnTo>
                    <a:lnTo>
                      <a:pt x="750" y="750"/>
                    </a:lnTo>
                    <a:lnTo>
                      <a:pt x="765" y="734"/>
                    </a:lnTo>
                    <a:lnTo>
                      <a:pt x="778" y="718"/>
                    </a:lnTo>
                    <a:lnTo>
                      <a:pt x="791" y="701"/>
                    </a:lnTo>
                    <a:lnTo>
                      <a:pt x="804" y="685"/>
                    </a:lnTo>
                    <a:lnTo>
                      <a:pt x="815" y="667"/>
                    </a:lnTo>
                    <a:lnTo>
                      <a:pt x="826" y="648"/>
                    </a:lnTo>
                    <a:lnTo>
                      <a:pt x="836" y="629"/>
                    </a:lnTo>
                    <a:lnTo>
                      <a:pt x="845" y="610"/>
                    </a:lnTo>
                    <a:lnTo>
                      <a:pt x="853" y="590"/>
                    </a:lnTo>
                    <a:lnTo>
                      <a:pt x="859" y="570"/>
                    </a:lnTo>
                    <a:lnTo>
                      <a:pt x="865" y="548"/>
                    </a:lnTo>
                    <a:lnTo>
                      <a:pt x="871" y="527"/>
                    </a:lnTo>
                    <a:lnTo>
                      <a:pt x="874" y="506"/>
                    </a:lnTo>
                    <a:lnTo>
                      <a:pt x="877" y="483"/>
                    </a:lnTo>
                    <a:lnTo>
                      <a:pt x="879" y="462"/>
                    </a:lnTo>
                    <a:lnTo>
                      <a:pt x="879" y="439"/>
                    </a:lnTo>
                    <a:lnTo>
                      <a:pt x="879" y="439"/>
                    </a:lnTo>
                    <a:lnTo>
                      <a:pt x="879" y="416"/>
                    </a:lnTo>
                    <a:lnTo>
                      <a:pt x="877" y="394"/>
                    </a:lnTo>
                    <a:lnTo>
                      <a:pt x="874" y="372"/>
                    </a:lnTo>
                    <a:lnTo>
                      <a:pt x="871" y="350"/>
                    </a:lnTo>
                    <a:lnTo>
                      <a:pt x="865" y="329"/>
                    </a:lnTo>
                    <a:lnTo>
                      <a:pt x="859" y="308"/>
                    </a:lnTo>
                    <a:lnTo>
                      <a:pt x="853" y="288"/>
                    </a:lnTo>
                    <a:lnTo>
                      <a:pt x="845" y="267"/>
                    </a:lnTo>
                    <a:lnTo>
                      <a:pt x="836" y="249"/>
                    </a:lnTo>
                    <a:lnTo>
                      <a:pt x="826" y="230"/>
                    </a:lnTo>
                    <a:lnTo>
                      <a:pt x="815" y="211"/>
                    </a:lnTo>
                    <a:lnTo>
                      <a:pt x="804" y="193"/>
                    </a:lnTo>
                    <a:lnTo>
                      <a:pt x="791" y="176"/>
                    </a:lnTo>
                    <a:lnTo>
                      <a:pt x="778" y="160"/>
                    </a:lnTo>
                    <a:lnTo>
                      <a:pt x="765" y="143"/>
                    </a:lnTo>
                    <a:lnTo>
                      <a:pt x="750" y="128"/>
                    </a:lnTo>
                    <a:lnTo>
                      <a:pt x="734" y="113"/>
                    </a:lnTo>
                    <a:lnTo>
                      <a:pt x="719" y="99"/>
                    </a:lnTo>
                    <a:lnTo>
                      <a:pt x="702" y="86"/>
                    </a:lnTo>
                    <a:lnTo>
                      <a:pt x="685" y="74"/>
                    </a:lnTo>
                    <a:lnTo>
                      <a:pt x="667" y="62"/>
                    </a:lnTo>
                    <a:lnTo>
                      <a:pt x="649" y="52"/>
                    </a:lnTo>
                    <a:lnTo>
                      <a:pt x="630" y="42"/>
                    </a:lnTo>
                    <a:lnTo>
                      <a:pt x="610" y="34"/>
                    </a:lnTo>
                    <a:lnTo>
                      <a:pt x="591" y="26"/>
                    </a:lnTo>
                    <a:lnTo>
                      <a:pt x="570" y="19"/>
                    </a:lnTo>
                    <a:lnTo>
                      <a:pt x="549" y="13"/>
                    </a:lnTo>
                    <a:lnTo>
                      <a:pt x="528" y="8"/>
                    </a:lnTo>
                    <a:lnTo>
                      <a:pt x="507" y="4"/>
                    </a:lnTo>
                    <a:lnTo>
                      <a:pt x="484" y="1"/>
                    </a:lnTo>
                    <a:lnTo>
                      <a:pt x="462" y="0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17" y="0"/>
                    </a:lnTo>
                    <a:lnTo>
                      <a:pt x="394" y="1"/>
                    </a:lnTo>
                    <a:lnTo>
                      <a:pt x="373" y="4"/>
                    </a:lnTo>
                    <a:lnTo>
                      <a:pt x="352" y="8"/>
                    </a:lnTo>
                    <a:lnTo>
                      <a:pt x="330" y="13"/>
                    </a:lnTo>
                    <a:lnTo>
                      <a:pt x="309" y="19"/>
                    </a:lnTo>
                    <a:lnTo>
                      <a:pt x="289" y="26"/>
                    </a:lnTo>
                    <a:lnTo>
                      <a:pt x="269" y="34"/>
                    </a:lnTo>
                    <a:lnTo>
                      <a:pt x="250" y="42"/>
                    </a:lnTo>
                    <a:lnTo>
                      <a:pt x="231" y="52"/>
                    </a:lnTo>
                    <a:lnTo>
                      <a:pt x="212" y="62"/>
                    </a:lnTo>
                    <a:lnTo>
                      <a:pt x="194" y="74"/>
                    </a:lnTo>
                    <a:lnTo>
                      <a:pt x="177" y="86"/>
                    </a:lnTo>
                    <a:lnTo>
                      <a:pt x="161" y="99"/>
                    </a:lnTo>
                    <a:lnTo>
                      <a:pt x="144" y="113"/>
                    </a:lnTo>
                    <a:lnTo>
                      <a:pt x="129" y="128"/>
                    </a:lnTo>
                    <a:lnTo>
                      <a:pt x="115" y="143"/>
                    </a:lnTo>
                    <a:lnTo>
                      <a:pt x="100" y="160"/>
                    </a:lnTo>
                    <a:lnTo>
                      <a:pt x="87" y="176"/>
                    </a:lnTo>
                    <a:lnTo>
                      <a:pt x="75" y="193"/>
                    </a:lnTo>
                    <a:lnTo>
                      <a:pt x="64" y="211"/>
                    </a:lnTo>
                    <a:lnTo>
                      <a:pt x="53" y="230"/>
                    </a:lnTo>
                    <a:lnTo>
                      <a:pt x="43" y="249"/>
                    </a:lnTo>
                    <a:lnTo>
                      <a:pt x="35" y="267"/>
                    </a:lnTo>
                    <a:lnTo>
                      <a:pt x="27" y="288"/>
                    </a:lnTo>
                    <a:lnTo>
                      <a:pt x="20" y="308"/>
                    </a:lnTo>
                    <a:lnTo>
                      <a:pt x="14" y="329"/>
                    </a:lnTo>
                    <a:lnTo>
                      <a:pt x="9" y="350"/>
                    </a:lnTo>
                    <a:lnTo>
                      <a:pt x="6" y="372"/>
                    </a:lnTo>
                    <a:lnTo>
                      <a:pt x="2" y="394"/>
                    </a:lnTo>
                    <a:lnTo>
                      <a:pt x="1" y="416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1" y="462"/>
                    </a:lnTo>
                    <a:lnTo>
                      <a:pt x="2" y="483"/>
                    </a:lnTo>
                    <a:lnTo>
                      <a:pt x="6" y="506"/>
                    </a:lnTo>
                    <a:lnTo>
                      <a:pt x="9" y="527"/>
                    </a:lnTo>
                    <a:lnTo>
                      <a:pt x="14" y="548"/>
                    </a:lnTo>
                    <a:lnTo>
                      <a:pt x="20" y="570"/>
                    </a:lnTo>
                    <a:lnTo>
                      <a:pt x="27" y="590"/>
                    </a:lnTo>
                    <a:lnTo>
                      <a:pt x="35" y="610"/>
                    </a:lnTo>
                    <a:lnTo>
                      <a:pt x="43" y="629"/>
                    </a:lnTo>
                    <a:lnTo>
                      <a:pt x="53" y="648"/>
                    </a:lnTo>
                    <a:lnTo>
                      <a:pt x="64" y="667"/>
                    </a:lnTo>
                    <a:lnTo>
                      <a:pt x="75" y="685"/>
                    </a:lnTo>
                    <a:lnTo>
                      <a:pt x="87" y="701"/>
                    </a:lnTo>
                    <a:lnTo>
                      <a:pt x="100" y="718"/>
                    </a:lnTo>
                    <a:lnTo>
                      <a:pt x="115" y="734"/>
                    </a:lnTo>
                    <a:lnTo>
                      <a:pt x="129" y="750"/>
                    </a:lnTo>
                    <a:lnTo>
                      <a:pt x="144" y="764"/>
                    </a:lnTo>
                    <a:lnTo>
                      <a:pt x="161" y="778"/>
                    </a:lnTo>
                    <a:lnTo>
                      <a:pt x="177" y="791"/>
                    </a:lnTo>
                    <a:lnTo>
                      <a:pt x="194" y="803"/>
                    </a:lnTo>
                    <a:lnTo>
                      <a:pt x="212" y="815"/>
                    </a:lnTo>
                    <a:lnTo>
                      <a:pt x="231" y="826"/>
                    </a:lnTo>
                    <a:lnTo>
                      <a:pt x="250" y="835"/>
                    </a:lnTo>
                    <a:lnTo>
                      <a:pt x="269" y="843"/>
                    </a:lnTo>
                    <a:lnTo>
                      <a:pt x="289" y="852"/>
                    </a:lnTo>
                    <a:lnTo>
                      <a:pt x="309" y="859"/>
                    </a:lnTo>
                    <a:lnTo>
                      <a:pt x="330" y="865"/>
                    </a:lnTo>
                    <a:lnTo>
                      <a:pt x="352" y="869"/>
                    </a:lnTo>
                    <a:lnTo>
                      <a:pt x="373" y="873"/>
                    </a:lnTo>
                    <a:lnTo>
                      <a:pt x="394" y="877"/>
                    </a:lnTo>
                    <a:lnTo>
                      <a:pt x="417" y="878"/>
                    </a:lnTo>
                    <a:lnTo>
                      <a:pt x="439" y="8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graphicFrame>
            <p:nvGraphicFramePr>
              <p:cNvPr id="11" name="Chart 163"/>
              <p:cNvGraphicFramePr/>
              <p:nvPr/>
            </p:nvGraphicFramePr>
            <p:xfrm>
              <a:off x="4283894" y="1697680"/>
              <a:ext cx="3639742" cy="34522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32" name="Group 8"/>
            <p:cNvGrpSpPr/>
            <p:nvPr/>
          </p:nvGrpSpPr>
          <p:grpSpPr>
            <a:xfrm>
              <a:off x="5270786" y="2641144"/>
              <a:ext cx="1650425" cy="1650425"/>
              <a:chOff x="5401113" y="3026838"/>
              <a:chExt cx="1429358" cy="1429358"/>
            </a:xfrm>
          </p:grpSpPr>
          <p:sp>
            <p:nvSpPr>
              <p:cNvPr id="33" name="Oval 164"/>
              <p:cNvSpPr/>
              <p:nvPr/>
            </p:nvSpPr>
            <p:spPr>
              <a:xfrm>
                <a:off x="5401113" y="3026838"/>
                <a:ext cx="1429358" cy="1429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13"/>
              <p:cNvSpPr>
                <a:spLocks noEditPoints="1"/>
              </p:cNvSpPr>
              <p:nvPr/>
            </p:nvSpPr>
            <p:spPr bwMode="auto">
              <a:xfrm>
                <a:off x="5887192" y="3512917"/>
                <a:ext cx="457200" cy="457200"/>
              </a:xfrm>
              <a:custGeom>
                <a:avLst/>
                <a:gdLst>
                  <a:gd name="T0" fmla="*/ 969 w 1152"/>
                  <a:gd name="T1" fmla="*/ 435 h 1152"/>
                  <a:gd name="T2" fmla="*/ 944 w 1152"/>
                  <a:gd name="T3" fmla="*/ 359 h 1152"/>
                  <a:gd name="T4" fmla="*/ 900 w 1152"/>
                  <a:gd name="T5" fmla="*/ 291 h 1152"/>
                  <a:gd name="T6" fmla="*/ 834 w 1152"/>
                  <a:gd name="T7" fmla="*/ 231 h 1152"/>
                  <a:gd name="T8" fmla="*/ 754 w 1152"/>
                  <a:gd name="T9" fmla="*/ 193 h 1152"/>
                  <a:gd name="T10" fmla="*/ 667 w 1152"/>
                  <a:gd name="T11" fmla="*/ 179 h 1152"/>
                  <a:gd name="T12" fmla="*/ 795 w 1152"/>
                  <a:gd name="T13" fmla="*/ 79 h 1152"/>
                  <a:gd name="T14" fmla="*/ 877 w 1152"/>
                  <a:gd name="T15" fmla="*/ 75 h 1152"/>
                  <a:gd name="T16" fmla="*/ 941 w 1152"/>
                  <a:gd name="T17" fmla="*/ 95 h 1152"/>
                  <a:gd name="T18" fmla="*/ 999 w 1152"/>
                  <a:gd name="T19" fmla="*/ 135 h 1152"/>
                  <a:gd name="T20" fmla="*/ 1067 w 1152"/>
                  <a:gd name="T21" fmla="*/ 234 h 1152"/>
                  <a:gd name="T22" fmla="*/ 1076 w 1152"/>
                  <a:gd name="T23" fmla="*/ 348 h 1152"/>
                  <a:gd name="T24" fmla="*/ 320 w 1152"/>
                  <a:gd name="T25" fmla="*/ 1031 h 1152"/>
                  <a:gd name="T26" fmla="*/ 285 w 1152"/>
                  <a:gd name="T27" fmla="*/ 924 h 1152"/>
                  <a:gd name="T28" fmla="*/ 195 w 1152"/>
                  <a:gd name="T29" fmla="*/ 849 h 1152"/>
                  <a:gd name="T30" fmla="*/ 162 w 1152"/>
                  <a:gd name="T31" fmla="*/ 695 h 1152"/>
                  <a:gd name="T32" fmla="*/ 218 w 1152"/>
                  <a:gd name="T33" fmla="*/ 655 h 1152"/>
                  <a:gd name="T34" fmla="*/ 320 w 1152"/>
                  <a:gd name="T35" fmla="*/ 653 h 1152"/>
                  <a:gd name="T36" fmla="*/ 419 w 1152"/>
                  <a:gd name="T37" fmla="*/ 705 h 1152"/>
                  <a:gd name="T38" fmla="*/ 490 w 1152"/>
                  <a:gd name="T39" fmla="*/ 803 h 1152"/>
                  <a:gd name="T40" fmla="*/ 502 w 1152"/>
                  <a:gd name="T41" fmla="*/ 912 h 1152"/>
                  <a:gd name="T42" fmla="*/ 459 w 1152"/>
                  <a:gd name="T43" fmla="*/ 993 h 1152"/>
                  <a:gd name="T44" fmla="*/ 114 w 1152"/>
                  <a:gd name="T45" fmla="*/ 1078 h 1152"/>
                  <a:gd name="T46" fmla="*/ 73 w 1152"/>
                  <a:gd name="T47" fmla="*/ 1037 h 1152"/>
                  <a:gd name="T48" fmla="*/ 145 w 1152"/>
                  <a:gd name="T49" fmla="*/ 871 h 1152"/>
                  <a:gd name="T50" fmla="*/ 234 w 1152"/>
                  <a:gd name="T51" fmla="*/ 918 h 1152"/>
                  <a:gd name="T52" fmla="*/ 282 w 1152"/>
                  <a:gd name="T53" fmla="*/ 1008 h 1152"/>
                  <a:gd name="T54" fmla="*/ 352 w 1152"/>
                  <a:gd name="T55" fmla="*/ 587 h 1152"/>
                  <a:gd name="T56" fmla="*/ 274 w 1152"/>
                  <a:gd name="T57" fmla="*/ 575 h 1152"/>
                  <a:gd name="T58" fmla="*/ 596 w 1152"/>
                  <a:gd name="T59" fmla="*/ 265 h 1152"/>
                  <a:gd name="T60" fmla="*/ 660 w 1152"/>
                  <a:gd name="T61" fmla="*/ 251 h 1152"/>
                  <a:gd name="T62" fmla="*/ 378 w 1152"/>
                  <a:gd name="T63" fmla="*/ 597 h 1152"/>
                  <a:gd name="T64" fmla="*/ 468 w 1152"/>
                  <a:gd name="T65" fmla="*/ 652 h 1152"/>
                  <a:gd name="T66" fmla="*/ 794 w 1152"/>
                  <a:gd name="T67" fmla="*/ 292 h 1152"/>
                  <a:gd name="T68" fmla="*/ 856 w 1152"/>
                  <a:gd name="T69" fmla="*/ 352 h 1152"/>
                  <a:gd name="T70" fmla="*/ 573 w 1152"/>
                  <a:gd name="T71" fmla="*/ 832 h 1152"/>
                  <a:gd name="T72" fmla="*/ 894 w 1152"/>
                  <a:gd name="T73" fmla="*/ 433 h 1152"/>
                  <a:gd name="T74" fmla="*/ 900 w 1152"/>
                  <a:gd name="T75" fmla="*/ 508 h 1152"/>
                  <a:gd name="T76" fmla="*/ 878 w 1152"/>
                  <a:gd name="T77" fmla="*/ 574 h 1152"/>
                  <a:gd name="T78" fmla="*/ 855 w 1152"/>
                  <a:gd name="T79" fmla="*/ 603 h 1152"/>
                  <a:gd name="T80" fmla="*/ 1046 w 1152"/>
                  <a:gd name="T81" fmla="*/ 82 h 1152"/>
                  <a:gd name="T82" fmla="*/ 972 w 1152"/>
                  <a:gd name="T83" fmla="*/ 31 h 1152"/>
                  <a:gd name="T84" fmla="*/ 888 w 1152"/>
                  <a:gd name="T85" fmla="*/ 4 h 1152"/>
                  <a:gd name="T86" fmla="*/ 809 w 1152"/>
                  <a:gd name="T87" fmla="*/ 3 h 1152"/>
                  <a:gd name="T88" fmla="*/ 742 w 1152"/>
                  <a:gd name="T89" fmla="*/ 22 h 1152"/>
                  <a:gd name="T90" fmla="*/ 685 w 1152"/>
                  <a:gd name="T91" fmla="*/ 60 h 1152"/>
                  <a:gd name="T92" fmla="*/ 499 w 1152"/>
                  <a:gd name="T93" fmla="*/ 247 h 1152"/>
                  <a:gd name="T94" fmla="*/ 105 w 1152"/>
                  <a:gd name="T95" fmla="*/ 649 h 1152"/>
                  <a:gd name="T96" fmla="*/ 4 w 1152"/>
                  <a:gd name="T97" fmla="*/ 993 h 1152"/>
                  <a:gd name="T98" fmla="*/ 5 w 1152"/>
                  <a:gd name="T99" fmla="*/ 1063 h 1152"/>
                  <a:gd name="T100" fmla="*/ 46 w 1152"/>
                  <a:gd name="T101" fmla="*/ 1124 h 1152"/>
                  <a:gd name="T102" fmla="*/ 113 w 1152"/>
                  <a:gd name="T103" fmla="*/ 1152 h 1152"/>
                  <a:gd name="T104" fmla="*/ 473 w 1152"/>
                  <a:gd name="T105" fmla="*/ 1065 h 1152"/>
                  <a:gd name="T106" fmla="*/ 520 w 1152"/>
                  <a:gd name="T107" fmla="*/ 1040 h 1152"/>
                  <a:gd name="T108" fmla="*/ 1109 w 1152"/>
                  <a:gd name="T109" fmla="*/ 444 h 1152"/>
                  <a:gd name="T110" fmla="*/ 1141 w 1152"/>
                  <a:gd name="T111" fmla="*/ 377 h 1152"/>
                  <a:gd name="T112" fmla="*/ 1152 w 1152"/>
                  <a:gd name="T113" fmla="*/ 302 h 1152"/>
                  <a:gd name="T114" fmla="*/ 1139 w 1152"/>
                  <a:gd name="T115" fmla="*/ 225 h 1152"/>
                  <a:gd name="T116" fmla="*/ 1105 w 1152"/>
                  <a:gd name="T117" fmla="*/ 149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2" h="1152">
                    <a:moveTo>
                      <a:pt x="1032" y="424"/>
                    </a:moveTo>
                    <a:lnTo>
                      <a:pt x="972" y="485"/>
                    </a:lnTo>
                    <a:lnTo>
                      <a:pt x="973" y="472"/>
                    </a:lnTo>
                    <a:lnTo>
                      <a:pt x="973" y="460"/>
                    </a:lnTo>
                    <a:lnTo>
                      <a:pt x="971" y="447"/>
                    </a:lnTo>
                    <a:lnTo>
                      <a:pt x="969" y="435"/>
                    </a:lnTo>
                    <a:lnTo>
                      <a:pt x="967" y="422"/>
                    </a:lnTo>
                    <a:lnTo>
                      <a:pt x="963" y="409"/>
                    </a:lnTo>
                    <a:lnTo>
                      <a:pt x="959" y="397"/>
                    </a:lnTo>
                    <a:lnTo>
                      <a:pt x="955" y="384"/>
                    </a:lnTo>
                    <a:lnTo>
                      <a:pt x="949" y="372"/>
                    </a:lnTo>
                    <a:lnTo>
                      <a:pt x="944" y="359"/>
                    </a:lnTo>
                    <a:lnTo>
                      <a:pt x="938" y="347"/>
                    </a:lnTo>
                    <a:lnTo>
                      <a:pt x="932" y="335"/>
                    </a:lnTo>
                    <a:lnTo>
                      <a:pt x="924" y="324"/>
                    </a:lnTo>
                    <a:lnTo>
                      <a:pt x="917" y="312"/>
                    </a:lnTo>
                    <a:lnTo>
                      <a:pt x="908" y="302"/>
                    </a:lnTo>
                    <a:lnTo>
                      <a:pt x="900" y="291"/>
                    </a:lnTo>
                    <a:lnTo>
                      <a:pt x="891" y="281"/>
                    </a:lnTo>
                    <a:lnTo>
                      <a:pt x="881" y="270"/>
                    </a:lnTo>
                    <a:lnTo>
                      <a:pt x="869" y="261"/>
                    </a:lnTo>
                    <a:lnTo>
                      <a:pt x="859" y="250"/>
                    </a:lnTo>
                    <a:lnTo>
                      <a:pt x="847" y="240"/>
                    </a:lnTo>
                    <a:lnTo>
                      <a:pt x="834" y="231"/>
                    </a:lnTo>
                    <a:lnTo>
                      <a:pt x="821" y="224"/>
                    </a:lnTo>
                    <a:lnTo>
                      <a:pt x="808" y="216"/>
                    </a:lnTo>
                    <a:lnTo>
                      <a:pt x="795" y="209"/>
                    </a:lnTo>
                    <a:lnTo>
                      <a:pt x="781" y="202"/>
                    </a:lnTo>
                    <a:lnTo>
                      <a:pt x="768" y="197"/>
                    </a:lnTo>
                    <a:lnTo>
                      <a:pt x="754" y="193"/>
                    </a:lnTo>
                    <a:lnTo>
                      <a:pt x="740" y="188"/>
                    </a:lnTo>
                    <a:lnTo>
                      <a:pt x="726" y="185"/>
                    </a:lnTo>
                    <a:lnTo>
                      <a:pt x="711" y="182"/>
                    </a:lnTo>
                    <a:lnTo>
                      <a:pt x="697" y="180"/>
                    </a:lnTo>
                    <a:lnTo>
                      <a:pt x="682" y="179"/>
                    </a:lnTo>
                    <a:lnTo>
                      <a:pt x="667" y="179"/>
                    </a:lnTo>
                    <a:lnTo>
                      <a:pt x="727" y="118"/>
                    </a:lnTo>
                    <a:lnTo>
                      <a:pt x="739" y="107"/>
                    </a:lnTo>
                    <a:lnTo>
                      <a:pt x="752" y="99"/>
                    </a:lnTo>
                    <a:lnTo>
                      <a:pt x="766" y="90"/>
                    </a:lnTo>
                    <a:lnTo>
                      <a:pt x="780" y="84"/>
                    </a:lnTo>
                    <a:lnTo>
                      <a:pt x="795" y="79"/>
                    </a:lnTo>
                    <a:lnTo>
                      <a:pt x="811" y="75"/>
                    </a:lnTo>
                    <a:lnTo>
                      <a:pt x="827" y="73"/>
                    </a:lnTo>
                    <a:lnTo>
                      <a:pt x="844" y="72"/>
                    </a:lnTo>
                    <a:lnTo>
                      <a:pt x="855" y="73"/>
                    </a:lnTo>
                    <a:lnTo>
                      <a:pt x="866" y="73"/>
                    </a:lnTo>
                    <a:lnTo>
                      <a:pt x="877" y="75"/>
                    </a:lnTo>
                    <a:lnTo>
                      <a:pt x="888" y="77"/>
                    </a:lnTo>
                    <a:lnTo>
                      <a:pt x="898" y="79"/>
                    </a:lnTo>
                    <a:lnTo>
                      <a:pt x="909" y="82"/>
                    </a:lnTo>
                    <a:lnTo>
                      <a:pt x="920" y="87"/>
                    </a:lnTo>
                    <a:lnTo>
                      <a:pt x="931" y="91"/>
                    </a:lnTo>
                    <a:lnTo>
                      <a:pt x="941" y="95"/>
                    </a:lnTo>
                    <a:lnTo>
                      <a:pt x="951" y="101"/>
                    </a:lnTo>
                    <a:lnTo>
                      <a:pt x="961" y="107"/>
                    </a:lnTo>
                    <a:lnTo>
                      <a:pt x="971" y="114"/>
                    </a:lnTo>
                    <a:lnTo>
                      <a:pt x="981" y="120"/>
                    </a:lnTo>
                    <a:lnTo>
                      <a:pt x="989" y="128"/>
                    </a:lnTo>
                    <a:lnTo>
                      <a:pt x="999" y="135"/>
                    </a:lnTo>
                    <a:lnTo>
                      <a:pt x="1008" y="144"/>
                    </a:lnTo>
                    <a:lnTo>
                      <a:pt x="1023" y="160"/>
                    </a:lnTo>
                    <a:lnTo>
                      <a:pt x="1037" y="177"/>
                    </a:lnTo>
                    <a:lnTo>
                      <a:pt x="1049" y="196"/>
                    </a:lnTo>
                    <a:lnTo>
                      <a:pt x="1058" y="214"/>
                    </a:lnTo>
                    <a:lnTo>
                      <a:pt x="1067" y="234"/>
                    </a:lnTo>
                    <a:lnTo>
                      <a:pt x="1072" y="254"/>
                    </a:lnTo>
                    <a:lnTo>
                      <a:pt x="1077" y="274"/>
                    </a:lnTo>
                    <a:lnTo>
                      <a:pt x="1080" y="294"/>
                    </a:lnTo>
                    <a:lnTo>
                      <a:pt x="1080" y="312"/>
                    </a:lnTo>
                    <a:lnTo>
                      <a:pt x="1079" y="331"/>
                    </a:lnTo>
                    <a:lnTo>
                      <a:pt x="1076" y="348"/>
                    </a:lnTo>
                    <a:lnTo>
                      <a:pt x="1070" y="365"/>
                    </a:lnTo>
                    <a:lnTo>
                      <a:pt x="1064" y="382"/>
                    </a:lnTo>
                    <a:lnTo>
                      <a:pt x="1055" y="397"/>
                    </a:lnTo>
                    <a:lnTo>
                      <a:pt x="1044" y="411"/>
                    </a:lnTo>
                    <a:lnTo>
                      <a:pt x="1032" y="424"/>
                    </a:lnTo>
                    <a:close/>
                    <a:moveTo>
                      <a:pt x="320" y="1031"/>
                    </a:moveTo>
                    <a:lnTo>
                      <a:pt x="319" y="1012"/>
                    </a:lnTo>
                    <a:lnTo>
                      <a:pt x="315" y="994"/>
                    </a:lnTo>
                    <a:lnTo>
                      <a:pt x="311" y="977"/>
                    </a:lnTo>
                    <a:lnTo>
                      <a:pt x="303" y="958"/>
                    </a:lnTo>
                    <a:lnTo>
                      <a:pt x="296" y="941"/>
                    </a:lnTo>
                    <a:lnTo>
                      <a:pt x="285" y="924"/>
                    </a:lnTo>
                    <a:lnTo>
                      <a:pt x="273" y="908"/>
                    </a:lnTo>
                    <a:lnTo>
                      <a:pt x="259" y="892"/>
                    </a:lnTo>
                    <a:lnTo>
                      <a:pt x="245" y="879"/>
                    </a:lnTo>
                    <a:lnTo>
                      <a:pt x="229" y="868"/>
                    </a:lnTo>
                    <a:lnTo>
                      <a:pt x="213" y="857"/>
                    </a:lnTo>
                    <a:lnTo>
                      <a:pt x="195" y="849"/>
                    </a:lnTo>
                    <a:lnTo>
                      <a:pt x="178" y="842"/>
                    </a:lnTo>
                    <a:lnTo>
                      <a:pt x="160" y="836"/>
                    </a:lnTo>
                    <a:lnTo>
                      <a:pt x="142" y="833"/>
                    </a:lnTo>
                    <a:lnTo>
                      <a:pt x="124" y="832"/>
                    </a:lnTo>
                    <a:lnTo>
                      <a:pt x="160" y="701"/>
                    </a:lnTo>
                    <a:lnTo>
                      <a:pt x="162" y="695"/>
                    </a:lnTo>
                    <a:lnTo>
                      <a:pt x="165" y="689"/>
                    </a:lnTo>
                    <a:lnTo>
                      <a:pt x="169" y="683"/>
                    </a:lnTo>
                    <a:lnTo>
                      <a:pt x="174" y="678"/>
                    </a:lnTo>
                    <a:lnTo>
                      <a:pt x="188" y="668"/>
                    </a:lnTo>
                    <a:lnTo>
                      <a:pt x="202" y="661"/>
                    </a:lnTo>
                    <a:lnTo>
                      <a:pt x="218" y="655"/>
                    </a:lnTo>
                    <a:lnTo>
                      <a:pt x="234" y="651"/>
                    </a:lnTo>
                    <a:lnTo>
                      <a:pt x="250" y="648"/>
                    </a:lnTo>
                    <a:lnTo>
                      <a:pt x="268" y="647"/>
                    </a:lnTo>
                    <a:lnTo>
                      <a:pt x="285" y="647"/>
                    </a:lnTo>
                    <a:lnTo>
                      <a:pt x="302" y="649"/>
                    </a:lnTo>
                    <a:lnTo>
                      <a:pt x="320" y="653"/>
                    </a:lnTo>
                    <a:lnTo>
                      <a:pt x="337" y="657"/>
                    </a:lnTo>
                    <a:lnTo>
                      <a:pt x="354" y="663"/>
                    </a:lnTo>
                    <a:lnTo>
                      <a:pt x="371" y="671"/>
                    </a:lnTo>
                    <a:lnTo>
                      <a:pt x="388" y="681"/>
                    </a:lnTo>
                    <a:lnTo>
                      <a:pt x="404" y="692"/>
                    </a:lnTo>
                    <a:lnTo>
                      <a:pt x="419" y="705"/>
                    </a:lnTo>
                    <a:lnTo>
                      <a:pt x="434" y="717"/>
                    </a:lnTo>
                    <a:lnTo>
                      <a:pt x="448" y="734"/>
                    </a:lnTo>
                    <a:lnTo>
                      <a:pt x="461" y="750"/>
                    </a:lnTo>
                    <a:lnTo>
                      <a:pt x="473" y="767"/>
                    </a:lnTo>
                    <a:lnTo>
                      <a:pt x="483" y="784"/>
                    </a:lnTo>
                    <a:lnTo>
                      <a:pt x="490" y="803"/>
                    </a:lnTo>
                    <a:lnTo>
                      <a:pt x="497" y="821"/>
                    </a:lnTo>
                    <a:lnTo>
                      <a:pt x="501" y="840"/>
                    </a:lnTo>
                    <a:lnTo>
                      <a:pt x="504" y="858"/>
                    </a:lnTo>
                    <a:lnTo>
                      <a:pt x="505" y="876"/>
                    </a:lnTo>
                    <a:lnTo>
                      <a:pt x="504" y="895"/>
                    </a:lnTo>
                    <a:lnTo>
                      <a:pt x="502" y="912"/>
                    </a:lnTo>
                    <a:lnTo>
                      <a:pt x="499" y="929"/>
                    </a:lnTo>
                    <a:lnTo>
                      <a:pt x="492" y="945"/>
                    </a:lnTo>
                    <a:lnTo>
                      <a:pt x="486" y="962"/>
                    </a:lnTo>
                    <a:lnTo>
                      <a:pt x="476" y="977"/>
                    </a:lnTo>
                    <a:lnTo>
                      <a:pt x="465" y="991"/>
                    </a:lnTo>
                    <a:lnTo>
                      <a:pt x="459" y="993"/>
                    </a:lnTo>
                    <a:lnTo>
                      <a:pt x="452" y="996"/>
                    </a:lnTo>
                    <a:lnTo>
                      <a:pt x="320" y="1031"/>
                    </a:lnTo>
                    <a:close/>
                    <a:moveTo>
                      <a:pt x="150" y="1075"/>
                    </a:moveTo>
                    <a:lnTo>
                      <a:pt x="139" y="1078"/>
                    </a:lnTo>
                    <a:lnTo>
                      <a:pt x="125" y="1080"/>
                    </a:lnTo>
                    <a:lnTo>
                      <a:pt x="114" y="1078"/>
                    </a:lnTo>
                    <a:lnTo>
                      <a:pt x="105" y="1076"/>
                    </a:lnTo>
                    <a:lnTo>
                      <a:pt x="96" y="1071"/>
                    </a:lnTo>
                    <a:lnTo>
                      <a:pt x="87" y="1064"/>
                    </a:lnTo>
                    <a:lnTo>
                      <a:pt x="81" y="1056"/>
                    </a:lnTo>
                    <a:lnTo>
                      <a:pt x="77" y="1047"/>
                    </a:lnTo>
                    <a:lnTo>
                      <a:pt x="73" y="1037"/>
                    </a:lnTo>
                    <a:lnTo>
                      <a:pt x="72" y="1026"/>
                    </a:lnTo>
                    <a:lnTo>
                      <a:pt x="73" y="1014"/>
                    </a:lnTo>
                    <a:lnTo>
                      <a:pt x="76" y="1006"/>
                    </a:lnTo>
                    <a:lnTo>
                      <a:pt x="113" y="869"/>
                    </a:lnTo>
                    <a:lnTo>
                      <a:pt x="130" y="869"/>
                    </a:lnTo>
                    <a:lnTo>
                      <a:pt x="145" y="871"/>
                    </a:lnTo>
                    <a:lnTo>
                      <a:pt x="161" y="874"/>
                    </a:lnTo>
                    <a:lnTo>
                      <a:pt x="176" y="879"/>
                    </a:lnTo>
                    <a:lnTo>
                      <a:pt x="191" y="887"/>
                    </a:lnTo>
                    <a:lnTo>
                      <a:pt x="206" y="896"/>
                    </a:lnTo>
                    <a:lnTo>
                      <a:pt x="220" y="905"/>
                    </a:lnTo>
                    <a:lnTo>
                      <a:pt x="234" y="918"/>
                    </a:lnTo>
                    <a:lnTo>
                      <a:pt x="246" y="931"/>
                    </a:lnTo>
                    <a:lnTo>
                      <a:pt x="257" y="946"/>
                    </a:lnTo>
                    <a:lnTo>
                      <a:pt x="266" y="962"/>
                    </a:lnTo>
                    <a:lnTo>
                      <a:pt x="273" y="977"/>
                    </a:lnTo>
                    <a:lnTo>
                      <a:pt x="279" y="993"/>
                    </a:lnTo>
                    <a:lnTo>
                      <a:pt x="282" y="1008"/>
                    </a:lnTo>
                    <a:lnTo>
                      <a:pt x="284" y="1024"/>
                    </a:lnTo>
                    <a:lnTo>
                      <a:pt x="284" y="1040"/>
                    </a:lnTo>
                    <a:lnTo>
                      <a:pt x="150" y="1075"/>
                    </a:lnTo>
                    <a:close/>
                    <a:moveTo>
                      <a:pt x="378" y="597"/>
                    </a:moveTo>
                    <a:lnTo>
                      <a:pt x="365" y="591"/>
                    </a:lnTo>
                    <a:lnTo>
                      <a:pt x="352" y="587"/>
                    </a:lnTo>
                    <a:lnTo>
                      <a:pt x="339" y="584"/>
                    </a:lnTo>
                    <a:lnTo>
                      <a:pt x="326" y="580"/>
                    </a:lnTo>
                    <a:lnTo>
                      <a:pt x="313" y="578"/>
                    </a:lnTo>
                    <a:lnTo>
                      <a:pt x="300" y="576"/>
                    </a:lnTo>
                    <a:lnTo>
                      <a:pt x="287" y="575"/>
                    </a:lnTo>
                    <a:lnTo>
                      <a:pt x="274" y="575"/>
                    </a:lnTo>
                    <a:lnTo>
                      <a:pt x="552" y="295"/>
                    </a:lnTo>
                    <a:lnTo>
                      <a:pt x="559" y="288"/>
                    </a:lnTo>
                    <a:lnTo>
                      <a:pt x="568" y="281"/>
                    </a:lnTo>
                    <a:lnTo>
                      <a:pt x="578" y="275"/>
                    </a:lnTo>
                    <a:lnTo>
                      <a:pt x="586" y="269"/>
                    </a:lnTo>
                    <a:lnTo>
                      <a:pt x="596" y="265"/>
                    </a:lnTo>
                    <a:lnTo>
                      <a:pt x="607" y="261"/>
                    </a:lnTo>
                    <a:lnTo>
                      <a:pt x="617" y="257"/>
                    </a:lnTo>
                    <a:lnTo>
                      <a:pt x="627" y="255"/>
                    </a:lnTo>
                    <a:lnTo>
                      <a:pt x="638" y="253"/>
                    </a:lnTo>
                    <a:lnTo>
                      <a:pt x="649" y="252"/>
                    </a:lnTo>
                    <a:lnTo>
                      <a:pt x="660" y="251"/>
                    </a:lnTo>
                    <a:lnTo>
                      <a:pt x="672" y="251"/>
                    </a:lnTo>
                    <a:lnTo>
                      <a:pt x="682" y="251"/>
                    </a:lnTo>
                    <a:lnTo>
                      <a:pt x="694" y="253"/>
                    </a:lnTo>
                    <a:lnTo>
                      <a:pt x="705" y="254"/>
                    </a:lnTo>
                    <a:lnTo>
                      <a:pt x="717" y="257"/>
                    </a:lnTo>
                    <a:lnTo>
                      <a:pt x="378" y="597"/>
                    </a:lnTo>
                    <a:close/>
                    <a:moveTo>
                      <a:pt x="532" y="729"/>
                    </a:moveTo>
                    <a:lnTo>
                      <a:pt x="523" y="713"/>
                    </a:lnTo>
                    <a:lnTo>
                      <a:pt x="511" y="697"/>
                    </a:lnTo>
                    <a:lnTo>
                      <a:pt x="499" y="682"/>
                    </a:lnTo>
                    <a:lnTo>
                      <a:pt x="485" y="667"/>
                    </a:lnTo>
                    <a:lnTo>
                      <a:pt x="468" y="652"/>
                    </a:lnTo>
                    <a:lnTo>
                      <a:pt x="450" y="638"/>
                    </a:lnTo>
                    <a:lnTo>
                      <a:pt x="431" y="625"/>
                    </a:lnTo>
                    <a:lnTo>
                      <a:pt x="411" y="613"/>
                    </a:lnTo>
                    <a:lnTo>
                      <a:pt x="755" y="270"/>
                    </a:lnTo>
                    <a:lnTo>
                      <a:pt x="774" y="280"/>
                    </a:lnTo>
                    <a:lnTo>
                      <a:pt x="794" y="292"/>
                    </a:lnTo>
                    <a:lnTo>
                      <a:pt x="803" y="298"/>
                    </a:lnTo>
                    <a:lnTo>
                      <a:pt x="812" y="306"/>
                    </a:lnTo>
                    <a:lnTo>
                      <a:pt x="822" y="314"/>
                    </a:lnTo>
                    <a:lnTo>
                      <a:pt x="830" y="322"/>
                    </a:lnTo>
                    <a:lnTo>
                      <a:pt x="843" y="336"/>
                    </a:lnTo>
                    <a:lnTo>
                      <a:pt x="856" y="352"/>
                    </a:lnTo>
                    <a:lnTo>
                      <a:pt x="867" y="369"/>
                    </a:lnTo>
                    <a:lnTo>
                      <a:pt x="876" y="386"/>
                    </a:lnTo>
                    <a:lnTo>
                      <a:pt x="532" y="729"/>
                    </a:lnTo>
                    <a:close/>
                    <a:moveTo>
                      <a:pt x="577" y="857"/>
                    </a:moveTo>
                    <a:lnTo>
                      <a:pt x="576" y="844"/>
                    </a:lnTo>
                    <a:lnTo>
                      <a:pt x="573" y="832"/>
                    </a:lnTo>
                    <a:lnTo>
                      <a:pt x="570" y="820"/>
                    </a:lnTo>
                    <a:lnTo>
                      <a:pt x="568" y="808"/>
                    </a:lnTo>
                    <a:lnTo>
                      <a:pt x="560" y="784"/>
                    </a:lnTo>
                    <a:lnTo>
                      <a:pt x="551" y="762"/>
                    </a:lnTo>
                    <a:lnTo>
                      <a:pt x="891" y="422"/>
                    </a:lnTo>
                    <a:lnTo>
                      <a:pt x="894" y="433"/>
                    </a:lnTo>
                    <a:lnTo>
                      <a:pt x="897" y="446"/>
                    </a:lnTo>
                    <a:lnTo>
                      <a:pt x="900" y="458"/>
                    </a:lnTo>
                    <a:lnTo>
                      <a:pt x="901" y="471"/>
                    </a:lnTo>
                    <a:lnTo>
                      <a:pt x="902" y="483"/>
                    </a:lnTo>
                    <a:lnTo>
                      <a:pt x="901" y="495"/>
                    </a:lnTo>
                    <a:lnTo>
                      <a:pt x="900" y="508"/>
                    </a:lnTo>
                    <a:lnTo>
                      <a:pt x="898" y="519"/>
                    </a:lnTo>
                    <a:lnTo>
                      <a:pt x="895" y="531"/>
                    </a:lnTo>
                    <a:lnTo>
                      <a:pt x="892" y="543"/>
                    </a:lnTo>
                    <a:lnTo>
                      <a:pt x="888" y="553"/>
                    </a:lnTo>
                    <a:lnTo>
                      <a:pt x="883" y="564"/>
                    </a:lnTo>
                    <a:lnTo>
                      <a:pt x="878" y="574"/>
                    </a:lnTo>
                    <a:lnTo>
                      <a:pt x="871" y="584"/>
                    </a:lnTo>
                    <a:lnTo>
                      <a:pt x="864" y="593"/>
                    </a:lnTo>
                    <a:lnTo>
                      <a:pt x="855" y="602"/>
                    </a:lnTo>
                    <a:lnTo>
                      <a:pt x="855" y="602"/>
                    </a:lnTo>
                    <a:lnTo>
                      <a:pt x="854" y="603"/>
                    </a:lnTo>
                    <a:lnTo>
                      <a:pt x="855" y="603"/>
                    </a:lnTo>
                    <a:lnTo>
                      <a:pt x="577" y="884"/>
                    </a:lnTo>
                    <a:lnTo>
                      <a:pt x="577" y="870"/>
                    </a:lnTo>
                    <a:lnTo>
                      <a:pt x="577" y="857"/>
                    </a:lnTo>
                    <a:lnTo>
                      <a:pt x="577" y="857"/>
                    </a:lnTo>
                    <a:close/>
                    <a:moveTo>
                      <a:pt x="1058" y="93"/>
                    </a:moveTo>
                    <a:lnTo>
                      <a:pt x="1046" y="82"/>
                    </a:lnTo>
                    <a:lnTo>
                      <a:pt x="1036" y="72"/>
                    </a:lnTo>
                    <a:lnTo>
                      <a:pt x="1023" y="62"/>
                    </a:lnTo>
                    <a:lnTo>
                      <a:pt x="1011" y="53"/>
                    </a:lnTo>
                    <a:lnTo>
                      <a:pt x="998" y="45"/>
                    </a:lnTo>
                    <a:lnTo>
                      <a:pt x="985" y="37"/>
                    </a:lnTo>
                    <a:lnTo>
                      <a:pt x="972" y="31"/>
                    </a:lnTo>
                    <a:lnTo>
                      <a:pt x="958" y="24"/>
                    </a:lnTo>
                    <a:lnTo>
                      <a:pt x="944" y="19"/>
                    </a:lnTo>
                    <a:lnTo>
                      <a:pt x="930" y="13"/>
                    </a:lnTo>
                    <a:lnTo>
                      <a:pt x="916" y="10"/>
                    </a:lnTo>
                    <a:lnTo>
                      <a:pt x="902" y="6"/>
                    </a:lnTo>
                    <a:lnTo>
                      <a:pt x="888" y="4"/>
                    </a:lnTo>
                    <a:lnTo>
                      <a:pt x="873" y="1"/>
                    </a:lnTo>
                    <a:lnTo>
                      <a:pt x="859" y="0"/>
                    </a:lnTo>
                    <a:lnTo>
                      <a:pt x="844" y="0"/>
                    </a:lnTo>
                    <a:lnTo>
                      <a:pt x="833" y="0"/>
                    </a:lnTo>
                    <a:lnTo>
                      <a:pt x="820" y="1"/>
                    </a:lnTo>
                    <a:lnTo>
                      <a:pt x="809" y="3"/>
                    </a:lnTo>
                    <a:lnTo>
                      <a:pt x="797" y="5"/>
                    </a:lnTo>
                    <a:lnTo>
                      <a:pt x="785" y="7"/>
                    </a:lnTo>
                    <a:lnTo>
                      <a:pt x="774" y="10"/>
                    </a:lnTo>
                    <a:lnTo>
                      <a:pt x="763" y="13"/>
                    </a:lnTo>
                    <a:lnTo>
                      <a:pt x="753" y="18"/>
                    </a:lnTo>
                    <a:lnTo>
                      <a:pt x="742" y="22"/>
                    </a:lnTo>
                    <a:lnTo>
                      <a:pt x="731" y="27"/>
                    </a:lnTo>
                    <a:lnTo>
                      <a:pt x="721" y="33"/>
                    </a:lnTo>
                    <a:lnTo>
                      <a:pt x="712" y="38"/>
                    </a:lnTo>
                    <a:lnTo>
                      <a:pt x="702" y="45"/>
                    </a:lnTo>
                    <a:lnTo>
                      <a:pt x="693" y="52"/>
                    </a:lnTo>
                    <a:lnTo>
                      <a:pt x="685" y="60"/>
                    </a:lnTo>
                    <a:lnTo>
                      <a:pt x="676" y="67"/>
                    </a:lnTo>
                    <a:lnTo>
                      <a:pt x="501" y="244"/>
                    </a:lnTo>
                    <a:lnTo>
                      <a:pt x="500" y="244"/>
                    </a:lnTo>
                    <a:lnTo>
                      <a:pt x="499" y="246"/>
                    </a:lnTo>
                    <a:lnTo>
                      <a:pt x="499" y="246"/>
                    </a:lnTo>
                    <a:lnTo>
                      <a:pt x="499" y="247"/>
                    </a:lnTo>
                    <a:lnTo>
                      <a:pt x="499" y="247"/>
                    </a:lnTo>
                    <a:lnTo>
                      <a:pt x="126" y="621"/>
                    </a:lnTo>
                    <a:lnTo>
                      <a:pt x="121" y="628"/>
                    </a:lnTo>
                    <a:lnTo>
                      <a:pt x="114" y="634"/>
                    </a:lnTo>
                    <a:lnTo>
                      <a:pt x="109" y="642"/>
                    </a:lnTo>
                    <a:lnTo>
                      <a:pt x="105" y="649"/>
                    </a:lnTo>
                    <a:lnTo>
                      <a:pt x="100" y="657"/>
                    </a:lnTo>
                    <a:lnTo>
                      <a:pt x="96" y="666"/>
                    </a:lnTo>
                    <a:lnTo>
                      <a:pt x="93" y="674"/>
                    </a:lnTo>
                    <a:lnTo>
                      <a:pt x="91" y="683"/>
                    </a:lnTo>
                    <a:lnTo>
                      <a:pt x="5" y="989"/>
                    </a:lnTo>
                    <a:lnTo>
                      <a:pt x="4" y="993"/>
                    </a:lnTo>
                    <a:lnTo>
                      <a:pt x="3" y="1003"/>
                    </a:lnTo>
                    <a:lnTo>
                      <a:pt x="1" y="1016"/>
                    </a:lnTo>
                    <a:lnTo>
                      <a:pt x="0" y="1026"/>
                    </a:lnTo>
                    <a:lnTo>
                      <a:pt x="1" y="1039"/>
                    </a:lnTo>
                    <a:lnTo>
                      <a:pt x="2" y="1051"/>
                    </a:lnTo>
                    <a:lnTo>
                      <a:pt x="5" y="1063"/>
                    </a:lnTo>
                    <a:lnTo>
                      <a:pt x="10" y="1075"/>
                    </a:lnTo>
                    <a:lnTo>
                      <a:pt x="15" y="1086"/>
                    </a:lnTo>
                    <a:lnTo>
                      <a:pt x="22" y="1097"/>
                    </a:lnTo>
                    <a:lnTo>
                      <a:pt x="29" y="1106"/>
                    </a:lnTo>
                    <a:lnTo>
                      <a:pt x="37" y="1115"/>
                    </a:lnTo>
                    <a:lnTo>
                      <a:pt x="46" y="1124"/>
                    </a:lnTo>
                    <a:lnTo>
                      <a:pt x="56" y="1130"/>
                    </a:lnTo>
                    <a:lnTo>
                      <a:pt x="66" y="1137"/>
                    </a:lnTo>
                    <a:lnTo>
                      <a:pt x="77" y="1142"/>
                    </a:lnTo>
                    <a:lnTo>
                      <a:pt x="88" y="1146"/>
                    </a:lnTo>
                    <a:lnTo>
                      <a:pt x="100" y="1149"/>
                    </a:lnTo>
                    <a:lnTo>
                      <a:pt x="113" y="1152"/>
                    </a:lnTo>
                    <a:lnTo>
                      <a:pt x="126" y="1152"/>
                    </a:lnTo>
                    <a:lnTo>
                      <a:pt x="138" y="1151"/>
                    </a:lnTo>
                    <a:lnTo>
                      <a:pt x="152" y="1148"/>
                    </a:lnTo>
                    <a:lnTo>
                      <a:pt x="163" y="1146"/>
                    </a:lnTo>
                    <a:lnTo>
                      <a:pt x="167" y="1145"/>
                    </a:lnTo>
                    <a:lnTo>
                      <a:pt x="473" y="1065"/>
                    </a:lnTo>
                    <a:lnTo>
                      <a:pt x="482" y="1062"/>
                    </a:lnTo>
                    <a:lnTo>
                      <a:pt x="490" y="1059"/>
                    </a:lnTo>
                    <a:lnTo>
                      <a:pt x="498" y="1054"/>
                    </a:lnTo>
                    <a:lnTo>
                      <a:pt x="506" y="1050"/>
                    </a:lnTo>
                    <a:lnTo>
                      <a:pt x="514" y="1046"/>
                    </a:lnTo>
                    <a:lnTo>
                      <a:pt x="520" y="1040"/>
                    </a:lnTo>
                    <a:lnTo>
                      <a:pt x="528" y="1035"/>
                    </a:lnTo>
                    <a:lnTo>
                      <a:pt x="535" y="1029"/>
                    </a:lnTo>
                    <a:lnTo>
                      <a:pt x="1084" y="474"/>
                    </a:lnTo>
                    <a:lnTo>
                      <a:pt x="1093" y="465"/>
                    </a:lnTo>
                    <a:lnTo>
                      <a:pt x="1102" y="455"/>
                    </a:lnTo>
                    <a:lnTo>
                      <a:pt x="1109" y="444"/>
                    </a:lnTo>
                    <a:lnTo>
                      <a:pt x="1117" y="435"/>
                    </a:lnTo>
                    <a:lnTo>
                      <a:pt x="1123" y="424"/>
                    </a:lnTo>
                    <a:lnTo>
                      <a:pt x="1129" y="412"/>
                    </a:lnTo>
                    <a:lnTo>
                      <a:pt x="1134" y="401"/>
                    </a:lnTo>
                    <a:lnTo>
                      <a:pt x="1138" y="389"/>
                    </a:lnTo>
                    <a:lnTo>
                      <a:pt x="1141" y="377"/>
                    </a:lnTo>
                    <a:lnTo>
                      <a:pt x="1145" y="364"/>
                    </a:lnTo>
                    <a:lnTo>
                      <a:pt x="1148" y="352"/>
                    </a:lnTo>
                    <a:lnTo>
                      <a:pt x="1150" y="339"/>
                    </a:lnTo>
                    <a:lnTo>
                      <a:pt x="1151" y="328"/>
                    </a:lnTo>
                    <a:lnTo>
                      <a:pt x="1152" y="315"/>
                    </a:lnTo>
                    <a:lnTo>
                      <a:pt x="1152" y="302"/>
                    </a:lnTo>
                    <a:lnTo>
                      <a:pt x="1151" y="289"/>
                    </a:lnTo>
                    <a:lnTo>
                      <a:pt x="1150" y="276"/>
                    </a:lnTo>
                    <a:lnTo>
                      <a:pt x="1148" y="263"/>
                    </a:lnTo>
                    <a:lnTo>
                      <a:pt x="1146" y="250"/>
                    </a:lnTo>
                    <a:lnTo>
                      <a:pt x="1143" y="237"/>
                    </a:lnTo>
                    <a:lnTo>
                      <a:pt x="1139" y="225"/>
                    </a:lnTo>
                    <a:lnTo>
                      <a:pt x="1135" y="212"/>
                    </a:lnTo>
                    <a:lnTo>
                      <a:pt x="1130" y="199"/>
                    </a:lnTo>
                    <a:lnTo>
                      <a:pt x="1124" y="186"/>
                    </a:lnTo>
                    <a:lnTo>
                      <a:pt x="1119" y="174"/>
                    </a:lnTo>
                    <a:lnTo>
                      <a:pt x="1111" y="162"/>
                    </a:lnTo>
                    <a:lnTo>
                      <a:pt x="1105" y="149"/>
                    </a:lnTo>
                    <a:lnTo>
                      <a:pt x="1096" y="138"/>
                    </a:lnTo>
                    <a:lnTo>
                      <a:pt x="1087" y="127"/>
                    </a:lnTo>
                    <a:lnTo>
                      <a:pt x="1079" y="115"/>
                    </a:lnTo>
                    <a:lnTo>
                      <a:pt x="1069" y="104"/>
                    </a:lnTo>
                    <a:lnTo>
                      <a:pt x="1058" y="93"/>
                    </a:lnTo>
                    <a:close/>
                  </a:path>
                </a:pathLst>
              </a:custGeom>
              <a:solidFill>
                <a:srgbClr val="18212E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1110559" y="2331162"/>
            <a:ext cx="2424440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99028" y="2329257"/>
            <a:ext cx="2424440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34" y="4961919"/>
            <a:ext cx="2424440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49523" y="4971444"/>
            <a:ext cx="2424440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Rectangle 177"/>
          <p:cNvSpPr/>
          <p:nvPr/>
        </p:nvSpPr>
        <p:spPr>
          <a:xfrm>
            <a:off x="960120" y="1859280"/>
            <a:ext cx="2632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buClr>
                <a:srgbClr val="E24848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Rectangle 180"/>
          <p:cNvSpPr/>
          <p:nvPr/>
        </p:nvSpPr>
        <p:spPr>
          <a:xfrm>
            <a:off x="1110615" y="4501515"/>
            <a:ext cx="2632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buClr>
                <a:srgbClr val="E24848"/>
              </a:buClr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7830" y="379730"/>
            <a:ext cx="2842260" cy="523240"/>
            <a:chOff x="658" y="598"/>
            <a:chExt cx="4476" cy="824"/>
          </a:xfrm>
        </p:grpSpPr>
        <p:sp>
          <p:nvSpPr>
            <p:cNvPr id="2" name="文本框 1"/>
            <p:cNvSpPr txBox="1"/>
            <p:nvPr/>
          </p:nvSpPr>
          <p:spPr>
            <a:xfrm>
              <a:off x="1761" y="598"/>
              <a:ext cx="337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 bldLvl="0" animBg="1"/>
      <p:bldP spid="29" grpId="0" bldLvl="0" animBg="1"/>
      <p:bldP spid="30" grpId="0" bldLvl="0" animBg="1"/>
      <p:bldP spid="31" grpId="0" bldLvl="0" animBg="1"/>
      <p:bldP spid="41" grpId="0"/>
      <p:bldP spid="42" grpId="0"/>
      <p:bldP spid="43" grpId="0"/>
      <p:bldP spid="4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7"/>
          <p:cNvSpPr/>
          <p:nvPr/>
        </p:nvSpPr>
        <p:spPr>
          <a:xfrm>
            <a:off x="3412243" y="3317440"/>
            <a:ext cx="5141439" cy="1208639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BF3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stCxn id="12" idx="4"/>
            <a:endCxn id="3" idx="1"/>
          </p:cNvCxnSpPr>
          <p:nvPr/>
        </p:nvCxnSpPr>
        <p:spPr>
          <a:xfrm>
            <a:off x="5975350" y="3083560"/>
            <a:ext cx="8255" cy="1442085"/>
          </a:xfrm>
          <a:prstGeom prst="line">
            <a:avLst/>
          </a:prstGeom>
          <a:solidFill>
            <a:srgbClr val="FFFFFF"/>
          </a:solidFill>
          <a:ln w="19050">
            <a:solidFill>
              <a:srgbClr val="BF3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0"/>
          <p:cNvSpPr txBox="1"/>
          <p:nvPr/>
        </p:nvSpPr>
        <p:spPr>
          <a:xfrm>
            <a:off x="2166284" y="4057920"/>
            <a:ext cx="1944216" cy="94307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3846343" y="5086473"/>
            <a:ext cx="1944216" cy="94307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6216240" y="5086473"/>
            <a:ext cx="1944216" cy="94307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3"/>
          <p:cNvSpPr txBox="1"/>
          <p:nvPr/>
        </p:nvSpPr>
        <p:spPr>
          <a:xfrm>
            <a:off x="7902921" y="4119813"/>
            <a:ext cx="1944216" cy="94307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32735" y="998763"/>
            <a:ext cx="2084515" cy="2084515"/>
            <a:chOff x="2848131" y="1860029"/>
            <a:chExt cx="3807502" cy="3807502"/>
          </a:xfrm>
        </p:grpSpPr>
        <p:sp>
          <p:nvSpPr>
            <p:cNvPr id="12" name="椭圆 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solidFill>
              <a:srgbClr val="BF362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91"/>
            <p:cNvSpPr txBox="1"/>
            <p:nvPr/>
          </p:nvSpPr>
          <p:spPr>
            <a:xfrm>
              <a:off x="3115023" y="3335068"/>
              <a:ext cx="3288717" cy="95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771140" y="2752090"/>
            <a:ext cx="1075055" cy="1075055"/>
          </a:xfrm>
          <a:prstGeom prst="ellipse">
            <a:avLst/>
          </a:prstGeom>
          <a:solidFill>
            <a:srgbClr val="18212E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2" name="椭圆 21"/>
          <p:cNvSpPr/>
          <p:nvPr/>
        </p:nvSpPr>
        <p:spPr>
          <a:xfrm>
            <a:off x="4249420" y="3635375"/>
            <a:ext cx="1075690" cy="1075055"/>
          </a:xfrm>
          <a:prstGeom prst="ellipse">
            <a:avLst/>
          </a:prstGeom>
          <a:solidFill>
            <a:srgbClr val="18212E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椭圆 26"/>
          <p:cNvSpPr/>
          <p:nvPr/>
        </p:nvSpPr>
        <p:spPr>
          <a:xfrm>
            <a:off x="6488430" y="3726815"/>
            <a:ext cx="1075055" cy="1075055"/>
          </a:xfrm>
          <a:prstGeom prst="ellipse">
            <a:avLst/>
          </a:prstGeom>
          <a:solidFill>
            <a:srgbClr val="18212E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椭圆 31"/>
          <p:cNvSpPr/>
          <p:nvPr/>
        </p:nvSpPr>
        <p:spPr>
          <a:xfrm>
            <a:off x="8016240" y="2752090"/>
            <a:ext cx="1075055" cy="1075055"/>
          </a:xfrm>
          <a:prstGeom prst="ellipse">
            <a:avLst/>
          </a:prstGeom>
          <a:solidFill>
            <a:srgbClr val="18212E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7830" y="379730"/>
            <a:ext cx="2785110" cy="523240"/>
            <a:chOff x="658" y="598"/>
            <a:chExt cx="4386" cy="824"/>
          </a:xfrm>
        </p:grpSpPr>
        <p:sp>
          <p:nvSpPr>
            <p:cNvPr id="2" name="文本框 1"/>
            <p:cNvSpPr txBox="1"/>
            <p:nvPr/>
          </p:nvSpPr>
          <p:spPr>
            <a:xfrm>
              <a:off x="1761" y="598"/>
              <a:ext cx="328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7" grpId="0"/>
      <p:bldP spid="8" grpId="0"/>
      <p:bldP spid="17" grpId="0" bldLvl="0" animBg="1"/>
      <p:bldP spid="22" grpId="0" bldLvl="0" animBg="1"/>
      <p:bldP spid="27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0240" y="556260"/>
            <a:ext cx="10892155" cy="5745480"/>
          </a:xfrm>
          <a:custGeom>
            <a:avLst/>
            <a:gdLst>
              <a:gd name="adj" fmla="val 603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53" h="9048">
                <a:moveTo>
                  <a:pt x="0" y="546"/>
                </a:moveTo>
                <a:cubicBezTo>
                  <a:pt x="-9" y="240"/>
                  <a:pt x="271" y="-8"/>
                  <a:pt x="546" y="0"/>
                </a:cubicBezTo>
                <a:lnTo>
                  <a:pt x="16607" y="0"/>
                </a:lnTo>
                <a:cubicBezTo>
                  <a:pt x="16913" y="-9"/>
                  <a:pt x="17161" y="271"/>
                  <a:pt x="17153" y="546"/>
                </a:cubicBezTo>
                <a:lnTo>
                  <a:pt x="17153" y="8502"/>
                </a:lnTo>
                <a:cubicBezTo>
                  <a:pt x="17162" y="8808"/>
                  <a:pt x="16882" y="9056"/>
                  <a:pt x="16607" y="9048"/>
                </a:cubicBezTo>
                <a:lnTo>
                  <a:pt x="546" y="9048"/>
                </a:lnTo>
                <a:cubicBezTo>
                  <a:pt x="240" y="9057"/>
                  <a:pt x="-8" y="8777"/>
                  <a:pt x="0" y="8502"/>
                </a:cubicBezTo>
                <a:lnTo>
                  <a:pt x="0" y="546"/>
                </a:lnTo>
                <a:close/>
                <a:moveTo>
                  <a:pt x="269" y="431"/>
                </a:moveTo>
                <a:cubicBezTo>
                  <a:pt x="265" y="315"/>
                  <a:pt x="371" y="222"/>
                  <a:pt x="475" y="225"/>
                </a:cubicBezTo>
                <a:cubicBezTo>
                  <a:pt x="591" y="221"/>
                  <a:pt x="684" y="327"/>
                  <a:pt x="681" y="431"/>
                </a:cubicBezTo>
                <a:cubicBezTo>
                  <a:pt x="685" y="547"/>
                  <a:pt x="579" y="640"/>
                  <a:pt x="475" y="637"/>
                </a:cubicBezTo>
                <a:cubicBezTo>
                  <a:pt x="359" y="641"/>
                  <a:pt x="266" y="535"/>
                  <a:pt x="269" y="431"/>
                </a:cubicBezTo>
                <a:close/>
                <a:moveTo>
                  <a:pt x="16479" y="431"/>
                </a:moveTo>
                <a:cubicBezTo>
                  <a:pt x="16475" y="315"/>
                  <a:pt x="16581" y="222"/>
                  <a:pt x="16685" y="225"/>
                </a:cubicBezTo>
                <a:cubicBezTo>
                  <a:pt x="16801" y="221"/>
                  <a:pt x="16894" y="327"/>
                  <a:pt x="16891" y="431"/>
                </a:cubicBezTo>
                <a:cubicBezTo>
                  <a:pt x="16895" y="547"/>
                  <a:pt x="16789" y="640"/>
                  <a:pt x="16685" y="637"/>
                </a:cubicBezTo>
                <a:cubicBezTo>
                  <a:pt x="16569" y="641"/>
                  <a:pt x="16476" y="535"/>
                  <a:pt x="16479" y="431"/>
                </a:cubicBezTo>
                <a:close/>
                <a:moveTo>
                  <a:pt x="269" y="8595"/>
                </a:moveTo>
                <a:cubicBezTo>
                  <a:pt x="265" y="8479"/>
                  <a:pt x="371" y="8386"/>
                  <a:pt x="475" y="8389"/>
                </a:cubicBezTo>
                <a:cubicBezTo>
                  <a:pt x="591" y="8385"/>
                  <a:pt x="684" y="8491"/>
                  <a:pt x="681" y="8595"/>
                </a:cubicBezTo>
                <a:cubicBezTo>
                  <a:pt x="685" y="8711"/>
                  <a:pt x="579" y="8804"/>
                  <a:pt x="475" y="8801"/>
                </a:cubicBezTo>
                <a:cubicBezTo>
                  <a:pt x="359" y="8805"/>
                  <a:pt x="266" y="8699"/>
                  <a:pt x="269" y="8595"/>
                </a:cubicBezTo>
                <a:close/>
                <a:moveTo>
                  <a:pt x="16479" y="8595"/>
                </a:moveTo>
                <a:cubicBezTo>
                  <a:pt x="16475" y="8479"/>
                  <a:pt x="16581" y="8386"/>
                  <a:pt x="16685" y="8389"/>
                </a:cubicBezTo>
                <a:cubicBezTo>
                  <a:pt x="16801" y="8385"/>
                  <a:pt x="16894" y="8491"/>
                  <a:pt x="16891" y="8595"/>
                </a:cubicBezTo>
                <a:cubicBezTo>
                  <a:pt x="16895" y="8711"/>
                  <a:pt x="16789" y="8804"/>
                  <a:pt x="16685" y="8801"/>
                </a:cubicBezTo>
                <a:cubicBezTo>
                  <a:pt x="16569" y="8805"/>
                  <a:pt x="16476" y="8699"/>
                  <a:pt x="16479" y="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dist="38100" dir="5400000" sx="101000" sy="101000" algn="t" rotWithShape="0">
              <a:srgbClr val="7B2518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90980" y="3204210"/>
            <a:ext cx="2062480" cy="2384425"/>
            <a:chOff x="1868" y="4816"/>
            <a:chExt cx="3248" cy="3755"/>
          </a:xfrm>
          <a:solidFill>
            <a:srgbClr val="BF3621"/>
          </a:solidFill>
        </p:grpSpPr>
        <p:sp>
          <p:nvSpPr>
            <p:cNvPr id="20" name="同侧圆角矩形 19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20" y="5824"/>
              <a:ext cx="3096" cy="8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Job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evaluation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205041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415" y="2616835"/>
            <a:ext cx="2044700" cy="2384425"/>
            <a:chOff x="1868" y="4816"/>
            <a:chExt cx="3220" cy="3755"/>
          </a:xfrm>
        </p:grpSpPr>
        <p:sp>
          <p:nvSpPr>
            <p:cNvPr id="26" name="同侧圆角矩形 2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18212E"/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8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20" y="5824"/>
              <a:ext cx="306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Self evaluation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528185" y="2228850"/>
            <a:ext cx="644525" cy="644525"/>
          </a:xfrm>
          <a:prstGeom prst="roundRect">
            <a:avLst/>
          </a:prstGeom>
          <a:solidFill>
            <a:srgbClr val="18212E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419850" y="3204210"/>
            <a:ext cx="1963420" cy="2384425"/>
            <a:chOff x="1868" y="4816"/>
            <a:chExt cx="3092" cy="3755"/>
          </a:xfrm>
        </p:grpSpPr>
        <p:sp>
          <p:nvSpPr>
            <p:cNvPr id="31" name="同侧圆角矩形 30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76" y="6813"/>
              <a:ext cx="228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Working experience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7005320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858250" y="3204210"/>
            <a:ext cx="1963420" cy="2384425"/>
            <a:chOff x="1868" y="4816"/>
            <a:chExt cx="3092" cy="3755"/>
          </a:xfrm>
        </p:grpSpPr>
        <p:sp>
          <p:nvSpPr>
            <p:cNvPr id="36" name="同侧圆角矩形 35"/>
            <p:cNvSpPr/>
            <p:nvPr/>
          </p:nvSpPr>
          <p:spPr>
            <a:xfrm flipV="1">
              <a:off x="1868" y="4816"/>
              <a:ext cx="2940" cy="3755"/>
            </a:xfrm>
            <a:prstGeom prst="round2SameRect">
              <a:avLst>
                <a:gd name="adj1" fmla="val 13911"/>
                <a:gd name="adj2" fmla="val 0"/>
              </a:avLst>
            </a:prstGeom>
            <a:solidFill>
              <a:srgbClr val="BF3621"/>
            </a:solidFill>
            <a:ln>
              <a:noFill/>
            </a:ln>
            <a:effectLst>
              <a:outerShdw blurRad="63500" sx="102000" sy="102000" algn="ctr" rotWithShape="0">
                <a:srgbClr val="7B2518">
                  <a:alpha val="8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20" y="5824"/>
              <a:ext cx="294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44" y="6813"/>
              <a:ext cx="21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9495155" y="2816225"/>
            <a:ext cx="644525" cy="644525"/>
          </a:xfrm>
          <a:prstGeom prst="roundRect">
            <a:avLst/>
          </a:prstGeom>
          <a:solidFill>
            <a:srgbClr val="BF362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7B2518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528185" y="1024890"/>
            <a:ext cx="282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BF3621">
                    <a:alpha val="24000"/>
                  </a:srgb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2" name="矩形 41"/>
          <p:cNvSpPr/>
          <p:nvPr/>
        </p:nvSpPr>
        <p:spPr>
          <a:xfrm>
            <a:off x="5755005" y="1747520"/>
            <a:ext cx="682625" cy="127000"/>
          </a:xfrm>
          <a:prstGeom prst="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 bldLvl="0" animBg="1"/>
      <p:bldP spid="29" grpId="1" animBg="1"/>
      <p:bldP spid="34" grpId="0" bldLvl="0" animBg="1"/>
      <p:bldP spid="39" grpId="0" bldLvl="0" animBg="1"/>
      <p:bldP spid="41" grpId="0"/>
      <p:bldP spid="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/>
          <p:cNvGrpSpPr/>
          <p:nvPr/>
        </p:nvGrpSpPr>
        <p:grpSpPr>
          <a:xfrm>
            <a:off x="4834324" y="4444829"/>
            <a:ext cx="2724424" cy="1703547"/>
            <a:chOff x="2823691" y="3005532"/>
            <a:chExt cx="3116263" cy="1948051"/>
          </a:xfrm>
          <a:solidFill>
            <a:schemeClr val="accent6">
              <a:lumMod val="75000"/>
            </a:schemeClr>
          </a:solidFill>
          <a:effectLst/>
        </p:grpSpPr>
        <p:sp>
          <p:nvSpPr>
            <p:cNvPr id="4" name="Freeform 11"/>
            <p:cNvSpPr/>
            <p:nvPr/>
          </p:nvSpPr>
          <p:spPr bwMode="auto">
            <a:xfrm>
              <a:off x="2823691" y="3005532"/>
              <a:ext cx="3116263" cy="1948051"/>
            </a:xfrm>
            <a:custGeom>
              <a:avLst/>
              <a:gdLst>
                <a:gd name="T0" fmla="*/ 637 w 1862"/>
                <a:gd name="T1" fmla="*/ 318 h 1164"/>
                <a:gd name="T2" fmla="*/ 635 w 1862"/>
                <a:gd name="T3" fmla="*/ 326 h 1164"/>
                <a:gd name="T4" fmla="*/ 630 w 1862"/>
                <a:gd name="T5" fmla="*/ 335 h 1164"/>
                <a:gd name="T6" fmla="*/ 622 w 1862"/>
                <a:gd name="T7" fmla="*/ 342 h 1164"/>
                <a:gd name="T8" fmla="*/ 612 w 1862"/>
                <a:gd name="T9" fmla="*/ 349 h 1164"/>
                <a:gd name="T10" fmla="*/ 582 w 1862"/>
                <a:gd name="T11" fmla="*/ 363 h 1164"/>
                <a:gd name="T12" fmla="*/ 543 w 1862"/>
                <a:gd name="T13" fmla="*/ 374 h 1164"/>
                <a:gd name="T14" fmla="*/ 497 w 1862"/>
                <a:gd name="T15" fmla="*/ 385 h 1164"/>
                <a:gd name="T16" fmla="*/ 443 w 1862"/>
                <a:gd name="T17" fmla="*/ 391 h 1164"/>
                <a:gd name="T18" fmla="*/ 382 w 1862"/>
                <a:gd name="T19" fmla="*/ 396 h 1164"/>
                <a:gd name="T20" fmla="*/ 318 w 1862"/>
                <a:gd name="T21" fmla="*/ 398 h 1164"/>
                <a:gd name="T22" fmla="*/ 286 w 1862"/>
                <a:gd name="T23" fmla="*/ 398 h 1164"/>
                <a:gd name="T24" fmla="*/ 223 w 1862"/>
                <a:gd name="T25" fmla="*/ 394 h 1164"/>
                <a:gd name="T26" fmla="*/ 167 w 1862"/>
                <a:gd name="T27" fmla="*/ 388 h 1164"/>
                <a:gd name="T28" fmla="*/ 116 w 1862"/>
                <a:gd name="T29" fmla="*/ 380 h 1164"/>
                <a:gd name="T30" fmla="*/ 73 w 1862"/>
                <a:gd name="T31" fmla="*/ 369 h 1164"/>
                <a:gd name="T32" fmla="*/ 39 w 1862"/>
                <a:gd name="T33" fmla="*/ 357 h 1164"/>
                <a:gd name="T34" fmla="*/ 19 w 1862"/>
                <a:gd name="T35" fmla="*/ 346 h 1164"/>
                <a:gd name="T36" fmla="*/ 11 w 1862"/>
                <a:gd name="T37" fmla="*/ 338 h 1164"/>
                <a:gd name="T38" fmla="*/ 4 w 1862"/>
                <a:gd name="T39" fmla="*/ 331 h 1164"/>
                <a:gd name="T40" fmla="*/ 1 w 1862"/>
                <a:gd name="T41" fmla="*/ 322 h 1164"/>
                <a:gd name="T42" fmla="*/ 0 w 1862"/>
                <a:gd name="T43" fmla="*/ 318 h 1164"/>
                <a:gd name="T44" fmla="*/ 1 w 1862"/>
                <a:gd name="T45" fmla="*/ 286 h 1164"/>
                <a:gd name="T46" fmla="*/ 6 w 1862"/>
                <a:gd name="T47" fmla="*/ 254 h 1164"/>
                <a:gd name="T48" fmla="*/ 15 w 1862"/>
                <a:gd name="T49" fmla="*/ 224 h 1164"/>
                <a:gd name="T50" fmla="*/ 25 w 1862"/>
                <a:gd name="T51" fmla="*/ 194 h 1164"/>
                <a:gd name="T52" fmla="*/ 39 w 1862"/>
                <a:gd name="T53" fmla="*/ 166 h 1164"/>
                <a:gd name="T54" fmla="*/ 54 w 1862"/>
                <a:gd name="T55" fmla="*/ 140 h 1164"/>
                <a:gd name="T56" fmla="*/ 73 w 1862"/>
                <a:gd name="T57" fmla="*/ 116 h 1164"/>
                <a:gd name="T58" fmla="*/ 93 w 1862"/>
                <a:gd name="T59" fmla="*/ 93 h 1164"/>
                <a:gd name="T60" fmla="*/ 116 w 1862"/>
                <a:gd name="T61" fmla="*/ 73 h 1164"/>
                <a:gd name="T62" fmla="*/ 140 w 1862"/>
                <a:gd name="T63" fmla="*/ 54 h 1164"/>
                <a:gd name="T64" fmla="*/ 167 w 1862"/>
                <a:gd name="T65" fmla="*/ 39 h 1164"/>
                <a:gd name="T66" fmla="*/ 194 w 1862"/>
                <a:gd name="T67" fmla="*/ 25 h 1164"/>
                <a:gd name="T68" fmla="*/ 223 w 1862"/>
                <a:gd name="T69" fmla="*/ 15 h 1164"/>
                <a:gd name="T70" fmla="*/ 254 w 1862"/>
                <a:gd name="T71" fmla="*/ 6 h 1164"/>
                <a:gd name="T72" fmla="*/ 286 w 1862"/>
                <a:gd name="T73" fmla="*/ 1 h 1164"/>
                <a:gd name="T74" fmla="*/ 318 w 1862"/>
                <a:gd name="T75" fmla="*/ 0 h 1164"/>
                <a:gd name="T76" fmla="*/ 335 w 1862"/>
                <a:gd name="T77" fmla="*/ 0 h 1164"/>
                <a:gd name="T78" fmla="*/ 367 w 1862"/>
                <a:gd name="T79" fmla="*/ 4 h 1164"/>
                <a:gd name="T80" fmla="*/ 398 w 1862"/>
                <a:gd name="T81" fmla="*/ 9 h 1164"/>
                <a:gd name="T82" fmla="*/ 428 w 1862"/>
                <a:gd name="T83" fmla="*/ 19 h 1164"/>
                <a:gd name="T84" fmla="*/ 456 w 1862"/>
                <a:gd name="T85" fmla="*/ 32 h 1164"/>
                <a:gd name="T86" fmla="*/ 484 w 1862"/>
                <a:gd name="T87" fmla="*/ 46 h 1164"/>
                <a:gd name="T88" fmla="*/ 509 w 1862"/>
                <a:gd name="T89" fmla="*/ 63 h 1164"/>
                <a:gd name="T90" fmla="*/ 532 w 1862"/>
                <a:gd name="T91" fmla="*/ 83 h 1164"/>
                <a:gd name="T92" fmla="*/ 554 w 1862"/>
                <a:gd name="T93" fmla="*/ 104 h 1164"/>
                <a:gd name="T94" fmla="*/ 573 w 1862"/>
                <a:gd name="T95" fmla="*/ 128 h 1164"/>
                <a:gd name="T96" fmla="*/ 590 w 1862"/>
                <a:gd name="T97" fmla="*/ 153 h 1164"/>
                <a:gd name="T98" fmla="*/ 605 w 1862"/>
                <a:gd name="T99" fmla="*/ 180 h 1164"/>
                <a:gd name="T100" fmla="*/ 618 w 1862"/>
                <a:gd name="T101" fmla="*/ 209 h 1164"/>
                <a:gd name="T102" fmla="*/ 626 w 1862"/>
                <a:gd name="T103" fmla="*/ 239 h 1164"/>
                <a:gd name="T104" fmla="*/ 633 w 1862"/>
                <a:gd name="T105" fmla="*/ 270 h 1164"/>
                <a:gd name="T106" fmla="*/ 636 w 1862"/>
                <a:gd name="T107" fmla="*/ 302 h 1164"/>
                <a:gd name="T108" fmla="*/ 637 w 1862"/>
                <a:gd name="T109" fmla="*/ 318 h 11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2"/>
                <a:gd name="T166" fmla="*/ 0 h 1164"/>
                <a:gd name="T167" fmla="*/ 1862 w 1862"/>
                <a:gd name="T168" fmla="*/ 1164 h 11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2" h="1164">
                  <a:moveTo>
                    <a:pt x="1862" y="930"/>
                  </a:moveTo>
                  <a:lnTo>
                    <a:pt x="1862" y="930"/>
                  </a:lnTo>
                  <a:lnTo>
                    <a:pt x="1860" y="942"/>
                  </a:lnTo>
                  <a:lnTo>
                    <a:pt x="1856" y="954"/>
                  </a:lnTo>
                  <a:lnTo>
                    <a:pt x="1850" y="966"/>
                  </a:lnTo>
                  <a:lnTo>
                    <a:pt x="1842" y="978"/>
                  </a:lnTo>
                  <a:lnTo>
                    <a:pt x="1832" y="988"/>
                  </a:lnTo>
                  <a:lnTo>
                    <a:pt x="1820" y="1000"/>
                  </a:lnTo>
                  <a:lnTo>
                    <a:pt x="1806" y="1010"/>
                  </a:lnTo>
                  <a:lnTo>
                    <a:pt x="1788" y="1020"/>
                  </a:lnTo>
                  <a:lnTo>
                    <a:pt x="1750" y="1042"/>
                  </a:lnTo>
                  <a:lnTo>
                    <a:pt x="1702" y="1060"/>
                  </a:lnTo>
                  <a:lnTo>
                    <a:pt x="1650" y="1078"/>
                  </a:lnTo>
                  <a:lnTo>
                    <a:pt x="1588" y="1094"/>
                  </a:lnTo>
                  <a:lnTo>
                    <a:pt x="1522" y="1110"/>
                  </a:lnTo>
                  <a:lnTo>
                    <a:pt x="1452" y="1124"/>
                  </a:lnTo>
                  <a:lnTo>
                    <a:pt x="1374" y="1134"/>
                  </a:lnTo>
                  <a:lnTo>
                    <a:pt x="1294" y="1144"/>
                  </a:lnTo>
                  <a:lnTo>
                    <a:pt x="1208" y="1152"/>
                  </a:lnTo>
                  <a:lnTo>
                    <a:pt x="1118" y="1158"/>
                  </a:lnTo>
                  <a:lnTo>
                    <a:pt x="1026" y="1162"/>
                  </a:lnTo>
                  <a:lnTo>
                    <a:pt x="930" y="1164"/>
                  </a:lnTo>
                  <a:lnTo>
                    <a:pt x="836" y="1162"/>
                  </a:lnTo>
                  <a:lnTo>
                    <a:pt x="744" y="1158"/>
                  </a:lnTo>
                  <a:lnTo>
                    <a:pt x="654" y="1152"/>
                  </a:lnTo>
                  <a:lnTo>
                    <a:pt x="568" y="1144"/>
                  </a:lnTo>
                  <a:lnTo>
                    <a:pt x="488" y="1134"/>
                  </a:lnTo>
                  <a:lnTo>
                    <a:pt x="410" y="1124"/>
                  </a:lnTo>
                  <a:lnTo>
                    <a:pt x="338" y="1110"/>
                  </a:lnTo>
                  <a:lnTo>
                    <a:pt x="272" y="1094"/>
                  </a:lnTo>
                  <a:lnTo>
                    <a:pt x="212" y="1078"/>
                  </a:lnTo>
                  <a:lnTo>
                    <a:pt x="158" y="1060"/>
                  </a:lnTo>
                  <a:lnTo>
                    <a:pt x="112" y="1042"/>
                  </a:lnTo>
                  <a:lnTo>
                    <a:pt x="74" y="1020"/>
                  </a:lnTo>
                  <a:lnTo>
                    <a:pt x="56" y="1010"/>
                  </a:lnTo>
                  <a:lnTo>
                    <a:pt x="42" y="1000"/>
                  </a:lnTo>
                  <a:lnTo>
                    <a:pt x="30" y="988"/>
                  </a:lnTo>
                  <a:lnTo>
                    <a:pt x="18" y="978"/>
                  </a:lnTo>
                  <a:lnTo>
                    <a:pt x="10" y="966"/>
                  </a:lnTo>
                  <a:lnTo>
                    <a:pt x="4" y="954"/>
                  </a:lnTo>
                  <a:lnTo>
                    <a:pt x="2" y="942"/>
                  </a:lnTo>
                  <a:lnTo>
                    <a:pt x="0" y="930"/>
                  </a:lnTo>
                  <a:lnTo>
                    <a:pt x="2" y="882"/>
                  </a:lnTo>
                  <a:lnTo>
                    <a:pt x="4" y="836"/>
                  </a:lnTo>
                  <a:lnTo>
                    <a:pt x="10" y="788"/>
                  </a:lnTo>
                  <a:lnTo>
                    <a:pt x="18" y="742"/>
                  </a:lnTo>
                  <a:lnTo>
                    <a:pt x="30" y="698"/>
                  </a:lnTo>
                  <a:lnTo>
                    <a:pt x="42" y="654"/>
                  </a:lnTo>
                  <a:lnTo>
                    <a:pt x="56" y="610"/>
                  </a:lnTo>
                  <a:lnTo>
                    <a:pt x="74" y="568"/>
                  </a:lnTo>
                  <a:lnTo>
                    <a:pt x="92" y="526"/>
                  </a:lnTo>
                  <a:lnTo>
                    <a:pt x="112" y="486"/>
                  </a:lnTo>
                  <a:lnTo>
                    <a:pt x="134" y="448"/>
                  </a:lnTo>
                  <a:lnTo>
                    <a:pt x="158" y="410"/>
                  </a:lnTo>
                  <a:lnTo>
                    <a:pt x="184" y="374"/>
                  </a:lnTo>
                  <a:lnTo>
                    <a:pt x="212" y="338"/>
                  </a:lnTo>
                  <a:lnTo>
                    <a:pt x="242" y="304"/>
                  </a:lnTo>
                  <a:lnTo>
                    <a:pt x="272" y="272"/>
                  </a:lnTo>
                  <a:lnTo>
                    <a:pt x="304" y="242"/>
                  </a:lnTo>
                  <a:lnTo>
                    <a:pt x="338" y="212"/>
                  </a:lnTo>
                  <a:lnTo>
                    <a:pt x="374" y="184"/>
                  </a:lnTo>
                  <a:lnTo>
                    <a:pt x="410" y="158"/>
                  </a:lnTo>
                  <a:lnTo>
                    <a:pt x="448" y="134"/>
                  </a:lnTo>
                  <a:lnTo>
                    <a:pt x="488" y="112"/>
                  </a:lnTo>
                  <a:lnTo>
                    <a:pt x="528" y="92"/>
                  </a:lnTo>
                  <a:lnTo>
                    <a:pt x="568" y="72"/>
                  </a:lnTo>
                  <a:lnTo>
                    <a:pt x="610" y="56"/>
                  </a:lnTo>
                  <a:lnTo>
                    <a:pt x="654" y="42"/>
                  </a:lnTo>
                  <a:lnTo>
                    <a:pt x="698" y="28"/>
                  </a:lnTo>
                  <a:lnTo>
                    <a:pt x="744" y="18"/>
                  </a:lnTo>
                  <a:lnTo>
                    <a:pt x="790" y="10"/>
                  </a:lnTo>
                  <a:lnTo>
                    <a:pt x="836" y="4"/>
                  </a:lnTo>
                  <a:lnTo>
                    <a:pt x="882" y="0"/>
                  </a:lnTo>
                  <a:lnTo>
                    <a:pt x="930" y="0"/>
                  </a:lnTo>
                  <a:lnTo>
                    <a:pt x="978" y="0"/>
                  </a:lnTo>
                  <a:lnTo>
                    <a:pt x="1026" y="4"/>
                  </a:lnTo>
                  <a:lnTo>
                    <a:pt x="1072" y="10"/>
                  </a:lnTo>
                  <a:lnTo>
                    <a:pt x="1118" y="18"/>
                  </a:lnTo>
                  <a:lnTo>
                    <a:pt x="1164" y="28"/>
                  </a:lnTo>
                  <a:lnTo>
                    <a:pt x="1208" y="42"/>
                  </a:lnTo>
                  <a:lnTo>
                    <a:pt x="1250" y="56"/>
                  </a:lnTo>
                  <a:lnTo>
                    <a:pt x="1294" y="72"/>
                  </a:lnTo>
                  <a:lnTo>
                    <a:pt x="1334" y="92"/>
                  </a:lnTo>
                  <a:lnTo>
                    <a:pt x="1374" y="112"/>
                  </a:lnTo>
                  <a:lnTo>
                    <a:pt x="1414" y="134"/>
                  </a:lnTo>
                  <a:lnTo>
                    <a:pt x="1452" y="158"/>
                  </a:lnTo>
                  <a:lnTo>
                    <a:pt x="1488" y="184"/>
                  </a:lnTo>
                  <a:lnTo>
                    <a:pt x="1522" y="212"/>
                  </a:lnTo>
                  <a:lnTo>
                    <a:pt x="1556" y="242"/>
                  </a:lnTo>
                  <a:lnTo>
                    <a:pt x="1588" y="272"/>
                  </a:lnTo>
                  <a:lnTo>
                    <a:pt x="1620" y="304"/>
                  </a:lnTo>
                  <a:lnTo>
                    <a:pt x="1650" y="338"/>
                  </a:lnTo>
                  <a:lnTo>
                    <a:pt x="1676" y="374"/>
                  </a:lnTo>
                  <a:lnTo>
                    <a:pt x="1702" y="410"/>
                  </a:lnTo>
                  <a:lnTo>
                    <a:pt x="1726" y="448"/>
                  </a:lnTo>
                  <a:lnTo>
                    <a:pt x="1750" y="486"/>
                  </a:lnTo>
                  <a:lnTo>
                    <a:pt x="1770" y="526"/>
                  </a:lnTo>
                  <a:lnTo>
                    <a:pt x="1788" y="568"/>
                  </a:lnTo>
                  <a:lnTo>
                    <a:pt x="1806" y="610"/>
                  </a:lnTo>
                  <a:lnTo>
                    <a:pt x="1820" y="654"/>
                  </a:lnTo>
                  <a:lnTo>
                    <a:pt x="1832" y="698"/>
                  </a:lnTo>
                  <a:lnTo>
                    <a:pt x="1842" y="742"/>
                  </a:lnTo>
                  <a:lnTo>
                    <a:pt x="1850" y="788"/>
                  </a:lnTo>
                  <a:lnTo>
                    <a:pt x="1856" y="836"/>
                  </a:lnTo>
                  <a:lnTo>
                    <a:pt x="1860" y="882"/>
                  </a:lnTo>
                  <a:lnTo>
                    <a:pt x="1862" y="930"/>
                  </a:lnTo>
                  <a:close/>
                </a:path>
              </a:pathLst>
            </a:custGeom>
            <a:solidFill>
              <a:srgbClr val="18212E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3142428" y="3872712"/>
              <a:ext cx="2552351" cy="569427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</a:defRPr>
              </a:lvl9pPr>
            </a:lstStyle>
            <a:p>
              <a:pPr lvl="0" algn="ctr" eaLnBrk="1" latinLnBrk="1" hangingPunct="1">
                <a:lnSpc>
                  <a:spcPct val="120000"/>
                </a:lnSpc>
                <a:defRPr/>
              </a:pPr>
              <a:r>
                <a:rPr kumimoji="1" lang="en-US" altLang="zh-CN" sz="2400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46120" y="3940129"/>
            <a:ext cx="1741992" cy="1367161"/>
            <a:chOff x="7811526" y="4182183"/>
            <a:chExt cx="1742445" cy="1367161"/>
          </a:xfrm>
          <a:solidFill>
            <a:srgbClr val="BF3621"/>
          </a:solidFill>
          <a:effectLst/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3600000">
              <a:off x="7776473" y="5116937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18212E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5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8146806" y="4182183"/>
              <a:ext cx="1407165" cy="1367161"/>
            </a:xfrm>
            <a:prstGeom prst="ellipse">
              <a:avLst/>
            </a:prstGeom>
            <a:solidFill>
              <a:srgbClr val="BF3621"/>
            </a:solidFill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13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5596" y="4687591"/>
              <a:ext cx="1127965" cy="35634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55724" y="2781676"/>
            <a:ext cx="1466731" cy="1743075"/>
            <a:chOff x="7120950" y="3023731"/>
            <a:chExt cx="1467112" cy="1743074"/>
          </a:xfrm>
          <a:solidFill>
            <a:srgbClr val="BF3621"/>
          </a:solidFill>
          <a:effectLst/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 rot="1800000">
              <a:off x="7120950" y="4437096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18212E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5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gray">
            <a:xfrm>
              <a:off x="7180897" y="3023731"/>
              <a:ext cx="1407165" cy="1367161"/>
            </a:xfrm>
            <a:prstGeom prst="ellipse">
              <a:avLst/>
            </a:prstGeom>
            <a:solidFill>
              <a:srgbClr val="BF3621"/>
            </a:solidFill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13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29687" y="3529139"/>
              <a:ext cx="1127965" cy="35634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4500" y="2310208"/>
            <a:ext cx="1406799" cy="1866479"/>
            <a:chOff x="5739366" y="2552263"/>
            <a:chExt cx="1407165" cy="1866478"/>
          </a:xfrm>
          <a:solidFill>
            <a:srgbClr val="BF3621"/>
          </a:solidFill>
          <a:effectLst/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6278094" y="4089032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18212E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5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gray">
            <a:xfrm>
              <a:off x="5739366" y="2552263"/>
              <a:ext cx="1407165" cy="1367161"/>
            </a:xfrm>
            <a:prstGeom prst="ellipse">
              <a:avLst/>
            </a:prstGeom>
            <a:solidFill>
              <a:srgbClr val="BF3621"/>
            </a:solidFill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135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8156" y="3057671"/>
              <a:ext cx="1127965" cy="35634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33345" y="2781676"/>
            <a:ext cx="1466731" cy="1743075"/>
            <a:chOff x="4297836" y="3023731"/>
            <a:chExt cx="1467112" cy="1743074"/>
          </a:xfrm>
          <a:solidFill>
            <a:srgbClr val="BF3621"/>
          </a:solidFill>
          <a:effectLst/>
        </p:grpSpPr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rot="19800000">
              <a:off x="5365132" y="4437096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18212E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5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297836" y="3023731"/>
              <a:ext cx="1407165" cy="1367161"/>
              <a:chOff x="4297836" y="3023731"/>
              <a:chExt cx="1407165" cy="1367161"/>
            </a:xfrm>
            <a:grpFill/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gray">
              <a:xfrm>
                <a:off x="4297836" y="3023731"/>
                <a:ext cx="1407165" cy="1367161"/>
              </a:xfrm>
              <a:prstGeom prst="ellipse">
                <a:avLst/>
              </a:prstGeom>
              <a:solidFill>
                <a:srgbClr val="BF3621"/>
              </a:solidFill>
              <a:ln w="9525" cap="rnd">
                <a:noFill/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135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46626" y="3478536"/>
                <a:ext cx="1127965" cy="457549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>
                  <a:defRPr kern="0">
                    <a:solidFill>
                      <a:sysClr val="windowText" lastClr="000000"/>
                    </a:solidFill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2135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13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068183" y="3940129"/>
            <a:ext cx="1741495" cy="1367161"/>
            <a:chOff x="3332423" y="4182183"/>
            <a:chExt cx="1741948" cy="1367161"/>
          </a:xfrm>
          <a:solidFill>
            <a:srgbClr val="BF3621"/>
          </a:solidFill>
          <a:effectLst/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 rot="18000000">
              <a:off x="4709609" y="5116937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18212E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5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332423" y="4182183"/>
              <a:ext cx="1407165" cy="1367161"/>
              <a:chOff x="3332423" y="4182183"/>
              <a:chExt cx="1407165" cy="1367161"/>
            </a:xfrm>
            <a:grpFill/>
          </p:grpSpPr>
          <p:sp>
            <p:nvSpPr>
              <p:cNvPr id="26" name="Oval 7"/>
              <p:cNvSpPr>
                <a:spLocks noChangeArrowheads="1"/>
              </p:cNvSpPr>
              <p:nvPr/>
            </p:nvSpPr>
            <p:spPr bwMode="gray">
              <a:xfrm>
                <a:off x="3332423" y="4182183"/>
                <a:ext cx="1407165" cy="1367161"/>
              </a:xfrm>
              <a:prstGeom prst="ellipse">
                <a:avLst/>
              </a:prstGeom>
              <a:solidFill>
                <a:srgbClr val="BF3621"/>
              </a:solidFill>
              <a:ln w="9525" cap="rnd">
                <a:noFill/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135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1213" y="4704275"/>
                <a:ext cx="1127965" cy="322976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>
                  <a:defRPr kern="0">
                    <a:solidFill>
                      <a:sysClr val="windowText" lastClr="000000"/>
                    </a:solidFill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2135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13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85231" y="1212123"/>
            <a:ext cx="8422743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defTabSz="720725" eaLnBrk="0" hangingPunct="0">
              <a:defRPr sz="1600"/>
            </a:lvl2pPr>
            <a:lvl3pPr defTabSz="720725" eaLnBrk="0" hangingPunct="0">
              <a:defRPr sz="1600"/>
            </a:lvl3pPr>
            <a:lvl4pPr defTabSz="720725" eaLnBrk="0" hangingPunct="0">
              <a:defRPr sz="1600"/>
            </a:lvl4pPr>
            <a:lvl5pPr defTabSz="720725" eaLnBrk="0" hangingPunct="0">
              <a:defRPr sz="1600"/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altLang="zh-CN" sz="1400" kern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400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</a:t>
            </a:r>
            <a:r>
              <a:rPr lang="en-US" altLang="zh-CN" sz="1400" kern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400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400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2799080" cy="523240"/>
            <a:chOff x="658" y="598"/>
            <a:chExt cx="4408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30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88337" y="5008629"/>
            <a:ext cx="5745633" cy="883719"/>
            <a:chOff x="3585720" y="5137719"/>
            <a:chExt cx="6985673" cy="1079499"/>
          </a:xfrm>
          <a:solidFill>
            <a:srgbClr val="BF3621"/>
          </a:solidFill>
        </p:grpSpPr>
        <p:grpSp>
          <p:nvGrpSpPr>
            <p:cNvPr id="4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31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29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27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25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23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21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19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BF362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直接连接符 15"/>
            <p:cNvCxnSpPr>
              <a:cxnSpLocks noChangeShapeType="1"/>
              <a:stCxn id="31" idx="6"/>
              <a:endCxn id="29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</p:cxnSp>
        <p:cxnSp>
          <p:nvCxnSpPr>
            <p:cNvPr id="12" name="直接连接符 19"/>
            <p:cNvCxnSpPr>
              <a:cxnSpLocks noChangeShapeType="1"/>
              <a:stCxn id="29" idx="5"/>
              <a:endCxn id="27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</p:cxnSp>
        <p:sp>
          <p:nvSpPr>
            <p:cNvPr id="13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15" name="直接连接符 29"/>
            <p:cNvCxnSpPr>
              <a:cxnSpLocks noChangeShapeType="1"/>
              <a:stCxn id="23" idx="7"/>
              <a:endCxn id="19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</p:cxnSp>
        <p:cxnSp>
          <p:nvCxnSpPr>
            <p:cNvPr id="16" name="直接连接符 32"/>
            <p:cNvCxnSpPr>
              <a:cxnSpLocks noChangeShapeType="1"/>
              <a:stCxn id="19" idx="1"/>
              <a:endCxn id="21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</p:cxnSp>
        <p:cxnSp>
          <p:nvCxnSpPr>
            <p:cNvPr id="17" name="直接连接符 34"/>
            <p:cNvCxnSpPr>
              <a:cxnSpLocks noChangeShapeType="1"/>
              <a:stCxn id="25" idx="6"/>
              <a:endCxn id="19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</p:cxnSp>
        <p:sp>
          <p:nvSpPr>
            <p:cNvPr id="18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rgbClr val="BF3621"/>
              </a:solidFill>
              <a:beve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99699" y="3707686"/>
            <a:ext cx="956083" cy="1607820"/>
            <a:chOff x="4693779" y="3564074"/>
            <a:chExt cx="1162426" cy="1964018"/>
          </a:xfrm>
          <a:solidFill>
            <a:srgbClr val="BF3621"/>
          </a:solidFill>
        </p:grpSpPr>
        <p:sp>
          <p:nvSpPr>
            <p:cNvPr id="34" name="直接连接符 84"/>
            <p:cNvSpPr>
              <a:spLocks noChangeShapeType="1"/>
            </p:cNvSpPr>
            <p:nvPr/>
          </p:nvSpPr>
          <p:spPr bwMode="auto">
            <a:xfrm flipV="1">
              <a:off x="5275902" y="4720611"/>
              <a:ext cx="772" cy="807481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41603" y="3303272"/>
            <a:ext cx="930671" cy="2108453"/>
            <a:chOff x="3285738" y="3070067"/>
            <a:chExt cx="1131530" cy="2575562"/>
          </a:xfrm>
          <a:solidFill>
            <a:srgbClr val="BF3621"/>
          </a:solidFill>
        </p:grpSpPr>
        <p:sp>
          <p:nvSpPr>
            <p:cNvPr id="38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椭圆 95"/>
            <p:cNvSpPr>
              <a:spLocks noChangeArrowheads="1"/>
            </p:cNvSpPr>
            <p:nvPr/>
          </p:nvSpPr>
          <p:spPr bwMode="auto">
            <a:xfrm>
              <a:off x="3285738" y="3070067"/>
              <a:ext cx="1131530" cy="1130204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24404" y="3249270"/>
            <a:ext cx="956083" cy="2127885"/>
            <a:chOff x="6669132" y="3004102"/>
            <a:chExt cx="1162426" cy="2599301"/>
          </a:xfrm>
          <a:solidFill>
            <a:srgbClr val="BF3621"/>
          </a:solidFill>
        </p:grpSpPr>
        <p:sp>
          <p:nvSpPr>
            <p:cNvPr id="42" name="直接连接符 86"/>
            <p:cNvSpPr>
              <a:spLocks noChangeShapeType="1"/>
            </p:cNvSpPr>
            <p:nvPr/>
          </p:nvSpPr>
          <p:spPr bwMode="auto">
            <a:xfrm flipV="1">
              <a:off x="7255887" y="4200199"/>
              <a:ext cx="772" cy="1403204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236573" y="2413625"/>
            <a:ext cx="956083" cy="2851090"/>
            <a:chOff x="9723484" y="1983327"/>
            <a:chExt cx="1162426" cy="3482725"/>
          </a:xfrm>
          <a:solidFill>
            <a:srgbClr val="BF3621"/>
          </a:solidFill>
        </p:grpSpPr>
        <p:sp>
          <p:nvSpPr>
            <p:cNvPr id="46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椭圆 94"/>
            <p:cNvSpPr>
              <a:spLocks noChangeArrowheads="1"/>
            </p:cNvSpPr>
            <p:nvPr/>
          </p:nvSpPr>
          <p:spPr bwMode="auto">
            <a:xfrm>
              <a:off x="9723484" y="1983327"/>
              <a:ext cx="1162426" cy="1162409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73435" y="1816498"/>
            <a:ext cx="1106959" cy="4004436"/>
            <a:chOff x="7688278" y="1221332"/>
            <a:chExt cx="1345866" cy="4891585"/>
          </a:xfrm>
          <a:solidFill>
            <a:srgbClr val="BF3621"/>
          </a:solidFill>
        </p:grpSpPr>
        <p:sp>
          <p:nvSpPr>
            <p:cNvPr id="50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椭圆 13"/>
            <p:cNvSpPr>
              <a:spLocks noChangeArrowheads="1"/>
            </p:cNvSpPr>
            <p:nvPr/>
          </p:nvSpPr>
          <p:spPr bwMode="auto">
            <a:xfrm>
              <a:off x="7688278" y="1221332"/>
              <a:ext cx="1345866" cy="1346173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43288" y="2577186"/>
            <a:ext cx="956083" cy="3016250"/>
            <a:chOff x="5610976" y="2169935"/>
            <a:chExt cx="1162426" cy="3684476"/>
          </a:xfrm>
          <a:solidFill>
            <a:srgbClr val="BF3621"/>
          </a:solidFill>
        </p:grpSpPr>
        <p:sp>
          <p:nvSpPr>
            <p:cNvPr id="54" name="直接连接符 85"/>
            <p:cNvSpPr>
              <a:spLocks noChangeShapeType="1"/>
            </p:cNvSpPr>
            <p:nvPr/>
          </p:nvSpPr>
          <p:spPr bwMode="auto">
            <a:xfrm flipV="1">
              <a:off x="6179202" y="3317164"/>
              <a:ext cx="772" cy="2537247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57680" y="3373284"/>
            <a:ext cx="1046608" cy="1618615"/>
            <a:chOff x="8642553" y="3222299"/>
            <a:chExt cx="1272489" cy="1977205"/>
          </a:xfrm>
          <a:solidFill>
            <a:srgbClr val="BF3621"/>
          </a:solidFill>
        </p:grpSpPr>
        <p:sp>
          <p:nvSpPr>
            <p:cNvPr id="58" name="直接连接符 88"/>
            <p:cNvSpPr>
              <a:spLocks noChangeShapeType="1"/>
            </p:cNvSpPr>
            <p:nvPr/>
          </p:nvSpPr>
          <p:spPr bwMode="auto">
            <a:xfrm flipV="1">
              <a:off x="9285668" y="4495187"/>
              <a:ext cx="772" cy="704317"/>
            </a:xfrm>
            <a:prstGeom prst="line">
              <a:avLst/>
            </a:prstGeom>
            <a:grpFill/>
            <a:ln>
              <a:solidFill>
                <a:srgbClr val="BF36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grpFill/>
            <a:ln w="38100" cap="flat" cmpd="sng">
              <a:solidFill>
                <a:srgbClr val="BF362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735264" y="2676222"/>
            <a:ext cx="3648660" cy="2119051"/>
          </a:xfrm>
          <a:prstGeom prst="rect">
            <a:avLst/>
          </a:prstGeom>
        </p:spPr>
        <p:txBody>
          <a:bodyPr wrap="square" lIns="75066" tIns="37533" rIns="75066" bIns="37533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 algn="just">
              <a:lnSpc>
                <a:spcPct val="120000"/>
              </a:lnSpc>
            </a:pPr>
            <a:endParaRPr lang="en-US" altLang="zh-CN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62" name="矩形 61"/>
          <p:cNvSpPr/>
          <p:nvPr/>
        </p:nvSpPr>
        <p:spPr>
          <a:xfrm>
            <a:off x="735264" y="1900707"/>
            <a:ext cx="3635057" cy="443427"/>
          </a:xfrm>
          <a:prstGeom prst="rect">
            <a:avLst/>
          </a:prstGeom>
          <a:solidFill>
            <a:srgbClr val="18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66" tIns="37533" rIns="75066" bIns="37533" rtlCol="0" anchor="ctr"/>
          <a:lstStyle/>
          <a:p>
            <a:pPr lvl="0"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2987675" cy="523240"/>
            <a:chOff x="658" y="598"/>
            <a:chExt cx="4705" cy="824"/>
          </a:xfrm>
        </p:grpSpPr>
        <p:sp>
          <p:nvSpPr>
            <p:cNvPr id="36" name="文本框 35"/>
            <p:cNvSpPr txBox="1"/>
            <p:nvPr/>
          </p:nvSpPr>
          <p:spPr>
            <a:xfrm>
              <a:off x="1761" y="598"/>
              <a:ext cx="360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567959" y="6410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3"/>
          <p:cNvSpPr>
            <a:spLocks noChangeArrowheads="1"/>
          </p:cNvSpPr>
          <p:nvPr/>
        </p:nvSpPr>
        <p:spPr bwMode="auto">
          <a:xfrm>
            <a:off x="1644741" y="1523140"/>
            <a:ext cx="4441099" cy="4440797"/>
          </a:xfrm>
          <a:prstGeom prst="ellipse">
            <a:avLst/>
          </a:prstGeom>
          <a:noFill/>
          <a:ln w="9525">
            <a:solidFill>
              <a:srgbClr val="18212E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0" tIns="45696" rIns="91390" bIns="4569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410461" y="3713061"/>
            <a:ext cx="1386753" cy="1387153"/>
          </a:xfrm>
          <a:prstGeom prst="ellipse">
            <a:avLst/>
          </a:prstGeom>
          <a:solidFill>
            <a:srgbClr val="BF3621"/>
          </a:solidFill>
          <a:ln>
            <a:noFill/>
          </a:ln>
          <a:effectLst/>
        </p:spPr>
        <p:txBody>
          <a:bodyPr lIns="91390" tIns="45696" rIns="91390" bIns="4569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indent="0" algn="ctr">
              <a:buNone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0" algn="ctr">
              <a:buNone/>
            </a:pP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4100912" y="3457855"/>
            <a:ext cx="1386753" cy="1387153"/>
          </a:xfrm>
          <a:prstGeom prst="ellipse">
            <a:avLst/>
          </a:prstGeom>
          <a:solidFill>
            <a:srgbClr val="BF3621"/>
          </a:solidFill>
          <a:ln>
            <a:noFill/>
          </a:ln>
          <a:effectLst/>
        </p:spPr>
        <p:txBody>
          <a:bodyPr lIns="91390" tIns="45696" rIns="91390" bIns="4569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indent="0" algn="ctr">
              <a:buNone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0" algn="ctr">
              <a:buNone/>
            </a:pP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2980720" y="2180214"/>
            <a:ext cx="1386753" cy="1387153"/>
          </a:xfrm>
          <a:prstGeom prst="ellipse">
            <a:avLst/>
          </a:prstGeom>
          <a:solidFill>
            <a:srgbClr val="BF3621"/>
          </a:solidFill>
          <a:ln>
            <a:noFill/>
          </a:ln>
          <a:effectLst/>
        </p:spPr>
        <p:txBody>
          <a:bodyPr lIns="91390" tIns="45696" rIns="91390" bIns="4569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indent="0" algn="ctr">
              <a:buNone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0" algn="ctr">
              <a:buNone/>
            </a:pP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384032" y="1351681"/>
            <a:ext cx="2013977" cy="4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3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384033" y="1767839"/>
            <a:ext cx="4224468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altLang="zh-CN" sz="1465" kern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84032" y="2919768"/>
            <a:ext cx="2013977" cy="4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3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84033" y="3335926"/>
            <a:ext cx="4224468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altLang="zh-CN" sz="1465" kern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84032" y="4475159"/>
            <a:ext cx="2013977" cy="4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3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84033" y="4891317"/>
            <a:ext cx="4224468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lang="en-US" altLang="zh-CN" sz="1465" kern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lang="en-US" altLang="zh-CN" sz="1465" kern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endParaRPr lang="zh-CN" altLang="en-US" sz="1465" kern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830" y="379730"/>
            <a:ext cx="3133725" cy="523240"/>
            <a:chOff x="658" y="598"/>
            <a:chExt cx="4935" cy="824"/>
          </a:xfrm>
        </p:grpSpPr>
        <p:sp>
          <p:nvSpPr>
            <p:cNvPr id="29" name="文本框 28"/>
            <p:cNvSpPr txBox="1"/>
            <p:nvPr/>
          </p:nvSpPr>
          <p:spPr>
            <a:xfrm>
              <a:off x="1761" y="598"/>
              <a:ext cx="383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8212E"/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rgbClr val="18212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8" y="652"/>
              <a:ext cx="1078" cy="700"/>
              <a:chOff x="705" y="582"/>
              <a:chExt cx="1601" cy="10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990" y="752"/>
                <a:ext cx="1316" cy="868"/>
              </a:xfrm>
              <a:prstGeom prst="roundRect">
                <a:avLst/>
              </a:prstGeom>
              <a:solidFill>
                <a:srgbClr val="182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05" y="582"/>
                <a:ext cx="1316" cy="868"/>
              </a:xfrm>
              <a:prstGeom prst="roundRect">
                <a:avLst/>
              </a:prstGeom>
              <a:solidFill>
                <a:srgbClr val="BF3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autoUpdateAnimBg="0"/>
      <p:bldP spid="8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llmiz2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1026</Words>
  <Application>Microsoft Office PowerPoint</Application>
  <PresentationFormat>宽屏</PresentationFormat>
  <Paragraphs>222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字魂105号-简雅黑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75</cp:revision>
  <dcterms:created xsi:type="dcterms:W3CDTF">2022-02-07T06:57:03Z</dcterms:created>
  <dcterms:modified xsi:type="dcterms:W3CDTF">2022-03-05T08:47:54Z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