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62" r:id="rId4"/>
    <p:sldId id="257" r:id="rId5"/>
    <p:sldId id="263" r:id="rId6"/>
    <p:sldId id="284" r:id="rId7"/>
    <p:sldId id="285" r:id="rId8"/>
    <p:sldId id="286" r:id="rId9"/>
    <p:sldId id="287" r:id="rId10"/>
    <p:sldId id="300" r:id="rId11"/>
    <p:sldId id="288" r:id="rId12"/>
    <p:sldId id="289" r:id="rId13"/>
    <p:sldId id="290" r:id="rId14"/>
    <p:sldId id="291" r:id="rId15"/>
    <p:sldId id="292" r:id="rId16"/>
    <p:sldId id="301" r:id="rId17"/>
    <p:sldId id="293" r:id="rId18"/>
    <p:sldId id="294" r:id="rId19"/>
    <p:sldId id="295" r:id="rId20"/>
    <p:sldId id="296" r:id="rId21"/>
    <p:sldId id="297" r:id="rId22"/>
    <p:sldId id="298" r:id="rId23"/>
    <p:sldId id="268" r:id="rId24"/>
    <p:sldId id="299" r:id="rId25"/>
    <p:sldId id="302" r:id="rId26"/>
    <p:sldId id="264" r:id="rId27"/>
    <p:sldId id="266" r:id="rId28"/>
    <p:sldId id="267" r:id="rId29"/>
    <p:sldId id="265" r:id="rId30"/>
    <p:sldId id="30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A54F"/>
    <a:srgbClr val="217875"/>
    <a:srgbClr val="FFA12A"/>
    <a:srgbClr val="FF5D10"/>
    <a:srgbClr val="FCACAE"/>
    <a:srgbClr val="2AAC42"/>
    <a:srgbClr val="FAAEB0"/>
    <a:srgbClr val="FDDC96"/>
    <a:srgbClr val="FFDF04"/>
    <a:srgbClr val="742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20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618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155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733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77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75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960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78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14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29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668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748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2022/3/10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11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6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8.sv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9C118409-144F-3E40-9EC8-2401176FD5FB}"/>
              </a:ext>
            </a:extLst>
          </p:cNvPr>
          <p:cNvSpPr/>
          <p:nvPr/>
        </p:nvSpPr>
        <p:spPr>
          <a:xfrm>
            <a:off x="5160441" y="1395915"/>
            <a:ext cx="2090061" cy="634292"/>
          </a:xfrm>
          <a:prstGeom prst="roundRect">
            <a:avLst/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1962606" y="2398005"/>
            <a:ext cx="8968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ln w="9525">
                  <a:solidFill>
                    <a:srgbClr val="17A54F"/>
                  </a:solidFill>
                </a:ln>
                <a:solidFill>
                  <a:srgbClr val="17A54F"/>
                </a:solidFill>
                <a:cs typeface="+mn-ea"/>
                <a:sym typeface="+mn-lt"/>
              </a:rPr>
              <a:t>YOUR PRESENTATION TITLE</a:t>
            </a:r>
            <a:endParaRPr lang="zh-CN" altLang="en-US" sz="4800" dirty="0">
              <a:ln w="9525">
                <a:solidFill>
                  <a:srgbClr val="217875"/>
                </a:solidFill>
              </a:ln>
              <a:solidFill>
                <a:srgbClr val="217875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3A6BCC9-0E77-6D42-B542-C769AE436339}"/>
              </a:ext>
            </a:extLst>
          </p:cNvPr>
          <p:cNvGrpSpPr/>
          <p:nvPr/>
        </p:nvGrpSpPr>
        <p:grpSpPr>
          <a:xfrm>
            <a:off x="4948574" y="4436761"/>
            <a:ext cx="3283342" cy="400110"/>
            <a:chOff x="5291240" y="4266074"/>
            <a:chExt cx="3283342" cy="40011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8E954BC-ECD5-43BC-87A1-A7F6C320F80D}"/>
                </a:ext>
              </a:extLst>
            </p:cNvPr>
            <p:cNvGrpSpPr/>
            <p:nvPr/>
          </p:nvGrpSpPr>
          <p:grpSpPr>
            <a:xfrm>
              <a:off x="5291240" y="4323842"/>
              <a:ext cx="290407" cy="290407"/>
              <a:chOff x="732769" y="5535598"/>
              <a:chExt cx="290407" cy="290407"/>
            </a:xfrm>
          </p:grpSpPr>
          <p:sp>
            <p:nvSpPr>
              <p:cNvPr id="33" name="Oval 10">
                <a:extLst>
                  <a:ext uri="{FF2B5EF4-FFF2-40B4-BE49-F238E27FC236}">
                    <a16:creationId xmlns:a16="http://schemas.microsoft.com/office/drawing/2014/main" id="{B5BC24C7-BE32-492F-86CE-97E554812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7A54F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id="{4A1151FF-DA94-4678-97F1-F1C5552AFF3A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solidFill>
                <a:schemeClr val="accent1"/>
              </a:solidFill>
            </p:grpSpPr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2CC20F82-9F03-4CD7-912A-8511A5102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36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DC0F1D22-E4D7-43F9-ABB6-0A553858DB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36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8143569D-2F46-4F1B-85FF-FCB60B237D44}"/>
                </a:ext>
              </a:extLst>
            </p:cNvPr>
            <p:cNvSpPr/>
            <p:nvPr/>
          </p:nvSpPr>
          <p:spPr>
            <a:xfrm>
              <a:off x="5581647" y="4266074"/>
              <a:ext cx="299293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B956DB6-4811-504A-852E-C55BC04000E5}"/>
              </a:ext>
            </a:extLst>
          </p:cNvPr>
          <p:cNvSpPr txBox="1"/>
          <p:nvPr/>
        </p:nvSpPr>
        <p:spPr>
          <a:xfrm>
            <a:off x="2387739" y="3429000"/>
            <a:ext cx="811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07149" y="1482228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3">
            <a:hlinkClick r:id="rId2"/>
            <a:extLst>
              <a:ext uri="{FF2B5EF4-FFF2-40B4-BE49-F238E27FC236}">
                <a16:creationId xmlns:a16="http://schemas.microsoft.com/office/drawing/2014/main" id="{EF40AD33-3A32-4688-A65A-385195CB5305}"/>
              </a:ext>
            </a:extLst>
          </p:cNvPr>
          <p:cNvSpPr txBox="1"/>
          <p:nvPr/>
        </p:nvSpPr>
        <p:spPr>
          <a:xfrm>
            <a:off x="363725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17A54F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17A54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-文本框 20">
            <a:extLst>
              <a:ext uri="{FF2B5EF4-FFF2-40B4-BE49-F238E27FC236}">
                <a16:creationId xmlns:a16="http://schemas.microsoft.com/office/drawing/2014/main" id="{5C6446F8-141F-1640-8A3A-7B21F501952F}"/>
              </a:ext>
            </a:extLst>
          </p:cNvPr>
          <p:cNvSpPr txBox="1"/>
          <p:nvPr/>
        </p:nvSpPr>
        <p:spPr>
          <a:xfrm>
            <a:off x="4001668" y="4740608"/>
            <a:ext cx="6600778" cy="6165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PA-圆角矩形 23">
            <a:extLst>
              <a:ext uri="{FF2B5EF4-FFF2-40B4-BE49-F238E27FC236}">
                <a16:creationId xmlns:a16="http://schemas.microsoft.com/office/drawing/2014/main" id="{CDBB75A5-7245-814A-9BFC-86C5AB8B4997}"/>
              </a:ext>
            </a:extLst>
          </p:cNvPr>
          <p:cNvSpPr/>
          <p:nvPr/>
        </p:nvSpPr>
        <p:spPr>
          <a:xfrm>
            <a:off x="1395423" y="4874387"/>
            <a:ext cx="2242185" cy="406400"/>
          </a:xfrm>
          <a:prstGeom prst="roundRect">
            <a:avLst/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PA-矩形 25">
            <a:extLst>
              <a:ext uri="{FF2B5EF4-FFF2-40B4-BE49-F238E27FC236}">
                <a16:creationId xmlns:a16="http://schemas.microsoft.com/office/drawing/2014/main" id="{871C2D80-FA5C-B148-8927-368052ABC57F}"/>
              </a:ext>
            </a:extLst>
          </p:cNvPr>
          <p:cNvSpPr/>
          <p:nvPr/>
        </p:nvSpPr>
        <p:spPr>
          <a:xfrm>
            <a:off x="1366848" y="4875657"/>
            <a:ext cx="2299335" cy="405130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5" name="稻壳儿小白白(http://dwz.cn/Wu2UP)">
            <a:extLst>
              <a:ext uri="{FF2B5EF4-FFF2-40B4-BE49-F238E27FC236}">
                <a16:creationId xmlns:a16="http://schemas.microsoft.com/office/drawing/2014/main" id="{953DF57A-E05E-2544-9C6B-C9446FA3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209" y="2067142"/>
            <a:ext cx="862013" cy="862012"/>
          </a:xfrm>
          <a:prstGeom prst="ellipse">
            <a:avLst/>
          </a:prstGeom>
          <a:solidFill>
            <a:srgbClr val="21787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稻壳儿小白白(http://dwz.cn/Wu2UP)">
            <a:extLst>
              <a:ext uri="{FF2B5EF4-FFF2-40B4-BE49-F238E27FC236}">
                <a16:creationId xmlns:a16="http://schemas.microsoft.com/office/drawing/2014/main" id="{C0E4A752-B343-9243-AB3E-2695005D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000" y="2067142"/>
            <a:ext cx="862013" cy="862012"/>
          </a:xfrm>
          <a:prstGeom prst="ellipse">
            <a:avLst/>
          </a:prstGeom>
          <a:solidFill>
            <a:srgbClr val="17A54F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稻壳儿小白白(http://dwz.cn/Wu2UP)">
            <a:extLst>
              <a:ext uri="{FF2B5EF4-FFF2-40B4-BE49-F238E27FC236}">
                <a16:creationId xmlns:a16="http://schemas.microsoft.com/office/drawing/2014/main" id="{FFFD49BD-23F1-0A4A-892A-CD71C00FE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51" y="2067142"/>
            <a:ext cx="862013" cy="862012"/>
          </a:xfrm>
          <a:prstGeom prst="ellipse">
            <a:avLst/>
          </a:prstGeom>
          <a:solidFill>
            <a:srgbClr val="217875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稻壳儿小白白(http://dwz.cn/Wu2UP)">
            <a:extLst>
              <a:ext uri="{FF2B5EF4-FFF2-40B4-BE49-F238E27FC236}">
                <a16:creationId xmlns:a16="http://schemas.microsoft.com/office/drawing/2014/main" id="{5F21A576-A438-A541-BE98-461A9E5D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604" y="2067142"/>
            <a:ext cx="860425" cy="862012"/>
          </a:xfrm>
          <a:prstGeom prst="ellipse">
            <a:avLst/>
          </a:prstGeom>
          <a:solidFill>
            <a:srgbClr val="17A54F"/>
          </a:solidFill>
          <a:ln>
            <a:noFill/>
          </a:ln>
        </p:spPr>
        <p:txBody>
          <a:bodyPr anchor="ctr"/>
          <a:lstStyle/>
          <a:p>
            <a:pPr algn="ctr" eaLnBrk="1" hangingPunct="1"/>
            <a:endParaRPr lang="ru-RU" alt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稻壳儿小白白(http://dwz.cn/Wu2UP)">
            <a:extLst>
              <a:ext uri="{FF2B5EF4-FFF2-40B4-BE49-F238E27FC236}">
                <a16:creationId xmlns:a16="http://schemas.microsoft.com/office/drawing/2014/main" id="{06ED1C8D-E09E-6E45-8BF9-34D9D156A67C}"/>
              </a:ext>
            </a:extLst>
          </p:cNvPr>
          <p:cNvSpPr/>
          <p:nvPr/>
        </p:nvSpPr>
        <p:spPr bwMode="auto">
          <a:xfrm>
            <a:off x="2012559" y="2313204"/>
            <a:ext cx="341313" cy="361950"/>
          </a:xfrm>
          <a:custGeom>
            <a:avLst/>
            <a:gdLst>
              <a:gd name="T0" fmla="*/ 178974857 w 409"/>
              <a:gd name="T1" fmla="*/ 281180359 h 436"/>
              <a:gd name="T2" fmla="*/ 178974857 w 409"/>
              <a:gd name="T3" fmla="*/ 281180359 h 436"/>
              <a:gd name="T4" fmla="*/ 191509973 w 409"/>
              <a:gd name="T5" fmla="*/ 293584618 h 436"/>
              <a:gd name="T6" fmla="*/ 259060740 w 409"/>
              <a:gd name="T7" fmla="*/ 299787578 h 436"/>
              <a:gd name="T8" fmla="*/ 272292668 w 409"/>
              <a:gd name="T9" fmla="*/ 287382489 h 436"/>
              <a:gd name="T10" fmla="*/ 272292668 w 409"/>
              <a:gd name="T11" fmla="*/ 232249036 h 436"/>
              <a:gd name="T12" fmla="*/ 185242832 w 409"/>
              <a:gd name="T13" fmla="*/ 226046907 h 436"/>
              <a:gd name="T14" fmla="*/ 178974857 w 409"/>
              <a:gd name="T15" fmla="*/ 281180359 h 436"/>
              <a:gd name="T16" fmla="*/ 12535116 w 409"/>
              <a:gd name="T17" fmla="*/ 232249036 h 436"/>
              <a:gd name="T18" fmla="*/ 12535116 w 409"/>
              <a:gd name="T19" fmla="*/ 232249036 h 436"/>
              <a:gd name="T20" fmla="*/ 12535116 w 409"/>
              <a:gd name="T21" fmla="*/ 287382489 h 436"/>
              <a:gd name="T22" fmla="*/ 24374255 w 409"/>
              <a:gd name="T23" fmla="*/ 299787578 h 436"/>
              <a:gd name="T24" fmla="*/ 92620999 w 409"/>
              <a:gd name="T25" fmla="*/ 293584618 h 436"/>
              <a:gd name="T26" fmla="*/ 105156115 w 409"/>
              <a:gd name="T27" fmla="*/ 281180359 h 436"/>
              <a:gd name="T28" fmla="*/ 98888974 w 409"/>
              <a:gd name="T29" fmla="*/ 226046907 h 436"/>
              <a:gd name="T30" fmla="*/ 12535116 w 409"/>
              <a:gd name="T31" fmla="*/ 232249036 h 436"/>
              <a:gd name="T32" fmla="*/ 0 w 409"/>
              <a:gd name="T33" fmla="*/ 141279213 h 436"/>
              <a:gd name="T34" fmla="*/ 0 w 409"/>
              <a:gd name="T35" fmla="*/ 141279213 h 436"/>
              <a:gd name="T36" fmla="*/ 6267975 w 409"/>
              <a:gd name="T37" fmla="*/ 201925762 h 436"/>
              <a:gd name="T38" fmla="*/ 92620999 w 409"/>
              <a:gd name="T39" fmla="*/ 189520673 h 436"/>
              <a:gd name="T40" fmla="*/ 92620999 w 409"/>
              <a:gd name="T41" fmla="*/ 135076253 h 436"/>
              <a:gd name="T42" fmla="*/ 92620999 w 409"/>
              <a:gd name="T43" fmla="*/ 128874124 h 436"/>
              <a:gd name="T44" fmla="*/ 142065486 w 409"/>
              <a:gd name="T45" fmla="*/ 79943631 h 436"/>
              <a:gd name="T46" fmla="*/ 191509973 w 409"/>
              <a:gd name="T47" fmla="*/ 128874124 h 436"/>
              <a:gd name="T48" fmla="*/ 191509973 w 409"/>
              <a:gd name="T49" fmla="*/ 135076253 h 436"/>
              <a:gd name="T50" fmla="*/ 185242832 w 409"/>
              <a:gd name="T51" fmla="*/ 189520673 h 436"/>
              <a:gd name="T52" fmla="*/ 277863831 w 409"/>
              <a:gd name="T53" fmla="*/ 201925762 h 436"/>
              <a:gd name="T54" fmla="*/ 284130972 w 409"/>
              <a:gd name="T55" fmla="*/ 141279213 h 436"/>
              <a:gd name="T56" fmla="*/ 284130972 w 409"/>
              <a:gd name="T57" fmla="*/ 128874124 h 436"/>
              <a:gd name="T58" fmla="*/ 142065486 w 409"/>
              <a:gd name="T59" fmla="*/ 0 h 436"/>
              <a:gd name="T60" fmla="*/ 0 w 409"/>
              <a:gd name="T61" fmla="*/ 128874124 h 436"/>
              <a:gd name="T62" fmla="*/ 0 w 409"/>
              <a:gd name="T63" fmla="*/ 141279213 h 4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稻壳儿小白白(http://dwz.cn/Wu2UP)">
            <a:extLst>
              <a:ext uri="{FF2B5EF4-FFF2-40B4-BE49-F238E27FC236}">
                <a16:creationId xmlns:a16="http://schemas.microsoft.com/office/drawing/2014/main" id="{D7499F8C-2E11-CC46-ADDE-85F7AFB42E13}"/>
              </a:ext>
            </a:extLst>
          </p:cNvPr>
          <p:cNvSpPr/>
          <p:nvPr/>
        </p:nvSpPr>
        <p:spPr bwMode="auto">
          <a:xfrm>
            <a:off x="7088539" y="2286217"/>
            <a:ext cx="428625" cy="412750"/>
          </a:xfrm>
          <a:custGeom>
            <a:avLst/>
            <a:gdLst>
              <a:gd name="T0" fmla="*/ 54722512 w 515"/>
              <a:gd name="T1" fmla="*/ 231497219 h 498"/>
              <a:gd name="T2" fmla="*/ 54722512 w 515"/>
              <a:gd name="T3" fmla="*/ 231497219 h 498"/>
              <a:gd name="T4" fmla="*/ 12468410 w 515"/>
              <a:gd name="T5" fmla="*/ 322859183 h 498"/>
              <a:gd name="T6" fmla="*/ 117065394 w 515"/>
              <a:gd name="T7" fmla="*/ 298129822 h 498"/>
              <a:gd name="T8" fmla="*/ 110830773 w 515"/>
              <a:gd name="T9" fmla="*/ 237679352 h 498"/>
              <a:gd name="T10" fmla="*/ 54722512 w 515"/>
              <a:gd name="T11" fmla="*/ 231497219 h 498"/>
              <a:gd name="T12" fmla="*/ 343575813 w 515"/>
              <a:gd name="T13" fmla="*/ 12365095 h 498"/>
              <a:gd name="T14" fmla="*/ 343575813 w 515"/>
              <a:gd name="T15" fmla="*/ 12365095 h 498"/>
              <a:gd name="T16" fmla="*/ 135075135 w 515"/>
              <a:gd name="T17" fmla="*/ 158681655 h 498"/>
              <a:gd name="T18" fmla="*/ 97669905 w 515"/>
              <a:gd name="T19" fmla="*/ 201271984 h 498"/>
              <a:gd name="T20" fmla="*/ 103903694 w 515"/>
              <a:gd name="T21" fmla="*/ 206767030 h 498"/>
              <a:gd name="T22" fmla="*/ 128840514 w 515"/>
              <a:gd name="T23" fmla="*/ 225314258 h 498"/>
              <a:gd name="T24" fmla="*/ 141308924 w 515"/>
              <a:gd name="T25" fmla="*/ 243175226 h 498"/>
              <a:gd name="T26" fmla="*/ 147543545 w 515"/>
              <a:gd name="T27" fmla="*/ 249357359 h 498"/>
              <a:gd name="T28" fmla="*/ 190490105 w 515"/>
              <a:gd name="T29" fmla="*/ 212949991 h 498"/>
              <a:gd name="T30" fmla="*/ 343575813 w 515"/>
              <a:gd name="T31" fmla="*/ 12365095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稻壳儿小白白(http://dwz.cn/Wu2UP)">
            <a:extLst>
              <a:ext uri="{FF2B5EF4-FFF2-40B4-BE49-F238E27FC236}">
                <a16:creationId xmlns:a16="http://schemas.microsoft.com/office/drawing/2014/main" id="{02014E49-1BDD-BA4D-89B6-D5237F9AAE5A}"/>
              </a:ext>
            </a:extLst>
          </p:cNvPr>
          <p:cNvSpPr/>
          <p:nvPr/>
        </p:nvSpPr>
        <p:spPr bwMode="auto">
          <a:xfrm>
            <a:off x="9590441" y="2322729"/>
            <a:ext cx="412750" cy="376238"/>
          </a:xfrm>
          <a:custGeom>
            <a:avLst/>
            <a:gdLst>
              <a:gd name="T0" fmla="*/ 170356126 w 497"/>
              <a:gd name="T1" fmla="*/ 189844534 h 452"/>
              <a:gd name="T2" fmla="*/ 170356126 w 497"/>
              <a:gd name="T3" fmla="*/ 189844534 h 452"/>
              <a:gd name="T4" fmla="*/ 250361527 w 497"/>
              <a:gd name="T5" fmla="*/ 159359267 h 452"/>
              <a:gd name="T6" fmla="*/ 232429740 w 497"/>
              <a:gd name="T7" fmla="*/ 104622465 h 452"/>
              <a:gd name="T8" fmla="*/ 170356126 w 497"/>
              <a:gd name="T9" fmla="*/ 128873168 h 452"/>
              <a:gd name="T10" fmla="*/ 115869804 w 497"/>
              <a:gd name="T11" fmla="*/ 104622465 h 452"/>
              <a:gd name="T12" fmla="*/ 91730158 w 497"/>
              <a:gd name="T13" fmla="*/ 159359267 h 452"/>
              <a:gd name="T14" fmla="*/ 170356126 w 497"/>
              <a:gd name="T15" fmla="*/ 189844534 h 452"/>
              <a:gd name="T16" fmla="*/ 170356126 w 497"/>
              <a:gd name="T17" fmla="*/ 73443822 h 452"/>
              <a:gd name="T18" fmla="*/ 170356126 w 497"/>
              <a:gd name="T19" fmla="*/ 73443822 h 452"/>
              <a:gd name="T20" fmla="*/ 213117691 w 497"/>
              <a:gd name="T21" fmla="*/ 60972198 h 452"/>
              <a:gd name="T22" fmla="*/ 195875205 w 497"/>
              <a:gd name="T23" fmla="*/ 11779080 h 452"/>
              <a:gd name="T24" fmla="*/ 170356126 w 497"/>
              <a:gd name="T25" fmla="*/ 0 h 452"/>
              <a:gd name="T26" fmla="*/ 146216480 w 497"/>
              <a:gd name="T27" fmla="*/ 11779080 h 452"/>
              <a:gd name="T28" fmla="*/ 128284693 w 497"/>
              <a:gd name="T29" fmla="*/ 60972198 h 452"/>
              <a:gd name="T30" fmla="*/ 170356126 w 497"/>
              <a:gd name="T31" fmla="*/ 73443822 h 452"/>
              <a:gd name="T32" fmla="*/ 323469767 w 497"/>
              <a:gd name="T33" fmla="*/ 208552386 h 452"/>
              <a:gd name="T34" fmla="*/ 323469767 w 497"/>
              <a:gd name="T35" fmla="*/ 208552386 h 452"/>
              <a:gd name="T36" fmla="*/ 256569386 w 497"/>
              <a:gd name="T37" fmla="*/ 184301683 h 452"/>
              <a:gd name="T38" fmla="*/ 262776415 w 497"/>
              <a:gd name="T39" fmla="*/ 202316158 h 452"/>
              <a:gd name="T40" fmla="*/ 170356126 w 497"/>
              <a:gd name="T41" fmla="*/ 239038485 h 452"/>
              <a:gd name="T42" fmla="*/ 79316100 w 497"/>
              <a:gd name="T43" fmla="*/ 202316158 h 452"/>
              <a:gd name="T44" fmla="*/ 85523129 w 497"/>
              <a:gd name="T45" fmla="*/ 184301683 h 452"/>
              <a:gd name="T46" fmla="*/ 17932617 w 497"/>
              <a:gd name="T47" fmla="*/ 208552386 h 452"/>
              <a:gd name="T48" fmla="*/ 17932617 w 497"/>
              <a:gd name="T49" fmla="*/ 239038485 h 452"/>
              <a:gd name="T50" fmla="*/ 140009451 w 497"/>
              <a:gd name="T51" fmla="*/ 300703227 h 452"/>
              <a:gd name="T52" fmla="*/ 201392933 w 497"/>
              <a:gd name="T53" fmla="*/ 300703227 h 452"/>
              <a:gd name="T54" fmla="*/ 323469767 w 497"/>
              <a:gd name="T55" fmla="*/ 239038485 h 452"/>
              <a:gd name="T56" fmla="*/ 323469767 w 497"/>
              <a:gd name="T57" fmla="*/ 208552386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稻壳儿小白白(http://dwz.cn/Wu2UP)">
            <a:extLst>
              <a:ext uri="{FF2B5EF4-FFF2-40B4-BE49-F238E27FC236}">
                <a16:creationId xmlns:a16="http://schemas.microsoft.com/office/drawing/2014/main" id="{D591A9BD-9341-CD4F-9EE9-7E02B5F48A7A}"/>
              </a:ext>
            </a:extLst>
          </p:cNvPr>
          <p:cNvSpPr/>
          <p:nvPr/>
        </p:nvSpPr>
        <p:spPr bwMode="auto">
          <a:xfrm>
            <a:off x="4560575" y="2322729"/>
            <a:ext cx="277813" cy="339725"/>
          </a:xfrm>
          <a:custGeom>
            <a:avLst/>
            <a:gdLst>
              <a:gd name="T0" fmla="*/ 114170426 w 337"/>
              <a:gd name="T1" fmla="*/ 0 h 409"/>
              <a:gd name="T2" fmla="*/ 114170426 w 337"/>
              <a:gd name="T3" fmla="*/ 0 h 409"/>
              <a:gd name="T4" fmla="*/ 0 w 337"/>
              <a:gd name="T5" fmla="*/ 42776278 h 409"/>
              <a:gd name="T6" fmla="*/ 23785574 w 337"/>
              <a:gd name="T7" fmla="*/ 250446267 h 409"/>
              <a:gd name="T8" fmla="*/ 114170426 w 337"/>
              <a:gd name="T9" fmla="*/ 281493311 h 409"/>
              <a:gd name="T10" fmla="*/ 204556103 w 337"/>
              <a:gd name="T11" fmla="*/ 250446267 h 409"/>
              <a:gd name="T12" fmla="*/ 228341677 w 337"/>
              <a:gd name="T13" fmla="*/ 42776278 h 409"/>
              <a:gd name="T14" fmla="*/ 114170426 w 337"/>
              <a:gd name="T15" fmla="*/ 0 h 409"/>
              <a:gd name="T16" fmla="*/ 114170426 w 337"/>
              <a:gd name="T17" fmla="*/ 73823322 h 409"/>
              <a:gd name="T18" fmla="*/ 114170426 w 337"/>
              <a:gd name="T19" fmla="*/ 73823322 h 409"/>
              <a:gd name="T20" fmla="*/ 23785574 w 337"/>
              <a:gd name="T21" fmla="*/ 48985189 h 409"/>
              <a:gd name="T22" fmla="*/ 114170426 w 337"/>
              <a:gd name="T23" fmla="*/ 24837303 h 409"/>
              <a:gd name="T24" fmla="*/ 204556103 w 337"/>
              <a:gd name="T25" fmla="*/ 48985189 h 409"/>
              <a:gd name="T26" fmla="*/ 114170426 w 337"/>
              <a:gd name="T27" fmla="*/ 73823322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8101BD8-8F2F-1F4B-98C3-640F1D0566D1}"/>
              </a:ext>
            </a:extLst>
          </p:cNvPr>
          <p:cNvSpPr/>
          <p:nvPr/>
        </p:nvSpPr>
        <p:spPr>
          <a:xfrm>
            <a:off x="959457" y="2968072"/>
            <a:ext cx="2395252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altLang="zh-CN" sz="2000" b="1" kern="1100" spc="11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2E8A498D-AB8B-CE42-AC7F-F38C0A1FC946}"/>
              </a:ext>
            </a:extLst>
          </p:cNvPr>
          <p:cNvSpPr/>
          <p:nvPr/>
        </p:nvSpPr>
        <p:spPr>
          <a:xfrm>
            <a:off x="3522735" y="2968072"/>
            <a:ext cx="2395252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altLang="zh-CN" sz="2000" b="1" kern="1100" spc="11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2EFF33B-1975-EA4C-BAE9-9BC0E0F171AA}"/>
              </a:ext>
            </a:extLst>
          </p:cNvPr>
          <p:cNvSpPr/>
          <p:nvPr/>
        </p:nvSpPr>
        <p:spPr>
          <a:xfrm>
            <a:off x="6064065" y="2968072"/>
            <a:ext cx="2395252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altLang="zh-CN" sz="2000" b="1" kern="1100" spc="11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40F7776-56FD-D44B-87DD-83DD8189C124}"/>
              </a:ext>
            </a:extLst>
          </p:cNvPr>
          <p:cNvSpPr/>
          <p:nvPr/>
        </p:nvSpPr>
        <p:spPr>
          <a:xfrm>
            <a:off x="8640418" y="2968072"/>
            <a:ext cx="2395252" cy="43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altLang="zh-CN" sz="2000" b="1" kern="1100" spc="11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36BD59E-0A3F-9743-B68C-8348D1124932}"/>
              </a:ext>
            </a:extLst>
          </p:cNvPr>
          <p:cNvSpPr/>
          <p:nvPr/>
        </p:nvSpPr>
        <p:spPr>
          <a:xfrm>
            <a:off x="1031524" y="3406397"/>
            <a:ext cx="21563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12F1B3A-4FE0-4741-9EA7-71062A43AD4A}"/>
              </a:ext>
            </a:extLst>
          </p:cNvPr>
          <p:cNvSpPr/>
          <p:nvPr/>
        </p:nvSpPr>
        <p:spPr>
          <a:xfrm>
            <a:off x="3596305" y="3406397"/>
            <a:ext cx="21563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7196CFD6-98C0-0246-911D-AFBA83F9722C}"/>
              </a:ext>
            </a:extLst>
          </p:cNvPr>
          <p:cNvSpPr/>
          <p:nvPr/>
        </p:nvSpPr>
        <p:spPr>
          <a:xfrm>
            <a:off x="6227998" y="3406397"/>
            <a:ext cx="21563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E2B4D48B-7665-A045-B618-5FF909EB3726}"/>
              </a:ext>
            </a:extLst>
          </p:cNvPr>
          <p:cNvSpPr/>
          <p:nvPr/>
        </p:nvSpPr>
        <p:spPr>
          <a:xfrm>
            <a:off x="8859687" y="3406397"/>
            <a:ext cx="2156365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909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35" grpId="0" animBg="1"/>
      <p:bldP spid="36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61" grpId="0"/>
      <p:bldP spid="59" grpId="0"/>
      <p:bldP spid="57" grpId="0"/>
      <p:bldP spid="55" grpId="0"/>
      <p:bldP spid="2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-图片 38">
            <a:extLst>
              <a:ext uri="{FF2B5EF4-FFF2-40B4-BE49-F238E27FC236}">
                <a16:creationId xmlns:a16="http://schemas.microsoft.com/office/drawing/2014/main" id="{5FE0AEED-9004-6242-9C2A-BCC782FCE9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023" y="1494434"/>
            <a:ext cx="2164346" cy="2164346"/>
          </a:xfrm>
          <a:prstGeom prst="rect">
            <a:avLst/>
          </a:prstGeom>
        </p:spPr>
      </p:pic>
      <p:sp>
        <p:nvSpPr>
          <p:cNvPr id="17" name="PA-文本框 20">
            <a:extLst>
              <a:ext uri="{FF2B5EF4-FFF2-40B4-BE49-F238E27FC236}">
                <a16:creationId xmlns:a16="http://schemas.microsoft.com/office/drawing/2014/main" id="{38578DDE-2A8F-6847-9207-1FA0984A629F}"/>
              </a:ext>
            </a:extLst>
          </p:cNvPr>
          <p:cNvSpPr txBox="1"/>
          <p:nvPr/>
        </p:nvSpPr>
        <p:spPr>
          <a:xfrm>
            <a:off x="1018473" y="4216346"/>
            <a:ext cx="2284364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8" name="PA-圆角矩形 29">
            <a:extLst>
              <a:ext uri="{FF2B5EF4-FFF2-40B4-BE49-F238E27FC236}">
                <a16:creationId xmlns:a16="http://schemas.microsoft.com/office/drawing/2014/main" id="{B841D4E4-569D-084B-80C5-807177DA6BD0}"/>
              </a:ext>
            </a:extLst>
          </p:cNvPr>
          <p:cNvSpPr/>
          <p:nvPr/>
        </p:nvSpPr>
        <p:spPr>
          <a:xfrm>
            <a:off x="1248938" y="3681082"/>
            <a:ext cx="1794944" cy="423754"/>
          </a:xfrm>
          <a:prstGeom prst="roundRect">
            <a:avLst/>
          </a:prstGeom>
          <a:solidFill>
            <a:srgbClr val="217875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9" name="PA-圆角矩形 30">
            <a:extLst>
              <a:ext uri="{FF2B5EF4-FFF2-40B4-BE49-F238E27FC236}">
                <a16:creationId xmlns:a16="http://schemas.microsoft.com/office/drawing/2014/main" id="{E835789A-4F5D-4747-9462-5CCEB04155B0}"/>
              </a:ext>
            </a:extLst>
          </p:cNvPr>
          <p:cNvSpPr/>
          <p:nvPr/>
        </p:nvSpPr>
        <p:spPr>
          <a:xfrm>
            <a:off x="3913956" y="3681082"/>
            <a:ext cx="1780651" cy="423754"/>
          </a:xfrm>
          <a:prstGeom prst="roundRect">
            <a:avLst/>
          </a:prstGeom>
          <a:solidFill>
            <a:srgbClr val="17A54F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0" name="PA-圆角矩形 31">
            <a:extLst>
              <a:ext uri="{FF2B5EF4-FFF2-40B4-BE49-F238E27FC236}">
                <a16:creationId xmlns:a16="http://schemas.microsoft.com/office/drawing/2014/main" id="{23C50B5B-2400-3447-BBBF-8E657166052C}"/>
              </a:ext>
            </a:extLst>
          </p:cNvPr>
          <p:cNvSpPr/>
          <p:nvPr/>
        </p:nvSpPr>
        <p:spPr>
          <a:xfrm>
            <a:off x="6579597" y="3681082"/>
            <a:ext cx="1841052" cy="423754"/>
          </a:xfrm>
          <a:prstGeom prst="roundRect">
            <a:avLst/>
          </a:prstGeom>
          <a:solidFill>
            <a:srgbClr val="217875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1" name="PA-圆角矩形 32">
            <a:extLst>
              <a:ext uri="{FF2B5EF4-FFF2-40B4-BE49-F238E27FC236}">
                <a16:creationId xmlns:a16="http://schemas.microsoft.com/office/drawing/2014/main" id="{DD464AB7-6F4D-8346-8069-D1DC9A9893A9}"/>
              </a:ext>
            </a:extLst>
          </p:cNvPr>
          <p:cNvSpPr/>
          <p:nvPr/>
        </p:nvSpPr>
        <p:spPr>
          <a:xfrm>
            <a:off x="9301810" y="3681082"/>
            <a:ext cx="1850272" cy="423754"/>
          </a:xfrm>
          <a:prstGeom prst="roundRect">
            <a:avLst/>
          </a:prstGeom>
          <a:solidFill>
            <a:srgbClr val="17A54F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2" name="PA-文本框 20">
            <a:extLst>
              <a:ext uri="{FF2B5EF4-FFF2-40B4-BE49-F238E27FC236}">
                <a16:creationId xmlns:a16="http://schemas.microsoft.com/office/drawing/2014/main" id="{AE9884F6-C117-2949-914B-BE6D346CDCAC}"/>
              </a:ext>
            </a:extLst>
          </p:cNvPr>
          <p:cNvSpPr txBox="1"/>
          <p:nvPr/>
        </p:nvSpPr>
        <p:spPr>
          <a:xfrm>
            <a:off x="3708919" y="4216346"/>
            <a:ext cx="2284364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3" name="PA-文本框 20">
            <a:extLst>
              <a:ext uri="{FF2B5EF4-FFF2-40B4-BE49-F238E27FC236}">
                <a16:creationId xmlns:a16="http://schemas.microsoft.com/office/drawing/2014/main" id="{D8A027F6-DDF7-2447-B3EE-668EE43099E2}"/>
              </a:ext>
            </a:extLst>
          </p:cNvPr>
          <p:cNvSpPr txBox="1"/>
          <p:nvPr/>
        </p:nvSpPr>
        <p:spPr>
          <a:xfrm>
            <a:off x="6399365" y="4216346"/>
            <a:ext cx="2284364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4" name="PA-文本框 20">
            <a:extLst>
              <a:ext uri="{FF2B5EF4-FFF2-40B4-BE49-F238E27FC236}">
                <a16:creationId xmlns:a16="http://schemas.microsoft.com/office/drawing/2014/main" id="{B3C6EF1B-10D2-7B46-B70B-4BD3E236129D}"/>
              </a:ext>
            </a:extLst>
          </p:cNvPr>
          <p:cNvSpPr txBox="1"/>
          <p:nvPr/>
        </p:nvSpPr>
        <p:spPr>
          <a:xfrm>
            <a:off x="9089811" y="4216346"/>
            <a:ext cx="2284364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45" name="PA-图片 38">
            <a:extLst>
              <a:ext uri="{FF2B5EF4-FFF2-40B4-BE49-F238E27FC236}">
                <a16:creationId xmlns:a16="http://schemas.microsoft.com/office/drawing/2014/main" id="{61282BC8-3566-324E-9F6E-4C12ABAA7D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054" y="1494434"/>
            <a:ext cx="2164346" cy="2164346"/>
          </a:xfrm>
          <a:prstGeom prst="rect">
            <a:avLst/>
          </a:prstGeom>
        </p:spPr>
      </p:pic>
      <p:pic>
        <p:nvPicPr>
          <p:cNvPr id="46" name="PA-图片 38">
            <a:extLst>
              <a:ext uri="{FF2B5EF4-FFF2-40B4-BE49-F238E27FC236}">
                <a16:creationId xmlns:a16="http://schemas.microsoft.com/office/drawing/2014/main" id="{46F26804-3071-404A-9D84-E1B2C3D01E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085" y="1494434"/>
            <a:ext cx="2164346" cy="2164346"/>
          </a:xfrm>
          <a:prstGeom prst="rect">
            <a:avLst/>
          </a:prstGeom>
        </p:spPr>
      </p:pic>
      <p:pic>
        <p:nvPicPr>
          <p:cNvPr id="47" name="PA-图片 38">
            <a:extLst>
              <a:ext uri="{FF2B5EF4-FFF2-40B4-BE49-F238E27FC236}">
                <a16:creationId xmlns:a16="http://schemas.microsoft.com/office/drawing/2014/main" id="{91470367-5FE9-204D-89B1-B7E8BD2B7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2608" y="1494434"/>
            <a:ext cx="2164346" cy="21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4" grpId="0"/>
        </p:bldLst>
      </p:timing>
    </mc:Choice>
    <mc:Fallback xmlns:p15="http://schemas.microsoft.com/office/powerpoint/2012/main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9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4" grpId="0"/>
          <p:bldP spid="4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-文本框 21">
            <a:extLst>
              <a:ext uri="{FF2B5EF4-FFF2-40B4-BE49-F238E27FC236}">
                <a16:creationId xmlns:a16="http://schemas.microsoft.com/office/drawing/2014/main" id="{D1409DCD-370F-8943-9C6C-2938D69B5B0C}"/>
              </a:ext>
            </a:extLst>
          </p:cNvPr>
          <p:cNvSpPr txBox="1"/>
          <p:nvPr/>
        </p:nvSpPr>
        <p:spPr>
          <a:xfrm>
            <a:off x="1466650" y="2701332"/>
            <a:ext cx="5313299" cy="7005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PA-椭圆 12">
            <a:extLst>
              <a:ext uri="{FF2B5EF4-FFF2-40B4-BE49-F238E27FC236}">
                <a16:creationId xmlns:a16="http://schemas.microsoft.com/office/drawing/2014/main" id="{AD3D695F-40DF-0142-BBA0-5FA93FDE8C64}"/>
              </a:ext>
            </a:extLst>
          </p:cNvPr>
          <p:cNvSpPr/>
          <p:nvPr/>
        </p:nvSpPr>
        <p:spPr>
          <a:xfrm>
            <a:off x="1466649" y="4210865"/>
            <a:ext cx="784225" cy="784225"/>
          </a:xfrm>
          <a:prstGeom prst="ellipse">
            <a:avLst/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PA-文本框 20">
            <a:extLst>
              <a:ext uri="{FF2B5EF4-FFF2-40B4-BE49-F238E27FC236}">
                <a16:creationId xmlns:a16="http://schemas.microsoft.com/office/drawing/2014/main" id="{AA41B83A-A4DB-3441-861A-880772540ADD}"/>
              </a:ext>
            </a:extLst>
          </p:cNvPr>
          <p:cNvSpPr txBox="1"/>
          <p:nvPr/>
        </p:nvSpPr>
        <p:spPr>
          <a:xfrm>
            <a:off x="2564788" y="4145303"/>
            <a:ext cx="4414216" cy="102374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PA-组合 83">
            <a:extLst>
              <a:ext uri="{FF2B5EF4-FFF2-40B4-BE49-F238E27FC236}">
                <a16:creationId xmlns:a16="http://schemas.microsoft.com/office/drawing/2014/main" id="{748C033C-459E-ED47-BAF7-B25F6846E092}"/>
              </a:ext>
            </a:extLst>
          </p:cNvPr>
          <p:cNvGrpSpPr/>
          <p:nvPr/>
        </p:nvGrpSpPr>
        <p:grpSpPr>
          <a:xfrm>
            <a:off x="1613334" y="4369615"/>
            <a:ext cx="519430" cy="476250"/>
            <a:chOff x="16737" y="2962"/>
            <a:chExt cx="818" cy="750"/>
          </a:xfrm>
          <a:solidFill>
            <a:schemeClr val="bg1"/>
          </a:solidFill>
        </p:grpSpPr>
        <p:sp>
          <p:nvSpPr>
            <p:cNvPr id="32" name="PA-任意多边形 130">
              <a:extLst>
                <a:ext uri="{FF2B5EF4-FFF2-40B4-BE49-F238E27FC236}">
                  <a16:creationId xmlns:a16="http://schemas.microsoft.com/office/drawing/2014/main" id="{13628B8F-A643-E041-BCE9-90F9470B0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4" y="2962"/>
              <a:ext cx="411" cy="457"/>
            </a:xfrm>
            <a:custGeom>
              <a:avLst/>
              <a:gdLst>
                <a:gd name="T0" fmla="*/ 90 w 95"/>
                <a:gd name="T1" fmla="*/ 21 h 106"/>
                <a:gd name="T2" fmla="*/ 88 w 95"/>
                <a:gd name="T3" fmla="*/ 17 h 106"/>
                <a:gd name="T4" fmla="*/ 51 w 95"/>
                <a:gd name="T5" fmla="*/ 1 h 106"/>
                <a:gd name="T6" fmla="*/ 46 w 95"/>
                <a:gd name="T7" fmla="*/ 2 h 106"/>
                <a:gd name="T8" fmla="*/ 0 w 95"/>
                <a:gd name="T9" fmla="*/ 35 h 106"/>
                <a:gd name="T10" fmla="*/ 36 w 95"/>
                <a:gd name="T11" fmla="*/ 79 h 106"/>
                <a:gd name="T12" fmla="*/ 37 w 95"/>
                <a:gd name="T13" fmla="*/ 106 h 106"/>
                <a:gd name="T14" fmla="*/ 93 w 95"/>
                <a:gd name="T15" fmla="*/ 65 h 106"/>
                <a:gd name="T16" fmla="*/ 95 w 95"/>
                <a:gd name="T17" fmla="*/ 61 h 106"/>
                <a:gd name="T18" fmla="*/ 90 w 95"/>
                <a:gd name="T19" fmla="*/ 21 h 106"/>
                <a:gd name="T20" fmla="*/ 69 w 95"/>
                <a:gd name="T21" fmla="*/ 44 h 106"/>
                <a:gd name="T22" fmla="*/ 57 w 95"/>
                <a:gd name="T23" fmla="*/ 42 h 106"/>
                <a:gd name="T24" fmla="*/ 59 w 95"/>
                <a:gd name="T25" fmla="*/ 31 h 106"/>
                <a:gd name="T26" fmla="*/ 71 w 95"/>
                <a:gd name="T27" fmla="*/ 33 h 106"/>
                <a:gd name="T28" fmla="*/ 69 w 95"/>
                <a:gd name="T2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06">
                  <a:moveTo>
                    <a:pt x="90" y="21"/>
                  </a:moveTo>
                  <a:cubicBezTo>
                    <a:pt x="90" y="20"/>
                    <a:pt x="89" y="18"/>
                    <a:pt x="88" y="17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0"/>
                    <a:pt x="48" y="0"/>
                    <a:pt x="46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8" y="43"/>
                    <a:pt x="31" y="59"/>
                    <a:pt x="36" y="79"/>
                  </a:cubicBezTo>
                  <a:cubicBezTo>
                    <a:pt x="38" y="88"/>
                    <a:pt x="39" y="97"/>
                    <a:pt x="37" y="106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4" y="64"/>
                    <a:pt x="95" y="63"/>
                    <a:pt x="95" y="61"/>
                  </a:cubicBezTo>
                  <a:lnTo>
                    <a:pt x="90" y="21"/>
                  </a:lnTo>
                  <a:close/>
                  <a:moveTo>
                    <a:pt x="69" y="44"/>
                  </a:moveTo>
                  <a:cubicBezTo>
                    <a:pt x="65" y="47"/>
                    <a:pt x="60" y="46"/>
                    <a:pt x="57" y="42"/>
                  </a:cubicBezTo>
                  <a:cubicBezTo>
                    <a:pt x="55" y="39"/>
                    <a:pt x="56" y="34"/>
                    <a:pt x="59" y="31"/>
                  </a:cubicBezTo>
                  <a:cubicBezTo>
                    <a:pt x="63" y="28"/>
                    <a:pt x="68" y="29"/>
                    <a:pt x="71" y="33"/>
                  </a:cubicBezTo>
                  <a:cubicBezTo>
                    <a:pt x="73" y="36"/>
                    <a:pt x="72" y="41"/>
                    <a:pt x="69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PA-任意多边形 131">
              <a:extLst>
                <a:ext uri="{FF2B5EF4-FFF2-40B4-BE49-F238E27FC236}">
                  <a16:creationId xmlns:a16="http://schemas.microsoft.com/office/drawing/2014/main" id="{59582B2B-363B-DF4D-A075-2F0BA5873E9E}"/>
                </a:ext>
              </a:extLst>
            </p:cNvPr>
            <p:cNvSpPr/>
            <p:nvPr/>
          </p:nvSpPr>
          <p:spPr bwMode="auto">
            <a:xfrm>
              <a:off x="16881" y="3191"/>
              <a:ext cx="341" cy="359"/>
            </a:xfrm>
            <a:custGeom>
              <a:avLst/>
              <a:gdLst>
                <a:gd name="T0" fmla="*/ 2 w 79"/>
                <a:gd name="T1" fmla="*/ 31 h 83"/>
                <a:gd name="T2" fmla="*/ 39 w 79"/>
                <a:gd name="T3" fmla="*/ 83 h 83"/>
                <a:gd name="T4" fmla="*/ 42 w 79"/>
                <a:gd name="T5" fmla="*/ 82 h 83"/>
                <a:gd name="T6" fmla="*/ 73 w 79"/>
                <a:gd name="T7" fmla="*/ 32 h 83"/>
                <a:gd name="T8" fmla="*/ 36 w 79"/>
                <a:gd name="T9" fmla="*/ 0 h 83"/>
                <a:gd name="T10" fmla="*/ 3 w 79"/>
                <a:gd name="T11" fmla="*/ 24 h 83"/>
                <a:gd name="T12" fmla="*/ 2 w 79"/>
                <a:gd name="T13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2" y="31"/>
                  </a:moveTo>
                  <a:cubicBezTo>
                    <a:pt x="39" y="83"/>
                    <a:pt x="39" y="83"/>
                    <a:pt x="39" y="83"/>
                  </a:cubicBezTo>
                  <a:cubicBezTo>
                    <a:pt x="40" y="83"/>
                    <a:pt x="41" y="82"/>
                    <a:pt x="42" y="82"/>
                  </a:cubicBezTo>
                  <a:cubicBezTo>
                    <a:pt x="65" y="77"/>
                    <a:pt x="79" y="54"/>
                    <a:pt x="73" y="32"/>
                  </a:cubicBezTo>
                  <a:cubicBezTo>
                    <a:pt x="69" y="14"/>
                    <a:pt x="54" y="2"/>
                    <a:pt x="36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6"/>
                    <a:pt x="0" y="29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PA-任意多边形 132">
              <a:extLst>
                <a:ext uri="{FF2B5EF4-FFF2-40B4-BE49-F238E27FC236}">
                  <a16:creationId xmlns:a16="http://schemas.microsoft.com/office/drawing/2014/main" id="{75405ADB-1D6C-8144-A5C0-46A2B6F56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37" y="3086"/>
              <a:ext cx="774" cy="626"/>
            </a:xfrm>
            <a:custGeom>
              <a:avLst/>
              <a:gdLst>
                <a:gd name="T0" fmla="*/ 172 w 179"/>
                <a:gd name="T1" fmla="*/ 121 h 145"/>
                <a:gd name="T2" fmla="*/ 137 w 179"/>
                <a:gd name="T3" fmla="*/ 98 h 145"/>
                <a:gd name="T4" fmla="*/ 127 w 179"/>
                <a:gd name="T5" fmla="*/ 97 h 145"/>
                <a:gd name="T6" fmla="*/ 124 w 179"/>
                <a:gd name="T7" fmla="*/ 98 h 145"/>
                <a:gd name="T8" fmla="*/ 118 w 179"/>
                <a:gd name="T9" fmla="*/ 94 h 145"/>
                <a:gd name="T10" fmla="*/ 124 w 179"/>
                <a:gd name="T11" fmla="*/ 52 h 145"/>
                <a:gd name="T12" fmla="*/ 52 w 179"/>
                <a:gd name="T13" fmla="*/ 8 h 145"/>
                <a:gd name="T14" fmla="*/ 8 w 179"/>
                <a:gd name="T15" fmla="*/ 80 h 145"/>
                <a:gd name="T16" fmla="*/ 80 w 179"/>
                <a:gd name="T17" fmla="*/ 124 h 145"/>
                <a:gd name="T18" fmla="*/ 111 w 179"/>
                <a:gd name="T19" fmla="*/ 104 h 145"/>
                <a:gd name="T20" fmla="*/ 117 w 179"/>
                <a:gd name="T21" fmla="*/ 108 h 145"/>
                <a:gd name="T22" fmla="*/ 123 w 179"/>
                <a:gd name="T23" fmla="*/ 120 h 145"/>
                <a:gd name="T24" fmla="*/ 157 w 179"/>
                <a:gd name="T25" fmla="*/ 143 h 145"/>
                <a:gd name="T26" fmla="*/ 168 w 179"/>
                <a:gd name="T27" fmla="*/ 144 h 145"/>
                <a:gd name="T28" fmla="*/ 175 w 179"/>
                <a:gd name="T29" fmla="*/ 139 h 145"/>
                <a:gd name="T30" fmla="*/ 172 w 179"/>
                <a:gd name="T31" fmla="*/ 121 h 145"/>
                <a:gd name="T32" fmla="*/ 77 w 179"/>
                <a:gd name="T33" fmla="*/ 113 h 145"/>
                <a:gd name="T34" fmla="*/ 18 w 179"/>
                <a:gd name="T35" fmla="*/ 77 h 145"/>
                <a:gd name="T36" fmla="*/ 54 w 179"/>
                <a:gd name="T37" fmla="*/ 18 h 145"/>
                <a:gd name="T38" fmla="*/ 113 w 179"/>
                <a:gd name="T39" fmla="*/ 54 h 145"/>
                <a:gd name="T40" fmla="*/ 77 w 179"/>
                <a:gd name="T41" fmla="*/ 11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145">
                  <a:moveTo>
                    <a:pt x="172" y="121"/>
                  </a:moveTo>
                  <a:cubicBezTo>
                    <a:pt x="137" y="98"/>
                    <a:pt x="137" y="98"/>
                    <a:pt x="137" y="98"/>
                  </a:cubicBezTo>
                  <a:cubicBezTo>
                    <a:pt x="134" y="96"/>
                    <a:pt x="130" y="96"/>
                    <a:pt x="127" y="97"/>
                  </a:cubicBezTo>
                  <a:cubicBezTo>
                    <a:pt x="126" y="97"/>
                    <a:pt x="125" y="97"/>
                    <a:pt x="124" y="98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25" y="82"/>
                    <a:pt x="127" y="67"/>
                    <a:pt x="124" y="52"/>
                  </a:cubicBezTo>
                  <a:cubicBezTo>
                    <a:pt x="116" y="20"/>
                    <a:pt x="83" y="0"/>
                    <a:pt x="52" y="8"/>
                  </a:cubicBezTo>
                  <a:cubicBezTo>
                    <a:pt x="20" y="15"/>
                    <a:pt x="0" y="48"/>
                    <a:pt x="8" y="80"/>
                  </a:cubicBezTo>
                  <a:cubicBezTo>
                    <a:pt x="15" y="112"/>
                    <a:pt x="48" y="131"/>
                    <a:pt x="80" y="124"/>
                  </a:cubicBezTo>
                  <a:cubicBezTo>
                    <a:pt x="92" y="121"/>
                    <a:pt x="103" y="114"/>
                    <a:pt x="111" y="104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13"/>
                    <a:pt x="118" y="117"/>
                    <a:pt x="123" y="120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60" y="145"/>
                    <a:pt x="164" y="145"/>
                    <a:pt x="168" y="144"/>
                  </a:cubicBezTo>
                  <a:cubicBezTo>
                    <a:pt x="171" y="144"/>
                    <a:pt x="174" y="142"/>
                    <a:pt x="175" y="139"/>
                  </a:cubicBezTo>
                  <a:cubicBezTo>
                    <a:pt x="179" y="133"/>
                    <a:pt x="178" y="125"/>
                    <a:pt x="172" y="121"/>
                  </a:cubicBezTo>
                  <a:close/>
                  <a:moveTo>
                    <a:pt x="77" y="113"/>
                  </a:moveTo>
                  <a:cubicBezTo>
                    <a:pt x="51" y="119"/>
                    <a:pt x="25" y="103"/>
                    <a:pt x="18" y="77"/>
                  </a:cubicBezTo>
                  <a:cubicBezTo>
                    <a:pt x="12" y="51"/>
                    <a:pt x="28" y="25"/>
                    <a:pt x="54" y="18"/>
                  </a:cubicBezTo>
                  <a:cubicBezTo>
                    <a:pt x="80" y="12"/>
                    <a:pt x="106" y="28"/>
                    <a:pt x="113" y="54"/>
                  </a:cubicBezTo>
                  <a:cubicBezTo>
                    <a:pt x="119" y="80"/>
                    <a:pt x="103" y="107"/>
                    <a:pt x="77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pic>
        <p:nvPicPr>
          <p:cNvPr id="35" name="PA-图片 7">
            <a:extLst>
              <a:ext uri="{FF2B5EF4-FFF2-40B4-BE49-F238E27FC236}">
                <a16:creationId xmlns:a16="http://schemas.microsoft.com/office/drawing/2014/main" id="{8AFD8ECE-71F1-4148-BF83-B6F40B51D5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331" y="1675426"/>
            <a:ext cx="4046906" cy="4046906"/>
          </a:xfrm>
          <a:prstGeom prst="rect">
            <a:avLst/>
          </a:prstGeom>
        </p:spPr>
      </p:pic>
      <p:sp>
        <p:nvSpPr>
          <p:cNvPr id="20" name="PA-圆角矩形 30">
            <a:extLst>
              <a:ext uri="{FF2B5EF4-FFF2-40B4-BE49-F238E27FC236}">
                <a16:creationId xmlns:a16="http://schemas.microsoft.com/office/drawing/2014/main" id="{1DED009D-B64B-1043-9370-CC3849264E59}"/>
              </a:ext>
            </a:extLst>
          </p:cNvPr>
          <p:cNvSpPr/>
          <p:nvPr/>
        </p:nvSpPr>
        <p:spPr>
          <a:xfrm>
            <a:off x="4999298" y="2059572"/>
            <a:ext cx="1780651" cy="423754"/>
          </a:xfrm>
          <a:prstGeom prst="roundRect">
            <a:avLst/>
          </a:prstGeom>
          <a:solidFill>
            <a:srgbClr val="217875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984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3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3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3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3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" accel="100000" fill="hold">
                                          <p:stCondLst>
                                            <p:cond delay="7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" accel="100000" fill="hold">
                                          <p:stCondLst>
                                            <p:cond delay="7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-椭圆 14">
            <a:extLst>
              <a:ext uri="{FF2B5EF4-FFF2-40B4-BE49-F238E27FC236}">
                <a16:creationId xmlns:a16="http://schemas.microsoft.com/office/drawing/2014/main" id="{CB258B8E-9FCE-3941-A7DD-BC03523154DD}"/>
              </a:ext>
            </a:extLst>
          </p:cNvPr>
          <p:cNvSpPr/>
          <p:nvPr/>
        </p:nvSpPr>
        <p:spPr>
          <a:xfrm>
            <a:off x="10124385" y="3439924"/>
            <a:ext cx="784225" cy="784225"/>
          </a:xfrm>
          <a:prstGeom prst="ellipse">
            <a:avLst/>
          </a:prstGeom>
          <a:solidFill>
            <a:srgbClr val="21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PA-文本框 15">
            <a:extLst>
              <a:ext uri="{FF2B5EF4-FFF2-40B4-BE49-F238E27FC236}">
                <a16:creationId xmlns:a16="http://schemas.microsoft.com/office/drawing/2014/main" id="{C2355B45-EFE4-1340-B250-7C0136CAD44E}"/>
              </a:ext>
            </a:extLst>
          </p:cNvPr>
          <p:cNvSpPr txBox="1"/>
          <p:nvPr/>
        </p:nvSpPr>
        <p:spPr>
          <a:xfrm>
            <a:off x="6247440" y="3307456"/>
            <a:ext cx="3579129" cy="89069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PA-组合 74">
            <a:extLst>
              <a:ext uri="{FF2B5EF4-FFF2-40B4-BE49-F238E27FC236}">
                <a16:creationId xmlns:a16="http://schemas.microsoft.com/office/drawing/2014/main" id="{676CA851-5644-3840-981A-2BD0C21A52CB}"/>
              </a:ext>
            </a:extLst>
          </p:cNvPr>
          <p:cNvGrpSpPr/>
          <p:nvPr/>
        </p:nvGrpSpPr>
        <p:grpSpPr>
          <a:xfrm>
            <a:off x="10268530" y="3638044"/>
            <a:ext cx="497205" cy="408305"/>
            <a:chOff x="5828" y="5096"/>
            <a:chExt cx="783" cy="643"/>
          </a:xfrm>
          <a:solidFill>
            <a:schemeClr val="bg1">
              <a:lumMod val="95000"/>
            </a:schemeClr>
          </a:solidFill>
        </p:grpSpPr>
        <p:sp>
          <p:nvSpPr>
            <p:cNvPr id="23" name="PA-任意多边形 133">
              <a:extLst>
                <a:ext uri="{FF2B5EF4-FFF2-40B4-BE49-F238E27FC236}">
                  <a16:creationId xmlns:a16="http://schemas.microsoft.com/office/drawing/2014/main" id="{84E1DD9C-E8AB-FE41-BAFF-43FDB7F05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4" y="5328"/>
              <a:ext cx="146" cy="152"/>
            </a:xfrm>
            <a:custGeom>
              <a:avLst/>
              <a:gdLst>
                <a:gd name="T0" fmla="*/ 33 w 34"/>
                <a:gd name="T1" fmla="*/ 11 h 35"/>
                <a:gd name="T2" fmla="*/ 32 w 34"/>
                <a:gd name="T3" fmla="*/ 10 h 35"/>
                <a:gd name="T4" fmla="*/ 28 w 34"/>
                <a:gd name="T5" fmla="*/ 11 h 35"/>
                <a:gd name="T6" fmla="*/ 27 w 34"/>
                <a:gd name="T7" fmla="*/ 11 h 35"/>
                <a:gd name="T8" fmla="*/ 24 w 34"/>
                <a:gd name="T9" fmla="*/ 8 h 35"/>
                <a:gd name="T10" fmla="*/ 25 w 34"/>
                <a:gd name="T11" fmla="*/ 4 h 35"/>
                <a:gd name="T12" fmla="*/ 25 w 34"/>
                <a:gd name="T13" fmla="*/ 2 h 35"/>
                <a:gd name="T14" fmla="*/ 20 w 34"/>
                <a:gd name="T15" fmla="*/ 1 h 35"/>
                <a:gd name="T16" fmla="*/ 18 w 34"/>
                <a:gd name="T17" fmla="*/ 1 h 35"/>
                <a:gd name="T18" fmla="*/ 17 w 34"/>
                <a:gd name="T19" fmla="*/ 5 h 35"/>
                <a:gd name="T20" fmla="*/ 17 w 34"/>
                <a:gd name="T21" fmla="*/ 5 h 35"/>
                <a:gd name="T22" fmla="*/ 12 w 34"/>
                <a:gd name="T23" fmla="*/ 6 h 35"/>
                <a:gd name="T24" fmla="*/ 9 w 34"/>
                <a:gd name="T25" fmla="*/ 3 h 35"/>
                <a:gd name="T26" fmla="*/ 8 w 34"/>
                <a:gd name="T27" fmla="*/ 3 h 35"/>
                <a:gd name="T28" fmla="*/ 4 w 34"/>
                <a:gd name="T29" fmla="*/ 7 h 35"/>
                <a:gd name="T30" fmla="*/ 4 w 34"/>
                <a:gd name="T31" fmla="*/ 9 h 35"/>
                <a:gd name="T32" fmla="*/ 6 w 34"/>
                <a:gd name="T33" fmla="*/ 12 h 35"/>
                <a:gd name="T34" fmla="*/ 6 w 34"/>
                <a:gd name="T35" fmla="*/ 12 h 35"/>
                <a:gd name="T36" fmla="*/ 6 w 34"/>
                <a:gd name="T37" fmla="*/ 14 h 35"/>
                <a:gd name="T38" fmla="*/ 5 w 34"/>
                <a:gd name="T39" fmla="*/ 16 h 35"/>
                <a:gd name="T40" fmla="*/ 1 w 34"/>
                <a:gd name="T41" fmla="*/ 17 h 35"/>
                <a:gd name="T42" fmla="*/ 0 w 34"/>
                <a:gd name="T43" fmla="*/ 19 h 35"/>
                <a:gd name="T44" fmla="*/ 1 w 34"/>
                <a:gd name="T45" fmla="*/ 24 h 35"/>
                <a:gd name="T46" fmla="*/ 3 w 34"/>
                <a:gd name="T47" fmla="*/ 25 h 35"/>
                <a:gd name="T48" fmla="*/ 7 w 34"/>
                <a:gd name="T49" fmla="*/ 24 h 35"/>
                <a:gd name="T50" fmla="*/ 7 w 34"/>
                <a:gd name="T51" fmla="*/ 24 h 35"/>
                <a:gd name="T52" fmla="*/ 10 w 34"/>
                <a:gd name="T53" fmla="*/ 27 h 35"/>
                <a:gd name="T54" fmla="*/ 9 w 34"/>
                <a:gd name="T55" fmla="*/ 31 h 35"/>
                <a:gd name="T56" fmla="*/ 9 w 34"/>
                <a:gd name="T57" fmla="*/ 33 h 35"/>
                <a:gd name="T58" fmla="*/ 14 w 34"/>
                <a:gd name="T59" fmla="*/ 34 h 35"/>
                <a:gd name="T60" fmla="*/ 16 w 34"/>
                <a:gd name="T61" fmla="*/ 34 h 35"/>
                <a:gd name="T62" fmla="*/ 17 w 34"/>
                <a:gd name="T63" fmla="*/ 30 h 35"/>
                <a:gd name="T64" fmla="*/ 17 w 34"/>
                <a:gd name="T65" fmla="*/ 30 h 35"/>
                <a:gd name="T66" fmla="*/ 22 w 34"/>
                <a:gd name="T67" fmla="*/ 29 h 35"/>
                <a:gd name="T68" fmla="*/ 25 w 34"/>
                <a:gd name="T69" fmla="*/ 32 h 35"/>
                <a:gd name="T70" fmla="*/ 26 w 34"/>
                <a:gd name="T71" fmla="*/ 32 h 35"/>
                <a:gd name="T72" fmla="*/ 30 w 34"/>
                <a:gd name="T73" fmla="*/ 28 h 35"/>
                <a:gd name="T74" fmla="*/ 31 w 34"/>
                <a:gd name="T75" fmla="*/ 27 h 35"/>
                <a:gd name="T76" fmla="*/ 28 w 34"/>
                <a:gd name="T77" fmla="*/ 23 h 35"/>
                <a:gd name="T78" fmla="*/ 28 w 34"/>
                <a:gd name="T79" fmla="*/ 23 h 35"/>
                <a:gd name="T80" fmla="*/ 29 w 34"/>
                <a:gd name="T81" fmla="*/ 22 h 35"/>
                <a:gd name="T82" fmla="*/ 29 w 34"/>
                <a:gd name="T83" fmla="*/ 19 h 35"/>
                <a:gd name="T84" fmla="*/ 33 w 34"/>
                <a:gd name="T85" fmla="*/ 18 h 35"/>
                <a:gd name="T86" fmla="*/ 34 w 34"/>
                <a:gd name="T87" fmla="*/ 17 h 35"/>
                <a:gd name="T88" fmla="*/ 33 w 34"/>
                <a:gd name="T89" fmla="*/ 11 h 35"/>
                <a:gd name="T90" fmla="*/ 23 w 34"/>
                <a:gd name="T91" fmla="*/ 19 h 35"/>
                <a:gd name="T92" fmla="*/ 15 w 34"/>
                <a:gd name="T93" fmla="*/ 23 h 35"/>
                <a:gd name="T94" fmla="*/ 12 w 34"/>
                <a:gd name="T95" fmla="*/ 16 h 35"/>
                <a:gd name="T96" fmla="*/ 19 w 34"/>
                <a:gd name="T97" fmla="*/ 12 h 35"/>
                <a:gd name="T98" fmla="*/ 23 w 34"/>
                <a:gd name="T99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" h="35">
                  <a:moveTo>
                    <a:pt x="33" y="11"/>
                  </a:moveTo>
                  <a:cubicBezTo>
                    <a:pt x="33" y="11"/>
                    <a:pt x="32" y="10"/>
                    <a:pt x="32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0"/>
                    <a:pt x="25" y="9"/>
                    <a:pt x="24" y="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5" y="3"/>
                    <a:pt x="25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4" y="6"/>
                    <a:pt x="12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5"/>
                    <a:pt x="9" y="26"/>
                    <a:pt x="10" y="27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5"/>
                    <a:pt x="16" y="34"/>
                    <a:pt x="16" y="34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30"/>
                    <a:pt x="21" y="29"/>
                    <a:pt x="22" y="29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2"/>
                    <a:pt x="29" y="22"/>
                  </a:cubicBezTo>
                  <a:cubicBezTo>
                    <a:pt x="29" y="21"/>
                    <a:pt x="29" y="20"/>
                    <a:pt x="29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7"/>
                    <a:pt x="34" y="17"/>
                  </a:cubicBezTo>
                  <a:lnTo>
                    <a:pt x="33" y="11"/>
                  </a:lnTo>
                  <a:close/>
                  <a:moveTo>
                    <a:pt x="23" y="19"/>
                  </a:moveTo>
                  <a:cubicBezTo>
                    <a:pt x="21" y="23"/>
                    <a:pt x="18" y="24"/>
                    <a:pt x="15" y="23"/>
                  </a:cubicBezTo>
                  <a:cubicBezTo>
                    <a:pt x="12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PA-任意多边形 134">
              <a:extLst>
                <a:ext uri="{FF2B5EF4-FFF2-40B4-BE49-F238E27FC236}">
                  <a16:creationId xmlns:a16="http://schemas.microsoft.com/office/drawing/2014/main" id="{FA2CF80A-F0F7-7640-B45B-A26163725D41}"/>
                </a:ext>
              </a:extLst>
            </p:cNvPr>
            <p:cNvSpPr/>
            <p:nvPr/>
          </p:nvSpPr>
          <p:spPr bwMode="auto">
            <a:xfrm>
              <a:off x="5828" y="5113"/>
              <a:ext cx="783" cy="626"/>
            </a:xfrm>
            <a:custGeom>
              <a:avLst/>
              <a:gdLst>
                <a:gd name="T0" fmla="*/ 180 w 181"/>
                <a:gd name="T1" fmla="*/ 31 h 145"/>
                <a:gd name="T2" fmla="*/ 174 w 181"/>
                <a:gd name="T3" fmla="*/ 28 h 145"/>
                <a:gd name="T4" fmla="*/ 115 w 181"/>
                <a:gd name="T5" fmla="*/ 28 h 145"/>
                <a:gd name="T6" fmla="*/ 115 w 181"/>
                <a:gd name="T7" fmla="*/ 41 h 145"/>
                <a:gd name="T8" fmla="*/ 166 w 181"/>
                <a:gd name="T9" fmla="*/ 41 h 145"/>
                <a:gd name="T10" fmla="*/ 152 w 181"/>
                <a:gd name="T11" fmla="*/ 87 h 145"/>
                <a:gd name="T12" fmla="*/ 152 w 181"/>
                <a:gd name="T13" fmla="*/ 88 h 145"/>
                <a:gd name="T14" fmla="*/ 62 w 181"/>
                <a:gd name="T15" fmla="*/ 88 h 145"/>
                <a:gd name="T16" fmla="*/ 47 w 181"/>
                <a:gd name="T17" fmla="*/ 41 h 145"/>
                <a:gd name="T18" fmla="*/ 65 w 181"/>
                <a:gd name="T19" fmla="*/ 41 h 145"/>
                <a:gd name="T20" fmla="*/ 66 w 181"/>
                <a:gd name="T21" fmla="*/ 28 h 145"/>
                <a:gd name="T22" fmla="*/ 42 w 181"/>
                <a:gd name="T23" fmla="*/ 28 h 145"/>
                <a:gd name="T24" fmla="*/ 36 w 181"/>
                <a:gd name="T25" fmla="*/ 12 h 145"/>
                <a:gd name="T26" fmla="*/ 32 w 181"/>
                <a:gd name="T27" fmla="*/ 8 h 145"/>
                <a:gd name="T28" fmla="*/ 9 w 181"/>
                <a:gd name="T29" fmla="*/ 1 h 145"/>
                <a:gd name="T30" fmla="*/ 1 w 181"/>
                <a:gd name="T31" fmla="*/ 5 h 145"/>
                <a:gd name="T32" fmla="*/ 5 w 181"/>
                <a:gd name="T33" fmla="*/ 14 h 145"/>
                <a:gd name="T34" fmla="*/ 25 w 181"/>
                <a:gd name="T35" fmla="*/ 19 h 145"/>
                <a:gd name="T36" fmla="*/ 50 w 181"/>
                <a:gd name="T37" fmla="*/ 94 h 145"/>
                <a:gd name="T38" fmla="*/ 45 w 181"/>
                <a:gd name="T39" fmla="*/ 111 h 145"/>
                <a:gd name="T40" fmla="*/ 32 w 181"/>
                <a:gd name="T41" fmla="*/ 128 h 145"/>
                <a:gd name="T42" fmla="*/ 49 w 181"/>
                <a:gd name="T43" fmla="*/ 145 h 145"/>
                <a:gd name="T44" fmla="*/ 65 w 181"/>
                <a:gd name="T45" fmla="*/ 134 h 145"/>
                <a:gd name="T46" fmla="*/ 118 w 181"/>
                <a:gd name="T47" fmla="*/ 134 h 145"/>
                <a:gd name="T48" fmla="*/ 134 w 181"/>
                <a:gd name="T49" fmla="*/ 145 h 145"/>
                <a:gd name="T50" fmla="*/ 151 w 181"/>
                <a:gd name="T51" fmla="*/ 128 h 145"/>
                <a:gd name="T52" fmla="*/ 134 w 181"/>
                <a:gd name="T53" fmla="*/ 111 h 145"/>
                <a:gd name="T54" fmla="*/ 118 w 181"/>
                <a:gd name="T55" fmla="*/ 121 h 145"/>
                <a:gd name="T56" fmla="*/ 65 w 181"/>
                <a:gd name="T57" fmla="*/ 121 h 145"/>
                <a:gd name="T58" fmla="*/ 58 w 181"/>
                <a:gd name="T59" fmla="*/ 113 h 145"/>
                <a:gd name="T60" fmla="*/ 62 w 181"/>
                <a:gd name="T61" fmla="*/ 101 h 145"/>
                <a:gd name="T62" fmla="*/ 153 w 181"/>
                <a:gd name="T63" fmla="*/ 101 h 145"/>
                <a:gd name="T64" fmla="*/ 165 w 181"/>
                <a:gd name="T65" fmla="*/ 90 h 145"/>
                <a:gd name="T66" fmla="*/ 181 w 181"/>
                <a:gd name="T67" fmla="*/ 37 h 145"/>
                <a:gd name="T68" fmla="*/ 180 w 181"/>
                <a:gd name="T69" fmla="*/ 3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1" h="145">
                  <a:moveTo>
                    <a:pt x="180" y="31"/>
                  </a:moveTo>
                  <a:cubicBezTo>
                    <a:pt x="178" y="29"/>
                    <a:pt x="176" y="28"/>
                    <a:pt x="17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6" y="33"/>
                    <a:pt x="116" y="37"/>
                    <a:pt x="115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52" y="87"/>
                    <a:pt x="152" y="88"/>
                    <a:pt x="15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4" y="37"/>
                    <a:pt x="64" y="33"/>
                    <a:pt x="66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0"/>
                    <a:pt x="34" y="8"/>
                    <a:pt x="32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9"/>
                    <a:pt x="2" y="13"/>
                    <a:pt x="5" y="14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38" y="113"/>
                    <a:pt x="32" y="120"/>
                    <a:pt x="32" y="128"/>
                  </a:cubicBezTo>
                  <a:cubicBezTo>
                    <a:pt x="32" y="137"/>
                    <a:pt x="40" y="145"/>
                    <a:pt x="49" y="145"/>
                  </a:cubicBezTo>
                  <a:cubicBezTo>
                    <a:pt x="56" y="145"/>
                    <a:pt x="63" y="141"/>
                    <a:pt x="65" y="134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21" y="141"/>
                    <a:pt x="127" y="145"/>
                    <a:pt x="134" y="145"/>
                  </a:cubicBezTo>
                  <a:cubicBezTo>
                    <a:pt x="144" y="145"/>
                    <a:pt x="151" y="137"/>
                    <a:pt x="151" y="128"/>
                  </a:cubicBezTo>
                  <a:cubicBezTo>
                    <a:pt x="151" y="118"/>
                    <a:pt x="144" y="111"/>
                    <a:pt x="134" y="111"/>
                  </a:cubicBezTo>
                  <a:cubicBezTo>
                    <a:pt x="127" y="111"/>
                    <a:pt x="121" y="115"/>
                    <a:pt x="118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4" y="118"/>
                    <a:pt x="61" y="115"/>
                    <a:pt x="58" y="11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60" y="101"/>
                    <a:pt x="165" y="96"/>
                    <a:pt x="165" y="90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81" y="35"/>
                    <a:pt x="181" y="33"/>
                    <a:pt x="18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PA-任意多边形 135">
              <a:extLst>
                <a:ext uri="{FF2B5EF4-FFF2-40B4-BE49-F238E27FC236}">
                  <a16:creationId xmlns:a16="http://schemas.microsoft.com/office/drawing/2014/main" id="{9C0E2AD0-2DAE-5D4D-89FD-BE49E0B95FE5}"/>
                </a:ext>
              </a:extLst>
            </p:cNvPr>
            <p:cNvSpPr/>
            <p:nvPr/>
          </p:nvSpPr>
          <p:spPr bwMode="auto">
            <a:xfrm>
              <a:off x="6152" y="5200"/>
              <a:ext cx="130" cy="133"/>
            </a:xfrm>
            <a:custGeom>
              <a:avLst/>
              <a:gdLst>
                <a:gd name="T0" fmla="*/ 25 w 30"/>
                <a:gd name="T1" fmla="*/ 6 h 31"/>
                <a:gd name="T2" fmla="*/ 25 w 30"/>
                <a:gd name="T3" fmla="*/ 25 h 31"/>
                <a:gd name="T4" fmla="*/ 6 w 30"/>
                <a:gd name="T5" fmla="*/ 26 h 31"/>
                <a:gd name="T6" fmla="*/ 5 w 30"/>
                <a:gd name="T7" fmla="*/ 6 h 31"/>
                <a:gd name="T8" fmla="*/ 25 w 30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5" y="6"/>
                  </a:moveTo>
                  <a:cubicBezTo>
                    <a:pt x="30" y="11"/>
                    <a:pt x="30" y="20"/>
                    <a:pt x="25" y="25"/>
                  </a:cubicBezTo>
                  <a:cubicBezTo>
                    <a:pt x="20" y="31"/>
                    <a:pt x="11" y="31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ubicBezTo>
                    <a:pt x="10" y="1"/>
                    <a:pt x="19" y="0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PA-任意多边形 136">
              <a:extLst>
                <a:ext uri="{FF2B5EF4-FFF2-40B4-BE49-F238E27FC236}">
                  <a16:creationId xmlns:a16="http://schemas.microsoft.com/office/drawing/2014/main" id="{08D3D604-3F8B-FB47-93D6-A4D7CB386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6" y="5096"/>
              <a:ext cx="346" cy="346"/>
            </a:xfrm>
            <a:custGeom>
              <a:avLst/>
              <a:gdLst>
                <a:gd name="T0" fmla="*/ 70 w 80"/>
                <a:gd name="T1" fmla="*/ 14 h 80"/>
                <a:gd name="T2" fmla="*/ 65 w 80"/>
                <a:gd name="T3" fmla="*/ 9 h 80"/>
                <a:gd name="T4" fmla="*/ 55 w 80"/>
                <a:gd name="T5" fmla="*/ 11 h 80"/>
                <a:gd name="T6" fmla="*/ 53 w 80"/>
                <a:gd name="T7" fmla="*/ 2 h 80"/>
                <a:gd name="T8" fmla="*/ 46 w 80"/>
                <a:gd name="T9" fmla="*/ 1 h 80"/>
                <a:gd name="T10" fmla="*/ 38 w 80"/>
                <a:gd name="T11" fmla="*/ 7 h 80"/>
                <a:gd name="T12" fmla="*/ 33 w 80"/>
                <a:gd name="T13" fmla="*/ 1 h 80"/>
                <a:gd name="T14" fmla="*/ 26 w 80"/>
                <a:gd name="T15" fmla="*/ 3 h 80"/>
                <a:gd name="T16" fmla="*/ 22 w 80"/>
                <a:gd name="T17" fmla="*/ 12 h 80"/>
                <a:gd name="T18" fmla="*/ 14 w 80"/>
                <a:gd name="T19" fmla="*/ 10 h 80"/>
                <a:gd name="T20" fmla="*/ 9 w 80"/>
                <a:gd name="T21" fmla="*/ 15 h 80"/>
                <a:gd name="T22" fmla="*/ 11 w 80"/>
                <a:gd name="T23" fmla="*/ 25 h 80"/>
                <a:gd name="T24" fmla="*/ 3 w 80"/>
                <a:gd name="T25" fmla="*/ 27 h 80"/>
                <a:gd name="T26" fmla="*/ 1 w 80"/>
                <a:gd name="T27" fmla="*/ 34 h 80"/>
                <a:gd name="T28" fmla="*/ 7 w 80"/>
                <a:gd name="T29" fmla="*/ 42 h 80"/>
                <a:gd name="T30" fmla="*/ 1 w 80"/>
                <a:gd name="T31" fmla="*/ 47 h 80"/>
                <a:gd name="T32" fmla="*/ 3 w 80"/>
                <a:gd name="T33" fmla="*/ 54 h 80"/>
                <a:gd name="T34" fmla="*/ 13 w 80"/>
                <a:gd name="T35" fmla="*/ 58 h 80"/>
                <a:gd name="T36" fmla="*/ 10 w 80"/>
                <a:gd name="T37" fmla="*/ 66 h 80"/>
                <a:gd name="T38" fmla="*/ 15 w 80"/>
                <a:gd name="T39" fmla="*/ 71 h 80"/>
                <a:gd name="T40" fmla="*/ 25 w 80"/>
                <a:gd name="T41" fmla="*/ 69 h 80"/>
                <a:gd name="T42" fmla="*/ 27 w 80"/>
                <a:gd name="T43" fmla="*/ 77 h 80"/>
                <a:gd name="T44" fmla="*/ 34 w 80"/>
                <a:gd name="T45" fmla="*/ 79 h 80"/>
                <a:gd name="T46" fmla="*/ 42 w 80"/>
                <a:gd name="T47" fmla="*/ 73 h 80"/>
                <a:gd name="T48" fmla="*/ 47 w 80"/>
                <a:gd name="T49" fmla="*/ 79 h 80"/>
                <a:gd name="T50" fmla="*/ 55 w 80"/>
                <a:gd name="T51" fmla="*/ 77 h 80"/>
                <a:gd name="T52" fmla="*/ 58 w 80"/>
                <a:gd name="T53" fmla="*/ 67 h 80"/>
                <a:gd name="T54" fmla="*/ 66 w 80"/>
                <a:gd name="T55" fmla="*/ 70 h 80"/>
                <a:gd name="T56" fmla="*/ 71 w 80"/>
                <a:gd name="T57" fmla="*/ 65 h 80"/>
                <a:gd name="T58" fmla="*/ 70 w 80"/>
                <a:gd name="T59" fmla="*/ 55 h 80"/>
                <a:gd name="T60" fmla="*/ 78 w 80"/>
                <a:gd name="T61" fmla="*/ 53 h 80"/>
                <a:gd name="T62" fmla="*/ 79 w 80"/>
                <a:gd name="T63" fmla="*/ 46 h 80"/>
                <a:gd name="T64" fmla="*/ 73 w 80"/>
                <a:gd name="T65" fmla="*/ 38 h 80"/>
                <a:gd name="T66" fmla="*/ 79 w 80"/>
                <a:gd name="T67" fmla="*/ 33 h 80"/>
                <a:gd name="T68" fmla="*/ 77 w 80"/>
                <a:gd name="T69" fmla="*/ 25 h 80"/>
                <a:gd name="T70" fmla="*/ 67 w 80"/>
                <a:gd name="T71" fmla="*/ 22 h 80"/>
                <a:gd name="T72" fmla="*/ 57 w 80"/>
                <a:gd name="T73" fmla="*/ 56 h 80"/>
                <a:gd name="T74" fmla="*/ 23 w 80"/>
                <a:gd name="T75" fmla="*/ 24 h 80"/>
                <a:gd name="T76" fmla="*/ 57 w 80"/>
                <a:gd name="T77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72" y="15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2"/>
                    <a:pt x="56" y="11"/>
                    <a:pt x="55" y="11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0" y="7"/>
                    <a:pt x="38" y="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0"/>
                    <a:pt x="23" y="11"/>
                    <a:pt x="22" y="1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1" y="24"/>
                    <a:pt x="1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40"/>
                    <a:pt x="7" y="4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5"/>
                    <a:pt x="12" y="56"/>
                    <a:pt x="13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7"/>
                    <a:pt x="24" y="68"/>
                    <a:pt x="25" y="69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9" y="73"/>
                    <a:pt x="40" y="73"/>
                    <a:pt x="42" y="7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5" y="69"/>
                    <a:pt x="57" y="68"/>
                    <a:pt x="58" y="67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8" y="58"/>
                    <a:pt x="69" y="56"/>
                    <a:pt x="70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41"/>
                    <a:pt x="73" y="40"/>
                    <a:pt x="73" y="38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5"/>
                    <a:pt x="68" y="23"/>
                    <a:pt x="67" y="22"/>
                  </a:cubicBezTo>
                  <a:lnTo>
                    <a:pt x="72" y="15"/>
                  </a:lnTo>
                  <a:close/>
                  <a:moveTo>
                    <a:pt x="57" y="56"/>
                  </a:moveTo>
                  <a:cubicBezTo>
                    <a:pt x="48" y="65"/>
                    <a:pt x="34" y="65"/>
                    <a:pt x="24" y="56"/>
                  </a:cubicBezTo>
                  <a:cubicBezTo>
                    <a:pt x="15" y="48"/>
                    <a:pt x="15" y="33"/>
                    <a:pt x="23" y="24"/>
                  </a:cubicBezTo>
                  <a:cubicBezTo>
                    <a:pt x="32" y="15"/>
                    <a:pt x="46" y="14"/>
                    <a:pt x="56" y="23"/>
                  </a:cubicBezTo>
                  <a:cubicBezTo>
                    <a:pt x="65" y="32"/>
                    <a:pt x="66" y="47"/>
                    <a:pt x="57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35" name="PA-圆角矩形 30">
            <a:extLst>
              <a:ext uri="{FF2B5EF4-FFF2-40B4-BE49-F238E27FC236}">
                <a16:creationId xmlns:a16="http://schemas.microsoft.com/office/drawing/2014/main" id="{4BA69CE0-69F6-5045-BF16-3732BC0E24F3}"/>
              </a:ext>
            </a:extLst>
          </p:cNvPr>
          <p:cNvSpPr/>
          <p:nvPr/>
        </p:nvSpPr>
        <p:spPr>
          <a:xfrm>
            <a:off x="6300957" y="2714551"/>
            <a:ext cx="1780651" cy="423754"/>
          </a:xfrm>
          <a:prstGeom prst="roundRect">
            <a:avLst/>
          </a:prstGeom>
          <a:solidFill>
            <a:srgbClr val="17A54F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37" name="PA-图片 7">
            <a:extLst>
              <a:ext uri="{FF2B5EF4-FFF2-40B4-BE49-F238E27FC236}">
                <a16:creationId xmlns:a16="http://schemas.microsoft.com/office/drawing/2014/main" id="{C3C0910F-623D-8540-A388-07D180414E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29" y="1276576"/>
            <a:ext cx="5280341" cy="5280341"/>
          </a:xfrm>
          <a:prstGeom prst="rect">
            <a:avLst/>
          </a:prstGeom>
        </p:spPr>
      </p:pic>
      <p:sp>
        <p:nvSpPr>
          <p:cNvPr id="38" name="PA-文本框 21">
            <a:extLst>
              <a:ext uri="{FF2B5EF4-FFF2-40B4-BE49-F238E27FC236}">
                <a16:creationId xmlns:a16="http://schemas.microsoft.com/office/drawing/2014/main" id="{CD6D4DAA-3954-874A-BCB8-BF37C55CC5AA}"/>
              </a:ext>
            </a:extLst>
          </p:cNvPr>
          <p:cNvSpPr txBox="1"/>
          <p:nvPr/>
        </p:nvSpPr>
        <p:spPr>
          <a:xfrm>
            <a:off x="6247440" y="4976181"/>
            <a:ext cx="3876945" cy="33669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36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3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3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3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3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" accel="100000" fill="hold">
                                          <p:stCondLst>
                                            <p:cond delay="7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" accel="100000" fill="hold">
                                          <p:stCondLst>
                                            <p:cond delay="7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35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-文本框 23">
            <a:extLst>
              <a:ext uri="{FF2B5EF4-FFF2-40B4-BE49-F238E27FC236}">
                <a16:creationId xmlns:a16="http://schemas.microsoft.com/office/drawing/2014/main" id="{C6FA7A05-DC8E-D443-9123-09B7EDFCF006}"/>
              </a:ext>
            </a:extLst>
          </p:cNvPr>
          <p:cNvSpPr txBox="1"/>
          <p:nvPr/>
        </p:nvSpPr>
        <p:spPr>
          <a:xfrm>
            <a:off x="1652148" y="2331089"/>
            <a:ext cx="4162498" cy="7005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9" name="PA-图片 7">
            <a:extLst>
              <a:ext uri="{FF2B5EF4-FFF2-40B4-BE49-F238E27FC236}">
                <a16:creationId xmlns:a16="http://schemas.microsoft.com/office/drawing/2014/main" id="{ACAB1050-BF87-1C46-B38B-862702F596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425575"/>
            <a:ext cx="5031526" cy="5031526"/>
          </a:xfrm>
          <a:prstGeom prst="rect">
            <a:avLst/>
          </a:prstGeom>
          <a:effectLst/>
        </p:spPr>
      </p:pic>
      <p:sp>
        <p:nvSpPr>
          <p:cNvPr id="30" name="PA-文本框 23">
            <a:extLst>
              <a:ext uri="{FF2B5EF4-FFF2-40B4-BE49-F238E27FC236}">
                <a16:creationId xmlns:a16="http://schemas.microsoft.com/office/drawing/2014/main" id="{9E58968A-9F42-954B-86CA-518B75B8D966}"/>
              </a:ext>
            </a:extLst>
          </p:cNvPr>
          <p:cNvSpPr txBox="1"/>
          <p:nvPr/>
        </p:nvSpPr>
        <p:spPr>
          <a:xfrm>
            <a:off x="1652148" y="3632536"/>
            <a:ext cx="4162498" cy="7005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PA-文本框 23">
            <a:extLst>
              <a:ext uri="{FF2B5EF4-FFF2-40B4-BE49-F238E27FC236}">
                <a16:creationId xmlns:a16="http://schemas.microsoft.com/office/drawing/2014/main" id="{C5542DE5-4849-AD4E-A35D-69B43A7C0DE8}"/>
              </a:ext>
            </a:extLst>
          </p:cNvPr>
          <p:cNvSpPr txBox="1"/>
          <p:nvPr/>
        </p:nvSpPr>
        <p:spPr>
          <a:xfrm>
            <a:off x="1652148" y="4897951"/>
            <a:ext cx="4162498" cy="7005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3" name="PA-圆角矩形 29">
            <a:extLst>
              <a:ext uri="{FF2B5EF4-FFF2-40B4-BE49-F238E27FC236}">
                <a16:creationId xmlns:a16="http://schemas.microsoft.com/office/drawing/2014/main" id="{03BF639E-E06A-7B44-B7DC-5C682FA51FA7}"/>
              </a:ext>
            </a:extLst>
          </p:cNvPr>
          <p:cNvSpPr/>
          <p:nvPr/>
        </p:nvSpPr>
        <p:spPr>
          <a:xfrm>
            <a:off x="1782616" y="1868277"/>
            <a:ext cx="1962907" cy="405130"/>
          </a:xfrm>
          <a:prstGeom prst="roundRect">
            <a:avLst/>
          </a:prstGeom>
          <a:solidFill>
            <a:srgbClr val="17A54F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4" name="PA-圆角矩形 29">
            <a:extLst>
              <a:ext uri="{FF2B5EF4-FFF2-40B4-BE49-F238E27FC236}">
                <a16:creationId xmlns:a16="http://schemas.microsoft.com/office/drawing/2014/main" id="{F7AE3C09-87C4-E645-9276-DC047E799BF9}"/>
              </a:ext>
            </a:extLst>
          </p:cNvPr>
          <p:cNvSpPr/>
          <p:nvPr/>
        </p:nvSpPr>
        <p:spPr>
          <a:xfrm>
            <a:off x="1782616" y="3170225"/>
            <a:ext cx="1962907" cy="405130"/>
          </a:xfrm>
          <a:prstGeom prst="roundRect">
            <a:avLst/>
          </a:prstGeom>
          <a:solidFill>
            <a:srgbClr val="217875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5" name="PA-圆角矩形 29">
            <a:extLst>
              <a:ext uri="{FF2B5EF4-FFF2-40B4-BE49-F238E27FC236}">
                <a16:creationId xmlns:a16="http://schemas.microsoft.com/office/drawing/2014/main" id="{3DE94170-9F76-3E4D-965B-CF981A608887}"/>
              </a:ext>
            </a:extLst>
          </p:cNvPr>
          <p:cNvSpPr/>
          <p:nvPr/>
        </p:nvSpPr>
        <p:spPr>
          <a:xfrm>
            <a:off x="1782616" y="4436324"/>
            <a:ext cx="1962907" cy="405130"/>
          </a:xfrm>
          <a:prstGeom prst="roundRect">
            <a:avLst/>
          </a:prstGeom>
          <a:solidFill>
            <a:srgbClr val="17A54F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56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A333C03-9EE6-EA43-8C50-361CE4FD62F0}"/>
              </a:ext>
            </a:extLst>
          </p:cNvPr>
          <p:cNvSpPr txBox="1"/>
          <p:nvPr/>
        </p:nvSpPr>
        <p:spPr>
          <a:xfrm>
            <a:off x="4151108" y="1659492"/>
            <a:ext cx="4368982" cy="1138741"/>
          </a:xfrm>
          <a:prstGeom prst="rect">
            <a:avLst/>
          </a:prstGeom>
          <a:noFill/>
          <a:ln w="25400">
            <a:noFill/>
          </a:ln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dist">
              <a:defRPr sz="6600" b="0">
                <a:ln w="22225">
                  <a:solidFill>
                    <a:srgbClr val="17A54F"/>
                  </a:solidFill>
                </a:ln>
                <a:solidFill>
                  <a:srgbClr val="17A54F"/>
                </a:solidFill>
                <a:effectLst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Part three</a:t>
            </a:r>
            <a:endParaRPr lang="zh-CN" altLang="en-US" dirty="0">
              <a:sym typeface="+mn-lt"/>
            </a:endParaRPr>
          </a:p>
        </p:txBody>
      </p:sp>
      <p:sp>
        <p:nvSpPr>
          <p:cNvPr id="5" name="文本框 12">
            <a:extLst>
              <a:ext uri="{FF2B5EF4-FFF2-40B4-BE49-F238E27FC236}">
                <a16:creationId xmlns:a16="http://schemas.microsoft.com/office/drawing/2014/main" id="{2757970F-FAC8-E84C-B352-C0D4498B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300" y="2933433"/>
            <a:ext cx="45587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217875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1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51800F85-C7B3-AE48-ADA6-9FFE21340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588" y="1442216"/>
            <a:ext cx="6328822" cy="495713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0FDBAD0-9B71-8E41-88DB-5A932CADC4F7}"/>
              </a:ext>
            </a:extLst>
          </p:cNvPr>
          <p:cNvSpPr/>
          <p:nvPr/>
        </p:nvSpPr>
        <p:spPr>
          <a:xfrm>
            <a:off x="1342871" y="2377600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000" b="1" kern="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84DEC26-DC30-7B4C-846A-3F33F3A28800}"/>
              </a:ext>
            </a:extLst>
          </p:cNvPr>
          <p:cNvSpPr txBox="1"/>
          <p:nvPr/>
        </p:nvSpPr>
        <p:spPr>
          <a:xfrm>
            <a:off x="1342871" y="3920783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7A2514E-DF1C-5344-BFD8-67D2A11C86D4}"/>
              </a:ext>
            </a:extLst>
          </p:cNvPr>
          <p:cNvSpPr/>
          <p:nvPr/>
        </p:nvSpPr>
        <p:spPr>
          <a:xfrm>
            <a:off x="8649055" y="3035576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000" b="1" kern="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  <a:endParaRPr lang="zh-CN" altLang="en-US" sz="2000" b="1" kern="0" dirty="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41" name="PA-文本框 23">
            <a:extLst>
              <a:ext uri="{FF2B5EF4-FFF2-40B4-BE49-F238E27FC236}">
                <a16:creationId xmlns:a16="http://schemas.microsoft.com/office/drawing/2014/main" id="{E6C8C440-8B3C-2548-8CEB-B9D2B6EA4123}"/>
              </a:ext>
            </a:extLst>
          </p:cNvPr>
          <p:cNvSpPr txBox="1"/>
          <p:nvPr/>
        </p:nvSpPr>
        <p:spPr>
          <a:xfrm>
            <a:off x="1342871" y="2726773"/>
            <a:ext cx="2560058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PA-文本框 23">
            <a:extLst>
              <a:ext uri="{FF2B5EF4-FFF2-40B4-BE49-F238E27FC236}">
                <a16:creationId xmlns:a16="http://schemas.microsoft.com/office/drawing/2014/main" id="{4B182441-92A4-8149-AFD0-AAEE713BBE9C}"/>
              </a:ext>
            </a:extLst>
          </p:cNvPr>
          <p:cNvSpPr txBox="1"/>
          <p:nvPr/>
        </p:nvSpPr>
        <p:spPr>
          <a:xfrm>
            <a:off x="1342871" y="4287944"/>
            <a:ext cx="2560058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3" name="PA-文本框 23">
            <a:extLst>
              <a:ext uri="{FF2B5EF4-FFF2-40B4-BE49-F238E27FC236}">
                <a16:creationId xmlns:a16="http://schemas.microsoft.com/office/drawing/2014/main" id="{FD35A10D-770C-2740-81B8-C15BD004B9C5}"/>
              </a:ext>
            </a:extLst>
          </p:cNvPr>
          <p:cNvSpPr txBox="1"/>
          <p:nvPr/>
        </p:nvSpPr>
        <p:spPr>
          <a:xfrm>
            <a:off x="8702678" y="3440451"/>
            <a:ext cx="2560058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59663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25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25"/>
                            </p:stCondLst>
                            <p:childTnLst>
                              <p:par>
                                <p:cTn id="23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8" grpId="0"/>
      <p:bldP spid="28" grpId="1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9">
            <a:extLst>
              <a:ext uri="{FF2B5EF4-FFF2-40B4-BE49-F238E27FC236}">
                <a16:creationId xmlns:a16="http://schemas.microsoft.com/office/drawing/2014/main" id="{35337D75-52D6-384F-9861-E19E643C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234" y="1616708"/>
            <a:ext cx="762000" cy="1004887"/>
          </a:xfrm>
          <a:custGeom>
            <a:avLst/>
            <a:gdLst>
              <a:gd name="T0" fmla="*/ 13440833 w 21600"/>
              <a:gd name="T1" fmla="*/ 23374974 h 21600"/>
              <a:gd name="T2" fmla="*/ 13440833 w 21600"/>
              <a:gd name="T3" fmla="*/ 23374974 h 21600"/>
              <a:gd name="T4" fmla="*/ 13440833 w 21600"/>
              <a:gd name="T5" fmla="*/ 23374974 h 21600"/>
              <a:gd name="T6" fmla="*/ 13440833 w 21600"/>
              <a:gd name="T7" fmla="*/ 2337497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45719" tIns="45719" rIns="45719" bIns="45719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/>
            <a:r>
              <a:rPr lang="es-ES" altLang="en-US" sz="8000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69" name="AutoShape 12">
            <a:extLst>
              <a:ext uri="{FF2B5EF4-FFF2-40B4-BE49-F238E27FC236}">
                <a16:creationId xmlns:a16="http://schemas.microsoft.com/office/drawing/2014/main" id="{76B3261D-69F7-B543-ADF1-0AA508268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234" y="2943858"/>
            <a:ext cx="762000" cy="1006475"/>
          </a:xfrm>
          <a:custGeom>
            <a:avLst/>
            <a:gdLst>
              <a:gd name="T0" fmla="*/ 13440833 w 21600"/>
              <a:gd name="T1" fmla="*/ 23448910 h 21600"/>
              <a:gd name="T2" fmla="*/ 13440833 w 21600"/>
              <a:gd name="T3" fmla="*/ 23448910 h 21600"/>
              <a:gd name="T4" fmla="*/ 13440833 w 21600"/>
              <a:gd name="T5" fmla="*/ 23448910 h 21600"/>
              <a:gd name="T6" fmla="*/ 13440833 w 21600"/>
              <a:gd name="T7" fmla="*/ 234489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45719" tIns="45719" rIns="45719" bIns="45719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/>
            <a:r>
              <a:rPr lang="es-ES" altLang="en-US" sz="8000" dirty="0">
                <a:solidFill>
                  <a:srgbClr val="17A54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70" name="AutoShape 15">
            <a:extLst>
              <a:ext uri="{FF2B5EF4-FFF2-40B4-BE49-F238E27FC236}">
                <a16:creationId xmlns:a16="http://schemas.microsoft.com/office/drawing/2014/main" id="{36FAF84D-8D60-5347-A212-DE52403CD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234" y="4334508"/>
            <a:ext cx="762000" cy="1006475"/>
          </a:xfrm>
          <a:custGeom>
            <a:avLst/>
            <a:gdLst>
              <a:gd name="T0" fmla="*/ 13440833 w 21600"/>
              <a:gd name="T1" fmla="*/ 23448910 h 21600"/>
              <a:gd name="T2" fmla="*/ 13440833 w 21600"/>
              <a:gd name="T3" fmla="*/ 23448910 h 21600"/>
              <a:gd name="T4" fmla="*/ 13440833 w 21600"/>
              <a:gd name="T5" fmla="*/ 23448910 h 21600"/>
              <a:gd name="T6" fmla="*/ 13440833 w 21600"/>
              <a:gd name="T7" fmla="*/ 234489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45719" tIns="45719" rIns="45719" bIns="45719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/>
            <a:r>
              <a:rPr lang="es-ES" altLang="en-US" sz="800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79" name="稻壳儿小白白(http://dwz.cn/Wu2UP)">
            <a:extLst>
              <a:ext uri="{FF2B5EF4-FFF2-40B4-BE49-F238E27FC236}">
                <a16:creationId xmlns:a16="http://schemas.microsoft.com/office/drawing/2014/main" id="{0CD7D4D2-88DE-754E-ADE9-31933C853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184" y="1747540"/>
            <a:ext cx="26667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77" name="稻壳儿小白白(http://dwz.cn/Wu2UP)">
            <a:extLst>
              <a:ext uri="{FF2B5EF4-FFF2-40B4-BE49-F238E27FC236}">
                <a16:creationId xmlns:a16="http://schemas.microsoft.com/office/drawing/2014/main" id="{7B154ED2-5A65-AB4F-B719-D622CDA5E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184" y="3100090"/>
            <a:ext cx="26667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75" name="稻壳儿小白白(http://dwz.cn/Wu2UP)">
            <a:extLst>
              <a:ext uri="{FF2B5EF4-FFF2-40B4-BE49-F238E27FC236}">
                <a16:creationId xmlns:a16="http://schemas.microsoft.com/office/drawing/2014/main" id="{E5E937A5-7717-314C-8DC8-B0BAFA1D9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184" y="4528840"/>
            <a:ext cx="26667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80" name="PA-文本框 23">
            <a:extLst>
              <a:ext uri="{FF2B5EF4-FFF2-40B4-BE49-F238E27FC236}">
                <a16:creationId xmlns:a16="http://schemas.microsoft.com/office/drawing/2014/main" id="{EFA9B666-A334-994B-8FD3-C51B63295737}"/>
              </a:ext>
            </a:extLst>
          </p:cNvPr>
          <p:cNvSpPr txBox="1"/>
          <p:nvPr/>
        </p:nvSpPr>
        <p:spPr>
          <a:xfrm>
            <a:off x="7072579" y="2072100"/>
            <a:ext cx="3608673" cy="7005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1" name="PA-文本框 23">
            <a:extLst>
              <a:ext uri="{FF2B5EF4-FFF2-40B4-BE49-F238E27FC236}">
                <a16:creationId xmlns:a16="http://schemas.microsoft.com/office/drawing/2014/main" id="{97AF46FE-3B22-454E-A3B2-A6D0D4279F59}"/>
              </a:ext>
            </a:extLst>
          </p:cNvPr>
          <p:cNvSpPr txBox="1"/>
          <p:nvPr/>
        </p:nvSpPr>
        <p:spPr>
          <a:xfrm>
            <a:off x="7072579" y="3410247"/>
            <a:ext cx="3608673" cy="7005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2" name="PA-文本框 23">
            <a:extLst>
              <a:ext uri="{FF2B5EF4-FFF2-40B4-BE49-F238E27FC236}">
                <a16:creationId xmlns:a16="http://schemas.microsoft.com/office/drawing/2014/main" id="{49AF78A5-018E-914A-9C32-52888A759078}"/>
              </a:ext>
            </a:extLst>
          </p:cNvPr>
          <p:cNvSpPr txBox="1"/>
          <p:nvPr/>
        </p:nvSpPr>
        <p:spPr>
          <a:xfrm>
            <a:off x="7072579" y="4837602"/>
            <a:ext cx="3608673" cy="7005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83" name="图片 82">
            <a:extLst>
              <a:ext uri="{FF2B5EF4-FFF2-40B4-BE49-F238E27FC236}">
                <a16:creationId xmlns:a16="http://schemas.microsoft.com/office/drawing/2014/main" id="{85C0257E-882E-3D43-92B2-5F9A8E621F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182" y="1413108"/>
            <a:ext cx="5659749" cy="54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5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9" grpId="0"/>
      <p:bldP spid="77" grpId="0"/>
      <p:bldP spid="75" grpId="0"/>
      <p:bldP spid="80" grpId="0"/>
      <p:bldP spid="81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>
            <a:extLst>
              <a:ext uri="{FF2B5EF4-FFF2-40B4-BE49-F238E27FC236}">
                <a16:creationId xmlns:a16="http://schemas.microsoft.com/office/drawing/2014/main" id="{C4709E96-7415-F34A-AD1F-B631F6E4F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100" y="2887354"/>
            <a:ext cx="9819145" cy="2621348"/>
          </a:xfrm>
          <a:prstGeom prst="rect">
            <a:avLst/>
          </a:prstGeom>
          <a:solidFill>
            <a:srgbClr val="217875">
              <a:alpha val="12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endParaRPr lang="en-US" altLang="zh-CN" sz="13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C46DA3C-6647-A942-83ED-5EF489BC1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2213" y="1577665"/>
            <a:ext cx="2424278" cy="24642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3E073DC-631A-EE45-ACF5-04B55A0F23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765" y="1006166"/>
            <a:ext cx="2743200" cy="33528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DA69E49-AAC4-6247-A3EC-9488F6AE75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0139" y="1030580"/>
            <a:ext cx="2483624" cy="3069994"/>
          </a:xfrm>
          <a:prstGeom prst="rect">
            <a:avLst/>
          </a:prstGeom>
        </p:spPr>
      </p:pic>
      <p:sp>
        <p:nvSpPr>
          <p:cNvPr id="38" name="PA-文本框 23">
            <a:extLst>
              <a:ext uri="{FF2B5EF4-FFF2-40B4-BE49-F238E27FC236}">
                <a16:creationId xmlns:a16="http://schemas.microsoft.com/office/drawing/2014/main" id="{2C15F432-43D3-A64B-9C4D-6C129A6989B7}"/>
              </a:ext>
            </a:extLst>
          </p:cNvPr>
          <p:cNvSpPr txBox="1"/>
          <p:nvPr/>
        </p:nvSpPr>
        <p:spPr>
          <a:xfrm>
            <a:off x="3460254" y="4306556"/>
            <a:ext cx="6798867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</a:p>
        </p:txBody>
      </p:sp>
      <p:sp>
        <p:nvSpPr>
          <p:cNvPr id="39" name="PA-圆角矩形 29">
            <a:extLst>
              <a:ext uri="{FF2B5EF4-FFF2-40B4-BE49-F238E27FC236}">
                <a16:creationId xmlns:a16="http://schemas.microsoft.com/office/drawing/2014/main" id="{5276E26A-4554-7D42-89A8-55BFCF49E7EE}"/>
              </a:ext>
            </a:extLst>
          </p:cNvPr>
          <p:cNvSpPr/>
          <p:nvPr/>
        </p:nvSpPr>
        <p:spPr>
          <a:xfrm>
            <a:off x="1672683" y="4552479"/>
            <a:ext cx="1693369" cy="465570"/>
          </a:xfrm>
          <a:prstGeom prst="roundRect">
            <a:avLst/>
          </a:prstGeom>
          <a:solidFill>
            <a:srgbClr val="17A54F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81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8" grpId="0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F710F2A4-2ED1-4040-A7E7-562555833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515" y="1453697"/>
            <a:ext cx="5766743" cy="5011909"/>
          </a:xfrm>
          <a:prstGeom prst="rect">
            <a:avLst/>
          </a:prstGeom>
        </p:spPr>
      </p:pic>
      <p:sp>
        <p:nvSpPr>
          <p:cNvPr id="31" name="Shape 991">
            <a:extLst>
              <a:ext uri="{FF2B5EF4-FFF2-40B4-BE49-F238E27FC236}">
                <a16:creationId xmlns:a16="http://schemas.microsoft.com/office/drawing/2014/main" id="{4DDBB5CE-C075-F146-AE6A-045AAE682963}"/>
              </a:ext>
            </a:extLst>
          </p:cNvPr>
          <p:cNvSpPr/>
          <p:nvPr/>
        </p:nvSpPr>
        <p:spPr>
          <a:xfrm>
            <a:off x="2451652" y="1794959"/>
            <a:ext cx="2404648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altLang="zh-CN" sz="200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32" name="Shape 992">
            <a:extLst>
              <a:ext uri="{FF2B5EF4-FFF2-40B4-BE49-F238E27FC236}">
                <a16:creationId xmlns:a16="http://schemas.microsoft.com/office/drawing/2014/main" id="{36BFBA44-34DC-894A-89DE-CAA74DD5F70D}"/>
              </a:ext>
            </a:extLst>
          </p:cNvPr>
          <p:cNvSpPr/>
          <p:nvPr/>
        </p:nvSpPr>
        <p:spPr>
          <a:xfrm>
            <a:off x="1166191" y="2213149"/>
            <a:ext cx="3690109" cy="70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3" name="Shape 993">
            <a:extLst>
              <a:ext uri="{FF2B5EF4-FFF2-40B4-BE49-F238E27FC236}">
                <a16:creationId xmlns:a16="http://schemas.microsoft.com/office/drawing/2014/main" id="{06AEDBC4-6A06-174F-A0BA-DE263AD27DD2}"/>
              </a:ext>
            </a:extLst>
          </p:cNvPr>
          <p:cNvSpPr/>
          <p:nvPr/>
        </p:nvSpPr>
        <p:spPr>
          <a:xfrm>
            <a:off x="2451652" y="3044444"/>
            <a:ext cx="2404648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altLang="zh-CN" sz="200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34" name="Shape 994">
            <a:extLst>
              <a:ext uri="{FF2B5EF4-FFF2-40B4-BE49-F238E27FC236}">
                <a16:creationId xmlns:a16="http://schemas.microsoft.com/office/drawing/2014/main" id="{2060C045-88F6-4943-AB2F-C87E361B55D8}"/>
              </a:ext>
            </a:extLst>
          </p:cNvPr>
          <p:cNvSpPr/>
          <p:nvPr/>
        </p:nvSpPr>
        <p:spPr>
          <a:xfrm>
            <a:off x="1166191" y="3483656"/>
            <a:ext cx="3690109" cy="70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5" name="Shape 995">
            <a:extLst>
              <a:ext uri="{FF2B5EF4-FFF2-40B4-BE49-F238E27FC236}">
                <a16:creationId xmlns:a16="http://schemas.microsoft.com/office/drawing/2014/main" id="{BB642AB6-31E9-FC44-BC37-1BFAAD893187}"/>
              </a:ext>
            </a:extLst>
          </p:cNvPr>
          <p:cNvSpPr/>
          <p:nvPr/>
        </p:nvSpPr>
        <p:spPr>
          <a:xfrm>
            <a:off x="2451652" y="4413676"/>
            <a:ext cx="2404648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altLang="zh-CN" sz="200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36" name="Shape 996">
            <a:extLst>
              <a:ext uri="{FF2B5EF4-FFF2-40B4-BE49-F238E27FC236}">
                <a16:creationId xmlns:a16="http://schemas.microsoft.com/office/drawing/2014/main" id="{606592A3-8C54-F445-852B-6BB074B3B723}"/>
              </a:ext>
            </a:extLst>
          </p:cNvPr>
          <p:cNvSpPr/>
          <p:nvPr/>
        </p:nvSpPr>
        <p:spPr>
          <a:xfrm>
            <a:off x="1166191" y="4831867"/>
            <a:ext cx="3690109" cy="70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3" name="图形 2" descr="落叶树">
            <a:extLst>
              <a:ext uri="{FF2B5EF4-FFF2-40B4-BE49-F238E27FC236}">
                <a16:creationId xmlns:a16="http://schemas.microsoft.com/office/drawing/2014/main" id="{80DEBB18-785D-A949-A244-EC107BBC7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5107" y="2116033"/>
            <a:ext cx="656582" cy="656582"/>
          </a:xfrm>
          <a:prstGeom prst="rect">
            <a:avLst/>
          </a:prstGeom>
        </p:spPr>
      </p:pic>
      <p:pic>
        <p:nvPicPr>
          <p:cNvPr id="21" name="图形 20" descr="落叶树">
            <a:extLst>
              <a:ext uri="{FF2B5EF4-FFF2-40B4-BE49-F238E27FC236}">
                <a16:creationId xmlns:a16="http://schemas.microsoft.com/office/drawing/2014/main" id="{ADF948B0-0417-8941-9FE3-58A9B3DA2B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5107" y="3476482"/>
            <a:ext cx="656582" cy="656582"/>
          </a:xfrm>
          <a:prstGeom prst="rect">
            <a:avLst/>
          </a:prstGeom>
        </p:spPr>
      </p:pic>
      <p:pic>
        <p:nvPicPr>
          <p:cNvPr id="22" name="图形 21" descr="落叶树">
            <a:extLst>
              <a:ext uri="{FF2B5EF4-FFF2-40B4-BE49-F238E27FC236}">
                <a16:creationId xmlns:a16="http://schemas.microsoft.com/office/drawing/2014/main" id="{DF76D7A3-8752-9C46-BA3B-D8A0A8442B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5107" y="4747721"/>
            <a:ext cx="656582" cy="6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12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 advAuto="0"/>
      <p:bldP spid="33" grpId="0" animBg="1"/>
      <p:bldP spid="34" grpId="0" animBg="1" advAuto="0"/>
      <p:bldP spid="35" grpId="0" animBg="1"/>
      <p:bldP spid="3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12">
            <a:extLst>
              <a:ext uri="{FF2B5EF4-FFF2-40B4-BE49-F238E27FC236}">
                <a16:creationId xmlns:a16="http://schemas.microsoft.com/office/drawing/2014/main" id="{F8D19929-393B-904F-84D4-52218C6D8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798" y="1616530"/>
            <a:ext cx="40818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34" name="文本框 13">
            <a:extLst>
              <a:ext uri="{FF2B5EF4-FFF2-40B4-BE49-F238E27FC236}">
                <a16:creationId xmlns:a16="http://schemas.microsoft.com/office/drawing/2014/main" id="{B0B7B078-A514-9641-9D57-DEEE466DA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49" y="1655517"/>
            <a:ext cx="837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rgbClr val="217875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30" name="文本框 30">
            <a:extLst>
              <a:ext uri="{FF2B5EF4-FFF2-40B4-BE49-F238E27FC236}">
                <a16:creationId xmlns:a16="http://schemas.microsoft.com/office/drawing/2014/main" id="{5C883459-0A1C-894B-90FF-D21F215D6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798" y="2415042"/>
            <a:ext cx="40818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31" name="文本框 31">
            <a:extLst>
              <a:ext uri="{FF2B5EF4-FFF2-40B4-BE49-F238E27FC236}">
                <a16:creationId xmlns:a16="http://schemas.microsoft.com/office/drawing/2014/main" id="{90D65EBE-768B-A642-A820-83B5CDEA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49" y="2454030"/>
            <a:ext cx="837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>
                <a:solidFill>
                  <a:srgbClr val="17A54F"/>
                </a:solidFill>
                <a:cs typeface="+mn-ea"/>
                <a:sym typeface="+mn-lt"/>
              </a:rPr>
              <a:t>02</a:t>
            </a:r>
            <a:endParaRPr lang="zh-CN" altLang="en-US" sz="360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9422B1C5-F6CB-2F45-BB84-CD340B93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798" y="3280230"/>
            <a:ext cx="40818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29" name="文本框 33">
            <a:extLst>
              <a:ext uri="{FF2B5EF4-FFF2-40B4-BE49-F238E27FC236}">
                <a16:creationId xmlns:a16="http://schemas.microsoft.com/office/drawing/2014/main" id="{4CE64DE5-09AB-BD46-ADD0-415E6A79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49" y="3319217"/>
            <a:ext cx="837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>
                <a:solidFill>
                  <a:srgbClr val="217875"/>
                </a:solidFill>
                <a:cs typeface="+mn-ea"/>
                <a:sym typeface="+mn-lt"/>
              </a:rPr>
              <a:t>03</a:t>
            </a:r>
            <a:endParaRPr lang="zh-CN" altLang="en-US" sz="360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26" name="文本框 34">
            <a:extLst>
              <a:ext uri="{FF2B5EF4-FFF2-40B4-BE49-F238E27FC236}">
                <a16:creationId xmlns:a16="http://schemas.microsoft.com/office/drawing/2014/main" id="{92202325-624C-524D-BA77-0B6E28690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798" y="4080330"/>
            <a:ext cx="40818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27" name="文本框 35">
            <a:extLst>
              <a:ext uri="{FF2B5EF4-FFF2-40B4-BE49-F238E27FC236}">
                <a16:creationId xmlns:a16="http://schemas.microsoft.com/office/drawing/2014/main" id="{E8918AE4-F968-8142-8F72-C538D9D6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49" y="4119317"/>
            <a:ext cx="837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>
                <a:solidFill>
                  <a:srgbClr val="17A54F"/>
                </a:solidFill>
                <a:cs typeface="+mn-ea"/>
                <a:sym typeface="+mn-lt"/>
              </a:rPr>
              <a:t>04</a:t>
            </a:r>
            <a:endParaRPr lang="zh-CN" altLang="en-US" sz="360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35" name="文本框 1">
            <a:extLst>
              <a:ext uri="{FF2B5EF4-FFF2-40B4-BE49-F238E27FC236}">
                <a16:creationId xmlns:a16="http://schemas.microsoft.com/office/drawing/2014/main" id="{89D2ED3E-92FE-D24E-935D-97AA6D514476}"/>
              </a:ext>
            </a:extLst>
          </p:cNvPr>
          <p:cNvSpPr txBox="1"/>
          <p:nvPr/>
        </p:nvSpPr>
        <p:spPr>
          <a:xfrm>
            <a:off x="2218520" y="2201305"/>
            <a:ext cx="3085693" cy="13234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dist"/>
            <a:r>
              <a:rPr lang="en-US" altLang="zh-CN" sz="8000" dirty="0">
                <a:solidFill>
                  <a:srgbClr val="17A54F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3600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ONTENTS</a:t>
            </a:r>
            <a:endParaRPr lang="zh-CN" altLang="en-US" sz="3600" dirty="0">
              <a:solidFill>
                <a:srgbClr val="21787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6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0" grpId="0"/>
      <p:bldP spid="31" grpId="0"/>
      <p:bldP spid="28" grpId="0"/>
      <p:bldP spid="29" grpId="0"/>
      <p:bldP spid="26" grpId="0"/>
      <p:bldP spid="27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7AE0F42-629B-774E-A021-59E9E59203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83" y="1602712"/>
            <a:ext cx="4955531" cy="4955531"/>
          </a:xfrm>
          <a:prstGeom prst="rect">
            <a:avLst/>
          </a:prstGeom>
        </p:spPr>
      </p:pic>
      <p:sp>
        <p:nvSpPr>
          <p:cNvPr id="17" name="Rectangle 22">
            <a:extLst>
              <a:ext uri="{FF2B5EF4-FFF2-40B4-BE49-F238E27FC236}">
                <a16:creationId xmlns:a16="http://schemas.microsoft.com/office/drawing/2014/main" id="{435364F6-67F6-7243-8D80-A18A69B96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714" y="2027384"/>
            <a:ext cx="6259932" cy="1720850"/>
          </a:xfrm>
          <a:prstGeom prst="rect">
            <a:avLst/>
          </a:prstGeom>
          <a:solidFill>
            <a:srgbClr val="17A54F">
              <a:alpha val="1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3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稻壳儿小白白(http://dwz.cn/Wu2UP)">
            <a:extLst>
              <a:ext uri="{FF2B5EF4-FFF2-40B4-BE49-F238E27FC236}">
                <a16:creationId xmlns:a16="http://schemas.microsoft.com/office/drawing/2014/main" id="{DDB89CDE-F577-414B-ADDF-C0B56ABBF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898" y="2500797"/>
            <a:ext cx="2503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21" name="稻壳儿小白白(http://dwz.cn/Wu2UP)">
            <a:extLst>
              <a:ext uri="{FF2B5EF4-FFF2-40B4-BE49-F238E27FC236}">
                <a16:creationId xmlns:a16="http://schemas.microsoft.com/office/drawing/2014/main" id="{70D97290-533E-5C44-AB82-8E456338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578" y="3989604"/>
            <a:ext cx="2503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zh-CN" sz="2000" b="1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36" name="Shape 992">
            <a:extLst>
              <a:ext uri="{FF2B5EF4-FFF2-40B4-BE49-F238E27FC236}">
                <a16:creationId xmlns:a16="http://schemas.microsoft.com/office/drawing/2014/main" id="{8AE2D8B8-2D5A-D844-9798-B07B23C2CE82}"/>
              </a:ext>
            </a:extLst>
          </p:cNvPr>
          <p:cNvSpPr/>
          <p:nvPr/>
        </p:nvSpPr>
        <p:spPr>
          <a:xfrm>
            <a:off x="6009578" y="2808574"/>
            <a:ext cx="495553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8" name="Shape 992">
            <a:extLst>
              <a:ext uri="{FF2B5EF4-FFF2-40B4-BE49-F238E27FC236}">
                <a16:creationId xmlns:a16="http://schemas.microsoft.com/office/drawing/2014/main" id="{B12707FC-A8FD-0E4C-8BA4-47F6E6A7B90E}"/>
              </a:ext>
            </a:extLst>
          </p:cNvPr>
          <p:cNvSpPr/>
          <p:nvPr/>
        </p:nvSpPr>
        <p:spPr>
          <a:xfrm>
            <a:off x="6009578" y="4351743"/>
            <a:ext cx="495553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55348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1" grpId="0"/>
      <p:bldP spid="36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2">
            <a:extLst>
              <a:ext uri="{FF2B5EF4-FFF2-40B4-BE49-F238E27FC236}">
                <a16:creationId xmlns:a16="http://schemas.microsoft.com/office/drawing/2014/main" id="{8B3CD7BE-31F2-5B41-8623-C67D4D5E9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36" y="1605776"/>
            <a:ext cx="4507225" cy="4259765"/>
          </a:xfrm>
          <a:prstGeom prst="rect">
            <a:avLst/>
          </a:prstGeom>
          <a:solidFill>
            <a:srgbClr val="17A54F">
              <a:alpha val="1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30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AC69767-5728-B542-8598-06A1948BF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107" y="1278150"/>
            <a:ext cx="4839629" cy="4839629"/>
          </a:xfrm>
          <a:prstGeom prst="rect">
            <a:avLst/>
          </a:prstGeom>
        </p:spPr>
      </p:pic>
      <p:sp>
        <p:nvSpPr>
          <p:cNvPr id="34" name="Shape 991">
            <a:extLst>
              <a:ext uri="{FF2B5EF4-FFF2-40B4-BE49-F238E27FC236}">
                <a16:creationId xmlns:a16="http://schemas.microsoft.com/office/drawing/2014/main" id="{F9ED72F6-EA93-A045-BAE8-111A54C58938}"/>
              </a:ext>
            </a:extLst>
          </p:cNvPr>
          <p:cNvSpPr/>
          <p:nvPr/>
        </p:nvSpPr>
        <p:spPr>
          <a:xfrm>
            <a:off x="6710710" y="1794959"/>
            <a:ext cx="2247759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altLang="zh-CN" sz="200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45" name="Shape 992">
            <a:extLst>
              <a:ext uri="{FF2B5EF4-FFF2-40B4-BE49-F238E27FC236}">
                <a16:creationId xmlns:a16="http://schemas.microsoft.com/office/drawing/2014/main" id="{EFD026E1-6221-F843-A2CD-09F69B936DCE}"/>
              </a:ext>
            </a:extLst>
          </p:cNvPr>
          <p:cNvSpPr/>
          <p:nvPr/>
        </p:nvSpPr>
        <p:spPr>
          <a:xfrm>
            <a:off x="6710711" y="2213149"/>
            <a:ext cx="3297452" cy="61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7" name="Shape 993">
            <a:extLst>
              <a:ext uri="{FF2B5EF4-FFF2-40B4-BE49-F238E27FC236}">
                <a16:creationId xmlns:a16="http://schemas.microsoft.com/office/drawing/2014/main" id="{3989C6A3-3C6F-6447-B7C9-B8897F999B5D}"/>
              </a:ext>
            </a:extLst>
          </p:cNvPr>
          <p:cNvSpPr/>
          <p:nvPr/>
        </p:nvSpPr>
        <p:spPr>
          <a:xfrm>
            <a:off x="6710710" y="3044444"/>
            <a:ext cx="2247759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altLang="zh-CN" sz="200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rgbClr val="17A54F"/>
              </a:solidFill>
              <a:cs typeface="+mn-ea"/>
              <a:sym typeface="+mn-lt"/>
            </a:endParaRPr>
          </a:p>
        </p:txBody>
      </p:sp>
      <p:sp>
        <p:nvSpPr>
          <p:cNvPr id="49" name="Shape 994">
            <a:extLst>
              <a:ext uri="{FF2B5EF4-FFF2-40B4-BE49-F238E27FC236}">
                <a16:creationId xmlns:a16="http://schemas.microsoft.com/office/drawing/2014/main" id="{4D1B373A-53D3-5145-9AAA-DDC737A7ABF1}"/>
              </a:ext>
            </a:extLst>
          </p:cNvPr>
          <p:cNvSpPr/>
          <p:nvPr/>
        </p:nvSpPr>
        <p:spPr>
          <a:xfrm>
            <a:off x="6710711" y="3483656"/>
            <a:ext cx="3297452" cy="61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1" name="Shape 995">
            <a:extLst>
              <a:ext uri="{FF2B5EF4-FFF2-40B4-BE49-F238E27FC236}">
                <a16:creationId xmlns:a16="http://schemas.microsoft.com/office/drawing/2014/main" id="{4DE40514-1467-F149-AC2C-1D1C7CAA195A}"/>
              </a:ext>
            </a:extLst>
          </p:cNvPr>
          <p:cNvSpPr/>
          <p:nvPr/>
        </p:nvSpPr>
        <p:spPr>
          <a:xfrm>
            <a:off x="6710710" y="4413676"/>
            <a:ext cx="2247759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altLang="zh-CN" sz="200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sz="2000" dirty="0"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53" name="Shape 996">
            <a:extLst>
              <a:ext uri="{FF2B5EF4-FFF2-40B4-BE49-F238E27FC236}">
                <a16:creationId xmlns:a16="http://schemas.microsoft.com/office/drawing/2014/main" id="{FC62F26B-B0D5-1347-A699-78199C820EFA}"/>
              </a:ext>
            </a:extLst>
          </p:cNvPr>
          <p:cNvSpPr/>
          <p:nvPr/>
        </p:nvSpPr>
        <p:spPr>
          <a:xfrm>
            <a:off x="6710711" y="4831867"/>
            <a:ext cx="3297452" cy="61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74051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4" grpId="0" animBg="1"/>
      <p:bldP spid="45" grpId="0" animBg="1" advAuto="0"/>
      <p:bldP spid="47" grpId="0" animBg="1"/>
      <p:bldP spid="49" grpId="0" animBg="1" advAuto="0"/>
      <p:bldP spid="51" grpId="0" animBg="1"/>
      <p:bldP spid="53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A9BA480-E50F-4EC7-84C8-C5B163AC1C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133" y="927661"/>
            <a:ext cx="4825565" cy="51281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5A8FE8E-F327-4D66-8A74-BDC17A256A5A}"/>
              </a:ext>
            </a:extLst>
          </p:cNvPr>
          <p:cNvSpPr/>
          <p:nvPr/>
        </p:nvSpPr>
        <p:spPr>
          <a:xfrm>
            <a:off x="6632689" y="1694949"/>
            <a:ext cx="4394835" cy="4109013"/>
          </a:xfrm>
          <a:prstGeom prst="rect">
            <a:avLst/>
          </a:prstGeom>
          <a:noFill/>
          <a:ln w="12700">
            <a:solidFill>
              <a:srgbClr val="17A54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7280A3"/>
              </a:solidFill>
              <a:cs typeface="+mn-ea"/>
              <a:sym typeface="+mn-lt"/>
            </a:endParaRPr>
          </a:p>
        </p:txBody>
      </p:sp>
      <p:sp>
        <p:nvSpPr>
          <p:cNvPr id="6" name="Freeform 46">
            <a:extLst>
              <a:ext uri="{FF2B5EF4-FFF2-40B4-BE49-F238E27FC236}">
                <a16:creationId xmlns:a16="http://schemas.microsoft.com/office/drawing/2014/main" id="{0878F209-C705-4422-A736-7BB53C1DB0EF}"/>
              </a:ext>
            </a:extLst>
          </p:cNvPr>
          <p:cNvSpPr>
            <a:spLocks noEditPoints="1"/>
          </p:cNvSpPr>
          <p:nvPr/>
        </p:nvSpPr>
        <p:spPr bwMode="auto">
          <a:xfrm>
            <a:off x="7040295" y="2217833"/>
            <a:ext cx="285323" cy="28532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7A5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72078"/>
            <a:endParaRPr lang="en-US" sz="23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CCCF17D3-5EDC-430E-861D-1F32D7E863FF}"/>
              </a:ext>
            </a:extLst>
          </p:cNvPr>
          <p:cNvSpPr>
            <a:spLocks noEditPoints="1"/>
          </p:cNvSpPr>
          <p:nvPr/>
        </p:nvSpPr>
        <p:spPr bwMode="auto">
          <a:xfrm>
            <a:off x="7040295" y="3516489"/>
            <a:ext cx="285323" cy="28532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21787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72078"/>
            <a:endParaRPr lang="en-US" sz="23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id="{7E13F98C-4379-45F8-B3DE-644A5FB0BB77}"/>
              </a:ext>
            </a:extLst>
          </p:cNvPr>
          <p:cNvSpPr>
            <a:spLocks noEditPoints="1"/>
          </p:cNvSpPr>
          <p:nvPr/>
        </p:nvSpPr>
        <p:spPr bwMode="auto">
          <a:xfrm>
            <a:off x="7040295" y="4815144"/>
            <a:ext cx="285323" cy="285321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17A54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172078"/>
            <a:endParaRPr lang="en-US" sz="23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74931797-0006-4AC7-87C3-AF600DF903A6}"/>
              </a:ext>
            </a:extLst>
          </p:cNvPr>
          <p:cNvSpPr txBox="1">
            <a:spLocks/>
          </p:cNvSpPr>
          <p:nvPr/>
        </p:nvSpPr>
        <p:spPr>
          <a:xfrm>
            <a:off x="7733225" y="2418673"/>
            <a:ext cx="2735308" cy="524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3EFE9226-D73B-48BA-BD77-6620F27EED18}"/>
              </a:ext>
            </a:extLst>
          </p:cNvPr>
          <p:cNvSpPr txBox="1">
            <a:spLocks/>
          </p:cNvSpPr>
          <p:nvPr/>
        </p:nvSpPr>
        <p:spPr>
          <a:xfrm>
            <a:off x="7740230" y="2094722"/>
            <a:ext cx="17046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7A54F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7A54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6197AE59-2F0D-4532-AB95-3CFD5C64FD5B}"/>
              </a:ext>
            </a:extLst>
          </p:cNvPr>
          <p:cNvSpPr txBox="1">
            <a:spLocks/>
          </p:cNvSpPr>
          <p:nvPr/>
        </p:nvSpPr>
        <p:spPr>
          <a:xfrm>
            <a:off x="7733225" y="3697401"/>
            <a:ext cx="2735308" cy="524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AB6E9193-F4CB-4909-BE48-CE72A559D6D7}"/>
              </a:ext>
            </a:extLst>
          </p:cNvPr>
          <p:cNvSpPr txBox="1">
            <a:spLocks/>
          </p:cNvSpPr>
          <p:nvPr/>
        </p:nvSpPr>
        <p:spPr>
          <a:xfrm>
            <a:off x="7740230" y="3373450"/>
            <a:ext cx="17046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217875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217875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E0F2E963-66F6-4F96-BC85-4225DB7D78E0}"/>
              </a:ext>
            </a:extLst>
          </p:cNvPr>
          <p:cNvSpPr txBox="1">
            <a:spLocks/>
          </p:cNvSpPr>
          <p:nvPr/>
        </p:nvSpPr>
        <p:spPr>
          <a:xfrm>
            <a:off x="7733225" y="4976130"/>
            <a:ext cx="2735308" cy="5241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070542AD-E0B5-483A-B262-4A690B668C8F}"/>
              </a:ext>
            </a:extLst>
          </p:cNvPr>
          <p:cNvSpPr txBox="1">
            <a:spLocks/>
          </p:cNvSpPr>
          <p:nvPr/>
        </p:nvSpPr>
        <p:spPr>
          <a:xfrm>
            <a:off x="7740230" y="4652179"/>
            <a:ext cx="17046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rgbClr val="17A54F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2000" b="1" dirty="0">
              <a:solidFill>
                <a:srgbClr val="17A54F"/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808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  <p:bldP spid="12" grpId="0"/>
          <p:bldP spid="13" grpId="0"/>
          <p:bldP spid="14" grpId="0"/>
        </p:bldLst>
      </p:timing>
    </mc:Choice>
    <mc:Fallback xmlns:p15="http://schemas.microsoft.com/office/powerpoint/2012/main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5CB27B1E-7FD6-3246-851B-586304A3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9416" y="1653221"/>
            <a:ext cx="4310381" cy="4310381"/>
          </a:xfrm>
          <a:prstGeom prst="rect">
            <a:avLst/>
          </a:prstGeom>
          <a:noFill/>
          <a:ln w="19050" cmpd="sng">
            <a:solidFill>
              <a:srgbClr val="F2F2F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6A269304-994C-684A-9AE5-DCEF4189460E}"/>
              </a:ext>
            </a:extLst>
          </p:cNvPr>
          <p:cNvGrpSpPr>
            <a:grpSpLocks/>
          </p:cNvGrpSpPr>
          <p:nvPr/>
        </p:nvGrpSpPr>
        <p:grpSpPr bwMode="auto">
          <a:xfrm>
            <a:off x="1857696" y="1865927"/>
            <a:ext cx="3141665" cy="1015663"/>
            <a:chOff x="0" y="-156115"/>
            <a:chExt cx="3141314" cy="1015661"/>
          </a:xfrm>
        </p:grpSpPr>
        <p:sp>
          <p:nvSpPr>
            <p:cNvPr id="31" name="TextBox 1">
              <a:extLst>
                <a:ext uri="{FF2B5EF4-FFF2-40B4-BE49-F238E27FC236}">
                  <a16:creationId xmlns:a16="http://schemas.microsoft.com/office/drawing/2014/main" id="{E925DBDE-B9BB-A548-B311-FD0404FFF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5"/>
              <a:ext cx="635039" cy="10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217875"/>
                  </a:solidFill>
                  <a:cs typeface="+mn-ea"/>
                  <a:sym typeface="+mn-lt"/>
                </a:rPr>
                <a:t>1</a:t>
              </a:r>
              <a:endParaRPr lang="zh-CN" altLang="en-US" sz="6000" dirty="0">
                <a:solidFill>
                  <a:srgbClr val="217875"/>
                </a:solidFill>
                <a:cs typeface="+mn-ea"/>
                <a:sym typeface="+mn-lt"/>
              </a:endParaRPr>
            </a:p>
          </p:txBody>
        </p:sp>
        <p:sp>
          <p:nvSpPr>
            <p:cNvPr id="32" name="直接连接符 15">
              <a:extLst>
                <a:ext uri="{FF2B5EF4-FFF2-40B4-BE49-F238E27FC236}">
                  <a16:creationId xmlns:a16="http://schemas.microsoft.com/office/drawing/2014/main" id="{20F50A4D-8B9B-5944-B54F-0D6ED0EBE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21787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dirty="0">
                <a:solidFill>
                  <a:srgbClr val="217875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268D8C8-ADC6-F64C-83F8-02EF3FE2C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6" y="95251"/>
              <a:ext cx="268887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rgbClr val="217875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rgbClr val="21787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AE5903B5-1795-0142-BE8A-06B8A5899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133" y="2599892"/>
            <a:ext cx="3712980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0BCBCC5-A817-B944-9204-E42B40B7BA6C}"/>
              </a:ext>
            </a:extLst>
          </p:cNvPr>
          <p:cNvGrpSpPr>
            <a:grpSpLocks/>
          </p:cNvGrpSpPr>
          <p:nvPr/>
        </p:nvGrpSpPr>
        <p:grpSpPr bwMode="auto">
          <a:xfrm>
            <a:off x="1862457" y="3907377"/>
            <a:ext cx="2340012" cy="1015663"/>
            <a:chOff x="0" y="-178416"/>
            <a:chExt cx="2339894" cy="1015661"/>
          </a:xfrm>
        </p:grpSpPr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B2858CF4-8BA9-2541-BC4A-EE41A16FB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78416"/>
              <a:ext cx="635078" cy="10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17A54F"/>
                  </a:solidFill>
                  <a:cs typeface="+mn-ea"/>
                  <a:sym typeface="+mn-lt"/>
                </a:rPr>
                <a:t>2</a:t>
              </a:r>
              <a:endParaRPr lang="zh-CN" altLang="en-US" sz="6000" dirty="0">
                <a:solidFill>
                  <a:srgbClr val="17A54F"/>
                </a:solidFill>
                <a:cs typeface="+mn-ea"/>
                <a:sym typeface="+mn-lt"/>
              </a:endParaRPr>
            </a:p>
          </p:txBody>
        </p:sp>
        <p:sp>
          <p:nvSpPr>
            <p:cNvPr id="29" name="直接连接符 20">
              <a:extLst>
                <a:ext uri="{FF2B5EF4-FFF2-40B4-BE49-F238E27FC236}">
                  <a16:creationId xmlns:a16="http://schemas.microsoft.com/office/drawing/2014/main" id="{80009FBB-7263-D944-A097-077FA0C36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rgbClr val="17A54F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dirty="0">
                <a:solidFill>
                  <a:srgbClr val="17A54F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CAB2963-263D-1046-AFB9-9F0A22CB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6" y="95251"/>
              <a:ext cx="189221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17A54F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rgbClr val="17A54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A070B1BF-B276-7E40-8F3B-F5AA6AB31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133" y="4609668"/>
            <a:ext cx="3712980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37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7" grpId="0"/>
        </p:bldLst>
      </p:timing>
    </mc:Choice>
    <mc:Fallback xmlns:p15="http://schemas.microsoft.com/office/powerpoint/2012/main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9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2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5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7" grpId="0"/>
          <p:bldP spid="34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400D2DE-DD12-AD44-B333-2F997AA390FE}"/>
              </a:ext>
            </a:extLst>
          </p:cNvPr>
          <p:cNvSpPr txBox="1"/>
          <p:nvPr/>
        </p:nvSpPr>
        <p:spPr>
          <a:xfrm>
            <a:off x="4335535" y="1646240"/>
            <a:ext cx="3810317" cy="1138741"/>
          </a:xfrm>
          <a:prstGeom prst="rect">
            <a:avLst/>
          </a:prstGeom>
          <a:noFill/>
          <a:ln w="25400">
            <a:noFill/>
          </a:ln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dist">
              <a:defRPr sz="6600" b="0">
                <a:ln w="22225">
                  <a:solidFill>
                    <a:srgbClr val="17A54F"/>
                  </a:solidFill>
                </a:ln>
                <a:solidFill>
                  <a:srgbClr val="17A54F"/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four</a:t>
            </a:r>
            <a:endParaRPr lang="zh-CN" altLang="en-US" dirty="0">
              <a:sym typeface="+mn-lt"/>
            </a:endParaRPr>
          </a:p>
        </p:txBody>
      </p:sp>
      <p:sp>
        <p:nvSpPr>
          <p:cNvPr id="5" name="文本框 12">
            <a:extLst>
              <a:ext uri="{FF2B5EF4-FFF2-40B4-BE49-F238E27FC236}">
                <a16:creationId xmlns:a16="http://schemas.microsoft.com/office/drawing/2014/main" id="{39689007-EAE1-E64A-B238-3282F1D8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300" y="2933433"/>
            <a:ext cx="45587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217875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8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稻壳儿小白白(http://dwz.cn/Wu2UP)">
            <a:extLst>
              <a:ext uri="{FF2B5EF4-FFF2-40B4-BE49-F238E27FC236}">
                <a16:creationId xmlns:a16="http://schemas.microsoft.com/office/drawing/2014/main" id="{13A47009-E0CF-7F4A-AD35-9B62269194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1" y="3665544"/>
            <a:ext cx="1217953" cy="0"/>
          </a:xfrm>
          <a:prstGeom prst="line">
            <a:avLst/>
          </a:prstGeom>
          <a:noFill/>
          <a:ln w="9525">
            <a:solidFill>
              <a:srgbClr val="C1C7D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稻壳儿小白白(http://dwz.cn/Wu2UP)">
            <a:extLst>
              <a:ext uri="{FF2B5EF4-FFF2-40B4-BE49-F238E27FC236}">
                <a16:creationId xmlns:a16="http://schemas.microsoft.com/office/drawing/2014/main" id="{3B424EED-A5A7-D140-B4DF-97EC233025F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89954" y="1879400"/>
            <a:ext cx="0" cy="3570880"/>
          </a:xfrm>
          <a:prstGeom prst="line">
            <a:avLst/>
          </a:prstGeom>
          <a:noFill/>
          <a:ln w="9525">
            <a:solidFill>
              <a:srgbClr val="C1C7D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稻壳儿小白白(http://dwz.cn/Wu2UP)">
            <a:extLst>
              <a:ext uri="{FF2B5EF4-FFF2-40B4-BE49-F238E27FC236}">
                <a16:creationId xmlns:a16="http://schemas.microsoft.com/office/drawing/2014/main" id="{13A11E47-7A43-374A-8EF1-0835B069E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760" y="2576981"/>
            <a:ext cx="804468" cy="805874"/>
          </a:xfrm>
          <a:prstGeom prst="ellipse">
            <a:avLst/>
          </a:prstGeom>
          <a:solidFill>
            <a:srgbClr val="17A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稻壳儿小白白(http://dwz.cn/Wu2UP)">
            <a:extLst>
              <a:ext uri="{FF2B5EF4-FFF2-40B4-BE49-F238E27FC236}">
                <a16:creationId xmlns:a16="http://schemas.microsoft.com/office/drawing/2014/main" id="{2B52F3E0-3594-A14C-8344-2A87E789AC9F}"/>
              </a:ext>
            </a:extLst>
          </p:cNvPr>
          <p:cNvSpPr>
            <a:spLocks noEditPoints="1"/>
          </p:cNvSpPr>
          <p:nvPr/>
        </p:nvSpPr>
        <p:spPr bwMode="auto">
          <a:xfrm>
            <a:off x="6439717" y="2759814"/>
            <a:ext cx="468335" cy="466929"/>
          </a:xfrm>
          <a:custGeom>
            <a:avLst/>
            <a:gdLst>
              <a:gd name="T0" fmla="*/ 273216550 w 393"/>
              <a:gd name="T1" fmla="*/ 536008502 h 391"/>
              <a:gd name="T2" fmla="*/ 287691519 w 393"/>
              <a:gd name="T3" fmla="*/ 483316982 h 391"/>
              <a:gd name="T4" fmla="*/ 220744284 w 393"/>
              <a:gd name="T5" fmla="*/ 456061352 h 391"/>
              <a:gd name="T6" fmla="*/ 195412752 w 393"/>
              <a:gd name="T7" fmla="*/ 408820958 h 391"/>
              <a:gd name="T8" fmla="*/ 128465517 w 393"/>
              <a:gd name="T9" fmla="*/ 437892281 h 391"/>
              <a:gd name="T10" fmla="*/ 75994595 w 393"/>
              <a:gd name="T11" fmla="*/ 421538903 h 391"/>
              <a:gd name="T12" fmla="*/ 48853861 w 393"/>
              <a:gd name="T13" fmla="*/ 488768107 h 391"/>
              <a:gd name="T14" fmla="*/ 1809203 w 393"/>
              <a:gd name="T15" fmla="*/ 514205347 h 391"/>
              <a:gd name="T16" fmla="*/ 28949938 w 393"/>
              <a:gd name="T17" fmla="*/ 545093712 h 391"/>
              <a:gd name="T18" fmla="*/ 5427609 w 393"/>
              <a:gd name="T19" fmla="*/ 614138610 h 391"/>
              <a:gd name="T20" fmla="*/ 56090672 w 393"/>
              <a:gd name="T21" fmla="*/ 635943113 h 391"/>
              <a:gd name="T22" fmla="*/ 75994595 w 393"/>
              <a:gd name="T23" fmla="*/ 692268717 h 391"/>
              <a:gd name="T24" fmla="*/ 123037908 w 393"/>
              <a:gd name="T25" fmla="*/ 708622095 h 391"/>
              <a:gd name="T26" fmla="*/ 173700971 w 393"/>
              <a:gd name="T27" fmla="*/ 681367814 h 391"/>
              <a:gd name="T28" fmla="*/ 226173238 w 393"/>
              <a:gd name="T29" fmla="*/ 695902801 h 391"/>
              <a:gd name="T30" fmla="*/ 253313973 w 393"/>
              <a:gd name="T31" fmla="*/ 628674945 h 391"/>
              <a:gd name="T32" fmla="*/ 293119128 w 393"/>
              <a:gd name="T33" fmla="*/ 623223819 h 391"/>
              <a:gd name="T34" fmla="*/ 182746986 w 393"/>
              <a:gd name="T35" fmla="*/ 628674945 h 391"/>
              <a:gd name="T36" fmla="*/ 119419502 w 393"/>
              <a:gd name="T37" fmla="*/ 488768107 h 391"/>
              <a:gd name="T38" fmla="*/ 182746986 w 393"/>
              <a:gd name="T39" fmla="*/ 628674945 h 391"/>
              <a:gd name="T40" fmla="*/ 472249053 w 393"/>
              <a:gd name="T41" fmla="*/ 610505874 h 391"/>
              <a:gd name="T42" fmla="*/ 481295068 w 393"/>
              <a:gd name="T43" fmla="*/ 581433203 h 391"/>
              <a:gd name="T44" fmla="*/ 443297771 w 393"/>
              <a:gd name="T45" fmla="*/ 566898215 h 391"/>
              <a:gd name="T46" fmla="*/ 428822802 w 393"/>
              <a:gd name="T47" fmla="*/ 539642586 h 391"/>
              <a:gd name="T48" fmla="*/ 392636052 w 393"/>
              <a:gd name="T49" fmla="*/ 555995963 h 391"/>
              <a:gd name="T50" fmla="*/ 361875566 w 393"/>
              <a:gd name="T51" fmla="*/ 546910754 h 391"/>
              <a:gd name="T52" fmla="*/ 347400597 w 393"/>
              <a:gd name="T53" fmla="*/ 583250245 h 391"/>
              <a:gd name="T54" fmla="*/ 320259863 w 393"/>
              <a:gd name="T55" fmla="*/ 597786580 h 391"/>
              <a:gd name="T56" fmla="*/ 336545380 w 393"/>
              <a:gd name="T57" fmla="*/ 615955652 h 391"/>
              <a:gd name="T58" fmla="*/ 323879614 w 393"/>
              <a:gd name="T59" fmla="*/ 654112185 h 391"/>
              <a:gd name="T60" fmla="*/ 351020349 w 393"/>
              <a:gd name="T61" fmla="*/ 666831478 h 391"/>
              <a:gd name="T62" fmla="*/ 361875566 w 393"/>
              <a:gd name="T63" fmla="*/ 697719843 h 391"/>
              <a:gd name="T64" fmla="*/ 389016301 w 393"/>
              <a:gd name="T65" fmla="*/ 706805053 h 391"/>
              <a:gd name="T66" fmla="*/ 416157036 w 393"/>
              <a:gd name="T67" fmla="*/ 690453023 h 391"/>
              <a:gd name="T68" fmla="*/ 446917522 w 393"/>
              <a:gd name="T69" fmla="*/ 699536885 h 391"/>
              <a:gd name="T70" fmla="*/ 461392490 w 393"/>
              <a:gd name="T71" fmla="*/ 661380352 h 391"/>
              <a:gd name="T72" fmla="*/ 483104271 w 393"/>
              <a:gd name="T73" fmla="*/ 659563310 h 391"/>
              <a:gd name="T74" fmla="*/ 421585990 w 393"/>
              <a:gd name="T75" fmla="*/ 661380352 h 391"/>
              <a:gd name="T76" fmla="*/ 387207098 w 393"/>
              <a:gd name="T77" fmla="*/ 583250245 h 391"/>
              <a:gd name="T78" fmla="*/ 421585990 w 393"/>
              <a:gd name="T79" fmla="*/ 661380352 h 391"/>
              <a:gd name="T80" fmla="*/ 654996039 w 393"/>
              <a:gd name="T81" fmla="*/ 221671029 h 391"/>
              <a:gd name="T82" fmla="*/ 682136774 w 393"/>
              <a:gd name="T83" fmla="*/ 132640018 h 391"/>
              <a:gd name="T84" fmla="*/ 568146226 w 393"/>
              <a:gd name="T85" fmla="*/ 87215317 h 391"/>
              <a:gd name="T86" fmla="*/ 524719975 w 393"/>
              <a:gd name="T87" fmla="*/ 5451126 h 391"/>
              <a:gd name="T88" fmla="*/ 414347833 w 393"/>
              <a:gd name="T89" fmla="*/ 54509910 h 391"/>
              <a:gd name="T90" fmla="*/ 325688817 w 393"/>
              <a:gd name="T91" fmla="*/ 27254281 h 391"/>
              <a:gd name="T92" fmla="*/ 280454707 w 393"/>
              <a:gd name="T93" fmla="*/ 141723880 h 391"/>
              <a:gd name="T94" fmla="*/ 199032503 w 393"/>
              <a:gd name="T95" fmla="*/ 185331538 h 391"/>
              <a:gd name="T96" fmla="*/ 246075816 w 393"/>
              <a:gd name="T97" fmla="*/ 236207365 h 391"/>
              <a:gd name="T98" fmla="*/ 206269315 w 393"/>
              <a:gd name="T99" fmla="*/ 352494005 h 391"/>
              <a:gd name="T100" fmla="*/ 291309925 w 393"/>
              <a:gd name="T101" fmla="*/ 388833496 h 391"/>
              <a:gd name="T102" fmla="*/ 325688817 w 393"/>
              <a:gd name="T103" fmla="*/ 483316982 h 391"/>
              <a:gd name="T104" fmla="*/ 403492615 w 393"/>
              <a:gd name="T105" fmla="*/ 510571263 h 391"/>
              <a:gd name="T106" fmla="*/ 490342428 w 393"/>
              <a:gd name="T107" fmla="*/ 463329520 h 391"/>
              <a:gd name="T108" fmla="*/ 577192241 w 393"/>
              <a:gd name="T109" fmla="*/ 490585149 h 391"/>
              <a:gd name="T110" fmla="*/ 622427696 w 393"/>
              <a:gd name="T111" fmla="*/ 376114203 h 391"/>
              <a:gd name="T112" fmla="*/ 691184134 w 393"/>
              <a:gd name="T113" fmla="*/ 367030341 h 391"/>
              <a:gd name="T114" fmla="*/ 504817397 w 393"/>
              <a:gd name="T115" fmla="*/ 376114203 h 391"/>
              <a:gd name="T116" fmla="*/ 398063661 w 393"/>
              <a:gd name="T117" fmla="*/ 141723880 h 391"/>
              <a:gd name="T118" fmla="*/ 504817397 w 393"/>
              <a:gd name="T119" fmla="*/ 376114203 h 3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3" h="391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4" name="稻壳儿小白白(http://dwz.cn/Wu2UP)">
            <a:extLst>
              <a:ext uri="{FF2B5EF4-FFF2-40B4-BE49-F238E27FC236}">
                <a16:creationId xmlns:a16="http://schemas.microsoft.com/office/drawing/2014/main" id="{E0B0B848-855F-CB4A-A314-AEDB162A0D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9954" y="3032658"/>
            <a:ext cx="376919" cy="0"/>
          </a:xfrm>
          <a:prstGeom prst="straightConnector1">
            <a:avLst/>
          </a:prstGeom>
          <a:noFill/>
          <a:ln w="9525">
            <a:solidFill>
              <a:srgbClr val="C1C7D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稻壳儿小白白(http://dwz.cn/Wu2UP)">
            <a:extLst>
              <a:ext uri="{FF2B5EF4-FFF2-40B4-BE49-F238E27FC236}">
                <a16:creationId xmlns:a16="http://schemas.microsoft.com/office/drawing/2014/main" id="{0A85C900-6E81-4643-86E4-A2962BE1BE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9954" y="4274520"/>
            <a:ext cx="376919" cy="0"/>
          </a:xfrm>
          <a:prstGeom prst="straightConnector1">
            <a:avLst/>
          </a:prstGeom>
          <a:noFill/>
          <a:ln w="9525">
            <a:solidFill>
              <a:srgbClr val="C1C7D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" name="稻壳儿小白白(http://dwz.cn/Wu2UP)">
            <a:extLst>
              <a:ext uri="{FF2B5EF4-FFF2-40B4-BE49-F238E27FC236}">
                <a16:creationId xmlns:a16="http://schemas.microsoft.com/office/drawing/2014/main" id="{D3BB55F2-54F8-E642-9644-0724B5761644}"/>
              </a:ext>
            </a:extLst>
          </p:cNvPr>
          <p:cNvGrpSpPr/>
          <p:nvPr/>
        </p:nvGrpSpPr>
        <p:grpSpPr bwMode="auto">
          <a:xfrm>
            <a:off x="5789954" y="1879400"/>
            <a:ext cx="376919" cy="3570880"/>
            <a:chOff x="0" y="0"/>
            <a:chExt cx="637913" cy="6047288"/>
          </a:xfrm>
        </p:grpSpPr>
        <p:cxnSp>
          <p:nvCxnSpPr>
            <p:cNvPr id="45" name="稻壳儿小白白(http://dwz.cn/Wu2UP)">
              <a:extLst>
                <a:ext uri="{FF2B5EF4-FFF2-40B4-BE49-F238E27FC236}">
                  <a16:creationId xmlns:a16="http://schemas.microsoft.com/office/drawing/2014/main" id="{810C4825-F94F-854F-8C9B-5E8F5F0F72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1C7D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稻壳儿小白白(http://dwz.cn/Wu2UP)">
              <a:extLst>
                <a:ext uri="{FF2B5EF4-FFF2-40B4-BE49-F238E27FC236}">
                  <a16:creationId xmlns:a16="http://schemas.microsoft.com/office/drawing/2014/main" id="{FA777378-4231-F343-BD8B-6D103A6C40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0" y="6047288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1C7D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稻壳儿小白白(http://dwz.cn/Wu2UP)">
            <a:extLst>
              <a:ext uri="{FF2B5EF4-FFF2-40B4-BE49-F238E27FC236}">
                <a16:creationId xmlns:a16="http://schemas.microsoft.com/office/drawing/2014/main" id="{C7CE26E6-4C6C-4F48-8D90-F60AC86D0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760" y="3775244"/>
            <a:ext cx="804468" cy="805874"/>
          </a:xfrm>
          <a:prstGeom prst="ellipse">
            <a:avLst/>
          </a:prstGeom>
          <a:solidFill>
            <a:srgbClr val="217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稻壳儿小白白(http://dwz.cn/Wu2UP)">
            <a:extLst>
              <a:ext uri="{FF2B5EF4-FFF2-40B4-BE49-F238E27FC236}">
                <a16:creationId xmlns:a16="http://schemas.microsoft.com/office/drawing/2014/main" id="{60C0EE0C-F6EF-FC41-8D1B-3728C09B01CF}"/>
              </a:ext>
            </a:extLst>
          </p:cNvPr>
          <p:cNvSpPr>
            <a:spLocks noEditPoints="1"/>
          </p:cNvSpPr>
          <p:nvPr/>
        </p:nvSpPr>
        <p:spPr bwMode="auto">
          <a:xfrm>
            <a:off x="6442529" y="3996050"/>
            <a:ext cx="462709" cy="364261"/>
          </a:xfrm>
          <a:custGeom>
            <a:avLst/>
            <a:gdLst>
              <a:gd name="T0" fmla="*/ 199176324 w 1152"/>
              <a:gd name="T1" fmla="*/ 106625253 h 908"/>
              <a:gd name="T2" fmla="*/ 235352406 w 1152"/>
              <a:gd name="T3" fmla="*/ 180852853 h 908"/>
              <a:gd name="T4" fmla="*/ 231858251 w 1152"/>
              <a:gd name="T5" fmla="*/ 186183935 h 908"/>
              <a:gd name="T6" fmla="*/ 4933164 w 1152"/>
              <a:gd name="T7" fmla="*/ 186183935 h 908"/>
              <a:gd name="T8" fmla="*/ 1439009 w 1152"/>
              <a:gd name="T9" fmla="*/ 180852853 h 908"/>
              <a:gd name="T10" fmla="*/ 37615092 w 1152"/>
              <a:gd name="T11" fmla="*/ 106625253 h 908"/>
              <a:gd name="T12" fmla="*/ 41109699 w 1152"/>
              <a:gd name="T13" fmla="*/ 104574871 h 908"/>
              <a:gd name="T14" fmla="*/ 72147239 w 1152"/>
              <a:gd name="T15" fmla="*/ 104574871 h 908"/>
              <a:gd name="T16" fmla="*/ 75025258 w 1152"/>
              <a:gd name="T17" fmla="*/ 105805191 h 908"/>
              <a:gd name="T18" fmla="*/ 81396978 w 1152"/>
              <a:gd name="T19" fmla="*/ 112981525 h 908"/>
              <a:gd name="T20" fmla="*/ 87563320 w 1152"/>
              <a:gd name="T21" fmla="*/ 119748054 h 908"/>
              <a:gd name="T22" fmla="*/ 50564817 w 1152"/>
              <a:gd name="T23" fmla="*/ 119748054 h 908"/>
              <a:gd name="T24" fmla="*/ 47276041 w 1152"/>
              <a:gd name="T25" fmla="*/ 121798888 h 908"/>
              <a:gd name="T26" fmla="*/ 23226810 w 1152"/>
              <a:gd name="T27" fmla="*/ 171010299 h 908"/>
              <a:gd name="T28" fmla="*/ 213564605 w 1152"/>
              <a:gd name="T29" fmla="*/ 171010299 h 908"/>
              <a:gd name="T30" fmla="*/ 189515374 w 1152"/>
              <a:gd name="T31" fmla="*/ 121798888 h 908"/>
              <a:gd name="T32" fmla="*/ 186226598 w 1152"/>
              <a:gd name="T33" fmla="*/ 119748054 h 908"/>
              <a:gd name="T34" fmla="*/ 149228096 w 1152"/>
              <a:gd name="T35" fmla="*/ 119748054 h 908"/>
              <a:gd name="T36" fmla="*/ 155394437 w 1152"/>
              <a:gd name="T37" fmla="*/ 112981525 h 908"/>
              <a:gd name="T38" fmla="*/ 161766157 w 1152"/>
              <a:gd name="T39" fmla="*/ 105805191 h 908"/>
              <a:gd name="T40" fmla="*/ 164644176 w 1152"/>
              <a:gd name="T41" fmla="*/ 104574871 h 908"/>
              <a:gd name="T42" fmla="*/ 195681716 w 1152"/>
              <a:gd name="T43" fmla="*/ 104574871 h 908"/>
              <a:gd name="T44" fmla="*/ 199176324 w 1152"/>
              <a:gd name="T45" fmla="*/ 106625253 h 908"/>
              <a:gd name="T46" fmla="*/ 171632485 w 1152"/>
              <a:gd name="T47" fmla="*/ 55978393 h 908"/>
              <a:gd name="T48" fmla="*/ 121890089 w 1152"/>
              <a:gd name="T49" fmla="*/ 142918538 h 908"/>
              <a:gd name="T50" fmla="*/ 114901327 w 1152"/>
              <a:gd name="T51" fmla="*/ 142918538 h 908"/>
              <a:gd name="T52" fmla="*/ 65980898 w 1152"/>
              <a:gd name="T53" fmla="*/ 67050814 h 908"/>
              <a:gd name="T54" fmla="*/ 113256939 w 1152"/>
              <a:gd name="T55" fmla="*/ 3075572 h 908"/>
              <a:gd name="T56" fmla="*/ 171632485 w 1152"/>
              <a:gd name="T57" fmla="*/ 55978393 h 908"/>
              <a:gd name="T58" fmla="*/ 146555908 w 1152"/>
              <a:gd name="T59" fmla="*/ 55978393 h 908"/>
              <a:gd name="T60" fmla="*/ 118395934 w 1152"/>
              <a:gd name="T61" fmla="*/ 27886632 h 908"/>
              <a:gd name="T62" fmla="*/ 90235507 w 1152"/>
              <a:gd name="T63" fmla="*/ 55978393 h 908"/>
              <a:gd name="T64" fmla="*/ 118395934 w 1152"/>
              <a:gd name="T65" fmla="*/ 84069702 h 908"/>
              <a:gd name="T66" fmla="*/ 146555908 w 1152"/>
              <a:gd name="T67" fmla="*/ 55978393 h 908"/>
              <a:gd name="T68" fmla="*/ 146555908 w 1152"/>
              <a:gd name="T69" fmla="*/ 55978393 h 908"/>
              <a:gd name="T70" fmla="*/ 146555908 w 1152"/>
              <a:gd name="T71" fmla="*/ 55978393 h 9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52" h="908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稻壳儿小白白(http://dwz.cn/Wu2UP)">
            <a:extLst>
              <a:ext uri="{FF2B5EF4-FFF2-40B4-BE49-F238E27FC236}">
                <a16:creationId xmlns:a16="http://schemas.microsoft.com/office/drawing/2014/main" id="{9CAC828C-000B-F24B-8368-7BC416B2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760" y="4974913"/>
            <a:ext cx="804468" cy="805875"/>
          </a:xfrm>
          <a:prstGeom prst="ellipse">
            <a:avLst/>
          </a:prstGeom>
          <a:solidFill>
            <a:srgbClr val="17A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稻壳儿小白白(http://dwz.cn/Wu2UP)">
            <a:extLst>
              <a:ext uri="{FF2B5EF4-FFF2-40B4-BE49-F238E27FC236}">
                <a16:creationId xmlns:a16="http://schemas.microsoft.com/office/drawing/2014/main" id="{6134E5B8-99DA-CF4A-9391-D780D662B7D0}"/>
              </a:ext>
            </a:extLst>
          </p:cNvPr>
          <p:cNvSpPr>
            <a:spLocks noEditPoints="1"/>
          </p:cNvSpPr>
          <p:nvPr/>
        </p:nvSpPr>
        <p:spPr bwMode="auto">
          <a:xfrm>
            <a:off x="6470658" y="5157747"/>
            <a:ext cx="406453" cy="369887"/>
          </a:xfrm>
          <a:custGeom>
            <a:avLst/>
            <a:gdLst>
              <a:gd name="T0" fmla="*/ 212670739 w 929"/>
              <a:gd name="T1" fmla="*/ 55974249 h 850"/>
              <a:gd name="T2" fmla="*/ 198524888 w 929"/>
              <a:gd name="T3" fmla="*/ 42704703 h 850"/>
              <a:gd name="T4" fmla="*/ 124870562 w 929"/>
              <a:gd name="T5" fmla="*/ 118463174 h 850"/>
              <a:gd name="T6" fmla="*/ 118042092 w 929"/>
              <a:gd name="T7" fmla="*/ 121599924 h 850"/>
              <a:gd name="T8" fmla="*/ 118042092 w 929"/>
              <a:gd name="T9" fmla="*/ 121599924 h 850"/>
              <a:gd name="T10" fmla="*/ 110969167 w 929"/>
              <a:gd name="T11" fmla="*/ 118463174 h 850"/>
              <a:gd name="T12" fmla="*/ 72435010 w 929"/>
              <a:gd name="T13" fmla="*/ 79136396 h 850"/>
              <a:gd name="T14" fmla="*/ 17803800 w 929"/>
              <a:gd name="T15" fmla="*/ 136075837 h 850"/>
              <a:gd name="T16" fmla="*/ 10730875 w 929"/>
              <a:gd name="T17" fmla="*/ 139212588 h 850"/>
              <a:gd name="T18" fmla="*/ 4145874 w 929"/>
              <a:gd name="T19" fmla="*/ 136558678 h 850"/>
              <a:gd name="T20" fmla="*/ 3658444 w 929"/>
              <a:gd name="T21" fmla="*/ 122806291 h 850"/>
              <a:gd name="T22" fmla="*/ 65362085 w 929"/>
              <a:gd name="T23" fmla="*/ 58628649 h 850"/>
              <a:gd name="T24" fmla="*/ 72435010 w 929"/>
              <a:gd name="T25" fmla="*/ 55733074 h 850"/>
              <a:gd name="T26" fmla="*/ 72435010 w 929"/>
              <a:gd name="T27" fmla="*/ 55733074 h 850"/>
              <a:gd name="T28" fmla="*/ 79507441 w 929"/>
              <a:gd name="T29" fmla="*/ 58628649 h 850"/>
              <a:gd name="T30" fmla="*/ 118042092 w 929"/>
              <a:gd name="T31" fmla="*/ 97955426 h 850"/>
              <a:gd name="T32" fmla="*/ 184623494 w 929"/>
              <a:gd name="T33" fmla="*/ 29434667 h 850"/>
              <a:gd name="T34" fmla="*/ 170477644 w 929"/>
              <a:gd name="T35" fmla="*/ 16165121 h 850"/>
              <a:gd name="T36" fmla="*/ 226572133 w 929"/>
              <a:gd name="T37" fmla="*/ 0 h 850"/>
              <a:gd name="T38" fmla="*/ 212670739 w 929"/>
              <a:gd name="T39" fmla="*/ 55974249 h 850"/>
              <a:gd name="T40" fmla="*/ 10730875 w 929"/>
              <a:gd name="T41" fmla="*/ 151999783 h 850"/>
              <a:gd name="T42" fmla="*/ 4389836 w 929"/>
              <a:gd name="T43" fmla="*/ 151034591 h 850"/>
              <a:gd name="T44" fmla="*/ 4389836 w 929"/>
              <a:gd name="T45" fmla="*/ 205078947 h 850"/>
              <a:gd name="T46" fmla="*/ 33656397 w 929"/>
              <a:gd name="T47" fmla="*/ 205078947 h 850"/>
              <a:gd name="T48" fmla="*/ 33656397 w 929"/>
              <a:gd name="T49" fmla="*/ 138488571 h 850"/>
              <a:gd name="T50" fmla="*/ 27315358 w 929"/>
              <a:gd name="T51" fmla="*/ 145002756 h 850"/>
              <a:gd name="T52" fmla="*/ 10730875 w 929"/>
              <a:gd name="T53" fmla="*/ 151999783 h 850"/>
              <a:gd name="T54" fmla="*/ 39997436 w 929"/>
              <a:gd name="T55" fmla="*/ 205078947 h 850"/>
              <a:gd name="T56" fmla="*/ 69264491 w 929"/>
              <a:gd name="T57" fmla="*/ 205078947 h 850"/>
              <a:gd name="T58" fmla="*/ 69264491 w 929"/>
              <a:gd name="T59" fmla="*/ 101333352 h 850"/>
              <a:gd name="T60" fmla="*/ 39997436 w 929"/>
              <a:gd name="T61" fmla="*/ 131733211 h 850"/>
              <a:gd name="T62" fmla="*/ 39997436 w 929"/>
              <a:gd name="T63" fmla="*/ 205078947 h 850"/>
              <a:gd name="T64" fmla="*/ 101701571 w 929"/>
              <a:gd name="T65" fmla="*/ 127390093 h 850"/>
              <a:gd name="T66" fmla="*/ 75848998 w 929"/>
              <a:gd name="T67" fmla="*/ 100850511 h 850"/>
              <a:gd name="T68" fmla="*/ 75848998 w 929"/>
              <a:gd name="T69" fmla="*/ 205078947 h 850"/>
              <a:gd name="T70" fmla="*/ 104872091 w 929"/>
              <a:gd name="T71" fmla="*/ 205078947 h 850"/>
              <a:gd name="T72" fmla="*/ 104872091 w 929"/>
              <a:gd name="T73" fmla="*/ 130285668 h 850"/>
              <a:gd name="T74" fmla="*/ 101701571 w 929"/>
              <a:gd name="T75" fmla="*/ 127390093 h 850"/>
              <a:gd name="T76" fmla="*/ 118042092 w 929"/>
              <a:gd name="T77" fmla="*/ 134387120 h 850"/>
              <a:gd name="T78" fmla="*/ 111457092 w 929"/>
              <a:gd name="T79" fmla="*/ 133421928 h 850"/>
              <a:gd name="T80" fmla="*/ 111457092 w 929"/>
              <a:gd name="T81" fmla="*/ 205078947 h 850"/>
              <a:gd name="T82" fmla="*/ 140723653 w 929"/>
              <a:gd name="T83" fmla="*/ 205078947 h 850"/>
              <a:gd name="T84" fmla="*/ 140723653 w 929"/>
              <a:gd name="T85" fmla="*/ 120875908 h 850"/>
              <a:gd name="T86" fmla="*/ 134382614 w 929"/>
              <a:gd name="T87" fmla="*/ 127390093 h 850"/>
              <a:gd name="T88" fmla="*/ 118042092 w 929"/>
              <a:gd name="T89" fmla="*/ 134387120 h 850"/>
              <a:gd name="T90" fmla="*/ 147064691 w 929"/>
              <a:gd name="T91" fmla="*/ 114120547 h 850"/>
              <a:gd name="T92" fmla="*/ 147064691 w 929"/>
              <a:gd name="T93" fmla="*/ 205078947 h 850"/>
              <a:gd name="T94" fmla="*/ 176331252 w 929"/>
              <a:gd name="T95" fmla="*/ 205078947 h 850"/>
              <a:gd name="T96" fmla="*/ 176331252 w 929"/>
              <a:gd name="T97" fmla="*/ 84203039 h 850"/>
              <a:gd name="T98" fmla="*/ 147064691 w 929"/>
              <a:gd name="T99" fmla="*/ 114120547 h 850"/>
              <a:gd name="T100" fmla="*/ 199012813 w 929"/>
              <a:gd name="T101" fmla="*/ 60799717 h 850"/>
              <a:gd name="T102" fmla="*/ 182916253 w 929"/>
              <a:gd name="T103" fmla="*/ 77447679 h 850"/>
              <a:gd name="T104" fmla="*/ 182916253 w 929"/>
              <a:gd name="T105" fmla="*/ 205078947 h 850"/>
              <a:gd name="T106" fmla="*/ 212182814 w 929"/>
              <a:gd name="T107" fmla="*/ 205078947 h 850"/>
              <a:gd name="T108" fmla="*/ 212182814 w 929"/>
              <a:gd name="T109" fmla="*/ 73345737 h 850"/>
              <a:gd name="T110" fmla="*/ 199012813 w 929"/>
              <a:gd name="T111" fmla="*/ 60799717 h 850"/>
              <a:gd name="T112" fmla="*/ 199012813 w 929"/>
              <a:gd name="T113" fmla="*/ 60799717 h 850"/>
              <a:gd name="T114" fmla="*/ 199012813 w 929"/>
              <a:gd name="T115" fmla="*/ 60799717 h 8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29" h="850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稻壳儿小白白(http://dwz.cn/Wu2UP)">
            <a:extLst>
              <a:ext uri="{FF2B5EF4-FFF2-40B4-BE49-F238E27FC236}">
                <a16:creationId xmlns:a16="http://schemas.microsoft.com/office/drawing/2014/main" id="{77EB2E84-222A-CE4A-B3A2-0F944FC2B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760" y="1415284"/>
            <a:ext cx="804468" cy="804468"/>
          </a:xfrm>
          <a:prstGeom prst="ellipse">
            <a:avLst/>
          </a:prstGeom>
          <a:solidFill>
            <a:srgbClr val="217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稻壳儿小白白(http://dwz.cn/Wu2UP)">
            <a:extLst>
              <a:ext uri="{FF2B5EF4-FFF2-40B4-BE49-F238E27FC236}">
                <a16:creationId xmlns:a16="http://schemas.microsoft.com/office/drawing/2014/main" id="{D356DCA2-67D1-1D42-8986-40ED0A2F78FB}"/>
              </a:ext>
            </a:extLst>
          </p:cNvPr>
          <p:cNvSpPr/>
          <p:nvPr/>
        </p:nvSpPr>
        <p:spPr bwMode="auto">
          <a:xfrm>
            <a:off x="6476283" y="1634685"/>
            <a:ext cx="400827" cy="365667"/>
          </a:xfrm>
          <a:custGeom>
            <a:avLst/>
            <a:gdLst>
              <a:gd name="T0" fmla="*/ 1885692782 w 84"/>
              <a:gd name="T1" fmla="*/ 943834339 h 76"/>
              <a:gd name="T2" fmla="*/ 2147483647 w 84"/>
              <a:gd name="T3" fmla="*/ 884849105 h 76"/>
              <a:gd name="T4" fmla="*/ 2147483647 w 84"/>
              <a:gd name="T5" fmla="*/ 294947891 h 76"/>
              <a:gd name="T6" fmla="*/ 2146786634 w 84"/>
              <a:gd name="T7" fmla="*/ 29495332 h 76"/>
              <a:gd name="T8" fmla="*/ 1566573885 w 84"/>
              <a:gd name="T9" fmla="*/ 147476661 h 76"/>
              <a:gd name="T10" fmla="*/ 1450534567 w 84"/>
              <a:gd name="T11" fmla="*/ 442424553 h 76"/>
              <a:gd name="T12" fmla="*/ 1595589101 w 84"/>
              <a:gd name="T13" fmla="*/ 619391115 h 76"/>
              <a:gd name="T14" fmla="*/ 319118897 w 84"/>
              <a:gd name="T15" fmla="*/ 1769692780 h 76"/>
              <a:gd name="T16" fmla="*/ 261093852 w 84"/>
              <a:gd name="T17" fmla="*/ 973329671 h 76"/>
              <a:gd name="T18" fmla="*/ 377138556 w 84"/>
              <a:gd name="T19" fmla="*/ 855353773 h 76"/>
              <a:gd name="T20" fmla="*/ 812296772 w 84"/>
              <a:gd name="T21" fmla="*/ 825858441 h 76"/>
              <a:gd name="T22" fmla="*/ 870321817 w 84"/>
              <a:gd name="T23" fmla="*/ 265452559 h 76"/>
              <a:gd name="T24" fmla="*/ 319118897 w 84"/>
              <a:gd name="T25" fmla="*/ 235957227 h 76"/>
              <a:gd name="T26" fmla="*/ 203074193 w 84"/>
              <a:gd name="T27" fmla="*/ 678381780 h 76"/>
              <a:gd name="T28" fmla="*/ 116044704 w 84"/>
              <a:gd name="T29" fmla="*/ 796363109 h 76"/>
              <a:gd name="T30" fmla="*/ 0 w 84"/>
              <a:gd name="T31" fmla="*/ 1032320336 h 76"/>
              <a:gd name="T32" fmla="*/ 87029489 w 84"/>
              <a:gd name="T33" fmla="*/ 1946664773 h 76"/>
              <a:gd name="T34" fmla="*/ 1218450544 w 84"/>
              <a:gd name="T35" fmla="*/ 2147483647 h 76"/>
              <a:gd name="T36" fmla="*/ 1479544396 w 84"/>
              <a:gd name="T37" fmla="*/ 2147483647 h 76"/>
              <a:gd name="T38" fmla="*/ 1653608760 w 84"/>
              <a:gd name="T39" fmla="*/ 2005655438 h 76"/>
              <a:gd name="T40" fmla="*/ 1682618589 w 84"/>
              <a:gd name="T41" fmla="*/ 2064640671 h 76"/>
              <a:gd name="T42" fmla="*/ 2001737486 w 84"/>
              <a:gd name="T43" fmla="*/ 2094136003 h 76"/>
              <a:gd name="T44" fmla="*/ 2147483647 w 84"/>
              <a:gd name="T45" fmla="*/ 1858178776 h 76"/>
              <a:gd name="T46" fmla="*/ 2147483647 w 84"/>
              <a:gd name="T47" fmla="*/ 1563230885 h 76"/>
              <a:gd name="T48" fmla="*/ 2001737486 w 84"/>
              <a:gd name="T49" fmla="*/ 1268282993 h 76"/>
              <a:gd name="T50" fmla="*/ 1682618589 w 84"/>
              <a:gd name="T51" fmla="*/ 1238787661 h 76"/>
              <a:gd name="T52" fmla="*/ 1450534567 w 84"/>
              <a:gd name="T53" fmla="*/ 1474744888 h 76"/>
              <a:gd name="T54" fmla="*/ 1421524737 w 84"/>
              <a:gd name="T55" fmla="*/ 1769692780 h 76"/>
              <a:gd name="T56" fmla="*/ 1479544396 w 84"/>
              <a:gd name="T57" fmla="*/ 1828683444 h 76"/>
              <a:gd name="T58" fmla="*/ 1305480033 w 84"/>
              <a:gd name="T59" fmla="*/ 1976160105 h 76"/>
              <a:gd name="T60" fmla="*/ 638232409 w 84"/>
              <a:gd name="T61" fmla="*/ 1828683444 h 76"/>
              <a:gd name="T62" fmla="*/ 1769648078 w 84"/>
              <a:gd name="T63" fmla="*/ 796363109 h 76"/>
              <a:gd name="T64" fmla="*/ 1885692782 w 84"/>
              <a:gd name="T65" fmla="*/ 943834339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4" h="76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稻壳儿小白白(http://dwz.cn/Wu2UP)">
            <a:extLst>
              <a:ext uri="{FF2B5EF4-FFF2-40B4-BE49-F238E27FC236}">
                <a16:creationId xmlns:a16="http://schemas.microsoft.com/office/drawing/2014/main" id="{AF692878-33BF-7048-8FE9-63B3F2A00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902" y="1077212"/>
            <a:ext cx="2918209" cy="4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2000" dirty="0">
              <a:solidFill>
                <a:srgbClr val="21787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稻壳儿小白白(http://dwz.cn/Wu2UP)">
            <a:extLst>
              <a:ext uri="{FF2B5EF4-FFF2-40B4-BE49-F238E27FC236}">
                <a16:creationId xmlns:a16="http://schemas.microsoft.com/office/drawing/2014/main" id="{00EA8202-05BD-564D-94BE-2E471CBD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902" y="2393614"/>
            <a:ext cx="2918209" cy="4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17A54F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2000" dirty="0">
              <a:solidFill>
                <a:srgbClr val="17A5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稻壳儿小白白(http://dwz.cn/Wu2UP)">
            <a:extLst>
              <a:ext uri="{FF2B5EF4-FFF2-40B4-BE49-F238E27FC236}">
                <a16:creationId xmlns:a16="http://schemas.microsoft.com/office/drawing/2014/main" id="{9464F1F4-2BA5-FA42-842D-39C0A533E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902" y="3676262"/>
            <a:ext cx="2918209" cy="4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2000" dirty="0">
              <a:solidFill>
                <a:srgbClr val="21787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稻壳儿小白白(http://dwz.cn/Wu2UP)">
            <a:extLst>
              <a:ext uri="{FF2B5EF4-FFF2-40B4-BE49-F238E27FC236}">
                <a16:creationId xmlns:a16="http://schemas.microsoft.com/office/drawing/2014/main" id="{5343EBD9-6B07-4240-89DA-02C44C26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902" y="4891402"/>
            <a:ext cx="2918209" cy="4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dirty="0">
                <a:solidFill>
                  <a:srgbClr val="17A54F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2000" dirty="0">
              <a:solidFill>
                <a:srgbClr val="17A5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A6C92839-747B-A843-BB46-F21844F4C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902" y="1458534"/>
            <a:ext cx="3712980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E050803-0191-3B46-A36E-238A96F1B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902" y="2796681"/>
            <a:ext cx="3712980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5A0EFDB-6A11-2F4E-8B36-80C4CAE1F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902" y="4067920"/>
            <a:ext cx="3712980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34E4202-B506-1244-BF35-646547F4E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902" y="5294554"/>
            <a:ext cx="3712980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1" name="Picture 5">
            <a:extLst>
              <a:ext uri="{FF2B5EF4-FFF2-40B4-BE49-F238E27FC236}">
                <a16:creationId xmlns:a16="http://schemas.microsoft.com/office/drawing/2014/main" id="{43724C61-5870-4E43-A0A2-A01E709F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596" y="1489594"/>
            <a:ext cx="4310381" cy="4310381"/>
          </a:xfrm>
          <a:prstGeom prst="rect">
            <a:avLst/>
          </a:prstGeom>
          <a:noFill/>
          <a:ln w="19050" cmpd="sng">
            <a:solidFill>
              <a:srgbClr val="F2F2F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4" grpId="0"/>
      <p:bldP spid="42" grpId="0"/>
      <p:bldP spid="40" grpId="0"/>
      <p:bldP spid="38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C2E467A1-3C4E-7345-BBA7-5565444DE34A}"/>
              </a:ext>
            </a:extLst>
          </p:cNvPr>
          <p:cNvGrpSpPr/>
          <p:nvPr/>
        </p:nvGrpSpPr>
        <p:grpSpPr>
          <a:xfrm>
            <a:off x="1751413" y="2102377"/>
            <a:ext cx="681793" cy="3250077"/>
            <a:chOff x="6479616" y="2631329"/>
            <a:chExt cx="479425" cy="2247006"/>
          </a:xfrm>
          <a:effectLst/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6CD24615-D1FB-9C47-82B3-27C6720515C9}"/>
                </a:ext>
              </a:extLst>
            </p:cNvPr>
            <p:cNvSpPr/>
            <p:nvPr/>
          </p:nvSpPr>
          <p:spPr bwMode="auto">
            <a:xfrm>
              <a:off x="6479616" y="2631329"/>
              <a:ext cx="479425" cy="2247006"/>
            </a:xfrm>
            <a:custGeom>
              <a:avLst/>
              <a:gdLst>
                <a:gd name="T0" fmla="*/ 1368 w 1368"/>
                <a:gd name="T1" fmla="*/ 3205 h 6410"/>
                <a:gd name="T2" fmla="*/ 829 w 1368"/>
                <a:gd name="T3" fmla="*/ 2536 h 6410"/>
                <a:gd name="T4" fmla="*/ 829 w 1368"/>
                <a:gd name="T5" fmla="*/ 1353 h 6410"/>
                <a:gd name="T6" fmla="*/ 1368 w 1368"/>
                <a:gd name="T7" fmla="*/ 684 h 6410"/>
                <a:gd name="T8" fmla="*/ 684 w 1368"/>
                <a:gd name="T9" fmla="*/ 0 h 6410"/>
                <a:gd name="T10" fmla="*/ 0 w 1368"/>
                <a:gd name="T11" fmla="*/ 684 h 6410"/>
                <a:gd name="T12" fmla="*/ 540 w 1368"/>
                <a:gd name="T13" fmla="*/ 1353 h 6410"/>
                <a:gd name="T14" fmla="*/ 540 w 1368"/>
                <a:gd name="T15" fmla="*/ 2536 h 6410"/>
                <a:gd name="T16" fmla="*/ 0 w 1368"/>
                <a:gd name="T17" fmla="*/ 3205 h 6410"/>
                <a:gd name="T18" fmla="*/ 540 w 1368"/>
                <a:gd name="T19" fmla="*/ 3874 h 6410"/>
                <a:gd name="T20" fmla="*/ 540 w 1368"/>
                <a:gd name="T21" fmla="*/ 5057 h 6410"/>
                <a:gd name="T22" fmla="*/ 0 w 1368"/>
                <a:gd name="T23" fmla="*/ 5726 h 6410"/>
                <a:gd name="T24" fmla="*/ 684 w 1368"/>
                <a:gd name="T25" fmla="*/ 6410 h 6410"/>
                <a:gd name="T26" fmla="*/ 1368 w 1368"/>
                <a:gd name="T27" fmla="*/ 5726 h 6410"/>
                <a:gd name="T28" fmla="*/ 829 w 1368"/>
                <a:gd name="T29" fmla="*/ 5057 h 6410"/>
                <a:gd name="T30" fmla="*/ 829 w 1368"/>
                <a:gd name="T31" fmla="*/ 3874 h 6410"/>
                <a:gd name="T32" fmla="*/ 1368 w 1368"/>
                <a:gd name="T33" fmla="*/ 3205 h 6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8" h="6410">
                  <a:moveTo>
                    <a:pt x="1368" y="3205"/>
                  </a:moveTo>
                  <a:cubicBezTo>
                    <a:pt x="1368" y="2877"/>
                    <a:pt x="1137" y="2603"/>
                    <a:pt x="829" y="2536"/>
                  </a:cubicBezTo>
                  <a:cubicBezTo>
                    <a:pt x="829" y="1353"/>
                    <a:pt x="829" y="1353"/>
                    <a:pt x="829" y="1353"/>
                  </a:cubicBezTo>
                  <a:cubicBezTo>
                    <a:pt x="1137" y="1286"/>
                    <a:pt x="1368" y="1012"/>
                    <a:pt x="1368" y="684"/>
                  </a:cubicBezTo>
                  <a:cubicBezTo>
                    <a:pt x="1368" y="306"/>
                    <a:pt x="1062" y="0"/>
                    <a:pt x="684" y="0"/>
                  </a:cubicBezTo>
                  <a:cubicBezTo>
                    <a:pt x="306" y="0"/>
                    <a:pt x="0" y="306"/>
                    <a:pt x="0" y="684"/>
                  </a:cubicBezTo>
                  <a:cubicBezTo>
                    <a:pt x="0" y="1012"/>
                    <a:pt x="231" y="1286"/>
                    <a:pt x="540" y="1353"/>
                  </a:cubicBezTo>
                  <a:cubicBezTo>
                    <a:pt x="540" y="2536"/>
                    <a:pt x="540" y="2536"/>
                    <a:pt x="540" y="2536"/>
                  </a:cubicBezTo>
                  <a:cubicBezTo>
                    <a:pt x="231" y="2603"/>
                    <a:pt x="0" y="2877"/>
                    <a:pt x="0" y="3205"/>
                  </a:cubicBezTo>
                  <a:cubicBezTo>
                    <a:pt x="0" y="3533"/>
                    <a:pt x="231" y="3807"/>
                    <a:pt x="540" y="3874"/>
                  </a:cubicBezTo>
                  <a:cubicBezTo>
                    <a:pt x="540" y="5057"/>
                    <a:pt x="540" y="5057"/>
                    <a:pt x="540" y="5057"/>
                  </a:cubicBezTo>
                  <a:cubicBezTo>
                    <a:pt x="231" y="5124"/>
                    <a:pt x="0" y="5398"/>
                    <a:pt x="0" y="5726"/>
                  </a:cubicBezTo>
                  <a:cubicBezTo>
                    <a:pt x="0" y="6104"/>
                    <a:pt x="306" y="6410"/>
                    <a:pt x="684" y="6410"/>
                  </a:cubicBezTo>
                  <a:cubicBezTo>
                    <a:pt x="1062" y="6410"/>
                    <a:pt x="1368" y="6104"/>
                    <a:pt x="1368" y="5726"/>
                  </a:cubicBezTo>
                  <a:cubicBezTo>
                    <a:pt x="1368" y="5398"/>
                    <a:pt x="1137" y="5124"/>
                    <a:pt x="829" y="5057"/>
                  </a:cubicBezTo>
                  <a:cubicBezTo>
                    <a:pt x="829" y="3874"/>
                    <a:pt x="829" y="3874"/>
                    <a:pt x="829" y="3874"/>
                  </a:cubicBezTo>
                  <a:cubicBezTo>
                    <a:pt x="1137" y="3807"/>
                    <a:pt x="1368" y="3533"/>
                    <a:pt x="1368" y="3205"/>
                  </a:cubicBezTo>
                  <a:close/>
                </a:path>
              </a:pathLst>
            </a:custGeom>
            <a:solidFill>
              <a:srgbClr val="217875"/>
            </a:solidFill>
            <a:ln w="6350">
              <a:noFill/>
            </a:ln>
          </p:spPr>
          <p:txBody>
            <a:bodyPr/>
            <a:lstStyle/>
            <a:p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980E43CB-3325-A943-BD57-FB3252795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2694849"/>
              <a:ext cx="352425" cy="352534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8">
              <a:extLst>
                <a:ext uri="{FF2B5EF4-FFF2-40B4-BE49-F238E27FC236}">
                  <a16:creationId xmlns:a16="http://schemas.microsoft.com/office/drawing/2014/main" id="{C03FB6FE-3629-B44C-B13E-C97D32535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3577773"/>
              <a:ext cx="352425" cy="35412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E125C956-4D15-EC40-8DC1-800477154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4462284"/>
              <a:ext cx="352425" cy="352534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F65DB7CD-701E-8E4D-96D2-D94ABE66C4F4}"/>
              </a:ext>
            </a:extLst>
          </p:cNvPr>
          <p:cNvSpPr/>
          <p:nvPr/>
        </p:nvSpPr>
        <p:spPr>
          <a:xfrm>
            <a:off x="2729038" y="2024981"/>
            <a:ext cx="2601248" cy="430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b="1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1787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CA0C826-1231-DF42-B9A6-099BB878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037" y="2315348"/>
            <a:ext cx="3820451" cy="731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9170">
              <a:lnSpc>
                <a:spcPct val="150000"/>
              </a:lnSpc>
              <a:buNone/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51D11B4-A6FB-8943-B84F-E57C2401EC50}"/>
              </a:ext>
            </a:extLst>
          </p:cNvPr>
          <p:cNvSpPr/>
          <p:nvPr/>
        </p:nvSpPr>
        <p:spPr>
          <a:xfrm>
            <a:off x="2729038" y="3338090"/>
            <a:ext cx="2601248" cy="430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b="1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1787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59EEE96-DAF0-2A42-9A75-C81712090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037" y="3628457"/>
            <a:ext cx="3820451" cy="731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9170">
              <a:lnSpc>
                <a:spcPct val="150000"/>
              </a:lnSpc>
              <a:buNone/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006784F-234D-5A4C-9368-11D570AE3A70}"/>
              </a:ext>
            </a:extLst>
          </p:cNvPr>
          <p:cNvSpPr/>
          <p:nvPr/>
        </p:nvSpPr>
        <p:spPr>
          <a:xfrm>
            <a:off x="2729038" y="4620694"/>
            <a:ext cx="2601248" cy="430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b="1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1787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2E367119-B655-F24E-BBCB-0D3AADFB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037" y="4911061"/>
            <a:ext cx="3820451" cy="731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9170">
              <a:lnSpc>
                <a:spcPct val="150000"/>
              </a:lnSpc>
              <a:buNone/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54" name="Picture 5">
            <a:extLst>
              <a:ext uri="{FF2B5EF4-FFF2-40B4-BE49-F238E27FC236}">
                <a16:creationId xmlns:a16="http://schemas.microsoft.com/office/drawing/2014/main" id="{95D17408-BC81-634A-8C8E-75A2F762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1" y="1489594"/>
            <a:ext cx="4911014" cy="4911014"/>
          </a:xfrm>
          <a:prstGeom prst="rect">
            <a:avLst/>
          </a:prstGeom>
          <a:noFill/>
          <a:ln w="19050" cmpd="sng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4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CAA6C663-B88E-5642-8420-366A84CE7CCB}"/>
              </a:ext>
            </a:extLst>
          </p:cNvPr>
          <p:cNvGrpSpPr/>
          <p:nvPr/>
        </p:nvGrpSpPr>
        <p:grpSpPr>
          <a:xfrm>
            <a:off x="1768602" y="2039363"/>
            <a:ext cx="793093" cy="793093"/>
            <a:chOff x="3441191" y="1993900"/>
            <a:chExt cx="825500" cy="825500"/>
          </a:xfrm>
        </p:grpSpPr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C99DE2D3-804C-A64D-AAC5-606C068C34CF}"/>
                </a:ext>
              </a:extLst>
            </p:cNvPr>
            <p:cNvSpPr/>
            <p:nvPr/>
          </p:nvSpPr>
          <p:spPr>
            <a:xfrm>
              <a:off x="3441191" y="1993900"/>
              <a:ext cx="825500" cy="825500"/>
            </a:xfrm>
            <a:prstGeom prst="ellipse">
              <a:avLst/>
            </a:prstGeom>
            <a:solidFill>
              <a:srgbClr val="217875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9F892B58-71C2-0F4C-B6D3-98426E68D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3696159" y="2181833"/>
              <a:ext cx="315563" cy="449633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E9089BF-E0A9-A64F-95FE-51278757F73A}"/>
              </a:ext>
            </a:extLst>
          </p:cNvPr>
          <p:cNvGrpSpPr/>
          <p:nvPr/>
        </p:nvGrpSpPr>
        <p:grpSpPr>
          <a:xfrm>
            <a:off x="9392415" y="1965405"/>
            <a:ext cx="793093" cy="793093"/>
            <a:chOff x="3950456" y="3301999"/>
            <a:chExt cx="632465" cy="632465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C7AB7895-74B2-B94B-B0E8-D6CD3E531245}"/>
                </a:ext>
              </a:extLst>
            </p:cNvPr>
            <p:cNvSpPr/>
            <p:nvPr/>
          </p:nvSpPr>
          <p:spPr>
            <a:xfrm>
              <a:off x="3950456" y="3301999"/>
              <a:ext cx="632465" cy="632465"/>
            </a:xfrm>
            <a:prstGeom prst="ellipse">
              <a:avLst/>
            </a:prstGeom>
            <a:solidFill>
              <a:srgbClr val="17A54F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5B725AF6-1311-FE4A-8057-880A555D8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4100452" y="3427205"/>
              <a:ext cx="352317" cy="368135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D2F2ACDF-06F0-5F4B-95FE-20BC4159C1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949" y="1159728"/>
            <a:ext cx="6032287" cy="5221327"/>
          </a:xfrm>
          <a:prstGeom prst="rect">
            <a:avLst/>
          </a:prstGeom>
        </p:spPr>
      </p:pic>
      <p:sp>
        <p:nvSpPr>
          <p:cNvPr id="96" name="矩形 95">
            <a:extLst>
              <a:ext uri="{FF2B5EF4-FFF2-40B4-BE49-F238E27FC236}">
                <a16:creationId xmlns:a16="http://schemas.microsoft.com/office/drawing/2014/main" id="{FD6741FD-236E-904A-A3EB-8AD30E684C61}"/>
              </a:ext>
            </a:extLst>
          </p:cNvPr>
          <p:cNvSpPr/>
          <p:nvPr/>
        </p:nvSpPr>
        <p:spPr>
          <a:xfrm>
            <a:off x="1305599" y="2886588"/>
            <a:ext cx="2601248" cy="430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zh-CN" sz="2000" b="1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1787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5C6BB44F-19F2-BF4A-93D1-79EC283F4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05" y="3398648"/>
            <a:ext cx="2475936" cy="644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9170">
              <a:lnSpc>
                <a:spcPct val="150000"/>
              </a:lnSpc>
              <a:buNone/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1483FB91-938D-6847-82D4-E1DA3493C744}"/>
              </a:ext>
            </a:extLst>
          </p:cNvPr>
          <p:cNvGrpSpPr/>
          <p:nvPr/>
        </p:nvGrpSpPr>
        <p:grpSpPr>
          <a:xfrm>
            <a:off x="1351111" y="4941613"/>
            <a:ext cx="1758485" cy="302709"/>
            <a:chOff x="9065626" y="4517866"/>
            <a:chExt cx="1758485" cy="302709"/>
          </a:xfrm>
        </p:grpSpPr>
        <p:pic>
          <p:nvPicPr>
            <p:cNvPr id="3" name="图形 2" descr="落叶树">
              <a:extLst>
                <a:ext uri="{FF2B5EF4-FFF2-40B4-BE49-F238E27FC236}">
                  <a16:creationId xmlns:a16="http://schemas.microsoft.com/office/drawing/2014/main" id="{D1F6CA67-0426-5D4A-92F0-5427B8FCA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80506" y="4517868"/>
              <a:ext cx="302707" cy="302707"/>
            </a:xfrm>
            <a:prstGeom prst="rect">
              <a:avLst/>
            </a:prstGeom>
          </p:spPr>
        </p:pic>
        <p:pic>
          <p:nvPicPr>
            <p:cNvPr id="6" name="图形 5" descr="枞树">
              <a:extLst>
                <a:ext uri="{FF2B5EF4-FFF2-40B4-BE49-F238E27FC236}">
                  <a16:creationId xmlns:a16="http://schemas.microsoft.com/office/drawing/2014/main" id="{3EBD5748-9F42-754D-8A92-639FF3DE4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50955" y="4517867"/>
              <a:ext cx="302707" cy="302707"/>
            </a:xfrm>
            <a:prstGeom prst="rect">
              <a:avLst/>
            </a:prstGeom>
          </p:spPr>
        </p:pic>
        <p:pic>
          <p:nvPicPr>
            <p:cNvPr id="8" name="图形 7" descr="森林场景">
              <a:extLst>
                <a:ext uri="{FF2B5EF4-FFF2-40B4-BE49-F238E27FC236}">
                  <a16:creationId xmlns:a16="http://schemas.microsoft.com/office/drawing/2014/main" id="{7A6DAA2B-33B1-D245-82EB-8A88FD26C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65626" y="4517866"/>
              <a:ext cx="302707" cy="302707"/>
            </a:xfrm>
            <a:prstGeom prst="rect">
              <a:avLst/>
            </a:prstGeom>
          </p:spPr>
        </p:pic>
        <p:pic>
          <p:nvPicPr>
            <p:cNvPr id="99" name="图形 98" descr="假日树">
              <a:extLst>
                <a:ext uri="{FF2B5EF4-FFF2-40B4-BE49-F238E27FC236}">
                  <a16:creationId xmlns:a16="http://schemas.microsoft.com/office/drawing/2014/main" id="{7291EB61-F0D9-7243-BE2A-7F3016076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21404" y="4517867"/>
              <a:ext cx="302707" cy="302707"/>
            </a:xfrm>
            <a:prstGeom prst="rect">
              <a:avLst/>
            </a:prstGeom>
          </p:spPr>
        </p:pic>
      </p:grpSp>
      <p:sp>
        <p:nvSpPr>
          <p:cNvPr id="101" name="矩形 100">
            <a:extLst>
              <a:ext uri="{FF2B5EF4-FFF2-40B4-BE49-F238E27FC236}">
                <a16:creationId xmlns:a16="http://schemas.microsoft.com/office/drawing/2014/main" id="{A185939A-6769-124D-A851-6F8205256453}"/>
              </a:ext>
            </a:extLst>
          </p:cNvPr>
          <p:cNvSpPr/>
          <p:nvPr/>
        </p:nvSpPr>
        <p:spPr>
          <a:xfrm>
            <a:off x="8716444" y="2886588"/>
            <a:ext cx="2105447" cy="430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17A54F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7A5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D18C9EB7-D50A-B04D-BF52-14BC10A6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6444" y="3398648"/>
            <a:ext cx="2475936" cy="644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21908" tIns="60955" rIns="121908" bIns="60955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defTabSz="1219170">
              <a:lnSpc>
                <a:spcPct val="150000"/>
              </a:lnSpc>
              <a:buNone/>
              <a:defRPr/>
            </a:pPr>
            <a:r>
              <a:rPr lang="en-US" altLang="zh-CN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962A46D-1AF2-4745-9616-F0E834C3B7C7}"/>
              </a:ext>
            </a:extLst>
          </p:cNvPr>
          <p:cNvGrpSpPr/>
          <p:nvPr/>
        </p:nvGrpSpPr>
        <p:grpSpPr>
          <a:xfrm>
            <a:off x="9015993" y="4941613"/>
            <a:ext cx="1758485" cy="302709"/>
            <a:chOff x="9065626" y="4517866"/>
            <a:chExt cx="1758485" cy="302709"/>
          </a:xfrm>
        </p:grpSpPr>
        <p:pic>
          <p:nvPicPr>
            <p:cNvPr id="104" name="图形 103" descr="落叶树">
              <a:extLst>
                <a:ext uri="{FF2B5EF4-FFF2-40B4-BE49-F238E27FC236}">
                  <a16:creationId xmlns:a16="http://schemas.microsoft.com/office/drawing/2014/main" id="{A75D39C4-BA16-4344-8D6B-71D544A1C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80506" y="4517868"/>
              <a:ext cx="302707" cy="302707"/>
            </a:xfrm>
            <a:prstGeom prst="rect">
              <a:avLst/>
            </a:prstGeom>
          </p:spPr>
        </p:pic>
        <p:pic>
          <p:nvPicPr>
            <p:cNvPr id="105" name="图形 104" descr="枞树">
              <a:extLst>
                <a:ext uri="{FF2B5EF4-FFF2-40B4-BE49-F238E27FC236}">
                  <a16:creationId xmlns:a16="http://schemas.microsoft.com/office/drawing/2014/main" id="{2F67D586-02CA-EB41-B0AB-27D31DB7C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50955" y="4517867"/>
              <a:ext cx="302707" cy="302707"/>
            </a:xfrm>
            <a:prstGeom prst="rect">
              <a:avLst/>
            </a:prstGeom>
          </p:spPr>
        </p:pic>
        <p:pic>
          <p:nvPicPr>
            <p:cNvPr id="106" name="图形 105" descr="森林场景">
              <a:extLst>
                <a:ext uri="{FF2B5EF4-FFF2-40B4-BE49-F238E27FC236}">
                  <a16:creationId xmlns:a16="http://schemas.microsoft.com/office/drawing/2014/main" id="{E16BF7B6-46DC-8442-BD92-119AFDD65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65626" y="4517866"/>
              <a:ext cx="302707" cy="302707"/>
            </a:xfrm>
            <a:prstGeom prst="rect">
              <a:avLst/>
            </a:prstGeom>
          </p:spPr>
        </p:pic>
        <p:pic>
          <p:nvPicPr>
            <p:cNvPr id="107" name="图形 106" descr="假日树">
              <a:extLst>
                <a:ext uri="{FF2B5EF4-FFF2-40B4-BE49-F238E27FC236}">
                  <a16:creationId xmlns:a16="http://schemas.microsoft.com/office/drawing/2014/main" id="{9FABB6B2-5A9D-114B-A84C-BAE843DE2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521404" y="4517867"/>
              <a:ext cx="302707" cy="302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59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01" grpId="0"/>
      <p:bldP spid="1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F3EE3A3E-2931-0A42-A306-C1A9ED0FEA63}"/>
              </a:ext>
            </a:extLst>
          </p:cNvPr>
          <p:cNvGrpSpPr/>
          <p:nvPr/>
        </p:nvGrpSpPr>
        <p:grpSpPr>
          <a:xfrm>
            <a:off x="1773544" y="2058843"/>
            <a:ext cx="1718477" cy="1718477"/>
            <a:chOff x="1457325" y="2085975"/>
            <a:chExt cx="2257425" cy="2257425"/>
          </a:xfrm>
        </p:grpSpPr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E0D57983-C632-B244-91FC-89C5224F7130}"/>
                </a:ext>
              </a:extLst>
            </p:cNvPr>
            <p:cNvSpPr/>
            <p:nvPr/>
          </p:nvSpPr>
          <p:spPr>
            <a:xfrm>
              <a:off x="1457325" y="2085975"/>
              <a:ext cx="2257425" cy="2257425"/>
            </a:xfrm>
            <a:prstGeom prst="diamond">
              <a:avLst/>
            </a:prstGeom>
            <a:noFill/>
            <a:ln>
              <a:solidFill>
                <a:srgbClr val="17A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C88415AC-BD8A-794B-B5A0-30BD8797C4FB}"/>
                </a:ext>
              </a:extLst>
            </p:cNvPr>
            <p:cNvSpPr/>
            <p:nvPr/>
          </p:nvSpPr>
          <p:spPr>
            <a:xfrm>
              <a:off x="1614488" y="2228851"/>
              <a:ext cx="1943100" cy="1943100"/>
            </a:xfrm>
            <a:prstGeom prst="diamond">
              <a:avLst/>
            </a:prstGeom>
            <a:noFill/>
            <a:ln>
              <a:solidFill>
                <a:srgbClr val="17A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Rectangle 23">
            <a:extLst>
              <a:ext uri="{FF2B5EF4-FFF2-40B4-BE49-F238E27FC236}">
                <a16:creationId xmlns:a16="http://schemas.microsoft.com/office/drawing/2014/main" id="{71F53DA9-7DC0-3146-9BC3-25A859A19DEF}"/>
              </a:ext>
            </a:extLst>
          </p:cNvPr>
          <p:cNvSpPr/>
          <p:nvPr/>
        </p:nvSpPr>
        <p:spPr>
          <a:xfrm>
            <a:off x="1386130" y="4402125"/>
            <a:ext cx="2493304" cy="6136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noProof="1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0">
            <a:extLst>
              <a:ext uri="{FF2B5EF4-FFF2-40B4-BE49-F238E27FC236}">
                <a16:creationId xmlns:a16="http://schemas.microsoft.com/office/drawing/2014/main" id="{A6F76085-6B67-9B46-AF9C-D17DA16307F3}"/>
              </a:ext>
            </a:extLst>
          </p:cNvPr>
          <p:cNvSpPr txBox="1"/>
          <p:nvPr/>
        </p:nvSpPr>
        <p:spPr>
          <a:xfrm>
            <a:off x="1460470" y="3996555"/>
            <a:ext cx="2344625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17A54F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17A54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9E8997F-04B3-524D-824E-1AE3844DE807}"/>
              </a:ext>
            </a:extLst>
          </p:cNvPr>
          <p:cNvGrpSpPr/>
          <p:nvPr/>
        </p:nvGrpSpPr>
        <p:grpSpPr>
          <a:xfrm>
            <a:off x="9086556" y="2058843"/>
            <a:ext cx="1718477" cy="1718477"/>
            <a:chOff x="1457325" y="2085975"/>
            <a:chExt cx="2257425" cy="2257425"/>
          </a:xfrm>
        </p:grpSpPr>
        <p:sp>
          <p:nvSpPr>
            <p:cNvPr id="29" name="菱形 28">
              <a:extLst>
                <a:ext uri="{FF2B5EF4-FFF2-40B4-BE49-F238E27FC236}">
                  <a16:creationId xmlns:a16="http://schemas.microsoft.com/office/drawing/2014/main" id="{081182D2-6902-9C41-A4EF-86B83B035AA3}"/>
                </a:ext>
              </a:extLst>
            </p:cNvPr>
            <p:cNvSpPr/>
            <p:nvPr/>
          </p:nvSpPr>
          <p:spPr>
            <a:xfrm>
              <a:off x="1457325" y="2085975"/>
              <a:ext cx="2257425" cy="2257425"/>
            </a:xfrm>
            <a:prstGeom prst="diamond">
              <a:avLst/>
            </a:prstGeom>
            <a:noFill/>
            <a:ln>
              <a:solidFill>
                <a:srgbClr val="217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E336CAF3-6E45-3946-BF38-96626648723F}"/>
                </a:ext>
              </a:extLst>
            </p:cNvPr>
            <p:cNvSpPr/>
            <p:nvPr/>
          </p:nvSpPr>
          <p:spPr>
            <a:xfrm>
              <a:off x="1614488" y="2228851"/>
              <a:ext cx="1943100" cy="1943100"/>
            </a:xfrm>
            <a:prstGeom prst="diamond">
              <a:avLst/>
            </a:prstGeom>
            <a:noFill/>
            <a:ln>
              <a:solidFill>
                <a:srgbClr val="217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Rectangle 23">
            <a:extLst>
              <a:ext uri="{FF2B5EF4-FFF2-40B4-BE49-F238E27FC236}">
                <a16:creationId xmlns:a16="http://schemas.microsoft.com/office/drawing/2014/main" id="{309CAA21-6B50-5A4A-9DE4-A9AC14F9145E}"/>
              </a:ext>
            </a:extLst>
          </p:cNvPr>
          <p:cNvSpPr/>
          <p:nvPr/>
        </p:nvSpPr>
        <p:spPr>
          <a:xfrm>
            <a:off x="8699142" y="4402125"/>
            <a:ext cx="2493304" cy="6136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1200" noProof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noProof="1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A91CDFA7-5216-2C42-B929-94CF61F275CF}"/>
              </a:ext>
            </a:extLst>
          </p:cNvPr>
          <p:cNvSpPr txBox="1"/>
          <p:nvPr/>
        </p:nvSpPr>
        <p:spPr>
          <a:xfrm>
            <a:off x="8773482" y="3996555"/>
            <a:ext cx="2344625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1787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形 2" descr="落叶树">
            <a:extLst>
              <a:ext uri="{FF2B5EF4-FFF2-40B4-BE49-F238E27FC236}">
                <a16:creationId xmlns:a16="http://schemas.microsoft.com/office/drawing/2014/main" id="{496ABD0B-3F16-0049-8DC1-E34AE3F0E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8590" y="2648823"/>
            <a:ext cx="687659" cy="687659"/>
          </a:xfrm>
          <a:prstGeom prst="rect">
            <a:avLst/>
          </a:prstGeom>
        </p:spPr>
      </p:pic>
      <p:pic>
        <p:nvPicPr>
          <p:cNvPr id="5" name="图形 4" descr="森林场景">
            <a:extLst>
              <a:ext uri="{FF2B5EF4-FFF2-40B4-BE49-F238E27FC236}">
                <a16:creationId xmlns:a16="http://schemas.microsoft.com/office/drawing/2014/main" id="{3B51ABC7-ED57-2046-8216-3DB6808F89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8936" y="2510881"/>
            <a:ext cx="687659" cy="68765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55989F6-FBC3-3F40-9899-65B101C553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0" r="-1652"/>
          <a:stretch/>
        </p:blipFill>
        <p:spPr>
          <a:xfrm>
            <a:off x="3777291" y="1965406"/>
            <a:ext cx="4809324" cy="34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9C118409-144F-3E40-9EC8-2401176FD5FB}"/>
              </a:ext>
            </a:extLst>
          </p:cNvPr>
          <p:cNvSpPr/>
          <p:nvPr/>
        </p:nvSpPr>
        <p:spPr>
          <a:xfrm>
            <a:off x="5196080" y="1430158"/>
            <a:ext cx="2090061" cy="634292"/>
          </a:xfrm>
          <a:prstGeom prst="roundRect">
            <a:avLst/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1962607" y="2221772"/>
            <a:ext cx="89683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9600" dirty="0">
                <a:ln w="9525">
                  <a:solidFill>
                    <a:srgbClr val="217875"/>
                  </a:solidFill>
                </a:ln>
                <a:solidFill>
                  <a:srgbClr val="217875"/>
                </a:solidFill>
                <a:cs typeface="+mn-ea"/>
                <a:sym typeface="+mn-lt"/>
              </a:rPr>
              <a:t>Thanks</a:t>
            </a:r>
            <a:endParaRPr lang="zh-CN" altLang="en-US" sz="9600" dirty="0">
              <a:ln w="9525">
                <a:solidFill>
                  <a:srgbClr val="217875"/>
                </a:solidFill>
              </a:ln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42788" y="1516471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B456B8E-6D70-49A7-8526-2BF0A0C674D1}"/>
              </a:ext>
            </a:extLst>
          </p:cNvPr>
          <p:cNvGrpSpPr/>
          <p:nvPr/>
        </p:nvGrpSpPr>
        <p:grpSpPr>
          <a:xfrm>
            <a:off x="4948574" y="4436761"/>
            <a:ext cx="3283342" cy="400110"/>
            <a:chOff x="5291240" y="4266074"/>
            <a:chExt cx="3283342" cy="40011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83718B1-EBF2-4C24-A9A6-FB5108AE0D65}"/>
                </a:ext>
              </a:extLst>
            </p:cNvPr>
            <p:cNvGrpSpPr/>
            <p:nvPr/>
          </p:nvGrpSpPr>
          <p:grpSpPr>
            <a:xfrm>
              <a:off x="5291240" y="4323842"/>
              <a:ext cx="290407" cy="290407"/>
              <a:chOff x="732769" y="5535598"/>
              <a:chExt cx="290407" cy="290407"/>
            </a:xfrm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DF19A1B6-5F38-41ED-B22C-836BE1898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7A54F"/>
              </a:solidFill>
              <a:ln>
                <a:noFill/>
              </a:ln>
              <a:effectLst>
                <a:outerShdw blurRad="3810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55592337-9E55-4548-853F-4496A176BFF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solidFill>
                <a:schemeClr val="accent1"/>
              </a:solidFill>
            </p:grpSpPr>
            <p:sp>
              <p:nvSpPr>
                <p:cNvPr id="19" name="Freeform 12">
                  <a:extLst>
                    <a:ext uri="{FF2B5EF4-FFF2-40B4-BE49-F238E27FC236}">
                      <a16:creationId xmlns:a16="http://schemas.microsoft.com/office/drawing/2014/main" id="{AEC4DA6D-5210-475F-8AAA-7B8F8947E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36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id="{7CC70F51-2B83-43AC-97B0-A143133FA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3600" dirty="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3E0B9A3-52F5-47E4-8D4F-CE18B7A857B3}"/>
                </a:ext>
              </a:extLst>
            </p:cNvPr>
            <p:cNvSpPr/>
            <p:nvPr/>
          </p:nvSpPr>
          <p:spPr>
            <a:xfrm>
              <a:off x="5581647" y="4266074"/>
              <a:ext cx="299293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Box 3">
            <a:hlinkClick r:id="rId2"/>
            <a:extLst>
              <a:ext uri="{FF2B5EF4-FFF2-40B4-BE49-F238E27FC236}">
                <a16:creationId xmlns:a16="http://schemas.microsoft.com/office/drawing/2014/main" id="{55E089A8-C9DA-46DA-9862-57EAB6DD40D6}"/>
              </a:ext>
            </a:extLst>
          </p:cNvPr>
          <p:cNvSpPr txBox="1"/>
          <p:nvPr/>
        </p:nvSpPr>
        <p:spPr>
          <a:xfrm>
            <a:off x="3637255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17A54F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17A54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4496BD02-8942-0744-89DA-719E15D5D164}"/>
              </a:ext>
            </a:extLst>
          </p:cNvPr>
          <p:cNvSpPr txBox="1"/>
          <p:nvPr/>
        </p:nvSpPr>
        <p:spPr>
          <a:xfrm>
            <a:off x="4335535" y="1729365"/>
            <a:ext cx="3810317" cy="1138741"/>
          </a:xfrm>
          <a:prstGeom prst="rect">
            <a:avLst/>
          </a:prstGeom>
          <a:noFill/>
          <a:ln w="25400">
            <a:noFill/>
          </a:ln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dist"/>
            <a:r>
              <a:rPr lang="en-US" altLang="zh-CN" sz="6600" b="0" dirty="0">
                <a:ln w="22225">
                  <a:solidFill>
                    <a:srgbClr val="17A54F"/>
                  </a:solidFill>
                </a:ln>
                <a:solidFill>
                  <a:srgbClr val="17A54F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6600" b="0" dirty="0">
              <a:ln w="22225">
                <a:solidFill>
                  <a:srgbClr val="17A54F"/>
                </a:solidFill>
              </a:ln>
              <a:solidFill>
                <a:srgbClr val="17A54F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74E4EA3F-D50E-B446-8C92-DA8D427F3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300" y="2933433"/>
            <a:ext cx="45587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dirty="0">
                <a:solidFill>
                  <a:srgbClr val="217875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rgbClr val="21787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9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23">
            <a:extLst>
              <a:ext uri="{FF2B5EF4-FFF2-40B4-BE49-F238E27FC236}">
                <a16:creationId xmlns:a16="http://schemas.microsoft.com/office/drawing/2014/main" id="{ED290578-ECD6-44EB-A03B-9A10EFD0EE08}"/>
              </a:ext>
            </a:extLst>
          </p:cNvPr>
          <p:cNvSpPr/>
          <p:nvPr/>
        </p:nvSpPr>
        <p:spPr>
          <a:xfrm>
            <a:off x="1312043" y="2387115"/>
            <a:ext cx="1565270" cy="370226"/>
          </a:xfrm>
          <a:prstGeom prst="roundRect">
            <a:avLst>
              <a:gd name="adj" fmla="val 50000"/>
            </a:avLst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: 圆角 24">
            <a:extLst>
              <a:ext uri="{FF2B5EF4-FFF2-40B4-BE49-F238E27FC236}">
                <a16:creationId xmlns:a16="http://schemas.microsoft.com/office/drawing/2014/main" id="{56AB9AAB-1150-4496-AF66-EBB7B68F0615}"/>
              </a:ext>
            </a:extLst>
          </p:cNvPr>
          <p:cNvSpPr/>
          <p:nvPr/>
        </p:nvSpPr>
        <p:spPr>
          <a:xfrm>
            <a:off x="1312043" y="3797618"/>
            <a:ext cx="1565270" cy="370226"/>
          </a:xfrm>
          <a:prstGeom prst="roundRect">
            <a:avLst>
              <a:gd name="adj" fmla="val 50000"/>
            </a:avLst>
          </a:prstGeom>
          <a:solidFill>
            <a:srgbClr val="21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: 圆角 25">
            <a:extLst>
              <a:ext uri="{FF2B5EF4-FFF2-40B4-BE49-F238E27FC236}">
                <a16:creationId xmlns:a16="http://schemas.microsoft.com/office/drawing/2014/main" id="{F4B2BD45-7CC9-405B-BAB3-A6A4046DA8A0}"/>
              </a:ext>
            </a:extLst>
          </p:cNvPr>
          <p:cNvSpPr/>
          <p:nvPr/>
        </p:nvSpPr>
        <p:spPr>
          <a:xfrm>
            <a:off x="7867020" y="2387115"/>
            <a:ext cx="1565270" cy="370226"/>
          </a:xfrm>
          <a:prstGeom prst="roundRect">
            <a:avLst>
              <a:gd name="adj" fmla="val 50000"/>
            </a:avLst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: 圆角 26">
            <a:extLst>
              <a:ext uri="{FF2B5EF4-FFF2-40B4-BE49-F238E27FC236}">
                <a16:creationId xmlns:a16="http://schemas.microsoft.com/office/drawing/2014/main" id="{40447FCC-165E-443A-97B6-84627AEDBFA2}"/>
              </a:ext>
            </a:extLst>
          </p:cNvPr>
          <p:cNvSpPr/>
          <p:nvPr/>
        </p:nvSpPr>
        <p:spPr>
          <a:xfrm>
            <a:off x="7867020" y="3797618"/>
            <a:ext cx="1565270" cy="370226"/>
          </a:xfrm>
          <a:prstGeom prst="roundRect">
            <a:avLst>
              <a:gd name="adj" fmla="val 50000"/>
            </a:avLst>
          </a:prstGeom>
          <a:solidFill>
            <a:srgbClr val="21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D1155BEF-1392-4744-B4BC-8A8657986057}"/>
              </a:ext>
            </a:extLst>
          </p:cNvPr>
          <p:cNvSpPr txBox="1"/>
          <p:nvPr/>
        </p:nvSpPr>
        <p:spPr>
          <a:xfrm>
            <a:off x="1312043" y="2780963"/>
            <a:ext cx="3348972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7AF38260-7D9D-466D-BFD3-1087D7C24A9F}"/>
              </a:ext>
            </a:extLst>
          </p:cNvPr>
          <p:cNvSpPr txBox="1"/>
          <p:nvPr/>
        </p:nvSpPr>
        <p:spPr>
          <a:xfrm>
            <a:off x="1312043" y="4188300"/>
            <a:ext cx="3348972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7FDFAA02-6B04-43C2-9B7D-03F715E304B8}"/>
              </a:ext>
            </a:extLst>
          </p:cNvPr>
          <p:cNvSpPr txBox="1"/>
          <p:nvPr/>
        </p:nvSpPr>
        <p:spPr>
          <a:xfrm>
            <a:off x="7780106" y="2780963"/>
            <a:ext cx="3348972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itle 20">
            <a:extLst>
              <a:ext uri="{FF2B5EF4-FFF2-40B4-BE49-F238E27FC236}">
                <a16:creationId xmlns:a16="http://schemas.microsoft.com/office/drawing/2014/main" id="{658438FD-CCB9-4986-A3E5-25AEAE6F70E1}"/>
              </a:ext>
            </a:extLst>
          </p:cNvPr>
          <p:cNvSpPr txBox="1"/>
          <p:nvPr/>
        </p:nvSpPr>
        <p:spPr>
          <a:xfrm>
            <a:off x="7780106" y="4217241"/>
            <a:ext cx="3348972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A3D01AB-26B7-47A6-B52D-D6B8A63FA5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638" y="2091128"/>
            <a:ext cx="3215268" cy="34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9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-图片 12">
            <a:extLst>
              <a:ext uri="{FF2B5EF4-FFF2-40B4-BE49-F238E27FC236}">
                <a16:creationId xmlns:a16="http://schemas.microsoft.com/office/drawing/2014/main" id="{7092A0E0-AEA7-E248-AAA5-62FE7AC5BD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9227" y="1509394"/>
            <a:ext cx="4021611" cy="4021611"/>
          </a:xfrm>
          <a:prstGeom prst="rect">
            <a:avLst/>
          </a:prstGeom>
        </p:spPr>
      </p:pic>
      <p:sp>
        <p:nvSpPr>
          <p:cNvPr id="24" name="PA-矩形 15">
            <a:extLst>
              <a:ext uri="{FF2B5EF4-FFF2-40B4-BE49-F238E27FC236}">
                <a16:creationId xmlns:a16="http://schemas.microsoft.com/office/drawing/2014/main" id="{AD5F946A-210B-9444-A6BA-007E8A65986E}"/>
              </a:ext>
            </a:extLst>
          </p:cNvPr>
          <p:cNvSpPr/>
          <p:nvPr/>
        </p:nvSpPr>
        <p:spPr>
          <a:xfrm>
            <a:off x="1117489" y="1958658"/>
            <a:ext cx="5751662" cy="1275080"/>
          </a:xfrm>
          <a:prstGeom prst="rect">
            <a:avLst/>
          </a:prstGeom>
          <a:noFill/>
          <a:ln w="19050">
            <a:solidFill>
              <a:srgbClr val="17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PA-矩形 16">
            <a:extLst>
              <a:ext uri="{FF2B5EF4-FFF2-40B4-BE49-F238E27FC236}">
                <a16:creationId xmlns:a16="http://schemas.microsoft.com/office/drawing/2014/main" id="{93428A11-0E13-E04C-9D7D-338DFBF1D2A6}"/>
              </a:ext>
            </a:extLst>
          </p:cNvPr>
          <p:cNvSpPr/>
          <p:nvPr/>
        </p:nvSpPr>
        <p:spPr>
          <a:xfrm>
            <a:off x="1117489" y="4030663"/>
            <a:ext cx="5751662" cy="1275080"/>
          </a:xfrm>
          <a:prstGeom prst="rect">
            <a:avLst/>
          </a:prstGeom>
          <a:noFill/>
          <a:ln w="19050">
            <a:solidFill>
              <a:srgbClr val="217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PA-直角三角形 17">
            <a:extLst>
              <a:ext uri="{FF2B5EF4-FFF2-40B4-BE49-F238E27FC236}">
                <a16:creationId xmlns:a16="http://schemas.microsoft.com/office/drawing/2014/main" id="{B2014157-27B4-EB4A-8E2E-5E888163A97C}"/>
              </a:ext>
            </a:extLst>
          </p:cNvPr>
          <p:cNvSpPr/>
          <p:nvPr/>
        </p:nvSpPr>
        <p:spPr>
          <a:xfrm flipV="1">
            <a:off x="1117489" y="1942783"/>
            <a:ext cx="322580" cy="252095"/>
          </a:xfrm>
          <a:prstGeom prst="rtTriangle">
            <a:avLst/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PA-直角三角形 18">
            <a:extLst>
              <a:ext uri="{FF2B5EF4-FFF2-40B4-BE49-F238E27FC236}">
                <a16:creationId xmlns:a16="http://schemas.microsoft.com/office/drawing/2014/main" id="{A5C70048-860D-4443-B65D-EEAA58ADDC0B}"/>
              </a:ext>
            </a:extLst>
          </p:cNvPr>
          <p:cNvSpPr/>
          <p:nvPr/>
        </p:nvSpPr>
        <p:spPr>
          <a:xfrm flipV="1">
            <a:off x="1117489" y="4030663"/>
            <a:ext cx="322580" cy="252095"/>
          </a:xfrm>
          <a:prstGeom prst="rtTriangle">
            <a:avLst/>
          </a:prstGeom>
          <a:solidFill>
            <a:srgbClr val="21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PA-直角三角形 19">
            <a:extLst>
              <a:ext uri="{FF2B5EF4-FFF2-40B4-BE49-F238E27FC236}">
                <a16:creationId xmlns:a16="http://schemas.microsoft.com/office/drawing/2014/main" id="{B1DC1334-D2D7-2342-9D2A-E09B6B295B6D}"/>
              </a:ext>
            </a:extLst>
          </p:cNvPr>
          <p:cNvSpPr/>
          <p:nvPr/>
        </p:nvSpPr>
        <p:spPr>
          <a:xfrm flipH="1">
            <a:off x="6546571" y="2981643"/>
            <a:ext cx="322580" cy="252095"/>
          </a:xfrm>
          <a:prstGeom prst="rtTriangle">
            <a:avLst/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PA-直角三角形 20">
            <a:extLst>
              <a:ext uri="{FF2B5EF4-FFF2-40B4-BE49-F238E27FC236}">
                <a16:creationId xmlns:a16="http://schemas.microsoft.com/office/drawing/2014/main" id="{3B958C1F-78E9-DF41-9136-2E04DD42657F}"/>
              </a:ext>
            </a:extLst>
          </p:cNvPr>
          <p:cNvSpPr/>
          <p:nvPr/>
        </p:nvSpPr>
        <p:spPr>
          <a:xfrm flipH="1">
            <a:off x="6546571" y="5053648"/>
            <a:ext cx="322580" cy="252095"/>
          </a:xfrm>
          <a:prstGeom prst="rtTriangle">
            <a:avLst/>
          </a:prstGeom>
          <a:solidFill>
            <a:srgbClr val="21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1452095" y="2149172"/>
            <a:ext cx="5082516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itle 20">
            <a:extLst>
              <a:ext uri="{FF2B5EF4-FFF2-40B4-BE49-F238E27FC236}">
                <a16:creationId xmlns:a16="http://schemas.microsoft.com/office/drawing/2014/main" id="{718114E3-0F90-B74A-9563-7AF5DB182B34}"/>
              </a:ext>
            </a:extLst>
          </p:cNvPr>
          <p:cNvSpPr txBox="1"/>
          <p:nvPr/>
        </p:nvSpPr>
        <p:spPr>
          <a:xfrm>
            <a:off x="1452095" y="4206572"/>
            <a:ext cx="5082516" cy="731326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18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-图片 7">
            <a:extLst>
              <a:ext uri="{FF2B5EF4-FFF2-40B4-BE49-F238E27FC236}">
                <a16:creationId xmlns:a16="http://schemas.microsoft.com/office/drawing/2014/main" id="{0DFE578C-9BCC-4749-B4F7-25A0C704DD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680" y="1594928"/>
            <a:ext cx="3664628" cy="2748471"/>
          </a:xfrm>
          <a:prstGeom prst="rect">
            <a:avLst/>
          </a:prstGeom>
        </p:spPr>
      </p:pic>
      <p:sp>
        <p:nvSpPr>
          <p:cNvPr id="18" name="PA-文本框 21">
            <a:extLst>
              <a:ext uri="{FF2B5EF4-FFF2-40B4-BE49-F238E27FC236}">
                <a16:creationId xmlns:a16="http://schemas.microsoft.com/office/drawing/2014/main" id="{57E43F1D-504D-E341-8472-1EC92C43B653}"/>
              </a:ext>
            </a:extLst>
          </p:cNvPr>
          <p:cNvSpPr txBox="1"/>
          <p:nvPr/>
        </p:nvSpPr>
        <p:spPr>
          <a:xfrm>
            <a:off x="4999673" y="2554231"/>
            <a:ext cx="5522595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19">
            <a:extLst>
              <a:ext uri="{FF2B5EF4-FFF2-40B4-BE49-F238E27FC236}">
                <a16:creationId xmlns:a16="http://schemas.microsoft.com/office/drawing/2014/main" id="{86A06FEE-FB45-9446-AFB0-9A985FE5E8BA}"/>
              </a:ext>
            </a:extLst>
          </p:cNvPr>
          <p:cNvSpPr txBox="1"/>
          <p:nvPr/>
        </p:nvSpPr>
        <p:spPr>
          <a:xfrm>
            <a:off x="1778326" y="4300107"/>
            <a:ext cx="5522595" cy="61369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PA-圆角矩形 22">
            <a:extLst>
              <a:ext uri="{FF2B5EF4-FFF2-40B4-BE49-F238E27FC236}">
                <a16:creationId xmlns:a16="http://schemas.microsoft.com/office/drawing/2014/main" id="{0714C85D-8852-5E4D-A7B5-40D82988A4E5}"/>
              </a:ext>
            </a:extLst>
          </p:cNvPr>
          <p:cNvSpPr/>
          <p:nvPr/>
        </p:nvSpPr>
        <p:spPr>
          <a:xfrm>
            <a:off x="7358071" y="4379221"/>
            <a:ext cx="2242185" cy="406400"/>
          </a:xfrm>
          <a:prstGeom prst="roundRect">
            <a:avLst/>
          </a:prstGeom>
          <a:solidFill>
            <a:srgbClr val="21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PA-矩形 24">
            <a:extLst>
              <a:ext uri="{FF2B5EF4-FFF2-40B4-BE49-F238E27FC236}">
                <a16:creationId xmlns:a16="http://schemas.microsoft.com/office/drawing/2014/main" id="{CD080745-ABE0-ED4C-B626-B2F7284B6E31}"/>
              </a:ext>
            </a:extLst>
          </p:cNvPr>
          <p:cNvSpPr/>
          <p:nvPr/>
        </p:nvSpPr>
        <p:spPr>
          <a:xfrm>
            <a:off x="7329813" y="4404621"/>
            <a:ext cx="2298700" cy="406400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en-US" altLang="zh-CN" sz="2000" dirty="0">
                <a:cs typeface="+mn-ea"/>
                <a:sym typeface="+mn-lt"/>
              </a:rPr>
              <a:t>Add title text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PA-矩形 26">
            <a:extLst>
              <a:ext uri="{FF2B5EF4-FFF2-40B4-BE49-F238E27FC236}">
                <a16:creationId xmlns:a16="http://schemas.microsoft.com/office/drawing/2014/main" id="{464A38EB-45E6-6E48-B2D8-D3C5138B82F2}"/>
              </a:ext>
            </a:extLst>
          </p:cNvPr>
          <p:cNvSpPr/>
          <p:nvPr/>
        </p:nvSpPr>
        <p:spPr>
          <a:xfrm>
            <a:off x="5549591" y="2086609"/>
            <a:ext cx="2929572" cy="473815"/>
          </a:xfrm>
          <a:prstGeom prst="rect">
            <a:avLst/>
          </a:prstGeom>
          <a:noFill/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ClrTx/>
              <a:buSzTx/>
              <a:buFontTx/>
            </a:pPr>
            <a:r>
              <a:rPr lang="en-US" altLang="zh-CN" sz="2400" dirty="0">
                <a:solidFill>
                  <a:srgbClr val="17A54F"/>
                </a:solidFill>
                <a:cs typeface="+mn-ea"/>
                <a:sym typeface="+mn-lt"/>
              </a:rPr>
              <a:t>Add title text</a:t>
            </a:r>
          </a:p>
        </p:txBody>
      </p:sp>
      <p:pic>
        <p:nvPicPr>
          <p:cNvPr id="3" name="图形 2" descr="森林场景">
            <a:extLst>
              <a:ext uri="{FF2B5EF4-FFF2-40B4-BE49-F238E27FC236}">
                <a16:creationId xmlns:a16="http://schemas.microsoft.com/office/drawing/2014/main" id="{B068F21D-12AA-384D-A237-CEDB170B70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2391" y="2097031"/>
            <a:ext cx="457200" cy="457200"/>
          </a:xfrm>
          <a:prstGeom prst="rect">
            <a:avLst/>
          </a:prstGeom>
        </p:spPr>
      </p:pic>
      <p:pic>
        <p:nvPicPr>
          <p:cNvPr id="20" name="图形 19" descr="森林场景">
            <a:extLst>
              <a:ext uri="{FF2B5EF4-FFF2-40B4-BE49-F238E27FC236}">
                <a16:creationId xmlns:a16="http://schemas.microsoft.com/office/drawing/2014/main" id="{9FC3B386-75B6-3A4A-A475-616F2FB905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7829" y="431849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0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 animBg="1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alueText1">
            <a:extLst>
              <a:ext uri="{FF2B5EF4-FFF2-40B4-BE49-F238E27FC236}">
                <a16:creationId xmlns:a16="http://schemas.microsoft.com/office/drawing/2014/main" id="{05049E5C-FC02-1143-8202-5B26E09EB217}"/>
              </a:ext>
            </a:extLst>
          </p:cNvPr>
          <p:cNvSpPr txBox="1"/>
          <p:nvPr/>
        </p:nvSpPr>
        <p:spPr>
          <a:xfrm>
            <a:off x="7066263" y="2133600"/>
            <a:ext cx="821059" cy="4616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</a:p>
        </p:txBody>
      </p:sp>
      <p:sp>
        <p:nvSpPr>
          <p:cNvPr id="60" name="BackShape1">
            <a:extLst>
              <a:ext uri="{FF2B5EF4-FFF2-40B4-BE49-F238E27FC236}">
                <a16:creationId xmlns:a16="http://schemas.microsoft.com/office/drawing/2014/main" id="{41751E88-F5E3-A843-A7C0-CC4BB85ADA04}"/>
              </a:ext>
            </a:extLst>
          </p:cNvPr>
          <p:cNvSpPr/>
          <p:nvPr/>
        </p:nvSpPr>
        <p:spPr>
          <a:xfrm>
            <a:off x="1918019" y="2243788"/>
            <a:ext cx="4823283" cy="271461"/>
          </a:xfrm>
          <a:prstGeom prst="roundRect">
            <a:avLst>
              <a:gd name="adj" fmla="val 50000"/>
            </a:avLst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i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ValueShape1">
            <a:extLst>
              <a:ext uri="{FF2B5EF4-FFF2-40B4-BE49-F238E27FC236}">
                <a16:creationId xmlns:a16="http://schemas.microsoft.com/office/drawing/2014/main" id="{11A329B4-00D3-2546-B1F7-B648B1E4D0B8}"/>
              </a:ext>
            </a:extLst>
          </p:cNvPr>
          <p:cNvSpPr/>
          <p:nvPr/>
        </p:nvSpPr>
        <p:spPr>
          <a:xfrm>
            <a:off x="2038674" y="2296108"/>
            <a:ext cx="2015903" cy="1670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i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CustomText1">
            <a:extLst>
              <a:ext uri="{FF2B5EF4-FFF2-40B4-BE49-F238E27FC236}">
                <a16:creationId xmlns:a16="http://schemas.microsoft.com/office/drawing/2014/main" id="{A97DBD6B-766A-2B42-AFCF-CD166C9304C9}"/>
              </a:ext>
            </a:extLst>
          </p:cNvPr>
          <p:cNvSpPr/>
          <p:nvPr/>
        </p:nvSpPr>
        <p:spPr>
          <a:xfrm>
            <a:off x="1918017" y="1890870"/>
            <a:ext cx="1583468" cy="3081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780"/>
              </a:lnSpc>
              <a:spcBef>
                <a:spcPts val="400"/>
              </a:spcBef>
            </a:pPr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ValueText2">
            <a:extLst>
              <a:ext uri="{FF2B5EF4-FFF2-40B4-BE49-F238E27FC236}">
                <a16:creationId xmlns:a16="http://schemas.microsoft.com/office/drawing/2014/main" id="{644EDC8A-DAFE-E04A-88F2-962792E47741}"/>
              </a:ext>
            </a:extLst>
          </p:cNvPr>
          <p:cNvSpPr txBox="1"/>
          <p:nvPr/>
        </p:nvSpPr>
        <p:spPr>
          <a:xfrm>
            <a:off x="7087287" y="2907975"/>
            <a:ext cx="821059" cy="4616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78%</a:t>
            </a:r>
          </a:p>
        </p:txBody>
      </p:sp>
      <p:sp>
        <p:nvSpPr>
          <p:cNvPr id="57" name="BackShape2">
            <a:extLst>
              <a:ext uri="{FF2B5EF4-FFF2-40B4-BE49-F238E27FC236}">
                <a16:creationId xmlns:a16="http://schemas.microsoft.com/office/drawing/2014/main" id="{5A57DB70-7017-EC4F-9E01-5B2D4A872FC1}"/>
              </a:ext>
            </a:extLst>
          </p:cNvPr>
          <p:cNvSpPr/>
          <p:nvPr/>
        </p:nvSpPr>
        <p:spPr>
          <a:xfrm>
            <a:off x="1918019" y="3018163"/>
            <a:ext cx="4823283" cy="271461"/>
          </a:xfrm>
          <a:prstGeom prst="roundRect">
            <a:avLst>
              <a:gd name="adj" fmla="val 50000"/>
            </a:avLst>
          </a:prstGeom>
          <a:solidFill>
            <a:srgbClr val="21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i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ValueShape2">
            <a:extLst>
              <a:ext uri="{FF2B5EF4-FFF2-40B4-BE49-F238E27FC236}">
                <a16:creationId xmlns:a16="http://schemas.microsoft.com/office/drawing/2014/main" id="{8CC9F323-6285-8C41-9210-24893FEA66B8}"/>
              </a:ext>
            </a:extLst>
          </p:cNvPr>
          <p:cNvSpPr/>
          <p:nvPr/>
        </p:nvSpPr>
        <p:spPr>
          <a:xfrm>
            <a:off x="2038674" y="3070482"/>
            <a:ext cx="3573647" cy="1670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i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CustomText1">
            <a:extLst>
              <a:ext uri="{FF2B5EF4-FFF2-40B4-BE49-F238E27FC236}">
                <a16:creationId xmlns:a16="http://schemas.microsoft.com/office/drawing/2014/main" id="{414597D2-EFAB-7D42-9A03-584C714576F7}"/>
              </a:ext>
            </a:extLst>
          </p:cNvPr>
          <p:cNvSpPr/>
          <p:nvPr/>
        </p:nvSpPr>
        <p:spPr>
          <a:xfrm>
            <a:off x="1918017" y="2665245"/>
            <a:ext cx="1583468" cy="3081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780"/>
              </a:lnSpc>
              <a:spcBef>
                <a:spcPts val="400"/>
              </a:spcBef>
            </a:pPr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ValueText3">
            <a:extLst>
              <a:ext uri="{FF2B5EF4-FFF2-40B4-BE49-F238E27FC236}">
                <a16:creationId xmlns:a16="http://schemas.microsoft.com/office/drawing/2014/main" id="{4B4E0AA2-B319-064A-990E-90A743A6C31D}"/>
              </a:ext>
            </a:extLst>
          </p:cNvPr>
          <p:cNvSpPr txBox="1"/>
          <p:nvPr/>
        </p:nvSpPr>
        <p:spPr>
          <a:xfrm>
            <a:off x="7087287" y="3766324"/>
            <a:ext cx="821059" cy="4616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86%</a:t>
            </a:r>
          </a:p>
        </p:txBody>
      </p:sp>
      <p:sp>
        <p:nvSpPr>
          <p:cNvPr id="54" name="BackShape3">
            <a:extLst>
              <a:ext uri="{FF2B5EF4-FFF2-40B4-BE49-F238E27FC236}">
                <a16:creationId xmlns:a16="http://schemas.microsoft.com/office/drawing/2014/main" id="{C3544CE8-A6B3-2F4A-BF02-8167F96FFC84}"/>
              </a:ext>
            </a:extLst>
          </p:cNvPr>
          <p:cNvSpPr/>
          <p:nvPr/>
        </p:nvSpPr>
        <p:spPr>
          <a:xfrm>
            <a:off x="1918019" y="3876512"/>
            <a:ext cx="4823283" cy="271461"/>
          </a:xfrm>
          <a:prstGeom prst="roundRect">
            <a:avLst>
              <a:gd name="adj" fmla="val 50000"/>
            </a:avLst>
          </a:pr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i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ValueShape3">
            <a:extLst>
              <a:ext uri="{FF2B5EF4-FFF2-40B4-BE49-F238E27FC236}">
                <a16:creationId xmlns:a16="http://schemas.microsoft.com/office/drawing/2014/main" id="{B297FAC6-E944-294B-AB6D-06BDB63E5EFE}"/>
              </a:ext>
            </a:extLst>
          </p:cNvPr>
          <p:cNvSpPr/>
          <p:nvPr/>
        </p:nvSpPr>
        <p:spPr>
          <a:xfrm>
            <a:off x="2038674" y="3928831"/>
            <a:ext cx="4077623" cy="1670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 i="1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CustomText1">
            <a:extLst>
              <a:ext uri="{FF2B5EF4-FFF2-40B4-BE49-F238E27FC236}">
                <a16:creationId xmlns:a16="http://schemas.microsoft.com/office/drawing/2014/main" id="{BCA36656-F742-204D-8C41-3BD4CD65CB48}"/>
              </a:ext>
            </a:extLst>
          </p:cNvPr>
          <p:cNvSpPr/>
          <p:nvPr/>
        </p:nvSpPr>
        <p:spPr>
          <a:xfrm>
            <a:off x="1918017" y="3523594"/>
            <a:ext cx="1583468" cy="3081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1780"/>
              </a:lnSpc>
              <a:spcBef>
                <a:spcPts val="400"/>
              </a:spcBef>
            </a:pPr>
            <a:r>
              <a:rPr lang="en-US" altLang="zh-CN" sz="1400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32AEF5F3-9A35-0D43-B26C-82C9BBB6A8C8}"/>
              </a:ext>
            </a:extLst>
          </p:cNvPr>
          <p:cNvSpPr/>
          <p:nvPr/>
        </p:nvSpPr>
        <p:spPr>
          <a:xfrm>
            <a:off x="2411068" y="4651082"/>
            <a:ext cx="299304" cy="295999"/>
          </a:xfrm>
          <a:custGeom>
            <a:avLst/>
            <a:gdLst>
              <a:gd name="connsiteX0" fmla="*/ 466437 w 600511"/>
              <a:gd name="connsiteY0" fmla="*/ 421770 h 593879"/>
              <a:gd name="connsiteX1" fmla="*/ 504684 w 600511"/>
              <a:gd name="connsiteY1" fmla="*/ 459981 h 593879"/>
              <a:gd name="connsiteX2" fmla="*/ 466437 w 600511"/>
              <a:gd name="connsiteY2" fmla="*/ 498192 h 593879"/>
              <a:gd name="connsiteX3" fmla="*/ 428190 w 600511"/>
              <a:gd name="connsiteY3" fmla="*/ 459981 h 593879"/>
              <a:gd name="connsiteX4" fmla="*/ 466437 w 600511"/>
              <a:gd name="connsiteY4" fmla="*/ 421770 h 593879"/>
              <a:gd name="connsiteX5" fmla="*/ 453390 w 600511"/>
              <a:gd name="connsiteY5" fmla="*/ 375066 h 593879"/>
              <a:gd name="connsiteX6" fmla="*/ 421127 w 600511"/>
              <a:gd name="connsiteY6" fmla="*/ 386990 h 593879"/>
              <a:gd name="connsiteX7" fmla="*/ 418868 w 600511"/>
              <a:gd name="connsiteY7" fmla="*/ 392146 h 593879"/>
              <a:gd name="connsiteX8" fmla="*/ 424031 w 600511"/>
              <a:gd name="connsiteY8" fmla="*/ 406325 h 593879"/>
              <a:gd name="connsiteX9" fmla="*/ 423385 w 600511"/>
              <a:gd name="connsiteY9" fmla="*/ 411481 h 593879"/>
              <a:gd name="connsiteX10" fmla="*/ 416287 w 600511"/>
              <a:gd name="connsiteY10" fmla="*/ 413737 h 593879"/>
              <a:gd name="connsiteX11" fmla="*/ 402414 w 600511"/>
              <a:gd name="connsiteY11" fmla="*/ 407292 h 593879"/>
              <a:gd name="connsiteX12" fmla="*/ 397252 w 600511"/>
              <a:gd name="connsiteY12" fmla="*/ 409226 h 593879"/>
              <a:gd name="connsiteX13" fmla="*/ 383056 w 600511"/>
              <a:gd name="connsiteY13" fmla="*/ 440485 h 593879"/>
              <a:gd name="connsiteX14" fmla="*/ 384669 w 600511"/>
              <a:gd name="connsiteY14" fmla="*/ 445318 h 593879"/>
              <a:gd name="connsiteX15" fmla="*/ 398542 w 600511"/>
              <a:gd name="connsiteY15" fmla="*/ 451764 h 593879"/>
              <a:gd name="connsiteX16" fmla="*/ 401769 w 600511"/>
              <a:gd name="connsiteY16" fmla="*/ 455953 h 593879"/>
              <a:gd name="connsiteX17" fmla="*/ 398220 w 600511"/>
              <a:gd name="connsiteY17" fmla="*/ 462720 h 593879"/>
              <a:gd name="connsiteX18" fmla="*/ 384024 w 600511"/>
              <a:gd name="connsiteY18" fmla="*/ 467876 h 593879"/>
              <a:gd name="connsiteX19" fmla="*/ 381766 w 600511"/>
              <a:gd name="connsiteY19" fmla="*/ 472710 h 593879"/>
              <a:gd name="connsiteX20" fmla="*/ 393380 w 600511"/>
              <a:gd name="connsiteY20" fmla="*/ 504936 h 593879"/>
              <a:gd name="connsiteX21" fmla="*/ 398542 w 600511"/>
              <a:gd name="connsiteY21" fmla="*/ 507192 h 593879"/>
              <a:gd name="connsiteX22" fmla="*/ 412738 w 600511"/>
              <a:gd name="connsiteY22" fmla="*/ 502036 h 593879"/>
              <a:gd name="connsiteX23" fmla="*/ 417900 w 600511"/>
              <a:gd name="connsiteY23" fmla="*/ 502680 h 593879"/>
              <a:gd name="connsiteX24" fmla="*/ 420159 w 600511"/>
              <a:gd name="connsiteY24" fmla="*/ 510092 h 593879"/>
              <a:gd name="connsiteX25" fmla="*/ 413706 w 600511"/>
              <a:gd name="connsiteY25" fmla="*/ 523949 h 593879"/>
              <a:gd name="connsiteX26" fmla="*/ 415642 w 600511"/>
              <a:gd name="connsiteY26" fmla="*/ 528783 h 593879"/>
              <a:gd name="connsiteX27" fmla="*/ 446937 w 600511"/>
              <a:gd name="connsiteY27" fmla="*/ 543285 h 593879"/>
              <a:gd name="connsiteX28" fmla="*/ 451777 w 600511"/>
              <a:gd name="connsiteY28" fmla="*/ 541351 h 593879"/>
              <a:gd name="connsiteX29" fmla="*/ 458230 w 600511"/>
              <a:gd name="connsiteY29" fmla="*/ 527494 h 593879"/>
              <a:gd name="connsiteX30" fmla="*/ 462424 w 600511"/>
              <a:gd name="connsiteY30" fmla="*/ 524272 h 593879"/>
              <a:gd name="connsiteX31" fmla="*/ 469199 w 600511"/>
              <a:gd name="connsiteY31" fmla="*/ 528139 h 593879"/>
              <a:gd name="connsiteX32" fmla="*/ 474361 w 600511"/>
              <a:gd name="connsiteY32" fmla="*/ 542318 h 593879"/>
              <a:gd name="connsiteX33" fmla="*/ 479201 w 600511"/>
              <a:gd name="connsiteY33" fmla="*/ 544574 h 593879"/>
              <a:gd name="connsiteX34" fmla="*/ 511464 w 600511"/>
              <a:gd name="connsiteY34" fmla="*/ 532650 h 593879"/>
              <a:gd name="connsiteX35" fmla="*/ 513723 w 600511"/>
              <a:gd name="connsiteY35" fmla="*/ 527816 h 593879"/>
              <a:gd name="connsiteX36" fmla="*/ 508560 w 600511"/>
              <a:gd name="connsiteY36" fmla="*/ 513315 h 593879"/>
              <a:gd name="connsiteX37" fmla="*/ 509206 w 600511"/>
              <a:gd name="connsiteY37" fmla="*/ 508159 h 593879"/>
              <a:gd name="connsiteX38" fmla="*/ 516626 w 600511"/>
              <a:gd name="connsiteY38" fmla="*/ 506225 h 593879"/>
              <a:gd name="connsiteX39" fmla="*/ 530500 w 600511"/>
              <a:gd name="connsiteY39" fmla="*/ 512348 h 593879"/>
              <a:gd name="connsiteX40" fmla="*/ 535339 w 600511"/>
              <a:gd name="connsiteY40" fmla="*/ 510737 h 593879"/>
              <a:gd name="connsiteX41" fmla="*/ 549858 w 600511"/>
              <a:gd name="connsiteY41" fmla="*/ 479478 h 593879"/>
              <a:gd name="connsiteX42" fmla="*/ 547922 w 600511"/>
              <a:gd name="connsiteY42" fmla="*/ 474322 h 593879"/>
              <a:gd name="connsiteX43" fmla="*/ 534049 w 600511"/>
              <a:gd name="connsiteY43" fmla="*/ 467876 h 593879"/>
              <a:gd name="connsiteX44" fmla="*/ 531145 w 600511"/>
              <a:gd name="connsiteY44" fmla="*/ 461109 h 593879"/>
              <a:gd name="connsiteX45" fmla="*/ 534694 w 600511"/>
              <a:gd name="connsiteY45" fmla="*/ 457242 h 593879"/>
              <a:gd name="connsiteX46" fmla="*/ 548890 w 600511"/>
              <a:gd name="connsiteY46" fmla="*/ 451764 h 593879"/>
              <a:gd name="connsiteX47" fmla="*/ 551148 w 600511"/>
              <a:gd name="connsiteY47" fmla="*/ 446930 h 593879"/>
              <a:gd name="connsiteX48" fmla="*/ 539211 w 600511"/>
              <a:gd name="connsiteY48" fmla="*/ 414704 h 593879"/>
              <a:gd name="connsiteX49" fmla="*/ 534371 w 600511"/>
              <a:gd name="connsiteY49" fmla="*/ 412448 h 593879"/>
              <a:gd name="connsiteX50" fmla="*/ 520175 w 600511"/>
              <a:gd name="connsiteY50" fmla="*/ 417604 h 593879"/>
              <a:gd name="connsiteX51" fmla="*/ 514691 w 600511"/>
              <a:gd name="connsiteY51" fmla="*/ 416960 h 593879"/>
              <a:gd name="connsiteX52" fmla="*/ 512755 w 600511"/>
              <a:gd name="connsiteY52" fmla="*/ 409548 h 593879"/>
              <a:gd name="connsiteX53" fmla="*/ 518885 w 600511"/>
              <a:gd name="connsiteY53" fmla="*/ 396013 h 593879"/>
              <a:gd name="connsiteX54" fmla="*/ 516949 w 600511"/>
              <a:gd name="connsiteY54" fmla="*/ 390857 h 593879"/>
              <a:gd name="connsiteX55" fmla="*/ 485976 w 600511"/>
              <a:gd name="connsiteY55" fmla="*/ 376355 h 593879"/>
              <a:gd name="connsiteX56" fmla="*/ 480814 w 600511"/>
              <a:gd name="connsiteY56" fmla="*/ 378289 h 593879"/>
              <a:gd name="connsiteX57" fmla="*/ 474361 w 600511"/>
              <a:gd name="connsiteY57" fmla="*/ 392146 h 593879"/>
              <a:gd name="connsiteX58" fmla="*/ 470167 w 600511"/>
              <a:gd name="connsiteY58" fmla="*/ 395368 h 593879"/>
              <a:gd name="connsiteX59" fmla="*/ 463714 w 600511"/>
              <a:gd name="connsiteY59" fmla="*/ 391824 h 593879"/>
              <a:gd name="connsiteX60" fmla="*/ 458230 w 600511"/>
              <a:gd name="connsiteY60" fmla="*/ 377322 h 593879"/>
              <a:gd name="connsiteX61" fmla="*/ 453390 w 600511"/>
              <a:gd name="connsiteY61" fmla="*/ 375066 h 593879"/>
              <a:gd name="connsiteX62" fmla="*/ 0 w 600511"/>
              <a:gd name="connsiteY62" fmla="*/ 372515 h 593879"/>
              <a:gd name="connsiteX63" fmla="*/ 233292 w 600511"/>
              <a:gd name="connsiteY63" fmla="*/ 465626 h 593879"/>
              <a:gd name="connsiteX64" fmla="*/ 305248 w 600511"/>
              <a:gd name="connsiteY64" fmla="*/ 461116 h 593879"/>
              <a:gd name="connsiteX65" fmla="*/ 332998 w 600511"/>
              <a:gd name="connsiteY65" fmla="*/ 549716 h 593879"/>
              <a:gd name="connsiteX66" fmla="*/ 233292 w 600511"/>
              <a:gd name="connsiteY66" fmla="*/ 558737 h 593879"/>
              <a:gd name="connsiteX67" fmla="*/ 0 w 600511"/>
              <a:gd name="connsiteY67" fmla="*/ 465626 h 593879"/>
              <a:gd name="connsiteX68" fmla="*/ 466295 w 600511"/>
              <a:gd name="connsiteY68" fmla="*/ 326083 h 593879"/>
              <a:gd name="connsiteX69" fmla="*/ 600511 w 600511"/>
              <a:gd name="connsiteY69" fmla="*/ 459820 h 593879"/>
              <a:gd name="connsiteX70" fmla="*/ 466295 w 600511"/>
              <a:gd name="connsiteY70" fmla="*/ 593879 h 593879"/>
              <a:gd name="connsiteX71" fmla="*/ 332080 w 600511"/>
              <a:gd name="connsiteY71" fmla="*/ 459820 h 593879"/>
              <a:gd name="connsiteX72" fmla="*/ 466295 w 600511"/>
              <a:gd name="connsiteY72" fmla="*/ 326083 h 593879"/>
              <a:gd name="connsiteX73" fmla="*/ 0 w 600511"/>
              <a:gd name="connsiteY73" fmla="*/ 232654 h 593879"/>
              <a:gd name="connsiteX74" fmla="*/ 233309 w 600511"/>
              <a:gd name="connsiteY74" fmla="*/ 326103 h 593879"/>
              <a:gd name="connsiteX75" fmla="*/ 466296 w 600511"/>
              <a:gd name="connsiteY75" fmla="*/ 232654 h 593879"/>
              <a:gd name="connsiteX76" fmla="*/ 466296 w 600511"/>
              <a:gd name="connsiteY76" fmla="*/ 299035 h 593879"/>
              <a:gd name="connsiteX77" fmla="*/ 312370 w 600511"/>
              <a:gd name="connsiteY77" fmla="*/ 413429 h 593879"/>
              <a:gd name="connsiteX78" fmla="*/ 233309 w 600511"/>
              <a:gd name="connsiteY78" fmla="*/ 419229 h 593879"/>
              <a:gd name="connsiteX79" fmla="*/ 0 w 600511"/>
              <a:gd name="connsiteY79" fmla="*/ 326103 h 593879"/>
              <a:gd name="connsiteX80" fmla="*/ 233309 w 600511"/>
              <a:gd name="connsiteY80" fmla="*/ 23200 h 593879"/>
              <a:gd name="connsiteX81" fmla="*/ 23234 w 600511"/>
              <a:gd name="connsiteY81" fmla="*/ 93123 h 593879"/>
              <a:gd name="connsiteX82" fmla="*/ 233309 w 600511"/>
              <a:gd name="connsiteY82" fmla="*/ 163046 h 593879"/>
              <a:gd name="connsiteX83" fmla="*/ 443062 w 600511"/>
              <a:gd name="connsiteY83" fmla="*/ 93123 h 593879"/>
              <a:gd name="connsiteX84" fmla="*/ 233309 w 600511"/>
              <a:gd name="connsiteY84" fmla="*/ 23200 h 593879"/>
              <a:gd name="connsiteX85" fmla="*/ 233309 w 600511"/>
              <a:gd name="connsiteY85" fmla="*/ 0 h 593879"/>
              <a:gd name="connsiteX86" fmla="*/ 466296 w 600511"/>
              <a:gd name="connsiteY86" fmla="*/ 93123 h 593879"/>
              <a:gd name="connsiteX87" fmla="*/ 466296 w 600511"/>
              <a:gd name="connsiteY87" fmla="*/ 186246 h 593879"/>
              <a:gd name="connsiteX88" fmla="*/ 233309 w 600511"/>
              <a:gd name="connsiteY88" fmla="*/ 279369 h 593879"/>
              <a:gd name="connsiteX89" fmla="*/ 0 w 600511"/>
              <a:gd name="connsiteY89" fmla="*/ 186246 h 593879"/>
              <a:gd name="connsiteX90" fmla="*/ 0 w 600511"/>
              <a:gd name="connsiteY90" fmla="*/ 93123 h 593879"/>
              <a:gd name="connsiteX91" fmla="*/ 233309 w 600511"/>
              <a:gd name="connsiteY91" fmla="*/ 0 h 5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0511" h="593879">
                <a:moveTo>
                  <a:pt x="466437" y="421770"/>
                </a:moveTo>
                <a:cubicBezTo>
                  <a:pt x="487560" y="421770"/>
                  <a:pt x="504684" y="438878"/>
                  <a:pt x="504684" y="459981"/>
                </a:cubicBezTo>
                <a:cubicBezTo>
                  <a:pt x="504684" y="481084"/>
                  <a:pt x="487560" y="498192"/>
                  <a:pt x="466437" y="498192"/>
                </a:cubicBezTo>
                <a:cubicBezTo>
                  <a:pt x="445314" y="498192"/>
                  <a:pt x="428190" y="481084"/>
                  <a:pt x="428190" y="459981"/>
                </a:cubicBezTo>
                <a:cubicBezTo>
                  <a:pt x="428190" y="438878"/>
                  <a:pt x="445314" y="421770"/>
                  <a:pt x="466437" y="421770"/>
                </a:cubicBezTo>
                <a:close/>
                <a:moveTo>
                  <a:pt x="453390" y="375066"/>
                </a:moveTo>
                <a:lnTo>
                  <a:pt x="421127" y="386990"/>
                </a:lnTo>
                <a:cubicBezTo>
                  <a:pt x="419191" y="387957"/>
                  <a:pt x="418223" y="389890"/>
                  <a:pt x="418868" y="392146"/>
                </a:cubicBezTo>
                <a:lnTo>
                  <a:pt x="424031" y="406325"/>
                </a:lnTo>
                <a:cubicBezTo>
                  <a:pt x="424998" y="408259"/>
                  <a:pt x="424676" y="410515"/>
                  <a:pt x="423385" y="411481"/>
                </a:cubicBezTo>
                <a:cubicBezTo>
                  <a:pt x="422417" y="412448"/>
                  <a:pt x="418223" y="414382"/>
                  <a:pt x="416287" y="413737"/>
                </a:cubicBezTo>
                <a:lnTo>
                  <a:pt x="402414" y="407292"/>
                </a:lnTo>
                <a:cubicBezTo>
                  <a:pt x="400478" y="406325"/>
                  <a:pt x="398220" y="407292"/>
                  <a:pt x="397252" y="409226"/>
                </a:cubicBezTo>
                <a:lnTo>
                  <a:pt x="383056" y="440485"/>
                </a:lnTo>
                <a:cubicBezTo>
                  <a:pt x="382088" y="442096"/>
                  <a:pt x="383056" y="444674"/>
                  <a:pt x="384669" y="445318"/>
                </a:cubicBezTo>
                <a:lnTo>
                  <a:pt x="398542" y="451764"/>
                </a:lnTo>
                <a:cubicBezTo>
                  <a:pt x="400478" y="452730"/>
                  <a:pt x="402091" y="454664"/>
                  <a:pt x="401769" y="455953"/>
                </a:cubicBezTo>
                <a:cubicBezTo>
                  <a:pt x="401769" y="457564"/>
                  <a:pt x="400156" y="462076"/>
                  <a:pt x="398220" y="462720"/>
                </a:cubicBezTo>
                <a:lnTo>
                  <a:pt x="384024" y="467876"/>
                </a:lnTo>
                <a:cubicBezTo>
                  <a:pt x="382088" y="468521"/>
                  <a:pt x="381120" y="470777"/>
                  <a:pt x="381766" y="472710"/>
                </a:cubicBezTo>
                <a:lnTo>
                  <a:pt x="393380" y="504936"/>
                </a:lnTo>
                <a:cubicBezTo>
                  <a:pt x="394348" y="506870"/>
                  <a:pt x="396607" y="507836"/>
                  <a:pt x="398542" y="507192"/>
                </a:cubicBezTo>
                <a:lnTo>
                  <a:pt x="412738" y="502036"/>
                </a:lnTo>
                <a:cubicBezTo>
                  <a:pt x="414674" y="501391"/>
                  <a:pt x="417255" y="501713"/>
                  <a:pt x="417900" y="502680"/>
                </a:cubicBezTo>
                <a:cubicBezTo>
                  <a:pt x="418868" y="503969"/>
                  <a:pt x="421127" y="508159"/>
                  <a:pt x="420159" y="510092"/>
                </a:cubicBezTo>
                <a:lnTo>
                  <a:pt x="413706" y="523949"/>
                </a:lnTo>
                <a:cubicBezTo>
                  <a:pt x="412738" y="525561"/>
                  <a:pt x="413706" y="527816"/>
                  <a:pt x="415642" y="528783"/>
                </a:cubicBezTo>
                <a:lnTo>
                  <a:pt x="446937" y="543285"/>
                </a:lnTo>
                <a:cubicBezTo>
                  <a:pt x="448873" y="544251"/>
                  <a:pt x="451132" y="543285"/>
                  <a:pt x="451777" y="541351"/>
                </a:cubicBezTo>
                <a:lnTo>
                  <a:pt x="458230" y="527494"/>
                </a:lnTo>
                <a:cubicBezTo>
                  <a:pt x="459198" y="525561"/>
                  <a:pt x="461133" y="524272"/>
                  <a:pt x="462424" y="524272"/>
                </a:cubicBezTo>
                <a:cubicBezTo>
                  <a:pt x="464037" y="524272"/>
                  <a:pt x="468554" y="525883"/>
                  <a:pt x="469199" y="528139"/>
                </a:cubicBezTo>
                <a:lnTo>
                  <a:pt x="474361" y="542318"/>
                </a:lnTo>
                <a:cubicBezTo>
                  <a:pt x="475007" y="544251"/>
                  <a:pt x="477265" y="545218"/>
                  <a:pt x="479201" y="544574"/>
                </a:cubicBezTo>
                <a:lnTo>
                  <a:pt x="511464" y="532650"/>
                </a:lnTo>
                <a:cubicBezTo>
                  <a:pt x="513400" y="532006"/>
                  <a:pt x="514368" y="529750"/>
                  <a:pt x="513723" y="527816"/>
                </a:cubicBezTo>
                <a:lnTo>
                  <a:pt x="508560" y="513315"/>
                </a:lnTo>
                <a:cubicBezTo>
                  <a:pt x="507915" y="511381"/>
                  <a:pt x="508238" y="509125"/>
                  <a:pt x="509206" y="508159"/>
                </a:cubicBezTo>
                <a:cubicBezTo>
                  <a:pt x="510496" y="507192"/>
                  <a:pt x="514691" y="505258"/>
                  <a:pt x="516626" y="506225"/>
                </a:cubicBezTo>
                <a:lnTo>
                  <a:pt x="530500" y="512348"/>
                </a:lnTo>
                <a:cubicBezTo>
                  <a:pt x="532435" y="513315"/>
                  <a:pt x="534694" y="512348"/>
                  <a:pt x="535339" y="510737"/>
                </a:cubicBezTo>
                <a:lnTo>
                  <a:pt x="549858" y="479478"/>
                </a:lnTo>
                <a:cubicBezTo>
                  <a:pt x="550825" y="477544"/>
                  <a:pt x="549858" y="475288"/>
                  <a:pt x="547922" y="474322"/>
                </a:cubicBezTo>
                <a:lnTo>
                  <a:pt x="534049" y="467876"/>
                </a:lnTo>
                <a:cubicBezTo>
                  <a:pt x="532113" y="467232"/>
                  <a:pt x="531145" y="462398"/>
                  <a:pt x="531145" y="461109"/>
                </a:cubicBezTo>
                <a:cubicBezTo>
                  <a:pt x="531145" y="459498"/>
                  <a:pt x="532435" y="457886"/>
                  <a:pt x="534694" y="457242"/>
                </a:cubicBezTo>
                <a:lnTo>
                  <a:pt x="548890" y="451764"/>
                </a:lnTo>
                <a:cubicBezTo>
                  <a:pt x="550825" y="451119"/>
                  <a:pt x="551793" y="448863"/>
                  <a:pt x="551148" y="446930"/>
                </a:cubicBezTo>
                <a:lnTo>
                  <a:pt x="539211" y="414704"/>
                </a:lnTo>
                <a:cubicBezTo>
                  <a:pt x="538565" y="412770"/>
                  <a:pt x="536307" y="411804"/>
                  <a:pt x="534371" y="412448"/>
                </a:cubicBezTo>
                <a:lnTo>
                  <a:pt x="520175" y="417604"/>
                </a:lnTo>
                <a:cubicBezTo>
                  <a:pt x="517917" y="418571"/>
                  <a:pt x="515658" y="418249"/>
                  <a:pt x="514691" y="416960"/>
                </a:cubicBezTo>
                <a:cubicBezTo>
                  <a:pt x="513723" y="415993"/>
                  <a:pt x="511787" y="411481"/>
                  <a:pt x="512755" y="409548"/>
                </a:cubicBezTo>
                <a:lnTo>
                  <a:pt x="518885" y="396013"/>
                </a:lnTo>
                <a:cubicBezTo>
                  <a:pt x="519853" y="394079"/>
                  <a:pt x="518885" y="391824"/>
                  <a:pt x="516949" y="390857"/>
                </a:cubicBezTo>
                <a:lnTo>
                  <a:pt x="485976" y="376355"/>
                </a:lnTo>
                <a:cubicBezTo>
                  <a:pt x="484040" y="375711"/>
                  <a:pt x="481782" y="376355"/>
                  <a:pt x="480814" y="378289"/>
                </a:cubicBezTo>
                <a:lnTo>
                  <a:pt x="474361" y="392146"/>
                </a:lnTo>
                <a:cubicBezTo>
                  <a:pt x="473716" y="394079"/>
                  <a:pt x="471780" y="395691"/>
                  <a:pt x="470167" y="395368"/>
                </a:cubicBezTo>
                <a:cubicBezTo>
                  <a:pt x="468877" y="395368"/>
                  <a:pt x="464360" y="393757"/>
                  <a:pt x="463714" y="391824"/>
                </a:cubicBezTo>
                <a:lnTo>
                  <a:pt x="458230" y="377322"/>
                </a:lnTo>
                <a:cubicBezTo>
                  <a:pt x="457584" y="375389"/>
                  <a:pt x="455326" y="374422"/>
                  <a:pt x="453390" y="375066"/>
                </a:cubicBezTo>
                <a:close/>
                <a:moveTo>
                  <a:pt x="0" y="372515"/>
                </a:moveTo>
                <a:cubicBezTo>
                  <a:pt x="0" y="424064"/>
                  <a:pt x="104223" y="465626"/>
                  <a:pt x="233292" y="465626"/>
                </a:cubicBezTo>
                <a:cubicBezTo>
                  <a:pt x="258461" y="465626"/>
                  <a:pt x="282661" y="464015"/>
                  <a:pt x="305248" y="461116"/>
                </a:cubicBezTo>
                <a:cubicBezTo>
                  <a:pt x="305571" y="493978"/>
                  <a:pt x="315574" y="524264"/>
                  <a:pt x="332998" y="549716"/>
                </a:cubicBezTo>
                <a:cubicBezTo>
                  <a:pt x="302667" y="555515"/>
                  <a:pt x="268786" y="558737"/>
                  <a:pt x="233292" y="558737"/>
                </a:cubicBezTo>
                <a:cubicBezTo>
                  <a:pt x="104546" y="558737"/>
                  <a:pt x="0" y="517175"/>
                  <a:pt x="0" y="465626"/>
                </a:cubicBezTo>
                <a:close/>
                <a:moveTo>
                  <a:pt x="466295" y="326083"/>
                </a:moveTo>
                <a:cubicBezTo>
                  <a:pt x="540501" y="326083"/>
                  <a:pt x="600511" y="386023"/>
                  <a:pt x="600511" y="459820"/>
                </a:cubicBezTo>
                <a:cubicBezTo>
                  <a:pt x="600511" y="533939"/>
                  <a:pt x="540501" y="593879"/>
                  <a:pt x="466295" y="593879"/>
                </a:cubicBezTo>
                <a:cubicBezTo>
                  <a:pt x="392412" y="593879"/>
                  <a:pt x="332080" y="533939"/>
                  <a:pt x="332080" y="459820"/>
                </a:cubicBezTo>
                <a:cubicBezTo>
                  <a:pt x="332080" y="386023"/>
                  <a:pt x="392412" y="326083"/>
                  <a:pt x="466295" y="326083"/>
                </a:cubicBezTo>
                <a:close/>
                <a:moveTo>
                  <a:pt x="0" y="232654"/>
                </a:moveTo>
                <a:cubicBezTo>
                  <a:pt x="0" y="284212"/>
                  <a:pt x="104554" y="326103"/>
                  <a:pt x="233309" y="326103"/>
                </a:cubicBezTo>
                <a:cubicBezTo>
                  <a:pt x="362065" y="326103"/>
                  <a:pt x="466296" y="284212"/>
                  <a:pt x="466296" y="232654"/>
                </a:cubicBezTo>
                <a:lnTo>
                  <a:pt x="466296" y="299035"/>
                </a:lnTo>
                <a:cubicBezTo>
                  <a:pt x="393689" y="299035"/>
                  <a:pt x="332377" y="347370"/>
                  <a:pt x="312370" y="413429"/>
                </a:cubicBezTo>
                <a:cubicBezTo>
                  <a:pt x="287522" y="416973"/>
                  <a:pt x="261061" y="419229"/>
                  <a:pt x="233309" y="419229"/>
                </a:cubicBezTo>
                <a:cubicBezTo>
                  <a:pt x="104231" y="419229"/>
                  <a:pt x="0" y="377338"/>
                  <a:pt x="0" y="326103"/>
                </a:cubicBezTo>
                <a:close/>
                <a:moveTo>
                  <a:pt x="233309" y="23200"/>
                </a:moveTo>
                <a:cubicBezTo>
                  <a:pt x="105199" y="23200"/>
                  <a:pt x="23234" y="64445"/>
                  <a:pt x="23234" y="93123"/>
                </a:cubicBezTo>
                <a:cubicBezTo>
                  <a:pt x="23234" y="121479"/>
                  <a:pt x="105199" y="163046"/>
                  <a:pt x="233309" y="163046"/>
                </a:cubicBezTo>
                <a:cubicBezTo>
                  <a:pt x="361420" y="163046"/>
                  <a:pt x="443062" y="121479"/>
                  <a:pt x="443062" y="93123"/>
                </a:cubicBezTo>
                <a:cubicBezTo>
                  <a:pt x="443062" y="64445"/>
                  <a:pt x="361420" y="23200"/>
                  <a:pt x="233309" y="23200"/>
                </a:cubicBezTo>
                <a:close/>
                <a:moveTo>
                  <a:pt x="233309" y="0"/>
                </a:moveTo>
                <a:cubicBezTo>
                  <a:pt x="362065" y="0"/>
                  <a:pt x="466296" y="41567"/>
                  <a:pt x="466296" y="93123"/>
                </a:cubicBezTo>
                <a:lnTo>
                  <a:pt x="466296" y="186246"/>
                </a:lnTo>
                <a:cubicBezTo>
                  <a:pt x="466296" y="237802"/>
                  <a:pt x="362065" y="279369"/>
                  <a:pt x="233309" y="279369"/>
                </a:cubicBezTo>
                <a:cubicBezTo>
                  <a:pt x="104231" y="279369"/>
                  <a:pt x="0" y="237802"/>
                  <a:pt x="0" y="186246"/>
                </a:cubicBezTo>
                <a:lnTo>
                  <a:pt x="0" y="93123"/>
                </a:lnTo>
                <a:cubicBezTo>
                  <a:pt x="0" y="41567"/>
                  <a:pt x="104554" y="0"/>
                  <a:pt x="233309" y="0"/>
                </a:cubicBezTo>
                <a:close/>
              </a:path>
            </a:pathLst>
          </a:cu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DDF9795A-A0F9-9C42-A1E4-49C8CBB46909}"/>
              </a:ext>
            </a:extLst>
          </p:cNvPr>
          <p:cNvSpPr/>
          <p:nvPr/>
        </p:nvSpPr>
        <p:spPr>
          <a:xfrm>
            <a:off x="4762382" y="4651082"/>
            <a:ext cx="299304" cy="298888"/>
          </a:xfrm>
          <a:custGeom>
            <a:avLst/>
            <a:gdLst>
              <a:gd name="T0" fmla="*/ 5110 w 8160"/>
              <a:gd name="T1" fmla="*/ 4617 h 8160"/>
              <a:gd name="T2" fmla="*/ 4329 w 8160"/>
              <a:gd name="T3" fmla="*/ 5605 h 8160"/>
              <a:gd name="T4" fmla="*/ 3830 w 8160"/>
              <a:gd name="T5" fmla="*/ 5605 h 8160"/>
              <a:gd name="T6" fmla="*/ 3159 w 8160"/>
              <a:gd name="T7" fmla="*/ 5116 h 8160"/>
              <a:gd name="T8" fmla="*/ 3319 w 8160"/>
              <a:gd name="T9" fmla="*/ 4632 h 8160"/>
              <a:gd name="T10" fmla="*/ 4156 w 8160"/>
              <a:gd name="T11" fmla="*/ 4921 h 8160"/>
              <a:gd name="T12" fmla="*/ 4536 w 8160"/>
              <a:gd name="T13" fmla="*/ 4666 h 8160"/>
              <a:gd name="T14" fmla="*/ 3136 w 8160"/>
              <a:gd name="T15" fmla="*/ 3528 h 8160"/>
              <a:gd name="T16" fmla="*/ 3829 w 8160"/>
              <a:gd name="T17" fmla="*/ 2750 h 8160"/>
              <a:gd name="T18" fmla="*/ 4080 w 8160"/>
              <a:gd name="T19" fmla="*/ 2305 h 8160"/>
              <a:gd name="T20" fmla="*/ 4329 w 8160"/>
              <a:gd name="T21" fmla="*/ 2752 h 8160"/>
              <a:gd name="T22" fmla="*/ 5016 w 8160"/>
              <a:gd name="T23" fmla="*/ 3190 h 8160"/>
              <a:gd name="T24" fmla="*/ 4600 w 8160"/>
              <a:gd name="T25" fmla="*/ 3415 h 8160"/>
              <a:gd name="T26" fmla="*/ 3710 w 8160"/>
              <a:gd name="T27" fmla="*/ 3468 h 8160"/>
              <a:gd name="T28" fmla="*/ 4277 w 8160"/>
              <a:gd name="T29" fmla="*/ 3821 h 8160"/>
              <a:gd name="T30" fmla="*/ 8160 w 8160"/>
              <a:gd name="T31" fmla="*/ 3610 h 8160"/>
              <a:gd name="T32" fmla="*/ 7638 w 8160"/>
              <a:gd name="T33" fmla="*/ 5072 h 8160"/>
              <a:gd name="T34" fmla="*/ 6853 w 8160"/>
              <a:gd name="T35" fmla="*/ 5450 h 8160"/>
              <a:gd name="T36" fmla="*/ 7297 w 8160"/>
              <a:gd name="T37" fmla="*/ 6633 h 8160"/>
              <a:gd name="T38" fmla="*/ 6264 w 8160"/>
              <a:gd name="T39" fmla="*/ 7450 h 8160"/>
              <a:gd name="T40" fmla="*/ 5451 w 8160"/>
              <a:gd name="T41" fmla="*/ 6853 h 8160"/>
              <a:gd name="T42" fmla="*/ 5072 w 8160"/>
              <a:gd name="T43" fmla="*/ 7638 h 8160"/>
              <a:gd name="T44" fmla="*/ 3610 w 8160"/>
              <a:gd name="T45" fmla="*/ 8160 h 8160"/>
              <a:gd name="T46" fmla="*/ 3088 w 8160"/>
              <a:gd name="T47" fmla="*/ 7011 h 8160"/>
              <a:gd name="T48" fmla="*/ 2265 w 8160"/>
              <a:gd name="T49" fmla="*/ 7297 h 8160"/>
              <a:gd name="T50" fmla="*/ 1527 w 8160"/>
              <a:gd name="T51" fmla="*/ 7297 h 8160"/>
              <a:gd name="T52" fmla="*/ 710 w 8160"/>
              <a:gd name="T53" fmla="*/ 6263 h 8160"/>
              <a:gd name="T54" fmla="*/ 1307 w 8160"/>
              <a:gd name="T55" fmla="*/ 5450 h 8160"/>
              <a:gd name="T56" fmla="*/ 522 w 8160"/>
              <a:gd name="T57" fmla="*/ 5071 h 8160"/>
              <a:gd name="T58" fmla="*/ 0 w 8160"/>
              <a:gd name="T59" fmla="*/ 3610 h 8160"/>
              <a:gd name="T60" fmla="*/ 1149 w 8160"/>
              <a:gd name="T61" fmla="*/ 3088 h 8160"/>
              <a:gd name="T62" fmla="*/ 863 w 8160"/>
              <a:gd name="T63" fmla="*/ 2265 h 8160"/>
              <a:gd name="T64" fmla="*/ 1527 w 8160"/>
              <a:gd name="T65" fmla="*/ 862 h 8160"/>
              <a:gd name="T66" fmla="*/ 2709 w 8160"/>
              <a:gd name="T67" fmla="*/ 1307 h 8160"/>
              <a:gd name="T68" fmla="*/ 3088 w 8160"/>
              <a:gd name="T69" fmla="*/ 522 h 8160"/>
              <a:gd name="T70" fmla="*/ 4550 w 8160"/>
              <a:gd name="T71" fmla="*/ 0 h 8160"/>
              <a:gd name="T72" fmla="*/ 5071 w 8160"/>
              <a:gd name="T73" fmla="*/ 1149 h 8160"/>
              <a:gd name="T74" fmla="*/ 5894 w 8160"/>
              <a:gd name="T75" fmla="*/ 863 h 8160"/>
              <a:gd name="T76" fmla="*/ 7297 w 8160"/>
              <a:gd name="T77" fmla="*/ 1527 h 8160"/>
              <a:gd name="T78" fmla="*/ 7297 w 8160"/>
              <a:gd name="T79" fmla="*/ 2266 h 8160"/>
              <a:gd name="T80" fmla="*/ 7011 w 8160"/>
              <a:gd name="T81" fmla="*/ 3088 h 8160"/>
              <a:gd name="T82" fmla="*/ 8160 w 8160"/>
              <a:gd name="T83" fmla="*/ 3610 h 8160"/>
              <a:gd name="T84" fmla="*/ 4080 w 8160"/>
              <a:gd name="T85" fmla="*/ 2027 h 8160"/>
              <a:gd name="T86" fmla="*/ 4080 w 8160"/>
              <a:gd name="T87" fmla="*/ 6133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160" h="8160">
                <a:moveTo>
                  <a:pt x="5110" y="4609"/>
                </a:moveTo>
                <a:lnTo>
                  <a:pt x="5110" y="4617"/>
                </a:lnTo>
                <a:cubicBezTo>
                  <a:pt x="5110" y="5079"/>
                  <a:pt x="4796" y="5361"/>
                  <a:pt x="4329" y="5419"/>
                </a:cubicBezTo>
                <a:lnTo>
                  <a:pt x="4329" y="5605"/>
                </a:lnTo>
                <a:cubicBezTo>
                  <a:pt x="4329" y="5743"/>
                  <a:pt x="4218" y="5855"/>
                  <a:pt x="4080" y="5855"/>
                </a:cubicBezTo>
                <a:cubicBezTo>
                  <a:pt x="3942" y="5855"/>
                  <a:pt x="3830" y="5743"/>
                  <a:pt x="3830" y="5605"/>
                </a:cubicBezTo>
                <a:lnTo>
                  <a:pt x="3830" y="5398"/>
                </a:lnTo>
                <a:cubicBezTo>
                  <a:pt x="3593" y="5354"/>
                  <a:pt x="3362" y="5262"/>
                  <a:pt x="3159" y="5116"/>
                </a:cubicBezTo>
                <a:cubicBezTo>
                  <a:pt x="3095" y="5071"/>
                  <a:pt x="3049" y="4988"/>
                  <a:pt x="3049" y="4898"/>
                </a:cubicBezTo>
                <a:cubicBezTo>
                  <a:pt x="3049" y="4748"/>
                  <a:pt x="3170" y="4632"/>
                  <a:pt x="3319" y="4632"/>
                </a:cubicBezTo>
                <a:cubicBezTo>
                  <a:pt x="3394" y="4632"/>
                  <a:pt x="3447" y="4658"/>
                  <a:pt x="3485" y="4684"/>
                </a:cubicBezTo>
                <a:cubicBezTo>
                  <a:pt x="3683" y="4831"/>
                  <a:pt x="3901" y="4921"/>
                  <a:pt x="4156" y="4921"/>
                </a:cubicBezTo>
                <a:cubicBezTo>
                  <a:pt x="4393" y="4921"/>
                  <a:pt x="4536" y="4827"/>
                  <a:pt x="4536" y="4673"/>
                </a:cubicBezTo>
                <a:lnTo>
                  <a:pt x="4536" y="4666"/>
                </a:lnTo>
                <a:cubicBezTo>
                  <a:pt x="4536" y="4519"/>
                  <a:pt x="4445" y="4444"/>
                  <a:pt x="4006" y="4331"/>
                </a:cubicBezTo>
                <a:cubicBezTo>
                  <a:pt x="3478" y="4196"/>
                  <a:pt x="3136" y="4050"/>
                  <a:pt x="3136" y="3528"/>
                </a:cubicBezTo>
                <a:lnTo>
                  <a:pt x="3136" y="3520"/>
                </a:lnTo>
                <a:cubicBezTo>
                  <a:pt x="3136" y="3114"/>
                  <a:pt x="3415" y="2827"/>
                  <a:pt x="3829" y="2750"/>
                </a:cubicBezTo>
                <a:lnTo>
                  <a:pt x="3829" y="2554"/>
                </a:lnTo>
                <a:cubicBezTo>
                  <a:pt x="3829" y="2417"/>
                  <a:pt x="3942" y="2305"/>
                  <a:pt x="4080" y="2305"/>
                </a:cubicBezTo>
                <a:cubicBezTo>
                  <a:pt x="4218" y="2305"/>
                  <a:pt x="4329" y="2417"/>
                  <a:pt x="4329" y="2554"/>
                </a:cubicBezTo>
                <a:lnTo>
                  <a:pt x="4329" y="2752"/>
                </a:lnTo>
                <a:cubicBezTo>
                  <a:pt x="4536" y="2786"/>
                  <a:pt x="4723" y="2856"/>
                  <a:pt x="4889" y="2961"/>
                </a:cubicBezTo>
                <a:cubicBezTo>
                  <a:pt x="4952" y="2998"/>
                  <a:pt x="5016" y="3077"/>
                  <a:pt x="5016" y="3190"/>
                </a:cubicBezTo>
                <a:cubicBezTo>
                  <a:pt x="5016" y="3340"/>
                  <a:pt x="4896" y="3457"/>
                  <a:pt x="4746" y="3457"/>
                </a:cubicBezTo>
                <a:cubicBezTo>
                  <a:pt x="4689" y="3457"/>
                  <a:pt x="4645" y="3442"/>
                  <a:pt x="4600" y="3415"/>
                </a:cubicBezTo>
                <a:cubicBezTo>
                  <a:pt x="4409" y="3303"/>
                  <a:pt x="4228" y="3239"/>
                  <a:pt x="4047" y="3239"/>
                </a:cubicBezTo>
                <a:cubicBezTo>
                  <a:pt x="3826" y="3239"/>
                  <a:pt x="3710" y="3340"/>
                  <a:pt x="3710" y="3468"/>
                </a:cubicBezTo>
                <a:lnTo>
                  <a:pt x="3710" y="3475"/>
                </a:lnTo>
                <a:cubicBezTo>
                  <a:pt x="3710" y="3648"/>
                  <a:pt x="3822" y="3704"/>
                  <a:pt x="4277" y="3821"/>
                </a:cubicBezTo>
                <a:cubicBezTo>
                  <a:pt x="4810" y="3960"/>
                  <a:pt x="5110" y="4151"/>
                  <a:pt x="5110" y="4609"/>
                </a:cubicBezTo>
                <a:close/>
                <a:moveTo>
                  <a:pt x="8160" y="3610"/>
                </a:moveTo>
                <a:lnTo>
                  <a:pt x="8160" y="4550"/>
                </a:lnTo>
                <a:cubicBezTo>
                  <a:pt x="8160" y="4838"/>
                  <a:pt x="7926" y="5072"/>
                  <a:pt x="7638" y="5072"/>
                </a:cubicBezTo>
                <a:lnTo>
                  <a:pt x="7011" y="5072"/>
                </a:lnTo>
                <a:cubicBezTo>
                  <a:pt x="6967" y="5202"/>
                  <a:pt x="6914" y="5328"/>
                  <a:pt x="6853" y="5450"/>
                </a:cubicBezTo>
                <a:lnTo>
                  <a:pt x="7297" y="5895"/>
                </a:lnTo>
                <a:cubicBezTo>
                  <a:pt x="7501" y="6099"/>
                  <a:pt x="7501" y="6429"/>
                  <a:pt x="7297" y="6633"/>
                </a:cubicBezTo>
                <a:lnTo>
                  <a:pt x="6633" y="7297"/>
                </a:lnTo>
                <a:cubicBezTo>
                  <a:pt x="6531" y="7399"/>
                  <a:pt x="6397" y="7450"/>
                  <a:pt x="6264" y="7450"/>
                </a:cubicBezTo>
                <a:cubicBezTo>
                  <a:pt x="6130" y="7450"/>
                  <a:pt x="5997" y="7399"/>
                  <a:pt x="5895" y="7297"/>
                </a:cubicBezTo>
                <a:lnTo>
                  <a:pt x="5451" y="6853"/>
                </a:lnTo>
                <a:cubicBezTo>
                  <a:pt x="5328" y="6914"/>
                  <a:pt x="5202" y="6967"/>
                  <a:pt x="5072" y="7011"/>
                </a:cubicBezTo>
                <a:lnTo>
                  <a:pt x="5072" y="7638"/>
                </a:lnTo>
                <a:cubicBezTo>
                  <a:pt x="5072" y="7926"/>
                  <a:pt x="4838" y="8160"/>
                  <a:pt x="4550" y="8160"/>
                </a:cubicBezTo>
                <a:lnTo>
                  <a:pt x="3610" y="8160"/>
                </a:lnTo>
                <a:cubicBezTo>
                  <a:pt x="3322" y="8160"/>
                  <a:pt x="3088" y="7926"/>
                  <a:pt x="3088" y="7638"/>
                </a:cubicBezTo>
                <a:lnTo>
                  <a:pt x="3088" y="7011"/>
                </a:lnTo>
                <a:cubicBezTo>
                  <a:pt x="2958" y="6967"/>
                  <a:pt x="2832" y="6913"/>
                  <a:pt x="2709" y="6853"/>
                </a:cubicBezTo>
                <a:lnTo>
                  <a:pt x="2265" y="7297"/>
                </a:lnTo>
                <a:cubicBezTo>
                  <a:pt x="2163" y="7399"/>
                  <a:pt x="2030" y="7450"/>
                  <a:pt x="1896" y="7450"/>
                </a:cubicBezTo>
                <a:cubicBezTo>
                  <a:pt x="1763" y="7450"/>
                  <a:pt x="1629" y="7399"/>
                  <a:pt x="1527" y="7297"/>
                </a:cubicBezTo>
                <a:lnTo>
                  <a:pt x="863" y="6633"/>
                </a:lnTo>
                <a:cubicBezTo>
                  <a:pt x="765" y="6535"/>
                  <a:pt x="710" y="6402"/>
                  <a:pt x="710" y="6263"/>
                </a:cubicBezTo>
                <a:cubicBezTo>
                  <a:pt x="710" y="6125"/>
                  <a:pt x="765" y="5992"/>
                  <a:pt x="863" y="5894"/>
                </a:cubicBezTo>
                <a:lnTo>
                  <a:pt x="1307" y="5450"/>
                </a:lnTo>
                <a:cubicBezTo>
                  <a:pt x="1246" y="5328"/>
                  <a:pt x="1193" y="5202"/>
                  <a:pt x="1149" y="5071"/>
                </a:cubicBezTo>
                <a:lnTo>
                  <a:pt x="522" y="5071"/>
                </a:lnTo>
                <a:cubicBezTo>
                  <a:pt x="234" y="5071"/>
                  <a:pt x="0" y="4838"/>
                  <a:pt x="0" y="4549"/>
                </a:cubicBezTo>
                <a:lnTo>
                  <a:pt x="0" y="3610"/>
                </a:lnTo>
                <a:cubicBezTo>
                  <a:pt x="0" y="3321"/>
                  <a:pt x="234" y="3088"/>
                  <a:pt x="522" y="3088"/>
                </a:cubicBezTo>
                <a:lnTo>
                  <a:pt x="1149" y="3088"/>
                </a:lnTo>
                <a:cubicBezTo>
                  <a:pt x="1193" y="2957"/>
                  <a:pt x="1247" y="2831"/>
                  <a:pt x="1307" y="2709"/>
                </a:cubicBezTo>
                <a:lnTo>
                  <a:pt x="863" y="2265"/>
                </a:lnTo>
                <a:cubicBezTo>
                  <a:pt x="659" y="2061"/>
                  <a:pt x="659" y="1731"/>
                  <a:pt x="863" y="1527"/>
                </a:cubicBezTo>
                <a:lnTo>
                  <a:pt x="1527" y="862"/>
                </a:lnTo>
                <a:cubicBezTo>
                  <a:pt x="1731" y="659"/>
                  <a:pt x="2062" y="659"/>
                  <a:pt x="2265" y="862"/>
                </a:cubicBezTo>
                <a:lnTo>
                  <a:pt x="2709" y="1307"/>
                </a:lnTo>
                <a:cubicBezTo>
                  <a:pt x="2831" y="1246"/>
                  <a:pt x="2958" y="1193"/>
                  <a:pt x="3088" y="1148"/>
                </a:cubicBezTo>
                <a:lnTo>
                  <a:pt x="3088" y="522"/>
                </a:lnTo>
                <a:cubicBezTo>
                  <a:pt x="3088" y="234"/>
                  <a:pt x="3322" y="0"/>
                  <a:pt x="3610" y="0"/>
                </a:cubicBezTo>
                <a:lnTo>
                  <a:pt x="4550" y="0"/>
                </a:lnTo>
                <a:cubicBezTo>
                  <a:pt x="4838" y="0"/>
                  <a:pt x="5071" y="234"/>
                  <a:pt x="5071" y="522"/>
                </a:cubicBezTo>
                <a:lnTo>
                  <a:pt x="5071" y="1149"/>
                </a:lnTo>
                <a:cubicBezTo>
                  <a:pt x="5202" y="1193"/>
                  <a:pt x="5328" y="1246"/>
                  <a:pt x="5450" y="1307"/>
                </a:cubicBezTo>
                <a:lnTo>
                  <a:pt x="5894" y="863"/>
                </a:lnTo>
                <a:cubicBezTo>
                  <a:pt x="6098" y="659"/>
                  <a:pt x="6429" y="659"/>
                  <a:pt x="6632" y="863"/>
                </a:cubicBezTo>
                <a:lnTo>
                  <a:pt x="7297" y="1527"/>
                </a:lnTo>
                <a:cubicBezTo>
                  <a:pt x="7395" y="1625"/>
                  <a:pt x="7449" y="1758"/>
                  <a:pt x="7449" y="1897"/>
                </a:cubicBezTo>
                <a:cubicBezTo>
                  <a:pt x="7449" y="2035"/>
                  <a:pt x="7394" y="2168"/>
                  <a:pt x="7297" y="2266"/>
                </a:cubicBezTo>
                <a:lnTo>
                  <a:pt x="6853" y="2710"/>
                </a:lnTo>
                <a:cubicBezTo>
                  <a:pt x="6913" y="2832"/>
                  <a:pt x="6966" y="2958"/>
                  <a:pt x="7011" y="3088"/>
                </a:cubicBezTo>
                <a:lnTo>
                  <a:pt x="7637" y="3088"/>
                </a:lnTo>
                <a:cubicBezTo>
                  <a:pt x="7926" y="3088"/>
                  <a:pt x="8160" y="3322"/>
                  <a:pt x="8160" y="3610"/>
                </a:cubicBezTo>
                <a:close/>
                <a:moveTo>
                  <a:pt x="6133" y="4080"/>
                </a:moveTo>
                <a:cubicBezTo>
                  <a:pt x="6133" y="2948"/>
                  <a:pt x="5212" y="2027"/>
                  <a:pt x="4080" y="2027"/>
                </a:cubicBezTo>
                <a:cubicBezTo>
                  <a:pt x="2948" y="2027"/>
                  <a:pt x="2027" y="2948"/>
                  <a:pt x="2027" y="4080"/>
                </a:cubicBezTo>
                <a:cubicBezTo>
                  <a:pt x="2027" y="5212"/>
                  <a:pt x="2948" y="6133"/>
                  <a:pt x="4080" y="6133"/>
                </a:cubicBezTo>
                <a:cubicBezTo>
                  <a:pt x="5212" y="6133"/>
                  <a:pt x="6133" y="5212"/>
                  <a:pt x="6133" y="4080"/>
                </a:cubicBezTo>
                <a:close/>
              </a:path>
            </a:pathLst>
          </a:custGeom>
          <a:solidFill>
            <a:srgbClr val="217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Text Placeholder 32">
            <a:extLst>
              <a:ext uri="{FF2B5EF4-FFF2-40B4-BE49-F238E27FC236}">
                <a16:creationId xmlns:a16="http://schemas.microsoft.com/office/drawing/2014/main" id="{D90C0412-C210-0248-86C6-B5CB6CE46624}"/>
              </a:ext>
            </a:extLst>
          </p:cNvPr>
          <p:cNvSpPr txBox="1">
            <a:spLocks/>
          </p:cNvSpPr>
          <p:nvPr/>
        </p:nvSpPr>
        <p:spPr>
          <a:xfrm>
            <a:off x="1784205" y="5091637"/>
            <a:ext cx="1583468" cy="9314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0065FD1F-7126-AC4B-8B8C-C539FCE6D29B}"/>
              </a:ext>
            </a:extLst>
          </p:cNvPr>
          <p:cNvSpPr txBox="1">
            <a:spLocks/>
          </p:cNvSpPr>
          <p:nvPr/>
        </p:nvSpPr>
        <p:spPr>
          <a:xfrm>
            <a:off x="4135519" y="5091637"/>
            <a:ext cx="1583468" cy="9314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65407E58-7EAC-CD42-A987-D5437DC2A4FB}"/>
              </a:ext>
            </a:extLst>
          </p:cNvPr>
          <p:cNvSpPr/>
          <p:nvPr/>
        </p:nvSpPr>
        <p:spPr>
          <a:xfrm>
            <a:off x="7113696" y="4651082"/>
            <a:ext cx="299304" cy="295999"/>
          </a:xfrm>
          <a:custGeom>
            <a:avLst/>
            <a:gdLst>
              <a:gd name="connsiteX0" fmla="*/ 466437 w 600511"/>
              <a:gd name="connsiteY0" fmla="*/ 421770 h 593879"/>
              <a:gd name="connsiteX1" fmla="*/ 504684 w 600511"/>
              <a:gd name="connsiteY1" fmla="*/ 459981 h 593879"/>
              <a:gd name="connsiteX2" fmla="*/ 466437 w 600511"/>
              <a:gd name="connsiteY2" fmla="*/ 498192 h 593879"/>
              <a:gd name="connsiteX3" fmla="*/ 428190 w 600511"/>
              <a:gd name="connsiteY3" fmla="*/ 459981 h 593879"/>
              <a:gd name="connsiteX4" fmla="*/ 466437 w 600511"/>
              <a:gd name="connsiteY4" fmla="*/ 421770 h 593879"/>
              <a:gd name="connsiteX5" fmla="*/ 453390 w 600511"/>
              <a:gd name="connsiteY5" fmla="*/ 375066 h 593879"/>
              <a:gd name="connsiteX6" fmla="*/ 421127 w 600511"/>
              <a:gd name="connsiteY6" fmla="*/ 386990 h 593879"/>
              <a:gd name="connsiteX7" fmla="*/ 418868 w 600511"/>
              <a:gd name="connsiteY7" fmla="*/ 392146 h 593879"/>
              <a:gd name="connsiteX8" fmla="*/ 424031 w 600511"/>
              <a:gd name="connsiteY8" fmla="*/ 406325 h 593879"/>
              <a:gd name="connsiteX9" fmla="*/ 423385 w 600511"/>
              <a:gd name="connsiteY9" fmla="*/ 411481 h 593879"/>
              <a:gd name="connsiteX10" fmla="*/ 416287 w 600511"/>
              <a:gd name="connsiteY10" fmla="*/ 413737 h 593879"/>
              <a:gd name="connsiteX11" fmla="*/ 402414 w 600511"/>
              <a:gd name="connsiteY11" fmla="*/ 407292 h 593879"/>
              <a:gd name="connsiteX12" fmla="*/ 397252 w 600511"/>
              <a:gd name="connsiteY12" fmla="*/ 409226 h 593879"/>
              <a:gd name="connsiteX13" fmla="*/ 383056 w 600511"/>
              <a:gd name="connsiteY13" fmla="*/ 440485 h 593879"/>
              <a:gd name="connsiteX14" fmla="*/ 384669 w 600511"/>
              <a:gd name="connsiteY14" fmla="*/ 445318 h 593879"/>
              <a:gd name="connsiteX15" fmla="*/ 398542 w 600511"/>
              <a:gd name="connsiteY15" fmla="*/ 451764 h 593879"/>
              <a:gd name="connsiteX16" fmla="*/ 401769 w 600511"/>
              <a:gd name="connsiteY16" fmla="*/ 455953 h 593879"/>
              <a:gd name="connsiteX17" fmla="*/ 398220 w 600511"/>
              <a:gd name="connsiteY17" fmla="*/ 462720 h 593879"/>
              <a:gd name="connsiteX18" fmla="*/ 384024 w 600511"/>
              <a:gd name="connsiteY18" fmla="*/ 467876 h 593879"/>
              <a:gd name="connsiteX19" fmla="*/ 381766 w 600511"/>
              <a:gd name="connsiteY19" fmla="*/ 472710 h 593879"/>
              <a:gd name="connsiteX20" fmla="*/ 393380 w 600511"/>
              <a:gd name="connsiteY20" fmla="*/ 504936 h 593879"/>
              <a:gd name="connsiteX21" fmla="*/ 398542 w 600511"/>
              <a:gd name="connsiteY21" fmla="*/ 507192 h 593879"/>
              <a:gd name="connsiteX22" fmla="*/ 412738 w 600511"/>
              <a:gd name="connsiteY22" fmla="*/ 502036 h 593879"/>
              <a:gd name="connsiteX23" fmla="*/ 417900 w 600511"/>
              <a:gd name="connsiteY23" fmla="*/ 502680 h 593879"/>
              <a:gd name="connsiteX24" fmla="*/ 420159 w 600511"/>
              <a:gd name="connsiteY24" fmla="*/ 510092 h 593879"/>
              <a:gd name="connsiteX25" fmla="*/ 413706 w 600511"/>
              <a:gd name="connsiteY25" fmla="*/ 523949 h 593879"/>
              <a:gd name="connsiteX26" fmla="*/ 415642 w 600511"/>
              <a:gd name="connsiteY26" fmla="*/ 528783 h 593879"/>
              <a:gd name="connsiteX27" fmla="*/ 446937 w 600511"/>
              <a:gd name="connsiteY27" fmla="*/ 543285 h 593879"/>
              <a:gd name="connsiteX28" fmla="*/ 451777 w 600511"/>
              <a:gd name="connsiteY28" fmla="*/ 541351 h 593879"/>
              <a:gd name="connsiteX29" fmla="*/ 458230 w 600511"/>
              <a:gd name="connsiteY29" fmla="*/ 527494 h 593879"/>
              <a:gd name="connsiteX30" fmla="*/ 462424 w 600511"/>
              <a:gd name="connsiteY30" fmla="*/ 524272 h 593879"/>
              <a:gd name="connsiteX31" fmla="*/ 469199 w 600511"/>
              <a:gd name="connsiteY31" fmla="*/ 528139 h 593879"/>
              <a:gd name="connsiteX32" fmla="*/ 474361 w 600511"/>
              <a:gd name="connsiteY32" fmla="*/ 542318 h 593879"/>
              <a:gd name="connsiteX33" fmla="*/ 479201 w 600511"/>
              <a:gd name="connsiteY33" fmla="*/ 544574 h 593879"/>
              <a:gd name="connsiteX34" fmla="*/ 511464 w 600511"/>
              <a:gd name="connsiteY34" fmla="*/ 532650 h 593879"/>
              <a:gd name="connsiteX35" fmla="*/ 513723 w 600511"/>
              <a:gd name="connsiteY35" fmla="*/ 527816 h 593879"/>
              <a:gd name="connsiteX36" fmla="*/ 508560 w 600511"/>
              <a:gd name="connsiteY36" fmla="*/ 513315 h 593879"/>
              <a:gd name="connsiteX37" fmla="*/ 509206 w 600511"/>
              <a:gd name="connsiteY37" fmla="*/ 508159 h 593879"/>
              <a:gd name="connsiteX38" fmla="*/ 516626 w 600511"/>
              <a:gd name="connsiteY38" fmla="*/ 506225 h 593879"/>
              <a:gd name="connsiteX39" fmla="*/ 530500 w 600511"/>
              <a:gd name="connsiteY39" fmla="*/ 512348 h 593879"/>
              <a:gd name="connsiteX40" fmla="*/ 535339 w 600511"/>
              <a:gd name="connsiteY40" fmla="*/ 510737 h 593879"/>
              <a:gd name="connsiteX41" fmla="*/ 549858 w 600511"/>
              <a:gd name="connsiteY41" fmla="*/ 479478 h 593879"/>
              <a:gd name="connsiteX42" fmla="*/ 547922 w 600511"/>
              <a:gd name="connsiteY42" fmla="*/ 474322 h 593879"/>
              <a:gd name="connsiteX43" fmla="*/ 534049 w 600511"/>
              <a:gd name="connsiteY43" fmla="*/ 467876 h 593879"/>
              <a:gd name="connsiteX44" fmla="*/ 531145 w 600511"/>
              <a:gd name="connsiteY44" fmla="*/ 461109 h 593879"/>
              <a:gd name="connsiteX45" fmla="*/ 534694 w 600511"/>
              <a:gd name="connsiteY45" fmla="*/ 457242 h 593879"/>
              <a:gd name="connsiteX46" fmla="*/ 548890 w 600511"/>
              <a:gd name="connsiteY46" fmla="*/ 451764 h 593879"/>
              <a:gd name="connsiteX47" fmla="*/ 551148 w 600511"/>
              <a:gd name="connsiteY47" fmla="*/ 446930 h 593879"/>
              <a:gd name="connsiteX48" fmla="*/ 539211 w 600511"/>
              <a:gd name="connsiteY48" fmla="*/ 414704 h 593879"/>
              <a:gd name="connsiteX49" fmla="*/ 534371 w 600511"/>
              <a:gd name="connsiteY49" fmla="*/ 412448 h 593879"/>
              <a:gd name="connsiteX50" fmla="*/ 520175 w 600511"/>
              <a:gd name="connsiteY50" fmla="*/ 417604 h 593879"/>
              <a:gd name="connsiteX51" fmla="*/ 514691 w 600511"/>
              <a:gd name="connsiteY51" fmla="*/ 416960 h 593879"/>
              <a:gd name="connsiteX52" fmla="*/ 512755 w 600511"/>
              <a:gd name="connsiteY52" fmla="*/ 409548 h 593879"/>
              <a:gd name="connsiteX53" fmla="*/ 518885 w 600511"/>
              <a:gd name="connsiteY53" fmla="*/ 396013 h 593879"/>
              <a:gd name="connsiteX54" fmla="*/ 516949 w 600511"/>
              <a:gd name="connsiteY54" fmla="*/ 390857 h 593879"/>
              <a:gd name="connsiteX55" fmla="*/ 485976 w 600511"/>
              <a:gd name="connsiteY55" fmla="*/ 376355 h 593879"/>
              <a:gd name="connsiteX56" fmla="*/ 480814 w 600511"/>
              <a:gd name="connsiteY56" fmla="*/ 378289 h 593879"/>
              <a:gd name="connsiteX57" fmla="*/ 474361 w 600511"/>
              <a:gd name="connsiteY57" fmla="*/ 392146 h 593879"/>
              <a:gd name="connsiteX58" fmla="*/ 470167 w 600511"/>
              <a:gd name="connsiteY58" fmla="*/ 395368 h 593879"/>
              <a:gd name="connsiteX59" fmla="*/ 463714 w 600511"/>
              <a:gd name="connsiteY59" fmla="*/ 391824 h 593879"/>
              <a:gd name="connsiteX60" fmla="*/ 458230 w 600511"/>
              <a:gd name="connsiteY60" fmla="*/ 377322 h 593879"/>
              <a:gd name="connsiteX61" fmla="*/ 453390 w 600511"/>
              <a:gd name="connsiteY61" fmla="*/ 375066 h 593879"/>
              <a:gd name="connsiteX62" fmla="*/ 0 w 600511"/>
              <a:gd name="connsiteY62" fmla="*/ 372515 h 593879"/>
              <a:gd name="connsiteX63" fmla="*/ 233292 w 600511"/>
              <a:gd name="connsiteY63" fmla="*/ 465626 h 593879"/>
              <a:gd name="connsiteX64" fmla="*/ 305248 w 600511"/>
              <a:gd name="connsiteY64" fmla="*/ 461116 h 593879"/>
              <a:gd name="connsiteX65" fmla="*/ 332998 w 600511"/>
              <a:gd name="connsiteY65" fmla="*/ 549716 h 593879"/>
              <a:gd name="connsiteX66" fmla="*/ 233292 w 600511"/>
              <a:gd name="connsiteY66" fmla="*/ 558737 h 593879"/>
              <a:gd name="connsiteX67" fmla="*/ 0 w 600511"/>
              <a:gd name="connsiteY67" fmla="*/ 465626 h 593879"/>
              <a:gd name="connsiteX68" fmla="*/ 466295 w 600511"/>
              <a:gd name="connsiteY68" fmla="*/ 326083 h 593879"/>
              <a:gd name="connsiteX69" fmla="*/ 600511 w 600511"/>
              <a:gd name="connsiteY69" fmla="*/ 459820 h 593879"/>
              <a:gd name="connsiteX70" fmla="*/ 466295 w 600511"/>
              <a:gd name="connsiteY70" fmla="*/ 593879 h 593879"/>
              <a:gd name="connsiteX71" fmla="*/ 332080 w 600511"/>
              <a:gd name="connsiteY71" fmla="*/ 459820 h 593879"/>
              <a:gd name="connsiteX72" fmla="*/ 466295 w 600511"/>
              <a:gd name="connsiteY72" fmla="*/ 326083 h 593879"/>
              <a:gd name="connsiteX73" fmla="*/ 0 w 600511"/>
              <a:gd name="connsiteY73" fmla="*/ 232654 h 593879"/>
              <a:gd name="connsiteX74" fmla="*/ 233309 w 600511"/>
              <a:gd name="connsiteY74" fmla="*/ 326103 h 593879"/>
              <a:gd name="connsiteX75" fmla="*/ 466296 w 600511"/>
              <a:gd name="connsiteY75" fmla="*/ 232654 h 593879"/>
              <a:gd name="connsiteX76" fmla="*/ 466296 w 600511"/>
              <a:gd name="connsiteY76" fmla="*/ 299035 h 593879"/>
              <a:gd name="connsiteX77" fmla="*/ 312370 w 600511"/>
              <a:gd name="connsiteY77" fmla="*/ 413429 h 593879"/>
              <a:gd name="connsiteX78" fmla="*/ 233309 w 600511"/>
              <a:gd name="connsiteY78" fmla="*/ 419229 h 593879"/>
              <a:gd name="connsiteX79" fmla="*/ 0 w 600511"/>
              <a:gd name="connsiteY79" fmla="*/ 326103 h 593879"/>
              <a:gd name="connsiteX80" fmla="*/ 233309 w 600511"/>
              <a:gd name="connsiteY80" fmla="*/ 23200 h 593879"/>
              <a:gd name="connsiteX81" fmla="*/ 23234 w 600511"/>
              <a:gd name="connsiteY81" fmla="*/ 93123 h 593879"/>
              <a:gd name="connsiteX82" fmla="*/ 233309 w 600511"/>
              <a:gd name="connsiteY82" fmla="*/ 163046 h 593879"/>
              <a:gd name="connsiteX83" fmla="*/ 443062 w 600511"/>
              <a:gd name="connsiteY83" fmla="*/ 93123 h 593879"/>
              <a:gd name="connsiteX84" fmla="*/ 233309 w 600511"/>
              <a:gd name="connsiteY84" fmla="*/ 23200 h 593879"/>
              <a:gd name="connsiteX85" fmla="*/ 233309 w 600511"/>
              <a:gd name="connsiteY85" fmla="*/ 0 h 593879"/>
              <a:gd name="connsiteX86" fmla="*/ 466296 w 600511"/>
              <a:gd name="connsiteY86" fmla="*/ 93123 h 593879"/>
              <a:gd name="connsiteX87" fmla="*/ 466296 w 600511"/>
              <a:gd name="connsiteY87" fmla="*/ 186246 h 593879"/>
              <a:gd name="connsiteX88" fmla="*/ 233309 w 600511"/>
              <a:gd name="connsiteY88" fmla="*/ 279369 h 593879"/>
              <a:gd name="connsiteX89" fmla="*/ 0 w 600511"/>
              <a:gd name="connsiteY89" fmla="*/ 186246 h 593879"/>
              <a:gd name="connsiteX90" fmla="*/ 0 w 600511"/>
              <a:gd name="connsiteY90" fmla="*/ 93123 h 593879"/>
              <a:gd name="connsiteX91" fmla="*/ 233309 w 600511"/>
              <a:gd name="connsiteY91" fmla="*/ 0 h 5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00511" h="593879">
                <a:moveTo>
                  <a:pt x="466437" y="421770"/>
                </a:moveTo>
                <a:cubicBezTo>
                  <a:pt x="487560" y="421770"/>
                  <a:pt x="504684" y="438878"/>
                  <a:pt x="504684" y="459981"/>
                </a:cubicBezTo>
                <a:cubicBezTo>
                  <a:pt x="504684" y="481084"/>
                  <a:pt x="487560" y="498192"/>
                  <a:pt x="466437" y="498192"/>
                </a:cubicBezTo>
                <a:cubicBezTo>
                  <a:pt x="445314" y="498192"/>
                  <a:pt x="428190" y="481084"/>
                  <a:pt x="428190" y="459981"/>
                </a:cubicBezTo>
                <a:cubicBezTo>
                  <a:pt x="428190" y="438878"/>
                  <a:pt x="445314" y="421770"/>
                  <a:pt x="466437" y="421770"/>
                </a:cubicBezTo>
                <a:close/>
                <a:moveTo>
                  <a:pt x="453390" y="375066"/>
                </a:moveTo>
                <a:lnTo>
                  <a:pt x="421127" y="386990"/>
                </a:lnTo>
                <a:cubicBezTo>
                  <a:pt x="419191" y="387957"/>
                  <a:pt x="418223" y="389890"/>
                  <a:pt x="418868" y="392146"/>
                </a:cubicBezTo>
                <a:lnTo>
                  <a:pt x="424031" y="406325"/>
                </a:lnTo>
                <a:cubicBezTo>
                  <a:pt x="424998" y="408259"/>
                  <a:pt x="424676" y="410515"/>
                  <a:pt x="423385" y="411481"/>
                </a:cubicBezTo>
                <a:cubicBezTo>
                  <a:pt x="422417" y="412448"/>
                  <a:pt x="418223" y="414382"/>
                  <a:pt x="416287" y="413737"/>
                </a:cubicBezTo>
                <a:lnTo>
                  <a:pt x="402414" y="407292"/>
                </a:lnTo>
                <a:cubicBezTo>
                  <a:pt x="400478" y="406325"/>
                  <a:pt x="398220" y="407292"/>
                  <a:pt x="397252" y="409226"/>
                </a:cubicBezTo>
                <a:lnTo>
                  <a:pt x="383056" y="440485"/>
                </a:lnTo>
                <a:cubicBezTo>
                  <a:pt x="382088" y="442096"/>
                  <a:pt x="383056" y="444674"/>
                  <a:pt x="384669" y="445318"/>
                </a:cubicBezTo>
                <a:lnTo>
                  <a:pt x="398542" y="451764"/>
                </a:lnTo>
                <a:cubicBezTo>
                  <a:pt x="400478" y="452730"/>
                  <a:pt x="402091" y="454664"/>
                  <a:pt x="401769" y="455953"/>
                </a:cubicBezTo>
                <a:cubicBezTo>
                  <a:pt x="401769" y="457564"/>
                  <a:pt x="400156" y="462076"/>
                  <a:pt x="398220" y="462720"/>
                </a:cubicBezTo>
                <a:lnTo>
                  <a:pt x="384024" y="467876"/>
                </a:lnTo>
                <a:cubicBezTo>
                  <a:pt x="382088" y="468521"/>
                  <a:pt x="381120" y="470777"/>
                  <a:pt x="381766" y="472710"/>
                </a:cubicBezTo>
                <a:lnTo>
                  <a:pt x="393380" y="504936"/>
                </a:lnTo>
                <a:cubicBezTo>
                  <a:pt x="394348" y="506870"/>
                  <a:pt x="396607" y="507836"/>
                  <a:pt x="398542" y="507192"/>
                </a:cubicBezTo>
                <a:lnTo>
                  <a:pt x="412738" y="502036"/>
                </a:lnTo>
                <a:cubicBezTo>
                  <a:pt x="414674" y="501391"/>
                  <a:pt x="417255" y="501713"/>
                  <a:pt x="417900" y="502680"/>
                </a:cubicBezTo>
                <a:cubicBezTo>
                  <a:pt x="418868" y="503969"/>
                  <a:pt x="421127" y="508159"/>
                  <a:pt x="420159" y="510092"/>
                </a:cubicBezTo>
                <a:lnTo>
                  <a:pt x="413706" y="523949"/>
                </a:lnTo>
                <a:cubicBezTo>
                  <a:pt x="412738" y="525561"/>
                  <a:pt x="413706" y="527816"/>
                  <a:pt x="415642" y="528783"/>
                </a:cubicBezTo>
                <a:lnTo>
                  <a:pt x="446937" y="543285"/>
                </a:lnTo>
                <a:cubicBezTo>
                  <a:pt x="448873" y="544251"/>
                  <a:pt x="451132" y="543285"/>
                  <a:pt x="451777" y="541351"/>
                </a:cubicBezTo>
                <a:lnTo>
                  <a:pt x="458230" y="527494"/>
                </a:lnTo>
                <a:cubicBezTo>
                  <a:pt x="459198" y="525561"/>
                  <a:pt x="461133" y="524272"/>
                  <a:pt x="462424" y="524272"/>
                </a:cubicBezTo>
                <a:cubicBezTo>
                  <a:pt x="464037" y="524272"/>
                  <a:pt x="468554" y="525883"/>
                  <a:pt x="469199" y="528139"/>
                </a:cubicBezTo>
                <a:lnTo>
                  <a:pt x="474361" y="542318"/>
                </a:lnTo>
                <a:cubicBezTo>
                  <a:pt x="475007" y="544251"/>
                  <a:pt x="477265" y="545218"/>
                  <a:pt x="479201" y="544574"/>
                </a:cubicBezTo>
                <a:lnTo>
                  <a:pt x="511464" y="532650"/>
                </a:lnTo>
                <a:cubicBezTo>
                  <a:pt x="513400" y="532006"/>
                  <a:pt x="514368" y="529750"/>
                  <a:pt x="513723" y="527816"/>
                </a:cubicBezTo>
                <a:lnTo>
                  <a:pt x="508560" y="513315"/>
                </a:lnTo>
                <a:cubicBezTo>
                  <a:pt x="507915" y="511381"/>
                  <a:pt x="508238" y="509125"/>
                  <a:pt x="509206" y="508159"/>
                </a:cubicBezTo>
                <a:cubicBezTo>
                  <a:pt x="510496" y="507192"/>
                  <a:pt x="514691" y="505258"/>
                  <a:pt x="516626" y="506225"/>
                </a:cubicBezTo>
                <a:lnTo>
                  <a:pt x="530500" y="512348"/>
                </a:lnTo>
                <a:cubicBezTo>
                  <a:pt x="532435" y="513315"/>
                  <a:pt x="534694" y="512348"/>
                  <a:pt x="535339" y="510737"/>
                </a:cubicBezTo>
                <a:lnTo>
                  <a:pt x="549858" y="479478"/>
                </a:lnTo>
                <a:cubicBezTo>
                  <a:pt x="550825" y="477544"/>
                  <a:pt x="549858" y="475288"/>
                  <a:pt x="547922" y="474322"/>
                </a:cubicBezTo>
                <a:lnTo>
                  <a:pt x="534049" y="467876"/>
                </a:lnTo>
                <a:cubicBezTo>
                  <a:pt x="532113" y="467232"/>
                  <a:pt x="531145" y="462398"/>
                  <a:pt x="531145" y="461109"/>
                </a:cubicBezTo>
                <a:cubicBezTo>
                  <a:pt x="531145" y="459498"/>
                  <a:pt x="532435" y="457886"/>
                  <a:pt x="534694" y="457242"/>
                </a:cubicBezTo>
                <a:lnTo>
                  <a:pt x="548890" y="451764"/>
                </a:lnTo>
                <a:cubicBezTo>
                  <a:pt x="550825" y="451119"/>
                  <a:pt x="551793" y="448863"/>
                  <a:pt x="551148" y="446930"/>
                </a:cubicBezTo>
                <a:lnTo>
                  <a:pt x="539211" y="414704"/>
                </a:lnTo>
                <a:cubicBezTo>
                  <a:pt x="538565" y="412770"/>
                  <a:pt x="536307" y="411804"/>
                  <a:pt x="534371" y="412448"/>
                </a:cubicBezTo>
                <a:lnTo>
                  <a:pt x="520175" y="417604"/>
                </a:lnTo>
                <a:cubicBezTo>
                  <a:pt x="517917" y="418571"/>
                  <a:pt x="515658" y="418249"/>
                  <a:pt x="514691" y="416960"/>
                </a:cubicBezTo>
                <a:cubicBezTo>
                  <a:pt x="513723" y="415993"/>
                  <a:pt x="511787" y="411481"/>
                  <a:pt x="512755" y="409548"/>
                </a:cubicBezTo>
                <a:lnTo>
                  <a:pt x="518885" y="396013"/>
                </a:lnTo>
                <a:cubicBezTo>
                  <a:pt x="519853" y="394079"/>
                  <a:pt x="518885" y="391824"/>
                  <a:pt x="516949" y="390857"/>
                </a:cubicBezTo>
                <a:lnTo>
                  <a:pt x="485976" y="376355"/>
                </a:lnTo>
                <a:cubicBezTo>
                  <a:pt x="484040" y="375711"/>
                  <a:pt x="481782" y="376355"/>
                  <a:pt x="480814" y="378289"/>
                </a:cubicBezTo>
                <a:lnTo>
                  <a:pt x="474361" y="392146"/>
                </a:lnTo>
                <a:cubicBezTo>
                  <a:pt x="473716" y="394079"/>
                  <a:pt x="471780" y="395691"/>
                  <a:pt x="470167" y="395368"/>
                </a:cubicBezTo>
                <a:cubicBezTo>
                  <a:pt x="468877" y="395368"/>
                  <a:pt x="464360" y="393757"/>
                  <a:pt x="463714" y="391824"/>
                </a:cubicBezTo>
                <a:lnTo>
                  <a:pt x="458230" y="377322"/>
                </a:lnTo>
                <a:cubicBezTo>
                  <a:pt x="457584" y="375389"/>
                  <a:pt x="455326" y="374422"/>
                  <a:pt x="453390" y="375066"/>
                </a:cubicBezTo>
                <a:close/>
                <a:moveTo>
                  <a:pt x="0" y="372515"/>
                </a:moveTo>
                <a:cubicBezTo>
                  <a:pt x="0" y="424064"/>
                  <a:pt x="104223" y="465626"/>
                  <a:pt x="233292" y="465626"/>
                </a:cubicBezTo>
                <a:cubicBezTo>
                  <a:pt x="258461" y="465626"/>
                  <a:pt x="282661" y="464015"/>
                  <a:pt x="305248" y="461116"/>
                </a:cubicBezTo>
                <a:cubicBezTo>
                  <a:pt x="305571" y="493978"/>
                  <a:pt x="315574" y="524264"/>
                  <a:pt x="332998" y="549716"/>
                </a:cubicBezTo>
                <a:cubicBezTo>
                  <a:pt x="302667" y="555515"/>
                  <a:pt x="268786" y="558737"/>
                  <a:pt x="233292" y="558737"/>
                </a:cubicBezTo>
                <a:cubicBezTo>
                  <a:pt x="104546" y="558737"/>
                  <a:pt x="0" y="517175"/>
                  <a:pt x="0" y="465626"/>
                </a:cubicBezTo>
                <a:close/>
                <a:moveTo>
                  <a:pt x="466295" y="326083"/>
                </a:moveTo>
                <a:cubicBezTo>
                  <a:pt x="540501" y="326083"/>
                  <a:pt x="600511" y="386023"/>
                  <a:pt x="600511" y="459820"/>
                </a:cubicBezTo>
                <a:cubicBezTo>
                  <a:pt x="600511" y="533939"/>
                  <a:pt x="540501" y="593879"/>
                  <a:pt x="466295" y="593879"/>
                </a:cubicBezTo>
                <a:cubicBezTo>
                  <a:pt x="392412" y="593879"/>
                  <a:pt x="332080" y="533939"/>
                  <a:pt x="332080" y="459820"/>
                </a:cubicBezTo>
                <a:cubicBezTo>
                  <a:pt x="332080" y="386023"/>
                  <a:pt x="392412" y="326083"/>
                  <a:pt x="466295" y="326083"/>
                </a:cubicBezTo>
                <a:close/>
                <a:moveTo>
                  <a:pt x="0" y="232654"/>
                </a:moveTo>
                <a:cubicBezTo>
                  <a:pt x="0" y="284212"/>
                  <a:pt x="104554" y="326103"/>
                  <a:pt x="233309" y="326103"/>
                </a:cubicBezTo>
                <a:cubicBezTo>
                  <a:pt x="362065" y="326103"/>
                  <a:pt x="466296" y="284212"/>
                  <a:pt x="466296" y="232654"/>
                </a:cubicBezTo>
                <a:lnTo>
                  <a:pt x="466296" y="299035"/>
                </a:lnTo>
                <a:cubicBezTo>
                  <a:pt x="393689" y="299035"/>
                  <a:pt x="332377" y="347370"/>
                  <a:pt x="312370" y="413429"/>
                </a:cubicBezTo>
                <a:cubicBezTo>
                  <a:pt x="287522" y="416973"/>
                  <a:pt x="261061" y="419229"/>
                  <a:pt x="233309" y="419229"/>
                </a:cubicBezTo>
                <a:cubicBezTo>
                  <a:pt x="104231" y="419229"/>
                  <a:pt x="0" y="377338"/>
                  <a:pt x="0" y="326103"/>
                </a:cubicBezTo>
                <a:close/>
                <a:moveTo>
                  <a:pt x="233309" y="23200"/>
                </a:moveTo>
                <a:cubicBezTo>
                  <a:pt x="105199" y="23200"/>
                  <a:pt x="23234" y="64445"/>
                  <a:pt x="23234" y="93123"/>
                </a:cubicBezTo>
                <a:cubicBezTo>
                  <a:pt x="23234" y="121479"/>
                  <a:pt x="105199" y="163046"/>
                  <a:pt x="233309" y="163046"/>
                </a:cubicBezTo>
                <a:cubicBezTo>
                  <a:pt x="361420" y="163046"/>
                  <a:pt x="443062" y="121479"/>
                  <a:pt x="443062" y="93123"/>
                </a:cubicBezTo>
                <a:cubicBezTo>
                  <a:pt x="443062" y="64445"/>
                  <a:pt x="361420" y="23200"/>
                  <a:pt x="233309" y="23200"/>
                </a:cubicBezTo>
                <a:close/>
                <a:moveTo>
                  <a:pt x="233309" y="0"/>
                </a:moveTo>
                <a:cubicBezTo>
                  <a:pt x="362065" y="0"/>
                  <a:pt x="466296" y="41567"/>
                  <a:pt x="466296" y="93123"/>
                </a:cubicBezTo>
                <a:lnTo>
                  <a:pt x="466296" y="186246"/>
                </a:lnTo>
                <a:cubicBezTo>
                  <a:pt x="466296" y="237802"/>
                  <a:pt x="362065" y="279369"/>
                  <a:pt x="233309" y="279369"/>
                </a:cubicBezTo>
                <a:cubicBezTo>
                  <a:pt x="104231" y="279369"/>
                  <a:pt x="0" y="237802"/>
                  <a:pt x="0" y="186246"/>
                </a:cubicBezTo>
                <a:lnTo>
                  <a:pt x="0" y="93123"/>
                </a:lnTo>
                <a:cubicBezTo>
                  <a:pt x="0" y="41567"/>
                  <a:pt x="104554" y="0"/>
                  <a:pt x="233309" y="0"/>
                </a:cubicBezTo>
                <a:close/>
              </a:path>
            </a:pathLst>
          </a:custGeom>
          <a:solidFill>
            <a:srgbClr val="17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FF4067CB-3EBF-0E47-82DE-97FEBAAD2101}"/>
              </a:ext>
            </a:extLst>
          </p:cNvPr>
          <p:cNvSpPr txBox="1">
            <a:spLocks/>
          </p:cNvSpPr>
          <p:nvPr/>
        </p:nvSpPr>
        <p:spPr>
          <a:xfrm>
            <a:off x="6486832" y="5091637"/>
            <a:ext cx="1555213" cy="9314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3" name="PA-图片 7">
            <a:extLst>
              <a:ext uri="{FF2B5EF4-FFF2-40B4-BE49-F238E27FC236}">
                <a16:creationId xmlns:a16="http://schemas.microsoft.com/office/drawing/2014/main" id="{39E42931-3636-B74F-96FF-5807CA135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4470" y="2037557"/>
            <a:ext cx="3859172" cy="38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9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0" grpId="0" animBg="1"/>
      <p:bldP spid="61" grpId="0" animBg="1"/>
      <p:bldP spid="62" grpId="0"/>
      <p:bldP spid="22" grpId="0"/>
      <p:bldP spid="57" grpId="0" animBg="1"/>
      <p:bldP spid="58" grpId="0" animBg="1"/>
      <p:bldP spid="59" grpId="0"/>
      <p:bldP spid="24" grpId="0"/>
      <p:bldP spid="54" grpId="0" animBg="1"/>
      <p:bldP spid="55" grpId="0" animBg="1"/>
      <p:bldP spid="56" grpId="0"/>
      <p:bldP spid="29" grpId="0" animBg="1"/>
      <p:bldP spid="30" grpId="0" animBg="1"/>
      <p:bldP spid="31" grpId="0"/>
      <p:bldP spid="32" grpId="0"/>
      <p:bldP spid="48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3B387728-9B73-C34A-B8DA-174402091914}"/>
              </a:ext>
            </a:extLst>
          </p:cNvPr>
          <p:cNvGrpSpPr/>
          <p:nvPr/>
        </p:nvGrpSpPr>
        <p:grpSpPr>
          <a:xfrm>
            <a:off x="1506538" y="1700213"/>
            <a:ext cx="9193212" cy="4021137"/>
            <a:chOff x="1506538" y="1700213"/>
            <a:chExt cx="9193212" cy="4021137"/>
          </a:xfrm>
        </p:grpSpPr>
        <p:sp>
          <p:nvSpPr>
            <p:cNvPr id="23" name="稻壳儿小白白(http://dwz.cn/Wu2UP)">
              <a:extLst>
                <a:ext uri="{FF2B5EF4-FFF2-40B4-BE49-F238E27FC236}">
                  <a16:creationId xmlns:a16="http://schemas.microsoft.com/office/drawing/2014/main" id="{5695E99D-0FF3-204E-9DCE-F25628665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3525" y="3571875"/>
              <a:ext cx="9166225" cy="0"/>
            </a:xfrm>
            <a:prstGeom prst="line">
              <a:avLst/>
            </a:prstGeom>
            <a:noFill/>
            <a:ln w="12700">
              <a:solidFill>
                <a:srgbClr val="21787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稻壳儿小白白(http://dwz.cn/Wu2UP)">
              <a:extLst>
                <a:ext uri="{FF2B5EF4-FFF2-40B4-BE49-F238E27FC236}">
                  <a16:creationId xmlns:a16="http://schemas.microsoft.com/office/drawing/2014/main" id="{3DF9473C-BEB8-0046-955E-5B52811F2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2163" y="1700213"/>
              <a:ext cx="0" cy="4021137"/>
            </a:xfrm>
            <a:prstGeom prst="line">
              <a:avLst/>
            </a:prstGeom>
            <a:noFill/>
            <a:ln w="12700">
              <a:solidFill>
                <a:srgbClr val="21787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稻壳儿小白白(http://dwz.cn/Wu2UP)">
              <a:extLst>
                <a:ext uri="{FF2B5EF4-FFF2-40B4-BE49-F238E27FC236}">
                  <a16:creationId xmlns:a16="http://schemas.microsoft.com/office/drawing/2014/main" id="{D8F1BBF3-0ACD-9F41-9C77-1FE32BF20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538" y="2041525"/>
              <a:ext cx="914400" cy="914400"/>
            </a:xfrm>
            <a:prstGeom prst="ellipse">
              <a:avLst/>
            </a:prstGeom>
            <a:solidFill>
              <a:srgbClr val="17A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稻壳儿小白白(http://dwz.cn/Wu2UP)">
              <a:extLst>
                <a:ext uri="{FF2B5EF4-FFF2-40B4-BE49-F238E27FC236}">
                  <a16:creationId xmlns:a16="http://schemas.microsoft.com/office/drawing/2014/main" id="{CFF9F07A-46DC-FC4D-B912-EB61316A8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625" y="2001838"/>
              <a:ext cx="914400" cy="914400"/>
            </a:xfrm>
            <a:prstGeom prst="ellipse">
              <a:avLst/>
            </a:prstGeom>
            <a:solidFill>
              <a:srgbClr val="217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稻壳儿小白白(http://dwz.cn/Wu2UP)">
              <a:extLst>
                <a:ext uri="{FF2B5EF4-FFF2-40B4-BE49-F238E27FC236}">
                  <a16:creationId xmlns:a16="http://schemas.microsoft.com/office/drawing/2014/main" id="{0CC431D1-BDE5-1046-AB79-D87861FAA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538" y="4316413"/>
              <a:ext cx="914400" cy="914400"/>
            </a:xfrm>
            <a:prstGeom prst="ellipse">
              <a:avLst/>
            </a:prstGeom>
            <a:solidFill>
              <a:srgbClr val="217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稻壳儿小白白(http://dwz.cn/Wu2UP)">
              <a:extLst>
                <a:ext uri="{FF2B5EF4-FFF2-40B4-BE49-F238E27FC236}">
                  <a16:creationId xmlns:a16="http://schemas.microsoft.com/office/drawing/2014/main" id="{DC2A8C1C-0F5C-784B-A88B-68706A99C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625" y="4276725"/>
              <a:ext cx="914400" cy="914400"/>
            </a:xfrm>
            <a:prstGeom prst="ellipse">
              <a:avLst/>
            </a:prstGeom>
            <a:solidFill>
              <a:srgbClr val="17A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稻壳儿小白白(http://dwz.cn/Wu2UP)">
              <a:extLst>
                <a:ext uri="{FF2B5EF4-FFF2-40B4-BE49-F238E27FC236}">
                  <a16:creationId xmlns:a16="http://schemas.microsoft.com/office/drawing/2014/main" id="{1B18EC7B-9527-FA43-AB8A-17FEADDCA985}"/>
                </a:ext>
              </a:extLst>
            </p:cNvPr>
            <p:cNvSpPr/>
            <p:nvPr/>
          </p:nvSpPr>
          <p:spPr bwMode="auto">
            <a:xfrm>
              <a:off x="1778000" y="4627563"/>
              <a:ext cx="347663" cy="349250"/>
            </a:xfrm>
            <a:custGeom>
              <a:avLst/>
              <a:gdLst>
                <a:gd name="T0" fmla="*/ 139895728 w 288"/>
                <a:gd name="T1" fmla="*/ 0 h 288"/>
                <a:gd name="T2" fmla="*/ 209843592 w 288"/>
                <a:gd name="T3" fmla="*/ 58823159 h 288"/>
                <a:gd name="T4" fmla="*/ 279790249 w 288"/>
                <a:gd name="T5" fmla="*/ 0 h 288"/>
                <a:gd name="T6" fmla="*/ 419685978 w 288"/>
                <a:gd name="T7" fmla="*/ 52940479 h 288"/>
                <a:gd name="T8" fmla="*/ 419685978 w 288"/>
                <a:gd name="T9" fmla="*/ 158822650 h 288"/>
                <a:gd name="T10" fmla="*/ 326422964 w 288"/>
                <a:gd name="T11" fmla="*/ 132352411 h 288"/>
                <a:gd name="T12" fmla="*/ 326422964 w 288"/>
                <a:gd name="T13" fmla="*/ 423526259 h 288"/>
                <a:gd name="T14" fmla="*/ 93263014 w 288"/>
                <a:gd name="T15" fmla="*/ 423526259 h 288"/>
                <a:gd name="T16" fmla="*/ 93263014 w 288"/>
                <a:gd name="T17" fmla="*/ 132352411 h 288"/>
                <a:gd name="T18" fmla="*/ 0 w 288"/>
                <a:gd name="T19" fmla="*/ 158822650 h 288"/>
                <a:gd name="T20" fmla="*/ 0 w 288"/>
                <a:gd name="T21" fmla="*/ 52940479 h 288"/>
                <a:gd name="T22" fmla="*/ 139895728 w 288"/>
                <a:gd name="T23" fmla="*/ 0 h 2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稻壳儿小白白(http://dwz.cn/Wu2UP)">
              <a:extLst>
                <a:ext uri="{FF2B5EF4-FFF2-40B4-BE49-F238E27FC236}">
                  <a16:creationId xmlns:a16="http://schemas.microsoft.com/office/drawing/2014/main" id="{1EEFC2DC-44FF-4641-B354-38287841D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5263" y="2286000"/>
              <a:ext cx="365125" cy="341313"/>
            </a:xfrm>
            <a:custGeom>
              <a:avLst/>
              <a:gdLst>
                <a:gd name="T0" fmla="*/ 391410361 w 301"/>
                <a:gd name="T1" fmla="*/ 281260067 h 282"/>
                <a:gd name="T2" fmla="*/ 344322579 w 301"/>
                <a:gd name="T3" fmla="*/ 101078272 h 282"/>
                <a:gd name="T4" fmla="*/ 119188445 w 301"/>
                <a:gd name="T5" fmla="*/ 52736489 h 282"/>
                <a:gd name="T6" fmla="*/ 47086569 w 301"/>
                <a:gd name="T7" fmla="*/ 4394707 h 282"/>
                <a:gd name="T8" fmla="*/ 17657008 w 301"/>
                <a:gd name="T9" fmla="*/ 19043329 h 282"/>
                <a:gd name="T10" fmla="*/ 89758885 w 301"/>
                <a:gd name="T11" fmla="*/ 83499442 h 282"/>
                <a:gd name="T12" fmla="*/ 194233157 w 301"/>
                <a:gd name="T13" fmla="*/ 364759509 h 282"/>
                <a:gd name="T14" fmla="*/ 442911181 w 301"/>
                <a:gd name="T15" fmla="*/ 380873839 h 282"/>
                <a:gd name="T16" fmla="*/ 391410361 w 301"/>
                <a:gd name="T17" fmla="*/ 281260067 h 282"/>
                <a:gd name="T18" fmla="*/ 356095131 w 301"/>
                <a:gd name="T19" fmla="*/ 339856973 h 282"/>
                <a:gd name="T20" fmla="*/ 353152297 w 301"/>
                <a:gd name="T21" fmla="*/ 341321472 h 282"/>
                <a:gd name="T22" fmla="*/ 350208249 w 301"/>
                <a:gd name="T23" fmla="*/ 339856973 h 282"/>
                <a:gd name="T24" fmla="*/ 233962638 w 301"/>
                <a:gd name="T25" fmla="*/ 202156543 h 282"/>
                <a:gd name="T26" fmla="*/ 155975092 w 301"/>
                <a:gd name="T27" fmla="*/ 109867686 h 282"/>
                <a:gd name="T28" fmla="*/ 155975092 w 301"/>
                <a:gd name="T29" fmla="*/ 104007270 h 282"/>
                <a:gd name="T30" fmla="*/ 160389344 w 301"/>
                <a:gd name="T31" fmla="*/ 104007270 h 282"/>
                <a:gd name="T32" fmla="*/ 261920781 w 301"/>
                <a:gd name="T33" fmla="*/ 178717296 h 282"/>
                <a:gd name="T34" fmla="*/ 357566549 w 301"/>
                <a:gd name="T35" fmla="*/ 335462266 h 282"/>
                <a:gd name="T36" fmla="*/ 356095131 w 301"/>
                <a:gd name="T37" fmla="*/ 339856973 h 2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稻壳儿小白白(http://dwz.cn/Wu2UP)">
              <a:extLst>
                <a:ext uri="{FF2B5EF4-FFF2-40B4-BE49-F238E27FC236}">
                  <a16:creationId xmlns:a16="http://schemas.microsoft.com/office/drawing/2014/main" id="{2424763D-47C8-AB43-90E8-DE9A88DC48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6063" y="4541838"/>
              <a:ext cx="327025" cy="349250"/>
            </a:xfrm>
            <a:custGeom>
              <a:avLst/>
              <a:gdLst>
                <a:gd name="T0" fmla="*/ 370963058 w 269"/>
                <a:gd name="T1" fmla="*/ 282350435 h 288"/>
                <a:gd name="T2" fmla="*/ 345838055 w 269"/>
                <a:gd name="T3" fmla="*/ 307350914 h 288"/>
                <a:gd name="T4" fmla="*/ 345838055 w 269"/>
                <a:gd name="T5" fmla="*/ 310291648 h 288"/>
                <a:gd name="T6" fmla="*/ 297066349 w 269"/>
                <a:gd name="T7" fmla="*/ 342644567 h 288"/>
                <a:gd name="T8" fmla="*/ 236470683 w 269"/>
                <a:gd name="T9" fmla="*/ 352938953 h 288"/>
                <a:gd name="T10" fmla="*/ 218735960 w 269"/>
                <a:gd name="T11" fmla="*/ 274997995 h 288"/>
                <a:gd name="T12" fmla="*/ 215779362 w 269"/>
                <a:gd name="T13" fmla="*/ 177940450 h 288"/>
                <a:gd name="T14" fmla="*/ 285242389 w 269"/>
                <a:gd name="T15" fmla="*/ 177940450 h 288"/>
                <a:gd name="T16" fmla="*/ 311845691 w 269"/>
                <a:gd name="T17" fmla="*/ 172057770 h 288"/>
                <a:gd name="T18" fmla="*/ 328103332 w 269"/>
                <a:gd name="T19" fmla="*/ 180881183 h 288"/>
                <a:gd name="T20" fmla="*/ 348794653 w 269"/>
                <a:gd name="T21" fmla="*/ 160292411 h 288"/>
                <a:gd name="T22" fmla="*/ 328103332 w 269"/>
                <a:gd name="T23" fmla="*/ 139704851 h 288"/>
                <a:gd name="T24" fmla="*/ 310367392 w 269"/>
                <a:gd name="T25" fmla="*/ 148528264 h 288"/>
                <a:gd name="T26" fmla="*/ 214301063 w 269"/>
                <a:gd name="T27" fmla="*/ 148528264 h 288"/>
                <a:gd name="T28" fmla="*/ 212823980 w 269"/>
                <a:gd name="T29" fmla="*/ 99999491 h 288"/>
                <a:gd name="T30" fmla="*/ 249771726 w 269"/>
                <a:gd name="T31" fmla="*/ 51470719 h 288"/>
                <a:gd name="T32" fmla="*/ 198044638 w 269"/>
                <a:gd name="T33" fmla="*/ 0 h 288"/>
                <a:gd name="T34" fmla="*/ 146316334 w 269"/>
                <a:gd name="T35" fmla="*/ 51470719 h 288"/>
                <a:gd name="T36" fmla="*/ 183265296 w 269"/>
                <a:gd name="T37" fmla="*/ 99999491 h 288"/>
                <a:gd name="T38" fmla="*/ 181786997 w 269"/>
                <a:gd name="T39" fmla="*/ 148528264 h 288"/>
                <a:gd name="T40" fmla="*/ 85720668 w 269"/>
                <a:gd name="T41" fmla="*/ 148528264 h 288"/>
                <a:gd name="T42" fmla="*/ 67984729 w 269"/>
                <a:gd name="T43" fmla="*/ 139704851 h 288"/>
                <a:gd name="T44" fmla="*/ 47294623 w 269"/>
                <a:gd name="T45" fmla="*/ 160292411 h 288"/>
                <a:gd name="T46" fmla="*/ 67984729 w 269"/>
                <a:gd name="T47" fmla="*/ 180881183 h 288"/>
                <a:gd name="T48" fmla="*/ 84242369 w 269"/>
                <a:gd name="T49" fmla="*/ 172057770 h 288"/>
                <a:gd name="T50" fmla="*/ 112323970 w 269"/>
                <a:gd name="T51" fmla="*/ 177940450 h 288"/>
                <a:gd name="T52" fmla="*/ 180308699 w 269"/>
                <a:gd name="T53" fmla="*/ 177940450 h 288"/>
                <a:gd name="T54" fmla="*/ 177353316 w 269"/>
                <a:gd name="T55" fmla="*/ 274997995 h 288"/>
                <a:gd name="T56" fmla="*/ 161095676 w 269"/>
                <a:gd name="T57" fmla="*/ 351467980 h 288"/>
                <a:gd name="T58" fmla="*/ 87198967 w 269"/>
                <a:gd name="T59" fmla="*/ 333821154 h 288"/>
                <a:gd name="T60" fmla="*/ 50250005 w 269"/>
                <a:gd name="T61" fmla="*/ 311762621 h 288"/>
                <a:gd name="T62" fmla="*/ 51728304 w 269"/>
                <a:gd name="T63" fmla="*/ 307350914 h 288"/>
                <a:gd name="T64" fmla="*/ 25125003 w 269"/>
                <a:gd name="T65" fmla="*/ 282350435 h 288"/>
                <a:gd name="T66" fmla="*/ 0 w 269"/>
                <a:gd name="T67" fmla="*/ 307350914 h 288"/>
                <a:gd name="T68" fmla="*/ 25125003 w 269"/>
                <a:gd name="T69" fmla="*/ 333821154 h 288"/>
                <a:gd name="T70" fmla="*/ 31036982 w 269"/>
                <a:gd name="T71" fmla="*/ 332350181 h 288"/>
                <a:gd name="T72" fmla="*/ 70941327 w 269"/>
                <a:gd name="T73" fmla="*/ 363232127 h 288"/>
                <a:gd name="T74" fmla="*/ 150750015 w 269"/>
                <a:gd name="T75" fmla="*/ 401467726 h 288"/>
                <a:gd name="T76" fmla="*/ 199521721 w 269"/>
                <a:gd name="T77" fmla="*/ 423526259 h 288"/>
                <a:gd name="T78" fmla="*/ 245338045 w 269"/>
                <a:gd name="T79" fmla="*/ 401467726 h 288"/>
                <a:gd name="T80" fmla="*/ 325146734 w 269"/>
                <a:gd name="T81" fmla="*/ 363232127 h 288"/>
                <a:gd name="T82" fmla="*/ 365051078 w 269"/>
                <a:gd name="T83" fmla="*/ 332350181 h 288"/>
                <a:gd name="T84" fmla="*/ 370963058 w 269"/>
                <a:gd name="T85" fmla="*/ 333821154 h 288"/>
                <a:gd name="T86" fmla="*/ 397566359 w 269"/>
                <a:gd name="T87" fmla="*/ 307350914 h 288"/>
                <a:gd name="T88" fmla="*/ 370963058 w 269"/>
                <a:gd name="T89" fmla="*/ 282350435 h 288"/>
                <a:gd name="T90" fmla="*/ 169963038 w 269"/>
                <a:gd name="T91" fmla="*/ 51470719 h 288"/>
                <a:gd name="T92" fmla="*/ 198044638 w 269"/>
                <a:gd name="T93" fmla="*/ 23529506 h 288"/>
                <a:gd name="T94" fmla="*/ 224646724 w 269"/>
                <a:gd name="T95" fmla="*/ 51470719 h 288"/>
                <a:gd name="T96" fmla="*/ 198044638 w 269"/>
                <a:gd name="T97" fmla="*/ 77940958 h 288"/>
                <a:gd name="T98" fmla="*/ 169963038 w 269"/>
                <a:gd name="T99" fmla="*/ 51470719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49" name="稻壳儿小白白(http://dwz.cn/Wu2UP)">
              <a:extLst>
                <a:ext uri="{FF2B5EF4-FFF2-40B4-BE49-F238E27FC236}">
                  <a16:creationId xmlns:a16="http://schemas.microsoft.com/office/drawing/2014/main" id="{94B2F4B8-6B83-814C-A0CF-004794EB10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3238" y="2322513"/>
              <a:ext cx="347662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稻壳儿小白白(http://dwz.cn/Wu2UP)">
              <a:extLst>
                <a:ext uri="{FF2B5EF4-FFF2-40B4-BE49-F238E27FC236}">
                  <a16:creationId xmlns:a16="http://schemas.microsoft.com/office/drawing/2014/main" id="{B0374818-B74B-034F-A526-8122B449A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488" y="1783420"/>
              <a:ext cx="26667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2000" b="1" dirty="0">
                  <a:solidFill>
                    <a:srgbClr val="17A54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17A54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稻壳儿小白白(http://dwz.cn/Wu2UP)">
              <a:extLst>
                <a:ext uri="{FF2B5EF4-FFF2-40B4-BE49-F238E27FC236}">
                  <a16:creationId xmlns:a16="http://schemas.microsoft.com/office/drawing/2014/main" id="{AB8ACCDE-41AB-9D4E-8473-EB26EA1F8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8612" y="1783420"/>
              <a:ext cx="26667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2000" b="1" dirty="0">
                  <a:solidFill>
                    <a:srgbClr val="217875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稻壳儿小白白(http://dwz.cn/Wu2UP)">
              <a:extLst>
                <a:ext uri="{FF2B5EF4-FFF2-40B4-BE49-F238E27FC236}">
                  <a16:creationId xmlns:a16="http://schemas.microsoft.com/office/drawing/2014/main" id="{8CB3D46F-B734-9B46-90D6-A3B73F5BA0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488" y="4022123"/>
              <a:ext cx="26667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2000" b="1" dirty="0">
                  <a:solidFill>
                    <a:srgbClr val="217875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21787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稻壳儿小白白(http://dwz.cn/Wu2UP)">
              <a:extLst>
                <a:ext uri="{FF2B5EF4-FFF2-40B4-BE49-F238E27FC236}">
                  <a16:creationId xmlns:a16="http://schemas.microsoft.com/office/drawing/2014/main" id="{47067DC8-9FB2-E249-92C8-BC5B00943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8612" y="4022123"/>
              <a:ext cx="26667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2000" b="1" dirty="0">
                  <a:solidFill>
                    <a:srgbClr val="17A54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sz="2000" b="1" dirty="0">
                <a:solidFill>
                  <a:srgbClr val="17A54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3B18BE12-046D-2E40-B5AB-020258661523}"/>
              </a:ext>
            </a:extLst>
          </p:cNvPr>
          <p:cNvSpPr txBox="1">
            <a:spLocks/>
          </p:cNvSpPr>
          <p:nvPr/>
        </p:nvSpPr>
        <p:spPr>
          <a:xfrm>
            <a:off x="2630487" y="2233498"/>
            <a:ext cx="3098087" cy="52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32">
            <a:extLst>
              <a:ext uri="{FF2B5EF4-FFF2-40B4-BE49-F238E27FC236}">
                <a16:creationId xmlns:a16="http://schemas.microsoft.com/office/drawing/2014/main" id="{6BBB2838-D745-9049-854D-B4C847808F58}"/>
              </a:ext>
            </a:extLst>
          </p:cNvPr>
          <p:cNvSpPr txBox="1">
            <a:spLocks/>
          </p:cNvSpPr>
          <p:nvPr/>
        </p:nvSpPr>
        <p:spPr>
          <a:xfrm>
            <a:off x="2630487" y="2813361"/>
            <a:ext cx="3098087" cy="52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438FCB8C-A3DB-D54B-832C-982398BCAED6}"/>
              </a:ext>
            </a:extLst>
          </p:cNvPr>
          <p:cNvSpPr txBox="1">
            <a:spLocks/>
          </p:cNvSpPr>
          <p:nvPr/>
        </p:nvSpPr>
        <p:spPr>
          <a:xfrm>
            <a:off x="2630487" y="4463742"/>
            <a:ext cx="3098087" cy="52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7EAC9166-2D51-C349-B483-2FB7BA2E0EDE}"/>
              </a:ext>
            </a:extLst>
          </p:cNvPr>
          <p:cNvSpPr txBox="1">
            <a:spLocks/>
          </p:cNvSpPr>
          <p:nvPr/>
        </p:nvSpPr>
        <p:spPr>
          <a:xfrm>
            <a:off x="2630487" y="5043605"/>
            <a:ext cx="3098087" cy="52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E4E36A76-3951-AB48-BD04-55F14C9EE28F}"/>
              </a:ext>
            </a:extLst>
          </p:cNvPr>
          <p:cNvSpPr txBox="1">
            <a:spLocks/>
          </p:cNvSpPr>
          <p:nvPr/>
        </p:nvSpPr>
        <p:spPr>
          <a:xfrm>
            <a:off x="7313999" y="2233498"/>
            <a:ext cx="3098087" cy="52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ext Placeholder 32">
            <a:extLst>
              <a:ext uri="{FF2B5EF4-FFF2-40B4-BE49-F238E27FC236}">
                <a16:creationId xmlns:a16="http://schemas.microsoft.com/office/drawing/2014/main" id="{A4C13278-5663-CB41-B0F4-4DBFEED29D18}"/>
              </a:ext>
            </a:extLst>
          </p:cNvPr>
          <p:cNvSpPr txBox="1">
            <a:spLocks/>
          </p:cNvSpPr>
          <p:nvPr/>
        </p:nvSpPr>
        <p:spPr>
          <a:xfrm>
            <a:off x="7313999" y="2813361"/>
            <a:ext cx="3098087" cy="52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5343632E-3879-634B-9288-77E38A512027}"/>
              </a:ext>
            </a:extLst>
          </p:cNvPr>
          <p:cNvSpPr txBox="1">
            <a:spLocks/>
          </p:cNvSpPr>
          <p:nvPr/>
        </p:nvSpPr>
        <p:spPr>
          <a:xfrm>
            <a:off x="7313999" y="4463742"/>
            <a:ext cx="3098087" cy="52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CF65C059-566E-C846-B32E-49954D8FE947}"/>
              </a:ext>
            </a:extLst>
          </p:cNvPr>
          <p:cNvSpPr txBox="1">
            <a:spLocks/>
          </p:cNvSpPr>
          <p:nvPr/>
        </p:nvSpPr>
        <p:spPr>
          <a:xfrm>
            <a:off x="7313999" y="5043605"/>
            <a:ext cx="3098087" cy="5241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9475" y="2678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8076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22F0F9C-902C-1B4F-BE35-95ECCE20ED9D}"/>
              </a:ext>
            </a:extLst>
          </p:cNvPr>
          <p:cNvSpPr txBox="1"/>
          <p:nvPr/>
        </p:nvSpPr>
        <p:spPr>
          <a:xfrm>
            <a:off x="4335535" y="1646240"/>
            <a:ext cx="3810317" cy="1138741"/>
          </a:xfrm>
          <a:prstGeom prst="rect">
            <a:avLst/>
          </a:prstGeom>
          <a:noFill/>
          <a:ln w="25400">
            <a:noFill/>
          </a:ln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dist">
              <a:defRPr sz="6600" b="0">
                <a:ln w="22225">
                  <a:solidFill>
                    <a:srgbClr val="17A54F"/>
                  </a:solidFill>
                </a:ln>
                <a:solidFill>
                  <a:srgbClr val="17A54F"/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two</a:t>
            </a:r>
            <a:endParaRPr lang="zh-CN" altLang="en-US" dirty="0">
              <a:sym typeface="+mn-lt"/>
            </a:endParaRPr>
          </a:p>
        </p:txBody>
      </p:sp>
      <p:sp>
        <p:nvSpPr>
          <p:cNvPr id="5" name="文本框 12">
            <a:extLst>
              <a:ext uri="{FF2B5EF4-FFF2-40B4-BE49-F238E27FC236}">
                <a16:creationId xmlns:a16="http://schemas.microsoft.com/office/drawing/2014/main" id="{EC379D20-E821-B04B-A26E-35D59F51F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300" y="2933433"/>
            <a:ext cx="45587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217875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Pictire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1039</Words>
  <Application>Microsoft Office PowerPoint</Application>
  <PresentationFormat>宽屏</PresentationFormat>
  <Paragraphs>162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Alibaba PuHuiTi</vt:lpstr>
      <vt:lpstr>KaiTi</vt:lpstr>
      <vt:lpstr>微软雅黑</vt:lpstr>
      <vt:lpstr>义启小魏楷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74</cp:revision>
  <dcterms:created xsi:type="dcterms:W3CDTF">2022-01-15T08:39:00Z</dcterms:created>
  <dcterms:modified xsi:type="dcterms:W3CDTF">2022-03-10T14:01:00Z</dcterms:modified>
</cp:coreProperties>
</file>